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6" r:id="rId12"/>
    <p:sldId id="265" r:id="rId13"/>
    <p:sldId id="268" r:id="rId14"/>
    <p:sldId id="267" r:id="rId15"/>
    <p:sldId id="277" r:id="rId16"/>
    <p:sldId id="264" r:id="rId17"/>
    <p:sldId id="269" r:id="rId18"/>
    <p:sldId id="271" r:id="rId19"/>
    <p:sldId id="270" r:id="rId20"/>
    <p:sldId id="278" r:id="rId21"/>
    <p:sldId id="272" r:id="rId22"/>
    <p:sldId id="274" r:id="rId23"/>
    <p:sldId id="273" r:id="rId24"/>
    <p:sldId id="275" r:id="rId25"/>
    <p:sldId id="280" r:id="rId26"/>
    <p:sldId id="28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38E"/>
    <a:srgbClr val="B9CBC7"/>
    <a:srgbClr val="D8B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2C9F-DB19-472B-82FC-68E3B08F6678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F164-BB2D-4B8B-B3D9-D9D803D9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51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7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21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45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0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24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36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24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622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74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7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44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5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99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293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819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873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617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0F164-BB2D-4B8B-B3D9-D9D803D99F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0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66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9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5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61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3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0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0F164-BB2D-4B8B-B3D9-D9D803D99F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D98BC-8ECF-4590-ABAD-3FAD17C49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AE5579-E326-4BE8-A487-34367844D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719855-0805-4A79-9D30-64448E7D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21FA2-5553-4283-8BA7-C759E33C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FBAD4-F354-4D7F-A2B9-61EDA75C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5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01D12-EAF1-4A2B-8677-202FD484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C849DA-134F-4551-9A92-0CD849F5C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B5FC10-973A-4CC0-A4ED-D00237E09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AC4E16-33BD-4A25-8DDE-9B995280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9A1EE8-0556-45CB-8D84-497DAFCD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E3A3FD-4A65-410A-B397-08D4C6D2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0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07DE1-39FA-45CA-9725-E9676BA3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B91FAC-0E5C-499F-A434-B28E054FC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ADAF7-B3EA-4E02-85B6-B6E8ADF1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444617-371A-4515-B91A-EC17065E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7E7755-C08D-4BBD-A4C6-8D69FEFE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2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BC23E4-C171-4EB9-BF1C-F33D69040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C1B5D1-BE65-4B00-920F-1F62083A1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F731B7-D08B-4068-9799-A8B1E8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39090-B530-4B51-9674-44918481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4C165D-9E78-42C3-AB06-41A75846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0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15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05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44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E877C-24E7-4315-A986-53874E21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2BE50F-134C-4357-A954-664E8A3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F52A1-320A-4897-BC3F-67D5665A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A65AE0-AD64-4E83-A1F9-0AE496A5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8CDE5C-D962-4F6B-9CB3-F3BB359D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0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7005B-B498-4339-B04E-7D503EED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110243-4E7E-40DE-8914-CC6F57E37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F17A4-AA2C-455A-9007-95DC1DE9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6137C-B045-4D61-9383-CC6E691C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CA5B96-265E-4A41-9470-9D8FD68C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4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8E226-5530-45AF-832C-7FBC77E6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FE1FEF-7DCC-4464-AD25-3396E1878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D9C9E9-80A8-4364-B915-30FD26DAB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CF5C6E-6946-431A-99B5-AFFF1501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70CAB4-102D-4890-97A6-870C4F02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524644-6861-462B-B0BD-0B24B8B8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0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D0237-BFAC-4327-8F80-07FB63B9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BADE9D-C8AD-4BB9-B966-F28C61755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191A34-0BC6-4071-A42D-4FA5F9C2A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A72A77-8751-4508-A8EC-69DE6CDE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85E323-73F5-4AC8-B63C-F91F04FEC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368ADC-7F25-4545-9846-4E13C606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A76A0C-05DC-480A-87E4-AC7856B0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B780223-3A9C-43D8-B8FC-D21651B6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D0237-BFAC-4327-8F80-07FB63B9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BADE9D-C8AD-4BB9-B966-F28C61755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191A34-0BC6-4071-A42D-4FA5F9C2A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A72A77-8751-4508-A8EC-69DE6CDE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85E323-73F5-4AC8-B63C-F91F04FEC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368ADC-7F25-4545-9846-4E13C606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A76A0C-05DC-480A-87E4-AC7856B0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B780223-3A9C-43D8-B8FC-D21651B6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7BE8F04-0B01-7C98-D503-E6FC9779CCE6}"/>
              </a:ext>
            </a:extLst>
          </p:cNvPr>
          <p:cNvSpPr txBox="1"/>
          <p:nvPr userDrawn="1"/>
        </p:nvSpPr>
        <p:spPr>
          <a:xfrm>
            <a:off x="2009800" y="666178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9F542-1B42-4F99-ABFB-9C65E82C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B79DAB-CE7F-49FE-BB85-97C9CCA5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0A26EF-6FEA-470D-B452-8F50C92F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2D0763-6B5C-4A39-880F-F3958299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1C465E-05BF-4949-9143-4234D44E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6B787F-6BF1-40B0-A38C-D0AD0003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8C0B02-4E2A-440D-A298-12CF847F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2E91CC-D80D-4F8F-B751-F6D2430B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8FE992-64B2-49AA-B681-08C90F5D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4DE4BC-87BE-48A3-BB02-94203AD2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5D7881-A94E-409C-A059-F8DFFCC7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F6A334-111D-45E1-AD54-73AECBFE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3BE1D9-A51D-45CC-88A3-DB86FC31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828880-B973-43FE-BD94-E1AAD783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4858A1-F19A-4BB2-98DD-80D2DB6D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54618-9537-49E6-AD01-2B5EB0A13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01FD2-ADF1-4779-9243-D91B938D0EB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5160E-CAF2-48A4-AEB1-D24078F2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F0F726-A709-4858-8901-2AA35EBBE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1072-5F32-4D65-A9FD-B1E40988B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0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47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6FF4FAE-869D-4CBC-9A1F-444352A7EF6D}"/>
              </a:ext>
            </a:extLst>
          </p:cNvPr>
          <p:cNvSpPr/>
          <p:nvPr/>
        </p:nvSpPr>
        <p:spPr>
          <a:xfrm>
            <a:off x="553505" y="3992563"/>
            <a:ext cx="454606" cy="454606"/>
          </a:xfrm>
          <a:prstGeom prst="ellipse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736C960-78A9-43B2-8A19-FD960A06F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209383" cy="160489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050A36-6A01-43FC-8D64-9D91898E5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5" y="-11386094"/>
            <a:ext cx="12209384" cy="18315799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2298494-220B-4518-A903-1A0C8FDEBBFA}"/>
              </a:ext>
            </a:extLst>
          </p:cNvPr>
          <p:cNvSpPr txBox="1">
            <a:spLocks/>
          </p:cNvSpPr>
          <p:nvPr/>
        </p:nvSpPr>
        <p:spPr>
          <a:xfrm>
            <a:off x="2252214" y="2494198"/>
            <a:ext cx="7637172" cy="1108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FREE PPT TEMPLATES</a:t>
            </a:r>
            <a:endParaRPr kumimoji="0" lang="en-US" sz="6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F107873-D453-48C1-B55A-EC977928B71E}"/>
              </a:ext>
            </a:extLst>
          </p:cNvPr>
          <p:cNvSpPr/>
          <p:nvPr/>
        </p:nvSpPr>
        <p:spPr>
          <a:xfrm>
            <a:off x="10956586" y="2380547"/>
            <a:ext cx="227303" cy="227303"/>
          </a:xfrm>
          <a:prstGeom prst="ellipse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B2A19E5-F88A-42C5-8419-65D190ADB799}"/>
              </a:ext>
            </a:extLst>
          </p:cNvPr>
          <p:cNvSpPr txBox="1">
            <a:spLocks/>
          </p:cNvSpPr>
          <p:nvPr/>
        </p:nvSpPr>
        <p:spPr>
          <a:xfrm>
            <a:off x="4241155" y="4822890"/>
            <a:ext cx="3727072" cy="391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www.freeppt7.com</a:t>
            </a:r>
            <a:endParaRPr lang="en-US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193884-A0BB-44ED-9451-6B4B05A49AFC}"/>
              </a:ext>
            </a:extLst>
          </p:cNvPr>
          <p:cNvSpPr txBox="1">
            <a:spLocks/>
          </p:cNvSpPr>
          <p:nvPr/>
        </p:nvSpPr>
        <p:spPr>
          <a:xfrm>
            <a:off x="2580968" y="3243428"/>
            <a:ext cx="7047447" cy="8339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200000"/>
              </a:lnSpc>
              <a:buNone/>
            </a:pPr>
            <a:r>
              <a:rPr lang="en-US" dirty="0">
                <a:solidFill>
                  <a:srgbClr val="9D938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1E6A0F3-A831-6C84-4797-B72ADCB41B73}"/>
              </a:ext>
            </a:extLst>
          </p:cNvPr>
          <p:cNvGrpSpPr/>
          <p:nvPr/>
        </p:nvGrpSpPr>
        <p:grpSpPr>
          <a:xfrm>
            <a:off x="5119888" y="842082"/>
            <a:ext cx="1382395" cy="390525"/>
            <a:chOff x="455" y="472"/>
            <a:chExt cx="2177" cy="61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523805A-2262-2293-0D25-4853169508F8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E399E17A-4EB9-E0DC-5FFD-5AC8C899575B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CFED3B35-CC72-7274-CD6E-8FA05F355ABC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646E7E2E-396F-28A9-9B25-73E17FBA34F3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B6DA3B2-B665-897B-DE93-19D7C9F059B9}"/>
                </a:ext>
              </a:extLst>
            </p:cNvPr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22" name="TextBox 3">
            <a:hlinkClick r:id="rId5"/>
            <a:extLst>
              <a:ext uri="{FF2B5EF4-FFF2-40B4-BE49-F238E27FC236}">
                <a16:creationId xmlns:a16="http://schemas.microsoft.com/office/drawing/2014/main" id="{DFBC2C94-8621-3FC3-655F-53A38F1104D9}"/>
              </a:ext>
            </a:extLst>
          </p:cNvPr>
          <p:cNvSpPr txBox="1"/>
          <p:nvPr/>
        </p:nvSpPr>
        <p:spPr>
          <a:xfrm>
            <a:off x="3519884" y="6561924"/>
            <a:ext cx="51696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2A4D979-7863-4A40-8464-B0098CE119DB}"/>
              </a:ext>
            </a:extLst>
          </p:cNvPr>
          <p:cNvGrpSpPr/>
          <p:nvPr/>
        </p:nvGrpSpPr>
        <p:grpSpPr>
          <a:xfrm>
            <a:off x="1228559" y="1846462"/>
            <a:ext cx="3077815" cy="4297681"/>
            <a:chOff x="1350479" y="1453662"/>
            <a:chExt cx="3324644" cy="464233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EC0B1A6-96CE-46C2-8660-9203E02BF282}"/>
                </a:ext>
              </a:extLst>
            </p:cNvPr>
            <p:cNvGrpSpPr/>
            <p:nvPr/>
          </p:nvGrpSpPr>
          <p:grpSpPr>
            <a:xfrm>
              <a:off x="1350479" y="1453662"/>
              <a:ext cx="3324644" cy="4642339"/>
              <a:chOff x="1078523" y="937846"/>
              <a:chExt cx="3845169" cy="5369169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925769C-52DF-4A90-AFB9-14CB668EF45B}"/>
                  </a:ext>
                </a:extLst>
              </p:cNvPr>
              <p:cNvSpPr/>
              <p:nvPr/>
            </p:nvSpPr>
            <p:spPr>
              <a:xfrm>
                <a:off x="1078523" y="937846"/>
                <a:ext cx="3845169" cy="5369169"/>
              </a:xfrm>
              <a:prstGeom prst="rect">
                <a:avLst/>
              </a:prstGeom>
              <a:solidFill>
                <a:srgbClr val="B9CB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41C637A-996D-4D13-AB40-513446FA0AF0}"/>
                  </a:ext>
                </a:extLst>
              </p:cNvPr>
              <p:cNvSpPr/>
              <p:nvPr/>
            </p:nvSpPr>
            <p:spPr>
              <a:xfrm>
                <a:off x="1078523" y="937846"/>
                <a:ext cx="3845169" cy="2719754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CC2E2BC4-ED9D-47EB-92A3-7839A0E16A29}"/>
                </a:ext>
              </a:extLst>
            </p:cNvPr>
            <p:cNvSpPr txBox="1">
              <a:spLocks/>
            </p:cNvSpPr>
            <p:nvPr/>
          </p:nvSpPr>
          <p:spPr>
            <a:xfrm>
              <a:off x="1452383" y="4295448"/>
              <a:ext cx="3120836" cy="58633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8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91E6775-5474-4095-8893-CC48613403DB}"/>
              </a:ext>
            </a:extLst>
          </p:cNvPr>
          <p:cNvGrpSpPr/>
          <p:nvPr/>
        </p:nvGrpSpPr>
        <p:grpSpPr>
          <a:xfrm>
            <a:off x="4618052" y="1846461"/>
            <a:ext cx="3077815" cy="4297681"/>
            <a:chOff x="1350479" y="1453662"/>
            <a:chExt cx="3324644" cy="4642339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CED834B-B11E-491F-8DFE-F412CF664365}"/>
                </a:ext>
              </a:extLst>
            </p:cNvPr>
            <p:cNvGrpSpPr/>
            <p:nvPr/>
          </p:nvGrpSpPr>
          <p:grpSpPr>
            <a:xfrm>
              <a:off x="1350479" y="1453662"/>
              <a:ext cx="3324644" cy="4642339"/>
              <a:chOff x="1078523" y="937846"/>
              <a:chExt cx="3845169" cy="5369169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B5EEF26-3297-4239-BE61-757F9F4F278F}"/>
                  </a:ext>
                </a:extLst>
              </p:cNvPr>
              <p:cNvSpPr/>
              <p:nvPr/>
            </p:nvSpPr>
            <p:spPr>
              <a:xfrm>
                <a:off x="1078523" y="937846"/>
                <a:ext cx="3845169" cy="5369169"/>
              </a:xfrm>
              <a:prstGeom prst="rect">
                <a:avLst/>
              </a:prstGeom>
              <a:solidFill>
                <a:srgbClr val="B9CB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6F190B5-A512-41E7-A9BE-7E3047C82F38}"/>
                  </a:ext>
                </a:extLst>
              </p:cNvPr>
              <p:cNvSpPr/>
              <p:nvPr/>
            </p:nvSpPr>
            <p:spPr>
              <a:xfrm>
                <a:off x="1078523" y="937846"/>
                <a:ext cx="3845169" cy="2719754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062A8750-ACC6-4B5E-B631-09060F8729F5}"/>
                </a:ext>
              </a:extLst>
            </p:cNvPr>
            <p:cNvSpPr txBox="1">
              <a:spLocks/>
            </p:cNvSpPr>
            <p:nvPr/>
          </p:nvSpPr>
          <p:spPr>
            <a:xfrm>
              <a:off x="1452383" y="4295448"/>
              <a:ext cx="3120836" cy="58633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8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3D298CE-0F5A-4CAF-85A0-CE89F812500C}"/>
              </a:ext>
            </a:extLst>
          </p:cNvPr>
          <p:cNvGrpSpPr/>
          <p:nvPr/>
        </p:nvGrpSpPr>
        <p:grpSpPr>
          <a:xfrm>
            <a:off x="8007545" y="1846460"/>
            <a:ext cx="3077815" cy="4297681"/>
            <a:chOff x="1350479" y="1453662"/>
            <a:chExt cx="3324644" cy="464233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05958B1-830B-4BE2-9BAF-B2E6BCCD9214}"/>
                </a:ext>
              </a:extLst>
            </p:cNvPr>
            <p:cNvGrpSpPr/>
            <p:nvPr/>
          </p:nvGrpSpPr>
          <p:grpSpPr>
            <a:xfrm>
              <a:off x="1350479" y="1453662"/>
              <a:ext cx="3324644" cy="4642339"/>
              <a:chOff x="1078523" y="937846"/>
              <a:chExt cx="3845169" cy="5369169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A6D3A0C7-21A5-4B37-8D9D-407B13759768}"/>
                  </a:ext>
                </a:extLst>
              </p:cNvPr>
              <p:cNvSpPr/>
              <p:nvPr/>
            </p:nvSpPr>
            <p:spPr>
              <a:xfrm>
                <a:off x="1078523" y="937846"/>
                <a:ext cx="3845169" cy="5369169"/>
              </a:xfrm>
              <a:prstGeom prst="rect">
                <a:avLst/>
              </a:prstGeom>
              <a:solidFill>
                <a:srgbClr val="B9CB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DAE87F3-0300-4688-ABB7-9549F38CEE15}"/>
                  </a:ext>
                </a:extLst>
              </p:cNvPr>
              <p:cNvSpPr/>
              <p:nvPr/>
            </p:nvSpPr>
            <p:spPr>
              <a:xfrm>
                <a:off x="1078523" y="937846"/>
                <a:ext cx="3845169" cy="2719754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 Placeholder 4">
              <a:extLst>
                <a:ext uri="{FF2B5EF4-FFF2-40B4-BE49-F238E27FC236}">
                  <a16:creationId xmlns:a16="http://schemas.microsoft.com/office/drawing/2014/main" id="{C4F66B0E-AE55-4B92-BCBA-FB49C1923B5A}"/>
                </a:ext>
              </a:extLst>
            </p:cNvPr>
            <p:cNvSpPr txBox="1">
              <a:spLocks/>
            </p:cNvSpPr>
            <p:nvPr/>
          </p:nvSpPr>
          <p:spPr>
            <a:xfrm>
              <a:off x="1452383" y="4295448"/>
              <a:ext cx="3120836" cy="58633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8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12">
            <a:extLst>
              <a:ext uri="{FF2B5EF4-FFF2-40B4-BE49-F238E27FC236}">
                <a16:creationId xmlns:a16="http://schemas.microsoft.com/office/drawing/2014/main" id="{A4842FAA-96A9-432D-9091-F97AB9E70DFB}"/>
              </a:ext>
            </a:extLst>
          </p:cNvPr>
          <p:cNvSpPr txBox="1"/>
          <p:nvPr/>
        </p:nvSpPr>
        <p:spPr>
          <a:xfrm>
            <a:off x="2313800" y="591119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A332543-76D8-40F9-8A7F-0C5AD14834C9}"/>
              </a:ext>
            </a:extLst>
          </p:cNvPr>
          <p:cNvSpPr/>
          <p:nvPr/>
        </p:nvSpPr>
        <p:spPr>
          <a:xfrm>
            <a:off x="3917154" y="1194283"/>
            <a:ext cx="438680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7F43193D-3BBF-4D11-90BE-E8C493897A17}"/>
              </a:ext>
            </a:extLst>
          </p:cNvPr>
          <p:cNvSpPr txBox="1"/>
          <p:nvPr/>
        </p:nvSpPr>
        <p:spPr>
          <a:xfrm>
            <a:off x="1742716" y="4833682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F890855B-723F-4660-82CB-1998B6522B2A}"/>
              </a:ext>
            </a:extLst>
          </p:cNvPr>
          <p:cNvSpPr txBox="1"/>
          <p:nvPr/>
        </p:nvSpPr>
        <p:spPr>
          <a:xfrm>
            <a:off x="5120457" y="4838108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7D713FC5-A4E2-47E9-8A67-0CC5B4DADF13}"/>
              </a:ext>
            </a:extLst>
          </p:cNvPr>
          <p:cNvSpPr txBox="1"/>
          <p:nvPr/>
        </p:nvSpPr>
        <p:spPr>
          <a:xfrm>
            <a:off x="8556353" y="4842720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CA331E-5134-44DE-850F-1D782739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57799"/>
            <a:ext cx="12209384" cy="1831579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5415E9C-7005-4A51-976E-DF8680DB629B}"/>
              </a:ext>
            </a:extLst>
          </p:cNvPr>
          <p:cNvGrpSpPr/>
          <p:nvPr/>
        </p:nvGrpSpPr>
        <p:grpSpPr>
          <a:xfrm>
            <a:off x="2134411" y="1980879"/>
            <a:ext cx="743518" cy="743711"/>
            <a:chOff x="2144488" y="2645004"/>
            <a:chExt cx="1791836" cy="1792302"/>
          </a:xfrm>
        </p:grpSpPr>
        <p:sp>
          <p:nvSpPr>
            <p:cNvPr id="4" name="Shape 126">
              <a:extLst>
                <a:ext uri="{FF2B5EF4-FFF2-40B4-BE49-F238E27FC236}">
                  <a16:creationId xmlns:a16="http://schemas.microsoft.com/office/drawing/2014/main" id="{319B01D8-C8CE-4CE7-8E32-9E344D3DBA9B}"/>
                </a:ext>
              </a:extLst>
            </p:cNvPr>
            <p:cNvSpPr/>
            <p:nvPr/>
          </p:nvSpPr>
          <p:spPr>
            <a:xfrm>
              <a:off x="2144488" y="2645004"/>
              <a:ext cx="1791836" cy="1792302"/>
            </a:xfrm>
            <a:prstGeom prst="ellipse">
              <a:avLst/>
            </a:prstGeom>
            <a:solidFill>
              <a:srgbClr val="D8B659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Shape 137">
              <a:extLst>
                <a:ext uri="{FF2B5EF4-FFF2-40B4-BE49-F238E27FC236}">
                  <a16:creationId xmlns:a16="http://schemas.microsoft.com/office/drawing/2014/main" id="{188E905B-A0A2-494F-A89E-771741A2538C}"/>
                </a:ext>
              </a:extLst>
            </p:cNvPr>
            <p:cNvSpPr/>
            <p:nvPr/>
          </p:nvSpPr>
          <p:spPr>
            <a:xfrm>
              <a:off x="2821113" y="3099793"/>
              <a:ext cx="479683" cy="87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49088"/>
                  </a:moveTo>
                  <a:lnTo>
                    <a:pt x="90000" y="49088"/>
                  </a:lnTo>
                  <a:lnTo>
                    <a:pt x="90000" y="65455"/>
                  </a:lnTo>
                  <a:cubicBezTo>
                    <a:pt x="90000" y="74494"/>
                    <a:pt x="76572" y="81816"/>
                    <a:pt x="60000" y="81816"/>
                  </a:cubicBezTo>
                  <a:cubicBezTo>
                    <a:pt x="43427" y="81816"/>
                    <a:pt x="30000" y="74494"/>
                    <a:pt x="30000" y="65455"/>
                  </a:cubicBezTo>
                  <a:cubicBezTo>
                    <a:pt x="30000" y="65455"/>
                    <a:pt x="30000" y="49088"/>
                    <a:pt x="30000" y="49088"/>
                  </a:cubicBezTo>
                  <a:close/>
                  <a:moveTo>
                    <a:pt x="30000" y="21816"/>
                  </a:moveTo>
                  <a:cubicBezTo>
                    <a:pt x="30000" y="12783"/>
                    <a:pt x="43427" y="5455"/>
                    <a:pt x="60000" y="5455"/>
                  </a:cubicBezTo>
                  <a:cubicBezTo>
                    <a:pt x="76572" y="5455"/>
                    <a:pt x="90000" y="12783"/>
                    <a:pt x="90000" y="21816"/>
                  </a:cubicBezTo>
                  <a:lnTo>
                    <a:pt x="90000" y="43638"/>
                  </a:lnTo>
                  <a:lnTo>
                    <a:pt x="30000" y="43638"/>
                  </a:lnTo>
                  <a:cubicBezTo>
                    <a:pt x="30000" y="43638"/>
                    <a:pt x="30000" y="21816"/>
                    <a:pt x="30000" y="21816"/>
                  </a:cubicBezTo>
                  <a:close/>
                  <a:moveTo>
                    <a:pt x="60000" y="87272"/>
                  </a:moveTo>
                  <a:cubicBezTo>
                    <a:pt x="82094" y="87272"/>
                    <a:pt x="100000" y="77505"/>
                    <a:pt x="100000" y="65455"/>
                  </a:cubicBezTo>
                  <a:lnTo>
                    <a:pt x="100000" y="21816"/>
                  </a:lnTo>
                  <a:cubicBezTo>
                    <a:pt x="100000" y="9766"/>
                    <a:pt x="82094" y="0"/>
                    <a:pt x="60000" y="0"/>
                  </a:cubicBezTo>
                  <a:cubicBezTo>
                    <a:pt x="37905" y="0"/>
                    <a:pt x="20000" y="9766"/>
                    <a:pt x="20000" y="21816"/>
                  </a:cubicBezTo>
                  <a:lnTo>
                    <a:pt x="20000" y="65455"/>
                  </a:lnTo>
                  <a:cubicBezTo>
                    <a:pt x="20000" y="77505"/>
                    <a:pt x="37905" y="87272"/>
                    <a:pt x="60000" y="87272"/>
                  </a:cubicBezTo>
                  <a:moveTo>
                    <a:pt x="120000" y="65455"/>
                  </a:moveTo>
                  <a:lnTo>
                    <a:pt x="120000" y="57272"/>
                  </a:lnTo>
                  <a:cubicBezTo>
                    <a:pt x="120000" y="55766"/>
                    <a:pt x="117761" y="54544"/>
                    <a:pt x="115000" y="54544"/>
                  </a:cubicBezTo>
                  <a:cubicBezTo>
                    <a:pt x="112238" y="54544"/>
                    <a:pt x="110000" y="55766"/>
                    <a:pt x="110000" y="57272"/>
                  </a:cubicBezTo>
                  <a:lnTo>
                    <a:pt x="110000" y="65455"/>
                  </a:lnTo>
                  <a:cubicBezTo>
                    <a:pt x="110000" y="80516"/>
                    <a:pt x="87616" y="92727"/>
                    <a:pt x="60000" y="92727"/>
                  </a:cubicBezTo>
                  <a:cubicBezTo>
                    <a:pt x="32383" y="92727"/>
                    <a:pt x="10000" y="80516"/>
                    <a:pt x="10000" y="65455"/>
                  </a:cubicBezTo>
                  <a:lnTo>
                    <a:pt x="10000" y="57272"/>
                  </a:lnTo>
                  <a:cubicBezTo>
                    <a:pt x="10000" y="55766"/>
                    <a:pt x="7761" y="54544"/>
                    <a:pt x="5000" y="54544"/>
                  </a:cubicBezTo>
                  <a:cubicBezTo>
                    <a:pt x="2238" y="54544"/>
                    <a:pt x="0" y="55766"/>
                    <a:pt x="0" y="57272"/>
                  </a:cubicBezTo>
                  <a:lnTo>
                    <a:pt x="0" y="65455"/>
                  </a:lnTo>
                  <a:cubicBezTo>
                    <a:pt x="0" y="82611"/>
                    <a:pt x="24211" y="96655"/>
                    <a:pt x="55000" y="98044"/>
                  </a:cubicBezTo>
                  <a:lnTo>
                    <a:pt x="55000" y="114544"/>
                  </a:lnTo>
                  <a:lnTo>
                    <a:pt x="20000" y="114544"/>
                  </a:lnTo>
                  <a:cubicBezTo>
                    <a:pt x="17238" y="114544"/>
                    <a:pt x="15000" y="115766"/>
                    <a:pt x="15000" y="117277"/>
                  </a:cubicBezTo>
                  <a:cubicBezTo>
                    <a:pt x="15000" y="118783"/>
                    <a:pt x="17238" y="120000"/>
                    <a:pt x="20000" y="120000"/>
                  </a:cubicBezTo>
                  <a:lnTo>
                    <a:pt x="100000" y="120000"/>
                  </a:lnTo>
                  <a:cubicBezTo>
                    <a:pt x="102761" y="120000"/>
                    <a:pt x="105000" y="118783"/>
                    <a:pt x="105000" y="117277"/>
                  </a:cubicBezTo>
                  <a:cubicBezTo>
                    <a:pt x="105000" y="115766"/>
                    <a:pt x="102761" y="114544"/>
                    <a:pt x="100000" y="114544"/>
                  </a:cubicBezTo>
                  <a:lnTo>
                    <a:pt x="65000" y="114544"/>
                  </a:lnTo>
                  <a:lnTo>
                    <a:pt x="65000" y="98044"/>
                  </a:lnTo>
                  <a:cubicBezTo>
                    <a:pt x="95794" y="96655"/>
                    <a:pt x="120000" y="82611"/>
                    <a:pt x="120000" y="6545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333EAE2-5037-41A8-B51D-3FD5BA8A9C3F}"/>
              </a:ext>
            </a:extLst>
          </p:cNvPr>
          <p:cNvSpPr txBox="1">
            <a:spLocks/>
          </p:cNvSpPr>
          <p:nvPr/>
        </p:nvSpPr>
        <p:spPr>
          <a:xfrm>
            <a:off x="1042800" y="3140592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E239500-F66F-40F1-A249-8CE727B1F60C}"/>
              </a:ext>
            </a:extLst>
          </p:cNvPr>
          <p:cNvGrpSpPr/>
          <p:nvPr/>
        </p:nvGrpSpPr>
        <p:grpSpPr>
          <a:xfrm>
            <a:off x="5741100" y="1980879"/>
            <a:ext cx="743518" cy="743711"/>
            <a:chOff x="2144488" y="2645004"/>
            <a:chExt cx="1791836" cy="1792302"/>
          </a:xfrm>
        </p:grpSpPr>
        <p:sp>
          <p:nvSpPr>
            <p:cNvPr id="9" name="Shape 126">
              <a:extLst>
                <a:ext uri="{FF2B5EF4-FFF2-40B4-BE49-F238E27FC236}">
                  <a16:creationId xmlns:a16="http://schemas.microsoft.com/office/drawing/2014/main" id="{C7EEC227-BE81-48AA-B1AC-C059E8B67A79}"/>
                </a:ext>
              </a:extLst>
            </p:cNvPr>
            <p:cNvSpPr/>
            <p:nvPr/>
          </p:nvSpPr>
          <p:spPr>
            <a:xfrm>
              <a:off x="2144488" y="2645004"/>
              <a:ext cx="1791836" cy="1792302"/>
            </a:xfrm>
            <a:prstGeom prst="ellipse">
              <a:avLst/>
            </a:prstGeom>
            <a:solidFill>
              <a:srgbClr val="D8B659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Shape 137">
              <a:extLst>
                <a:ext uri="{FF2B5EF4-FFF2-40B4-BE49-F238E27FC236}">
                  <a16:creationId xmlns:a16="http://schemas.microsoft.com/office/drawing/2014/main" id="{6E7B9718-4827-4E03-81F1-19AF562BB189}"/>
                </a:ext>
              </a:extLst>
            </p:cNvPr>
            <p:cNvSpPr/>
            <p:nvPr/>
          </p:nvSpPr>
          <p:spPr>
            <a:xfrm>
              <a:off x="2821113" y="3099793"/>
              <a:ext cx="479683" cy="87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49088"/>
                  </a:moveTo>
                  <a:lnTo>
                    <a:pt x="90000" y="49088"/>
                  </a:lnTo>
                  <a:lnTo>
                    <a:pt x="90000" y="65455"/>
                  </a:lnTo>
                  <a:cubicBezTo>
                    <a:pt x="90000" y="74494"/>
                    <a:pt x="76572" y="81816"/>
                    <a:pt x="60000" y="81816"/>
                  </a:cubicBezTo>
                  <a:cubicBezTo>
                    <a:pt x="43427" y="81816"/>
                    <a:pt x="30000" y="74494"/>
                    <a:pt x="30000" y="65455"/>
                  </a:cubicBezTo>
                  <a:cubicBezTo>
                    <a:pt x="30000" y="65455"/>
                    <a:pt x="30000" y="49088"/>
                    <a:pt x="30000" y="49088"/>
                  </a:cubicBezTo>
                  <a:close/>
                  <a:moveTo>
                    <a:pt x="30000" y="21816"/>
                  </a:moveTo>
                  <a:cubicBezTo>
                    <a:pt x="30000" y="12783"/>
                    <a:pt x="43427" y="5455"/>
                    <a:pt x="60000" y="5455"/>
                  </a:cubicBezTo>
                  <a:cubicBezTo>
                    <a:pt x="76572" y="5455"/>
                    <a:pt x="90000" y="12783"/>
                    <a:pt x="90000" y="21816"/>
                  </a:cubicBezTo>
                  <a:lnTo>
                    <a:pt x="90000" y="43638"/>
                  </a:lnTo>
                  <a:lnTo>
                    <a:pt x="30000" y="43638"/>
                  </a:lnTo>
                  <a:cubicBezTo>
                    <a:pt x="30000" y="43638"/>
                    <a:pt x="30000" y="21816"/>
                    <a:pt x="30000" y="21816"/>
                  </a:cubicBezTo>
                  <a:close/>
                  <a:moveTo>
                    <a:pt x="60000" y="87272"/>
                  </a:moveTo>
                  <a:cubicBezTo>
                    <a:pt x="82094" y="87272"/>
                    <a:pt x="100000" y="77505"/>
                    <a:pt x="100000" y="65455"/>
                  </a:cubicBezTo>
                  <a:lnTo>
                    <a:pt x="100000" y="21816"/>
                  </a:lnTo>
                  <a:cubicBezTo>
                    <a:pt x="100000" y="9766"/>
                    <a:pt x="82094" y="0"/>
                    <a:pt x="60000" y="0"/>
                  </a:cubicBezTo>
                  <a:cubicBezTo>
                    <a:pt x="37905" y="0"/>
                    <a:pt x="20000" y="9766"/>
                    <a:pt x="20000" y="21816"/>
                  </a:cubicBezTo>
                  <a:lnTo>
                    <a:pt x="20000" y="65455"/>
                  </a:lnTo>
                  <a:cubicBezTo>
                    <a:pt x="20000" y="77505"/>
                    <a:pt x="37905" y="87272"/>
                    <a:pt x="60000" y="87272"/>
                  </a:cubicBezTo>
                  <a:moveTo>
                    <a:pt x="120000" y="65455"/>
                  </a:moveTo>
                  <a:lnTo>
                    <a:pt x="120000" y="57272"/>
                  </a:lnTo>
                  <a:cubicBezTo>
                    <a:pt x="120000" y="55766"/>
                    <a:pt x="117761" y="54544"/>
                    <a:pt x="115000" y="54544"/>
                  </a:cubicBezTo>
                  <a:cubicBezTo>
                    <a:pt x="112238" y="54544"/>
                    <a:pt x="110000" y="55766"/>
                    <a:pt x="110000" y="57272"/>
                  </a:cubicBezTo>
                  <a:lnTo>
                    <a:pt x="110000" y="65455"/>
                  </a:lnTo>
                  <a:cubicBezTo>
                    <a:pt x="110000" y="80516"/>
                    <a:pt x="87616" y="92727"/>
                    <a:pt x="60000" y="92727"/>
                  </a:cubicBezTo>
                  <a:cubicBezTo>
                    <a:pt x="32383" y="92727"/>
                    <a:pt x="10000" y="80516"/>
                    <a:pt x="10000" y="65455"/>
                  </a:cubicBezTo>
                  <a:lnTo>
                    <a:pt x="10000" y="57272"/>
                  </a:lnTo>
                  <a:cubicBezTo>
                    <a:pt x="10000" y="55766"/>
                    <a:pt x="7761" y="54544"/>
                    <a:pt x="5000" y="54544"/>
                  </a:cubicBezTo>
                  <a:cubicBezTo>
                    <a:pt x="2238" y="54544"/>
                    <a:pt x="0" y="55766"/>
                    <a:pt x="0" y="57272"/>
                  </a:cubicBezTo>
                  <a:lnTo>
                    <a:pt x="0" y="65455"/>
                  </a:lnTo>
                  <a:cubicBezTo>
                    <a:pt x="0" y="82611"/>
                    <a:pt x="24211" y="96655"/>
                    <a:pt x="55000" y="98044"/>
                  </a:cubicBezTo>
                  <a:lnTo>
                    <a:pt x="55000" y="114544"/>
                  </a:lnTo>
                  <a:lnTo>
                    <a:pt x="20000" y="114544"/>
                  </a:lnTo>
                  <a:cubicBezTo>
                    <a:pt x="17238" y="114544"/>
                    <a:pt x="15000" y="115766"/>
                    <a:pt x="15000" y="117277"/>
                  </a:cubicBezTo>
                  <a:cubicBezTo>
                    <a:pt x="15000" y="118783"/>
                    <a:pt x="17238" y="120000"/>
                    <a:pt x="20000" y="120000"/>
                  </a:cubicBezTo>
                  <a:lnTo>
                    <a:pt x="100000" y="120000"/>
                  </a:lnTo>
                  <a:cubicBezTo>
                    <a:pt x="102761" y="120000"/>
                    <a:pt x="105000" y="118783"/>
                    <a:pt x="105000" y="117277"/>
                  </a:cubicBezTo>
                  <a:cubicBezTo>
                    <a:pt x="105000" y="115766"/>
                    <a:pt x="102761" y="114544"/>
                    <a:pt x="100000" y="114544"/>
                  </a:cubicBezTo>
                  <a:lnTo>
                    <a:pt x="65000" y="114544"/>
                  </a:lnTo>
                  <a:lnTo>
                    <a:pt x="65000" y="98044"/>
                  </a:lnTo>
                  <a:cubicBezTo>
                    <a:pt x="95794" y="96655"/>
                    <a:pt x="120000" y="82611"/>
                    <a:pt x="120000" y="6545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484B912-02A9-4BD9-826F-5D4C4B087911}"/>
              </a:ext>
            </a:extLst>
          </p:cNvPr>
          <p:cNvSpPr txBox="1">
            <a:spLocks/>
          </p:cNvSpPr>
          <p:nvPr/>
        </p:nvSpPr>
        <p:spPr>
          <a:xfrm>
            <a:off x="4649489" y="3140592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5F39521-CB0F-4786-91E3-8EE06E5C741A}"/>
              </a:ext>
            </a:extLst>
          </p:cNvPr>
          <p:cNvGrpSpPr/>
          <p:nvPr/>
        </p:nvGrpSpPr>
        <p:grpSpPr>
          <a:xfrm>
            <a:off x="9382144" y="1980879"/>
            <a:ext cx="743518" cy="743711"/>
            <a:chOff x="2144488" y="2645004"/>
            <a:chExt cx="1791836" cy="1792302"/>
          </a:xfrm>
        </p:grpSpPr>
        <p:sp>
          <p:nvSpPr>
            <p:cNvPr id="14" name="Shape 126">
              <a:extLst>
                <a:ext uri="{FF2B5EF4-FFF2-40B4-BE49-F238E27FC236}">
                  <a16:creationId xmlns:a16="http://schemas.microsoft.com/office/drawing/2014/main" id="{F5D0FFD9-691E-4C13-A86A-AC29BCBB5C70}"/>
                </a:ext>
              </a:extLst>
            </p:cNvPr>
            <p:cNvSpPr/>
            <p:nvPr/>
          </p:nvSpPr>
          <p:spPr>
            <a:xfrm>
              <a:off x="2144488" y="2645004"/>
              <a:ext cx="1791836" cy="1792302"/>
            </a:xfrm>
            <a:prstGeom prst="ellipse">
              <a:avLst/>
            </a:prstGeom>
            <a:solidFill>
              <a:srgbClr val="D8B659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Shape 137">
              <a:extLst>
                <a:ext uri="{FF2B5EF4-FFF2-40B4-BE49-F238E27FC236}">
                  <a16:creationId xmlns:a16="http://schemas.microsoft.com/office/drawing/2014/main" id="{D568CF0D-C628-4039-955C-12E53A99DFDB}"/>
                </a:ext>
              </a:extLst>
            </p:cNvPr>
            <p:cNvSpPr/>
            <p:nvPr/>
          </p:nvSpPr>
          <p:spPr>
            <a:xfrm>
              <a:off x="2821113" y="3099793"/>
              <a:ext cx="479683" cy="87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49088"/>
                  </a:moveTo>
                  <a:lnTo>
                    <a:pt x="90000" y="49088"/>
                  </a:lnTo>
                  <a:lnTo>
                    <a:pt x="90000" y="65455"/>
                  </a:lnTo>
                  <a:cubicBezTo>
                    <a:pt x="90000" y="74494"/>
                    <a:pt x="76572" y="81816"/>
                    <a:pt x="60000" y="81816"/>
                  </a:cubicBezTo>
                  <a:cubicBezTo>
                    <a:pt x="43427" y="81816"/>
                    <a:pt x="30000" y="74494"/>
                    <a:pt x="30000" y="65455"/>
                  </a:cubicBezTo>
                  <a:cubicBezTo>
                    <a:pt x="30000" y="65455"/>
                    <a:pt x="30000" y="49088"/>
                    <a:pt x="30000" y="49088"/>
                  </a:cubicBezTo>
                  <a:close/>
                  <a:moveTo>
                    <a:pt x="30000" y="21816"/>
                  </a:moveTo>
                  <a:cubicBezTo>
                    <a:pt x="30000" y="12783"/>
                    <a:pt x="43427" y="5455"/>
                    <a:pt x="60000" y="5455"/>
                  </a:cubicBezTo>
                  <a:cubicBezTo>
                    <a:pt x="76572" y="5455"/>
                    <a:pt x="90000" y="12783"/>
                    <a:pt x="90000" y="21816"/>
                  </a:cubicBezTo>
                  <a:lnTo>
                    <a:pt x="90000" y="43638"/>
                  </a:lnTo>
                  <a:lnTo>
                    <a:pt x="30000" y="43638"/>
                  </a:lnTo>
                  <a:cubicBezTo>
                    <a:pt x="30000" y="43638"/>
                    <a:pt x="30000" y="21816"/>
                    <a:pt x="30000" y="21816"/>
                  </a:cubicBezTo>
                  <a:close/>
                  <a:moveTo>
                    <a:pt x="60000" y="87272"/>
                  </a:moveTo>
                  <a:cubicBezTo>
                    <a:pt x="82094" y="87272"/>
                    <a:pt x="100000" y="77505"/>
                    <a:pt x="100000" y="65455"/>
                  </a:cubicBezTo>
                  <a:lnTo>
                    <a:pt x="100000" y="21816"/>
                  </a:lnTo>
                  <a:cubicBezTo>
                    <a:pt x="100000" y="9766"/>
                    <a:pt x="82094" y="0"/>
                    <a:pt x="60000" y="0"/>
                  </a:cubicBezTo>
                  <a:cubicBezTo>
                    <a:pt x="37905" y="0"/>
                    <a:pt x="20000" y="9766"/>
                    <a:pt x="20000" y="21816"/>
                  </a:cubicBezTo>
                  <a:lnTo>
                    <a:pt x="20000" y="65455"/>
                  </a:lnTo>
                  <a:cubicBezTo>
                    <a:pt x="20000" y="77505"/>
                    <a:pt x="37905" y="87272"/>
                    <a:pt x="60000" y="87272"/>
                  </a:cubicBezTo>
                  <a:moveTo>
                    <a:pt x="120000" y="65455"/>
                  </a:moveTo>
                  <a:lnTo>
                    <a:pt x="120000" y="57272"/>
                  </a:lnTo>
                  <a:cubicBezTo>
                    <a:pt x="120000" y="55766"/>
                    <a:pt x="117761" y="54544"/>
                    <a:pt x="115000" y="54544"/>
                  </a:cubicBezTo>
                  <a:cubicBezTo>
                    <a:pt x="112238" y="54544"/>
                    <a:pt x="110000" y="55766"/>
                    <a:pt x="110000" y="57272"/>
                  </a:cubicBezTo>
                  <a:lnTo>
                    <a:pt x="110000" y="65455"/>
                  </a:lnTo>
                  <a:cubicBezTo>
                    <a:pt x="110000" y="80516"/>
                    <a:pt x="87616" y="92727"/>
                    <a:pt x="60000" y="92727"/>
                  </a:cubicBezTo>
                  <a:cubicBezTo>
                    <a:pt x="32383" y="92727"/>
                    <a:pt x="10000" y="80516"/>
                    <a:pt x="10000" y="65455"/>
                  </a:cubicBezTo>
                  <a:lnTo>
                    <a:pt x="10000" y="57272"/>
                  </a:lnTo>
                  <a:cubicBezTo>
                    <a:pt x="10000" y="55766"/>
                    <a:pt x="7761" y="54544"/>
                    <a:pt x="5000" y="54544"/>
                  </a:cubicBezTo>
                  <a:cubicBezTo>
                    <a:pt x="2238" y="54544"/>
                    <a:pt x="0" y="55766"/>
                    <a:pt x="0" y="57272"/>
                  </a:cubicBezTo>
                  <a:lnTo>
                    <a:pt x="0" y="65455"/>
                  </a:lnTo>
                  <a:cubicBezTo>
                    <a:pt x="0" y="82611"/>
                    <a:pt x="24211" y="96655"/>
                    <a:pt x="55000" y="98044"/>
                  </a:cubicBezTo>
                  <a:lnTo>
                    <a:pt x="55000" y="114544"/>
                  </a:lnTo>
                  <a:lnTo>
                    <a:pt x="20000" y="114544"/>
                  </a:lnTo>
                  <a:cubicBezTo>
                    <a:pt x="17238" y="114544"/>
                    <a:pt x="15000" y="115766"/>
                    <a:pt x="15000" y="117277"/>
                  </a:cubicBezTo>
                  <a:cubicBezTo>
                    <a:pt x="15000" y="118783"/>
                    <a:pt x="17238" y="120000"/>
                    <a:pt x="20000" y="120000"/>
                  </a:cubicBezTo>
                  <a:lnTo>
                    <a:pt x="100000" y="120000"/>
                  </a:lnTo>
                  <a:cubicBezTo>
                    <a:pt x="102761" y="120000"/>
                    <a:pt x="105000" y="118783"/>
                    <a:pt x="105000" y="117277"/>
                  </a:cubicBezTo>
                  <a:cubicBezTo>
                    <a:pt x="105000" y="115766"/>
                    <a:pt x="102761" y="114544"/>
                    <a:pt x="100000" y="114544"/>
                  </a:cubicBezTo>
                  <a:lnTo>
                    <a:pt x="65000" y="114544"/>
                  </a:lnTo>
                  <a:lnTo>
                    <a:pt x="65000" y="98044"/>
                  </a:lnTo>
                  <a:cubicBezTo>
                    <a:pt x="95794" y="96655"/>
                    <a:pt x="120000" y="82611"/>
                    <a:pt x="120000" y="6545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9814394-932A-4C8C-88B9-F9282B9B17AF}"/>
              </a:ext>
            </a:extLst>
          </p:cNvPr>
          <p:cNvSpPr txBox="1">
            <a:spLocks/>
          </p:cNvSpPr>
          <p:nvPr/>
        </p:nvSpPr>
        <p:spPr>
          <a:xfrm>
            <a:off x="8290533" y="3140592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2A898323-8E5F-4BEB-AE2E-FDBDD5C13B51}"/>
              </a:ext>
            </a:extLst>
          </p:cNvPr>
          <p:cNvSpPr txBox="1"/>
          <p:nvPr/>
        </p:nvSpPr>
        <p:spPr>
          <a:xfrm>
            <a:off x="2313800" y="591119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8236D6-5CED-442E-BDF0-38A89FCD4739}"/>
              </a:ext>
            </a:extLst>
          </p:cNvPr>
          <p:cNvSpPr/>
          <p:nvPr/>
        </p:nvSpPr>
        <p:spPr>
          <a:xfrm>
            <a:off x="3917154" y="1194283"/>
            <a:ext cx="438680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A015ECD0-B729-4C29-946D-CFC5AB7CCD49}"/>
              </a:ext>
            </a:extLst>
          </p:cNvPr>
          <p:cNvSpPr txBox="1"/>
          <p:nvPr/>
        </p:nvSpPr>
        <p:spPr>
          <a:xfrm>
            <a:off x="1613119" y="3429000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645A3312-D49C-4DA2-B188-0C22FDF9BB5D}"/>
              </a:ext>
            </a:extLst>
          </p:cNvPr>
          <p:cNvSpPr txBox="1"/>
          <p:nvPr/>
        </p:nvSpPr>
        <p:spPr>
          <a:xfrm>
            <a:off x="5206435" y="3428999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66CF7BCB-72FF-41E9-A8BE-6918FCCE9913}"/>
              </a:ext>
            </a:extLst>
          </p:cNvPr>
          <p:cNvSpPr txBox="1"/>
          <p:nvPr/>
        </p:nvSpPr>
        <p:spPr>
          <a:xfrm>
            <a:off x="8840081" y="3429000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9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BFF4C51-ABF9-4EED-AD5E-5408BD7C2BBC}"/>
              </a:ext>
            </a:extLst>
          </p:cNvPr>
          <p:cNvSpPr/>
          <p:nvPr/>
        </p:nvSpPr>
        <p:spPr>
          <a:xfrm>
            <a:off x="7035800" y="0"/>
            <a:ext cx="2709333" cy="1600200"/>
          </a:xfrm>
          <a:prstGeom prst="rect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73E1DDF-55AA-496E-8F06-5270B4141165}"/>
              </a:ext>
            </a:extLst>
          </p:cNvPr>
          <p:cNvSpPr/>
          <p:nvPr/>
        </p:nvSpPr>
        <p:spPr>
          <a:xfrm>
            <a:off x="7035800" y="5257800"/>
            <a:ext cx="2709333" cy="1600200"/>
          </a:xfrm>
          <a:prstGeom prst="rect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06CD78-07B4-4914-B69F-7CE74ADCDD8D}"/>
              </a:ext>
            </a:extLst>
          </p:cNvPr>
          <p:cNvSpPr/>
          <p:nvPr/>
        </p:nvSpPr>
        <p:spPr>
          <a:xfrm>
            <a:off x="9745133" y="1575642"/>
            <a:ext cx="2446867" cy="3682158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E50D6A-A8EE-48F8-B028-E5554EE92E7B}"/>
              </a:ext>
            </a:extLst>
          </p:cNvPr>
          <p:cNvSpPr txBox="1">
            <a:spLocks/>
          </p:cNvSpPr>
          <p:nvPr/>
        </p:nvSpPr>
        <p:spPr>
          <a:xfrm>
            <a:off x="7368910" y="683112"/>
            <a:ext cx="2043113" cy="2339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Business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2C2BBA-39BC-463C-9BC8-57FD4FB85537}"/>
              </a:ext>
            </a:extLst>
          </p:cNvPr>
          <p:cNvSpPr txBox="1">
            <a:spLocks/>
          </p:cNvSpPr>
          <p:nvPr/>
        </p:nvSpPr>
        <p:spPr>
          <a:xfrm>
            <a:off x="7368910" y="5940912"/>
            <a:ext cx="2043113" cy="233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Service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915F62-3D38-4AFD-8950-756F1C5149A2}"/>
              </a:ext>
            </a:extLst>
          </p:cNvPr>
          <p:cNvSpPr txBox="1">
            <a:spLocks/>
          </p:cNvSpPr>
          <p:nvPr/>
        </p:nvSpPr>
        <p:spPr>
          <a:xfrm>
            <a:off x="9947010" y="3209730"/>
            <a:ext cx="2043113" cy="279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template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Isosceles Triangle 11">
            <a:extLst>
              <a:ext uri="{FF2B5EF4-FFF2-40B4-BE49-F238E27FC236}">
                <a16:creationId xmlns:a16="http://schemas.microsoft.com/office/drawing/2014/main" id="{C7986FFD-38F4-47E2-BA04-722DB699B5C6}"/>
              </a:ext>
            </a:extLst>
          </p:cNvPr>
          <p:cNvSpPr/>
          <p:nvPr/>
        </p:nvSpPr>
        <p:spPr>
          <a:xfrm>
            <a:off x="7700001" y="2286000"/>
            <a:ext cx="1380931" cy="2425959"/>
          </a:xfrm>
          <a:prstGeom prst="triangle">
            <a:avLst/>
          </a:prstGeom>
          <a:solidFill>
            <a:schemeClr val="bg1"/>
          </a:solidFill>
          <a:ln w="28575" cap="flat">
            <a:solidFill>
              <a:srgbClr val="D8B6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63C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28F2C82-43F1-4322-9B1D-1D69BCAE1562}"/>
              </a:ext>
            </a:extLst>
          </p:cNvPr>
          <p:cNvSpPr txBox="1">
            <a:spLocks/>
          </p:cNvSpPr>
          <p:nvPr/>
        </p:nvSpPr>
        <p:spPr>
          <a:xfrm>
            <a:off x="752475" y="953297"/>
            <a:ext cx="5587611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300">
                <a:solidFill>
                  <a:srgbClr val="B9CBC7"/>
                </a:solidFill>
                <a:latin typeface="+mn-lt"/>
                <a:ea typeface="+mn-ea"/>
                <a:cs typeface="+mn-ea"/>
                <a:sym typeface="+mn-lt"/>
              </a:rPr>
              <a:t>BEST </a:t>
            </a:r>
            <a:br>
              <a:rPr lang="en-US" sz="4000" spc="300">
                <a:solidFill>
                  <a:srgbClr val="B9CBC7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sz="4000" spc="300">
                <a:solidFill>
                  <a:srgbClr val="B9CBC7"/>
                </a:solidFill>
                <a:latin typeface="+mn-lt"/>
                <a:ea typeface="+mn-ea"/>
                <a:cs typeface="+mn-ea"/>
                <a:sym typeface="+mn-lt"/>
              </a:rPr>
              <a:t>POWER</a:t>
            </a:r>
            <a:r>
              <a:rPr lang="en-US" altLang="zh-CN" sz="4000" spc="300">
                <a:solidFill>
                  <a:srgbClr val="B9CBC7"/>
                </a:solidFill>
                <a:latin typeface="+mn-lt"/>
                <a:ea typeface="+mn-ea"/>
                <a:cs typeface="+mn-ea"/>
                <a:sym typeface="+mn-lt"/>
              </a:rPr>
              <a:t>POINT</a:t>
            </a:r>
            <a:endParaRPr lang="en-US" sz="4000" spc="300" dirty="0">
              <a:solidFill>
                <a:srgbClr val="B9CBC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B20E0C96-84C0-440D-8B54-FD1BF4707AFF}"/>
              </a:ext>
            </a:extLst>
          </p:cNvPr>
          <p:cNvSpPr>
            <a:spLocks noEditPoints="1"/>
          </p:cNvSpPr>
          <p:nvPr/>
        </p:nvSpPr>
        <p:spPr bwMode="auto">
          <a:xfrm>
            <a:off x="893902" y="5408124"/>
            <a:ext cx="251991" cy="294978"/>
          </a:xfrm>
          <a:custGeom>
            <a:avLst/>
            <a:gdLst>
              <a:gd name="T0" fmla="*/ 152 w 304"/>
              <a:gd name="T1" fmla="*/ 0 h 347"/>
              <a:gd name="T2" fmla="*/ 0 w 304"/>
              <a:gd name="T3" fmla="*/ 71 h 347"/>
              <a:gd name="T4" fmla="*/ 0 w 304"/>
              <a:gd name="T5" fmla="*/ 277 h 347"/>
              <a:gd name="T6" fmla="*/ 152 w 304"/>
              <a:gd name="T7" fmla="*/ 347 h 347"/>
              <a:gd name="T8" fmla="*/ 304 w 304"/>
              <a:gd name="T9" fmla="*/ 277 h 347"/>
              <a:gd name="T10" fmla="*/ 304 w 304"/>
              <a:gd name="T11" fmla="*/ 71 h 347"/>
              <a:gd name="T12" fmla="*/ 152 w 304"/>
              <a:gd name="T13" fmla="*/ 0 h 347"/>
              <a:gd name="T14" fmla="*/ 282 w 304"/>
              <a:gd name="T15" fmla="*/ 277 h 347"/>
              <a:gd name="T16" fmla="*/ 152 w 304"/>
              <a:gd name="T17" fmla="*/ 326 h 347"/>
              <a:gd name="T18" fmla="*/ 22 w 304"/>
              <a:gd name="T19" fmla="*/ 277 h 347"/>
              <a:gd name="T20" fmla="*/ 22 w 304"/>
              <a:gd name="T21" fmla="*/ 236 h 347"/>
              <a:gd name="T22" fmla="*/ 152 w 304"/>
              <a:gd name="T23" fmla="*/ 271 h 347"/>
              <a:gd name="T24" fmla="*/ 282 w 304"/>
              <a:gd name="T25" fmla="*/ 236 h 347"/>
              <a:gd name="T26" fmla="*/ 282 w 304"/>
              <a:gd name="T27" fmla="*/ 277 h 347"/>
              <a:gd name="T28" fmla="*/ 282 w 304"/>
              <a:gd name="T29" fmla="*/ 212 h 347"/>
              <a:gd name="T30" fmla="*/ 282 w 304"/>
              <a:gd name="T31" fmla="*/ 212 h 347"/>
              <a:gd name="T32" fmla="*/ 282 w 304"/>
              <a:gd name="T33" fmla="*/ 212 h 347"/>
              <a:gd name="T34" fmla="*/ 152 w 304"/>
              <a:gd name="T35" fmla="*/ 261 h 347"/>
              <a:gd name="T36" fmla="*/ 22 w 304"/>
              <a:gd name="T37" fmla="*/ 212 h 347"/>
              <a:gd name="T38" fmla="*/ 22 w 304"/>
              <a:gd name="T39" fmla="*/ 212 h 347"/>
              <a:gd name="T40" fmla="*/ 22 w 304"/>
              <a:gd name="T41" fmla="*/ 212 h 347"/>
              <a:gd name="T42" fmla="*/ 22 w 304"/>
              <a:gd name="T43" fmla="*/ 171 h 347"/>
              <a:gd name="T44" fmla="*/ 152 w 304"/>
              <a:gd name="T45" fmla="*/ 206 h 347"/>
              <a:gd name="T46" fmla="*/ 282 w 304"/>
              <a:gd name="T47" fmla="*/ 171 h 347"/>
              <a:gd name="T48" fmla="*/ 282 w 304"/>
              <a:gd name="T49" fmla="*/ 212 h 347"/>
              <a:gd name="T50" fmla="*/ 282 w 304"/>
              <a:gd name="T51" fmla="*/ 147 h 347"/>
              <a:gd name="T52" fmla="*/ 282 w 304"/>
              <a:gd name="T53" fmla="*/ 147 h 347"/>
              <a:gd name="T54" fmla="*/ 282 w 304"/>
              <a:gd name="T55" fmla="*/ 147 h 347"/>
              <a:gd name="T56" fmla="*/ 152 w 304"/>
              <a:gd name="T57" fmla="*/ 195 h 347"/>
              <a:gd name="T58" fmla="*/ 22 w 304"/>
              <a:gd name="T59" fmla="*/ 147 h 347"/>
              <a:gd name="T60" fmla="*/ 22 w 304"/>
              <a:gd name="T61" fmla="*/ 147 h 347"/>
              <a:gd name="T62" fmla="*/ 22 w 304"/>
              <a:gd name="T63" fmla="*/ 147 h 347"/>
              <a:gd name="T64" fmla="*/ 22 w 304"/>
              <a:gd name="T65" fmla="*/ 109 h 347"/>
              <a:gd name="T66" fmla="*/ 152 w 304"/>
              <a:gd name="T67" fmla="*/ 141 h 347"/>
              <a:gd name="T68" fmla="*/ 282 w 304"/>
              <a:gd name="T69" fmla="*/ 109 h 347"/>
              <a:gd name="T70" fmla="*/ 282 w 304"/>
              <a:gd name="T71" fmla="*/ 147 h 347"/>
              <a:gd name="T72" fmla="*/ 152 w 304"/>
              <a:gd name="T73" fmla="*/ 119 h 347"/>
              <a:gd name="T74" fmla="*/ 22 w 304"/>
              <a:gd name="T75" fmla="*/ 71 h 347"/>
              <a:gd name="T76" fmla="*/ 152 w 304"/>
              <a:gd name="T77" fmla="*/ 22 h 347"/>
              <a:gd name="T78" fmla="*/ 282 w 304"/>
              <a:gd name="T79" fmla="*/ 71 h 347"/>
              <a:gd name="T80" fmla="*/ 152 w 304"/>
              <a:gd name="T81" fmla="*/ 11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4" h="347">
                <a:moveTo>
                  <a:pt x="152" y="0"/>
                </a:moveTo>
                <a:cubicBezTo>
                  <a:pt x="79" y="0"/>
                  <a:pt x="0" y="22"/>
                  <a:pt x="0" y="7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325"/>
                  <a:pt x="79" y="347"/>
                  <a:pt x="152" y="347"/>
                </a:cubicBezTo>
                <a:cubicBezTo>
                  <a:pt x="225" y="347"/>
                  <a:pt x="304" y="325"/>
                  <a:pt x="304" y="277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304" y="22"/>
                  <a:pt x="225" y="0"/>
                  <a:pt x="152" y="0"/>
                </a:cubicBezTo>
                <a:close/>
                <a:moveTo>
                  <a:pt x="282" y="277"/>
                </a:moveTo>
                <a:cubicBezTo>
                  <a:pt x="282" y="304"/>
                  <a:pt x="224" y="326"/>
                  <a:pt x="152" y="326"/>
                </a:cubicBezTo>
                <a:cubicBezTo>
                  <a:pt x="80" y="326"/>
                  <a:pt x="22" y="304"/>
                  <a:pt x="22" y="277"/>
                </a:cubicBezTo>
                <a:cubicBezTo>
                  <a:pt x="22" y="236"/>
                  <a:pt x="22" y="236"/>
                  <a:pt x="22" y="236"/>
                </a:cubicBezTo>
                <a:cubicBezTo>
                  <a:pt x="44" y="259"/>
                  <a:pt x="98" y="271"/>
                  <a:pt x="152" y="271"/>
                </a:cubicBezTo>
                <a:cubicBezTo>
                  <a:pt x="206" y="271"/>
                  <a:pt x="260" y="259"/>
                  <a:pt x="282" y="236"/>
                </a:cubicBezTo>
                <a:lnTo>
                  <a:pt x="282" y="277"/>
                </a:lnTo>
                <a:close/>
                <a:moveTo>
                  <a:pt x="282" y="212"/>
                </a:moveTo>
                <a:cubicBezTo>
                  <a:pt x="282" y="212"/>
                  <a:pt x="282" y="212"/>
                  <a:pt x="282" y="212"/>
                </a:cubicBezTo>
                <a:cubicBezTo>
                  <a:pt x="282" y="212"/>
                  <a:pt x="282" y="212"/>
                  <a:pt x="282" y="212"/>
                </a:cubicBezTo>
                <a:cubicBezTo>
                  <a:pt x="282" y="239"/>
                  <a:pt x="224" y="261"/>
                  <a:pt x="152" y="261"/>
                </a:cubicBezTo>
                <a:cubicBezTo>
                  <a:pt x="80" y="261"/>
                  <a:pt x="22" y="239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44" y="194"/>
                  <a:pt x="98" y="206"/>
                  <a:pt x="152" y="206"/>
                </a:cubicBezTo>
                <a:cubicBezTo>
                  <a:pt x="206" y="206"/>
                  <a:pt x="260" y="194"/>
                  <a:pt x="282" y="171"/>
                </a:cubicBezTo>
                <a:lnTo>
                  <a:pt x="282" y="212"/>
                </a:lnTo>
                <a:close/>
                <a:moveTo>
                  <a:pt x="282" y="147"/>
                </a:moveTo>
                <a:cubicBezTo>
                  <a:pt x="282" y="147"/>
                  <a:pt x="282" y="147"/>
                  <a:pt x="282" y="147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74"/>
                  <a:pt x="224" y="195"/>
                  <a:pt x="152" y="195"/>
                </a:cubicBezTo>
                <a:cubicBezTo>
                  <a:pt x="80" y="195"/>
                  <a:pt x="22" y="174"/>
                  <a:pt x="22" y="14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50" y="131"/>
                  <a:pt x="102" y="141"/>
                  <a:pt x="152" y="141"/>
                </a:cubicBezTo>
                <a:cubicBezTo>
                  <a:pt x="202" y="141"/>
                  <a:pt x="254" y="131"/>
                  <a:pt x="282" y="109"/>
                </a:cubicBezTo>
                <a:lnTo>
                  <a:pt x="282" y="147"/>
                </a:lnTo>
                <a:close/>
                <a:moveTo>
                  <a:pt x="152" y="119"/>
                </a:moveTo>
                <a:cubicBezTo>
                  <a:pt x="80" y="119"/>
                  <a:pt x="22" y="98"/>
                  <a:pt x="22" y="71"/>
                </a:cubicBezTo>
                <a:cubicBezTo>
                  <a:pt x="22" y="44"/>
                  <a:pt x="80" y="22"/>
                  <a:pt x="152" y="22"/>
                </a:cubicBezTo>
                <a:cubicBezTo>
                  <a:pt x="224" y="22"/>
                  <a:pt x="282" y="44"/>
                  <a:pt x="282" y="71"/>
                </a:cubicBezTo>
                <a:cubicBezTo>
                  <a:pt x="282" y="98"/>
                  <a:pt x="224" y="119"/>
                  <a:pt x="152" y="119"/>
                </a:cubicBezTo>
                <a:close/>
              </a:path>
            </a:pathLst>
          </a:custGeom>
          <a:solidFill>
            <a:srgbClr val="B9CB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97EC6D8C-7B2E-4F68-AFAD-49DECBF96130}"/>
              </a:ext>
            </a:extLst>
          </p:cNvPr>
          <p:cNvSpPr>
            <a:spLocks noEditPoints="1"/>
          </p:cNvSpPr>
          <p:nvPr/>
        </p:nvSpPr>
        <p:spPr bwMode="auto">
          <a:xfrm>
            <a:off x="1613461" y="5404907"/>
            <a:ext cx="251991" cy="294978"/>
          </a:xfrm>
          <a:custGeom>
            <a:avLst/>
            <a:gdLst>
              <a:gd name="T0" fmla="*/ 152 w 304"/>
              <a:gd name="T1" fmla="*/ 0 h 347"/>
              <a:gd name="T2" fmla="*/ 0 w 304"/>
              <a:gd name="T3" fmla="*/ 71 h 347"/>
              <a:gd name="T4" fmla="*/ 0 w 304"/>
              <a:gd name="T5" fmla="*/ 277 h 347"/>
              <a:gd name="T6" fmla="*/ 152 w 304"/>
              <a:gd name="T7" fmla="*/ 347 h 347"/>
              <a:gd name="T8" fmla="*/ 304 w 304"/>
              <a:gd name="T9" fmla="*/ 277 h 347"/>
              <a:gd name="T10" fmla="*/ 304 w 304"/>
              <a:gd name="T11" fmla="*/ 71 h 347"/>
              <a:gd name="T12" fmla="*/ 152 w 304"/>
              <a:gd name="T13" fmla="*/ 0 h 347"/>
              <a:gd name="T14" fmla="*/ 282 w 304"/>
              <a:gd name="T15" fmla="*/ 277 h 347"/>
              <a:gd name="T16" fmla="*/ 152 w 304"/>
              <a:gd name="T17" fmla="*/ 326 h 347"/>
              <a:gd name="T18" fmla="*/ 22 w 304"/>
              <a:gd name="T19" fmla="*/ 277 h 347"/>
              <a:gd name="T20" fmla="*/ 22 w 304"/>
              <a:gd name="T21" fmla="*/ 236 h 347"/>
              <a:gd name="T22" fmla="*/ 152 w 304"/>
              <a:gd name="T23" fmla="*/ 271 h 347"/>
              <a:gd name="T24" fmla="*/ 282 w 304"/>
              <a:gd name="T25" fmla="*/ 236 h 347"/>
              <a:gd name="T26" fmla="*/ 282 w 304"/>
              <a:gd name="T27" fmla="*/ 277 h 347"/>
              <a:gd name="T28" fmla="*/ 282 w 304"/>
              <a:gd name="T29" fmla="*/ 212 h 347"/>
              <a:gd name="T30" fmla="*/ 282 w 304"/>
              <a:gd name="T31" fmla="*/ 212 h 347"/>
              <a:gd name="T32" fmla="*/ 282 w 304"/>
              <a:gd name="T33" fmla="*/ 212 h 347"/>
              <a:gd name="T34" fmla="*/ 152 w 304"/>
              <a:gd name="T35" fmla="*/ 261 h 347"/>
              <a:gd name="T36" fmla="*/ 22 w 304"/>
              <a:gd name="T37" fmla="*/ 212 h 347"/>
              <a:gd name="T38" fmla="*/ 22 w 304"/>
              <a:gd name="T39" fmla="*/ 212 h 347"/>
              <a:gd name="T40" fmla="*/ 22 w 304"/>
              <a:gd name="T41" fmla="*/ 212 h 347"/>
              <a:gd name="T42" fmla="*/ 22 w 304"/>
              <a:gd name="T43" fmla="*/ 171 h 347"/>
              <a:gd name="T44" fmla="*/ 152 w 304"/>
              <a:gd name="T45" fmla="*/ 206 h 347"/>
              <a:gd name="T46" fmla="*/ 282 w 304"/>
              <a:gd name="T47" fmla="*/ 171 h 347"/>
              <a:gd name="T48" fmla="*/ 282 w 304"/>
              <a:gd name="T49" fmla="*/ 212 h 347"/>
              <a:gd name="T50" fmla="*/ 282 w 304"/>
              <a:gd name="T51" fmla="*/ 147 h 347"/>
              <a:gd name="T52" fmla="*/ 282 w 304"/>
              <a:gd name="T53" fmla="*/ 147 h 347"/>
              <a:gd name="T54" fmla="*/ 282 w 304"/>
              <a:gd name="T55" fmla="*/ 147 h 347"/>
              <a:gd name="T56" fmla="*/ 152 w 304"/>
              <a:gd name="T57" fmla="*/ 195 h 347"/>
              <a:gd name="T58" fmla="*/ 22 w 304"/>
              <a:gd name="T59" fmla="*/ 147 h 347"/>
              <a:gd name="T60" fmla="*/ 22 w 304"/>
              <a:gd name="T61" fmla="*/ 147 h 347"/>
              <a:gd name="T62" fmla="*/ 22 w 304"/>
              <a:gd name="T63" fmla="*/ 147 h 347"/>
              <a:gd name="T64" fmla="*/ 22 w 304"/>
              <a:gd name="T65" fmla="*/ 109 h 347"/>
              <a:gd name="T66" fmla="*/ 152 w 304"/>
              <a:gd name="T67" fmla="*/ 141 h 347"/>
              <a:gd name="T68" fmla="*/ 282 w 304"/>
              <a:gd name="T69" fmla="*/ 109 h 347"/>
              <a:gd name="T70" fmla="*/ 282 w 304"/>
              <a:gd name="T71" fmla="*/ 147 h 347"/>
              <a:gd name="T72" fmla="*/ 152 w 304"/>
              <a:gd name="T73" fmla="*/ 119 h 347"/>
              <a:gd name="T74" fmla="*/ 22 w 304"/>
              <a:gd name="T75" fmla="*/ 71 h 347"/>
              <a:gd name="T76" fmla="*/ 152 w 304"/>
              <a:gd name="T77" fmla="*/ 22 h 347"/>
              <a:gd name="T78" fmla="*/ 282 w 304"/>
              <a:gd name="T79" fmla="*/ 71 h 347"/>
              <a:gd name="T80" fmla="*/ 152 w 304"/>
              <a:gd name="T81" fmla="*/ 11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4" h="347">
                <a:moveTo>
                  <a:pt x="152" y="0"/>
                </a:moveTo>
                <a:cubicBezTo>
                  <a:pt x="79" y="0"/>
                  <a:pt x="0" y="22"/>
                  <a:pt x="0" y="7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325"/>
                  <a:pt x="79" y="347"/>
                  <a:pt x="152" y="347"/>
                </a:cubicBezTo>
                <a:cubicBezTo>
                  <a:pt x="225" y="347"/>
                  <a:pt x="304" y="325"/>
                  <a:pt x="304" y="277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304" y="22"/>
                  <a:pt x="225" y="0"/>
                  <a:pt x="152" y="0"/>
                </a:cubicBezTo>
                <a:close/>
                <a:moveTo>
                  <a:pt x="282" y="277"/>
                </a:moveTo>
                <a:cubicBezTo>
                  <a:pt x="282" y="304"/>
                  <a:pt x="224" y="326"/>
                  <a:pt x="152" y="326"/>
                </a:cubicBezTo>
                <a:cubicBezTo>
                  <a:pt x="80" y="326"/>
                  <a:pt x="22" y="304"/>
                  <a:pt x="22" y="277"/>
                </a:cubicBezTo>
                <a:cubicBezTo>
                  <a:pt x="22" y="236"/>
                  <a:pt x="22" y="236"/>
                  <a:pt x="22" y="236"/>
                </a:cubicBezTo>
                <a:cubicBezTo>
                  <a:pt x="44" y="259"/>
                  <a:pt x="98" y="271"/>
                  <a:pt x="152" y="271"/>
                </a:cubicBezTo>
                <a:cubicBezTo>
                  <a:pt x="206" y="271"/>
                  <a:pt x="260" y="259"/>
                  <a:pt x="282" y="236"/>
                </a:cubicBezTo>
                <a:lnTo>
                  <a:pt x="282" y="277"/>
                </a:lnTo>
                <a:close/>
                <a:moveTo>
                  <a:pt x="282" y="212"/>
                </a:moveTo>
                <a:cubicBezTo>
                  <a:pt x="282" y="212"/>
                  <a:pt x="282" y="212"/>
                  <a:pt x="282" y="212"/>
                </a:cubicBezTo>
                <a:cubicBezTo>
                  <a:pt x="282" y="212"/>
                  <a:pt x="282" y="212"/>
                  <a:pt x="282" y="212"/>
                </a:cubicBezTo>
                <a:cubicBezTo>
                  <a:pt x="282" y="239"/>
                  <a:pt x="224" y="261"/>
                  <a:pt x="152" y="261"/>
                </a:cubicBezTo>
                <a:cubicBezTo>
                  <a:pt x="80" y="261"/>
                  <a:pt x="22" y="239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44" y="194"/>
                  <a:pt x="98" y="206"/>
                  <a:pt x="152" y="206"/>
                </a:cubicBezTo>
                <a:cubicBezTo>
                  <a:pt x="206" y="206"/>
                  <a:pt x="260" y="194"/>
                  <a:pt x="282" y="171"/>
                </a:cubicBezTo>
                <a:lnTo>
                  <a:pt x="282" y="212"/>
                </a:lnTo>
                <a:close/>
                <a:moveTo>
                  <a:pt x="282" y="147"/>
                </a:moveTo>
                <a:cubicBezTo>
                  <a:pt x="282" y="147"/>
                  <a:pt x="282" y="147"/>
                  <a:pt x="282" y="147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74"/>
                  <a:pt x="224" y="195"/>
                  <a:pt x="152" y="195"/>
                </a:cubicBezTo>
                <a:cubicBezTo>
                  <a:pt x="80" y="195"/>
                  <a:pt x="22" y="174"/>
                  <a:pt x="22" y="14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50" y="131"/>
                  <a:pt x="102" y="141"/>
                  <a:pt x="152" y="141"/>
                </a:cubicBezTo>
                <a:cubicBezTo>
                  <a:pt x="202" y="141"/>
                  <a:pt x="254" y="131"/>
                  <a:pt x="282" y="109"/>
                </a:cubicBezTo>
                <a:lnTo>
                  <a:pt x="282" y="147"/>
                </a:lnTo>
                <a:close/>
                <a:moveTo>
                  <a:pt x="152" y="119"/>
                </a:moveTo>
                <a:cubicBezTo>
                  <a:pt x="80" y="119"/>
                  <a:pt x="22" y="98"/>
                  <a:pt x="22" y="71"/>
                </a:cubicBezTo>
                <a:cubicBezTo>
                  <a:pt x="22" y="44"/>
                  <a:pt x="80" y="22"/>
                  <a:pt x="152" y="22"/>
                </a:cubicBezTo>
                <a:cubicBezTo>
                  <a:pt x="224" y="22"/>
                  <a:pt x="282" y="44"/>
                  <a:pt x="282" y="71"/>
                </a:cubicBezTo>
                <a:cubicBezTo>
                  <a:pt x="282" y="98"/>
                  <a:pt x="224" y="119"/>
                  <a:pt x="152" y="119"/>
                </a:cubicBezTo>
                <a:close/>
              </a:path>
            </a:pathLst>
          </a:custGeom>
          <a:solidFill>
            <a:srgbClr val="B9CB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3BB93818-D6E5-4E85-9BBC-875C5015E9DF}"/>
              </a:ext>
            </a:extLst>
          </p:cNvPr>
          <p:cNvSpPr>
            <a:spLocks noEditPoints="1"/>
          </p:cNvSpPr>
          <p:nvPr/>
        </p:nvSpPr>
        <p:spPr bwMode="auto">
          <a:xfrm>
            <a:off x="2333020" y="5401690"/>
            <a:ext cx="251991" cy="294978"/>
          </a:xfrm>
          <a:custGeom>
            <a:avLst/>
            <a:gdLst>
              <a:gd name="T0" fmla="*/ 152 w 304"/>
              <a:gd name="T1" fmla="*/ 0 h 347"/>
              <a:gd name="T2" fmla="*/ 0 w 304"/>
              <a:gd name="T3" fmla="*/ 71 h 347"/>
              <a:gd name="T4" fmla="*/ 0 w 304"/>
              <a:gd name="T5" fmla="*/ 277 h 347"/>
              <a:gd name="T6" fmla="*/ 152 w 304"/>
              <a:gd name="T7" fmla="*/ 347 h 347"/>
              <a:gd name="T8" fmla="*/ 304 w 304"/>
              <a:gd name="T9" fmla="*/ 277 h 347"/>
              <a:gd name="T10" fmla="*/ 304 w 304"/>
              <a:gd name="T11" fmla="*/ 71 h 347"/>
              <a:gd name="T12" fmla="*/ 152 w 304"/>
              <a:gd name="T13" fmla="*/ 0 h 347"/>
              <a:gd name="T14" fmla="*/ 282 w 304"/>
              <a:gd name="T15" fmla="*/ 277 h 347"/>
              <a:gd name="T16" fmla="*/ 152 w 304"/>
              <a:gd name="T17" fmla="*/ 326 h 347"/>
              <a:gd name="T18" fmla="*/ 22 w 304"/>
              <a:gd name="T19" fmla="*/ 277 h 347"/>
              <a:gd name="T20" fmla="*/ 22 w 304"/>
              <a:gd name="T21" fmla="*/ 236 h 347"/>
              <a:gd name="T22" fmla="*/ 152 w 304"/>
              <a:gd name="T23" fmla="*/ 271 h 347"/>
              <a:gd name="T24" fmla="*/ 282 w 304"/>
              <a:gd name="T25" fmla="*/ 236 h 347"/>
              <a:gd name="T26" fmla="*/ 282 w 304"/>
              <a:gd name="T27" fmla="*/ 277 h 347"/>
              <a:gd name="T28" fmla="*/ 282 w 304"/>
              <a:gd name="T29" fmla="*/ 212 h 347"/>
              <a:gd name="T30" fmla="*/ 282 w 304"/>
              <a:gd name="T31" fmla="*/ 212 h 347"/>
              <a:gd name="T32" fmla="*/ 282 w 304"/>
              <a:gd name="T33" fmla="*/ 212 h 347"/>
              <a:gd name="T34" fmla="*/ 152 w 304"/>
              <a:gd name="T35" fmla="*/ 261 h 347"/>
              <a:gd name="T36" fmla="*/ 22 w 304"/>
              <a:gd name="T37" fmla="*/ 212 h 347"/>
              <a:gd name="T38" fmla="*/ 22 w 304"/>
              <a:gd name="T39" fmla="*/ 212 h 347"/>
              <a:gd name="T40" fmla="*/ 22 w 304"/>
              <a:gd name="T41" fmla="*/ 212 h 347"/>
              <a:gd name="T42" fmla="*/ 22 w 304"/>
              <a:gd name="T43" fmla="*/ 171 h 347"/>
              <a:gd name="T44" fmla="*/ 152 w 304"/>
              <a:gd name="T45" fmla="*/ 206 h 347"/>
              <a:gd name="T46" fmla="*/ 282 w 304"/>
              <a:gd name="T47" fmla="*/ 171 h 347"/>
              <a:gd name="T48" fmla="*/ 282 w 304"/>
              <a:gd name="T49" fmla="*/ 212 h 347"/>
              <a:gd name="T50" fmla="*/ 282 w 304"/>
              <a:gd name="T51" fmla="*/ 147 h 347"/>
              <a:gd name="T52" fmla="*/ 282 w 304"/>
              <a:gd name="T53" fmla="*/ 147 h 347"/>
              <a:gd name="T54" fmla="*/ 282 w 304"/>
              <a:gd name="T55" fmla="*/ 147 h 347"/>
              <a:gd name="T56" fmla="*/ 152 w 304"/>
              <a:gd name="T57" fmla="*/ 195 h 347"/>
              <a:gd name="T58" fmla="*/ 22 w 304"/>
              <a:gd name="T59" fmla="*/ 147 h 347"/>
              <a:gd name="T60" fmla="*/ 22 w 304"/>
              <a:gd name="T61" fmla="*/ 147 h 347"/>
              <a:gd name="T62" fmla="*/ 22 w 304"/>
              <a:gd name="T63" fmla="*/ 147 h 347"/>
              <a:gd name="T64" fmla="*/ 22 w 304"/>
              <a:gd name="T65" fmla="*/ 109 h 347"/>
              <a:gd name="T66" fmla="*/ 152 w 304"/>
              <a:gd name="T67" fmla="*/ 141 h 347"/>
              <a:gd name="T68" fmla="*/ 282 w 304"/>
              <a:gd name="T69" fmla="*/ 109 h 347"/>
              <a:gd name="T70" fmla="*/ 282 w 304"/>
              <a:gd name="T71" fmla="*/ 147 h 347"/>
              <a:gd name="T72" fmla="*/ 152 w 304"/>
              <a:gd name="T73" fmla="*/ 119 h 347"/>
              <a:gd name="T74" fmla="*/ 22 w 304"/>
              <a:gd name="T75" fmla="*/ 71 h 347"/>
              <a:gd name="T76" fmla="*/ 152 w 304"/>
              <a:gd name="T77" fmla="*/ 22 h 347"/>
              <a:gd name="T78" fmla="*/ 282 w 304"/>
              <a:gd name="T79" fmla="*/ 71 h 347"/>
              <a:gd name="T80" fmla="*/ 152 w 304"/>
              <a:gd name="T81" fmla="*/ 11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4" h="347">
                <a:moveTo>
                  <a:pt x="152" y="0"/>
                </a:moveTo>
                <a:cubicBezTo>
                  <a:pt x="79" y="0"/>
                  <a:pt x="0" y="22"/>
                  <a:pt x="0" y="7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325"/>
                  <a:pt x="79" y="347"/>
                  <a:pt x="152" y="347"/>
                </a:cubicBezTo>
                <a:cubicBezTo>
                  <a:pt x="225" y="347"/>
                  <a:pt x="304" y="325"/>
                  <a:pt x="304" y="277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304" y="22"/>
                  <a:pt x="225" y="0"/>
                  <a:pt x="152" y="0"/>
                </a:cubicBezTo>
                <a:close/>
                <a:moveTo>
                  <a:pt x="282" y="277"/>
                </a:moveTo>
                <a:cubicBezTo>
                  <a:pt x="282" y="304"/>
                  <a:pt x="224" y="326"/>
                  <a:pt x="152" y="326"/>
                </a:cubicBezTo>
                <a:cubicBezTo>
                  <a:pt x="80" y="326"/>
                  <a:pt x="22" y="304"/>
                  <a:pt x="22" y="277"/>
                </a:cubicBezTo>
                <a:cubicBezTo>
                  <a:pt x="22" y="236"/>
                  <a:pt x="22" y="236"/>
                  <a:pt x="22" y="236"/>
                </a:cubicBezTo>
                <a:cubicBezTo>
                  <a:pt x="44" y="259"/>
                  <a:pt x="98" y="271"/>
                  <a:pt x="152" y="271"/>
                </a:cubicBezTo>
                <a:cubicBezTo>
                  <a:pt x="206" y="271"/>
                  <a:pt x="260" y="259"/>
                  <a:pt x="282" y="236"/>
                </a:cubicBezTo>
                <a:lnTo>
                  <a:pt x="282" y="277"/>
                </a:lnTo>
                <a:close/>
                <a:moveTo>
                  <a:pt x="282" y="212"/>
                </a:moveTo>
                <a:cubicBezTo>
                  <a:pt x="282" y="212"/>
                  <a:pt x="282" y="212"/>
                  <a:pt x="282" y="212"/>
                </a:cubicBezTo>
                <a:cubicBezTo>
                  <a:pt x="282" y="212"/>
                  <a:pt x="282" y="212"/>
                  <a:pt x="282" y="212"/>
                </a:cubicBezTo>
                <a:cubicBezTo>
                  <a:pt x="282" y="239"/>
                  <a:pt x="224" y="261"/>
                  <a:pt x="152" y="261"/>
                </a:cubicBezTo>
                <a:cubicBezTo>
                  <a:pt x="80" y="261"/>
                  <a:pt x="22" y="239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44" y="194"/>
                  <a:pt x="98" y="206"/>
                  <a:pt x="152" y="206"/>
                </a:cubicBezTo>
                <a:cubicBezTo>
                  <a:pt x="206" y="206"/>
                  <a:pt x="260" y="194"/>
                  <a:pt x="282" y="171"/>
                </a:cubicBezTo>
                <a:lnTo>
                  <a:pt x="282" y="212"/>
                </a:lnTo>
                <a:close/>
                <a:moveTo>
                  <a:pt x="282" y="147"/>
                </a:moveTo>
                <a:cubicBezTo>
                  <a:pt x="282" y="147"/>
                  <a:pt x="282" y="147"/>
                  <a:pt x="282" y="147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74"/>
                  <a:pt x="224" y="195"/>
                  <a:pt x="152" y="195"/>
                </a:cubicBezTo>
                <a:cubicBezTo>
                  <a:pt x="80" y="195"/>
                  <a:pt x="22" y="174"/>
                  <a:pt x="22" y="14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50" y="131"/>
                  <a:pt x="102" y="141"/>
                  <a:pt x="152" y="141"/>
                </a:cubicBezTo>
                <a:cubicBezTo>
                  <a:pt x="202" y="141"/>
                  <a:pt x="254" y="131"/>
                  <a:pt x="282" y="109"/>
                </a:cubicBezTo>
                <a:lnTo>
                  <a:pt x="282" y="147"/>
                </a:lnTo>
                <a:close/>
                <a:moveTo>
                  <a:pt x="152" y="119"/>
                </a:moveTo>
                <a:cubicBezTo>
                  <a:pt x="80" y="119"/>
                  <a:pt x="22" y="98"/>
                  <a:pt x="22" y="71"/>
                </a:cubicBezTo>
                <a:cubicBezTo>
                  <a:pt x="22" y="44"/>
                  <a:pt x="80" y="22"/>
                  <a:pt x="152" y="22"/>
                </a:cubicBezTo>
                <a:cubicBezTo>
                  <a:pt x="224" y="22"/>
                  <a:pt x="282" y="44"/>
                  <a:pt x="282" y="71"/>
                </a:cubicBezTo>
                <a:cubicBezTo>
                  <a:pt x="282" y="98"/>
                  <a:pt x="224" y="119"/>
                  <a:pt x="152" y="119"/>
                </a:cubicBezTo>
                <a:close/>
              </a:path>
            </a:pathLst>
          </a:custGeom>
          <a:solidFill>
            <a:srgbClr val="B9CB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718D0549-B4AE-4EDA-9124-B33B02AECA37}"/>
              </a:ext>
            </a:extLst>
          </p:cNvPr>
          <p:cNvSpPr txBox="1"/>
          <p:nvPr/>
        </p:nvSpPr>
        <p:spPr>
          <a:xfrm>
            <a:off x="757723" y="3157442"/>
            <a:ext cx="4398242" cy="100820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C1DAFB-68F0-4DC8-A51A-21F3A5B02A3D}"/>
              </a:ext>
            </a:extLst>
          </p:cNvPr>
          <p:cNvSpPr txBox="1">
            <a:spLocks/>
          </p:cNvSpPr>
          <p:nvPr/>
        </p:nvSpPr>
        <p:spPr>
          <a:xfrm>
            <a:off x="575650" y="2661135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3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AD5AF49-257B-1082-1002-00E31EDD3BA4}"/>
              </a:ext>
            </a:extLst>
          </p:cNvPr>
          <p:cNvSpPr txBox="1"/>
          <p:nvPr/>
        </p:nvSpPr>
        <p:spPr>
          <a:xfrm>
            <a:off x="245793" y="67141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5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A31DC46-7DEA-4628-9FA8-945F65F1885D}"/>
              </a:ext>
            </a:extLst>
          </p:cNvPr>
          <p:cNvSpPr/>
          <p:nvPr/>
        </p:nvSpPr>
        <p:spPr>
          <a:xfrm>
            <a:off x="0" y="0"/>
            <a:ext cx="1230923" cy="5697415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11C960-CF99-4C1B-B82D-F8CA73E3997A}"/>
              </a:ext>
            </a:extLst>
          </p:cNvPr>
          <p:cNvSpPr/>
          <p:nvPr/>
        </p:nvSpPr>
        <p:spPr>
          <a:xfrm>
            <a:off x="1230923" y="-52754"/>
            <a:ext cx="5697415" cy="691075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DCFD8D-80AD-463E-A812-A702C116173D}"/>
              </a:ext>
            </a:extLst>
          </p:cNvPr>
          <p:cNvSpPr/>
          <p:nvPr/>
        </p:nvSpPr>
        <p:spPr>
          <a:xfrm>
            <a:off x="6312876" y="4841631"/>
            <a:ext cx="1230923" cy="5697415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B36E7CE-8C43-451E-8EC1-A188DC93AAC0}"/>
              </a:ext>
            </a:extLst>
          </p:cNvPr>
          <p:cNvSpPr txBox="1"/>
          <p:nvPr/>
        </p:nvSpPr>
        <p:spPr>
          <a:xfrm>
            <a:off x="7895687" y="1582762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ADDF9CB-C825-4EEE-BB6A-1058C4C9C222}"/>
              </a:ext>
            </a:extLst>
          </p:cNvPr>
          <p:cNvSpPr txBox="1">
            <a:spLocks/>
          </p:cNvSpPr>
          <p:nvPr/>
        </p:nvSpPr>
        <p:spPr>
          <a:xfrm>
            <a:off x="8641859" y="185005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6F8FE1-093C-4A35-AA7A-0EED30EFAE77}"/>
              </a:ext>
            </a:extLst>
          </p:cNvPr>
          <p:cNvSpPr txBox="1"/>
          <p:nvPr/>
        </p:nvSpPr>
        <p:spPr>
          <a:xfrm>
            <a:off x="7895687" y="3823914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D19DC12E-E094-4B87-822B-FB6EF4421437}"/>
              </a:ext>
            </a:extLst>
          </p:cNvPr>
          <p:cNvSpPr txBox="1"/>
          <p:nvPr/>
        </p:nvSpPr>
        <p:spPr>
          <a:xfrm>
            <a:off x="8666011" y="2120906"/>
            <a:ext cx="2639281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F09ED0-8AF7-4CC7-8E0E-0826AE0DC467}"/>
              </a:ext>
            </a:extLst>
          </p:cNvPr>
          <p:cNvSpPr txBox="1">
            <a:spLocks/>
          </p:cNvSpPr>
          <p:nvPr/>
        </p:nvSpPr>
        <p:spPr>
          <a:xfrm>
            <a:off x="8661988" y="398407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B712BEC6-AD1F-4C34-854A-99DD57DBCFF3}"/>
              </a:ext>
            </a:extLst>
          </p:cNvPr>
          <p:cNvSpPr txBox="1"/>
          <p:nvPr/>
        </p:nvSpPr>
        <p:spPr>
          <a:xfrm>
            <a:off x="8686140" y="4254932"/>
            <a:ext cx="2639281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565751-1040-4423-9705-D33B540F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908"/>
            <a:ext cx="12192000" cy="1828972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17C43001-9C6B-4F5B-A769-E6A652A5CD01}"/>
              </a:ext>
            </a:extLst>
          </p:cNvPr>
          <p:cNvSpPr/>
          <p:nvPr/>
        </p:nvSpPr>
        <p:spPr>
          <a:xfrm>
            <a:off x="3460750" y="1742550"/>
            <a:ext cx="5270500" cy="1003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104DE90-B0F9-44AB-B4ED-2EA3A7DCEE3F}"/>
              </a:ext>
            </a:extLst>
          </p:cNvPr>
          <p:cNvSpPr txBox="1">
            <a:spLocks/>
          </p:cNvSpPr>
          <p:nvPr/>
        </p:nvSpPr>
        <p:spPr>
          <a:xfrm>
            <a:off x="4232464" y="2018347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9127D80-689B-469A-B23A-F8B542B34DCA}"/>
              </a:ext>
            </a:extLst>
          </p:cNvPr>
          <p:cNvSpPr txBox="1">
            <a:spLocks/>
          </p:cNvSpPr>
          <p:nvPr/>
        </p:nvSpPr>
        <p:spPr>
          <a:xfrm>
            <a:off x="4087820" y="4174124"/>
            <a:ext cx="4016361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AAE40405-9875-451D-9978-A5054C6F8CC0}"/>
              </a:ext>
            </a:extLst>
          </p:cNvPr>
          <p:cNvSpPr txBox="1"/>
          <p:nvPr/>
        </p:nvSpPr>
        <p:spPr>
          <a:xfrm>
            <a:off x="3640056" y="4760458"/>
            <a:ext cx="4911887" cy="46286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E2B237E4-E616-4B13-80BF-F712F9AA3EA0}"/>
              </a:ext>
            </a:extLst>
          </p:cNvPr>
          <p:cNvSpPr/>
          <p:nvPr/>
        </p:nvSpPr>
        <p:spPr>
          <a:xfrm>
            <a:off x="-1062523" y="-848974"/>
            <a:ext cx="5636029" cy="5636029"/>
          </a:xfrm>
          <a:prstGeom prst="ellipse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CFBA92E-F3E5-4418-ADF4-8C934E991D6D}"/>
              </a:ext>
            </a:extLst>
          </p:cNvPr>
          <p:cNvGrpSpPr/>
          <p:nvPr/>
        </p:nvGrpSpPr>
        <p:grpSpPr>
          <a:xfrm>
            <a:off x="0" y="1512447"/>
            <a:ext cx="6603777" cy="3997207"/>
            <a:chOff x="5765543" y="2303840"/>
            <a:chExt cx="4843462" cy="2931704"/>
          </a:xfrm>
        </p:grpSpPr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710FA48B-69FC-4A7F-B899-20EB3D18A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543" y="2303840"/>
              <a:ext cx="4843462" cy="293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A9123A7-AF1C-4E5B-BAD1-9A6955F953E5}"/>
                </a:ext>
              </a:extLst>
            </p:cNvPr>
            <p:cNvSpPr/>
            <p:nvPr/>
          </p:nvSpPr>
          <p:spPr>
            <a:xfrm>
              <a:off x="6384175" y="2410691"/>
              <a:ext cx="3607724" cy="240116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77215D85-6B07-48FA-ACF5-3FE972E17D35}"/>
              </a:ext>
            </a:extLst>
          </p:cNvPr>
          <p:cNvSpPr/>
          <p:nvPr/>
        </p:nvSpPr>
        <p:spPr>
          <a:xfrm>
            <a:off x="5483630" y="4783584"/>
            <a:ext cx="1120147" cy="1120147"/>
          </a:xfrm>
          <a:prstGeom prst="ellipse">
            <a:avLst/>
          </a:prstGeom>
          <a:solidFill>
            <a:srgbClr val="D8B65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6985C4E-915C-401F-95D6-0CEFF28FEE73}"/>
              </a:ext>
            </a:extLst>
          </p:cNvPr>
          <p:cNvSpPr/>
          <p:nvPr/>
        </p:nvSpPr>
        <p:spPr>
          <a:xfrm>
            <a:off x="1453223" y="3540596"/>
            <a:ext cx="1120147" cy="1120147"/>
          </a:xfrm>
          <a:prstGeom prst="ellipse">
            <a:avLst/>
          </a:prstGeom>
          <a:solidFill>
            <a:srgbClr val="D8B65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2DD110E-D5AA-42F5-B6E4-1DAEA1620EB5}"/>
              </a:ext>
            </a:extLst>
          </p:cNvPr>
          <p:cNvSpPr txBox="1"/>
          <p:nvPr/>
        </p:nvSpPr>
        <p:spPr>
          <a:xfrm>
            <a:off x="7318917" y="1536760"/>
            <a:ext cx="545020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083"/>
            <a:r>
              <a:rPr lang="en-CA" sz="4800" b="1" dirty="0">
                <a:solidFill>
                  <a:srgbClr val="9D938E"/>
                </a:solidFill>
                <a:cs typeface="+mn-ea"/>
                <a:sym typeface="+mn-lt"/>
              </a:rPr>
              <a:t>Your big</a:t>
            </a:r>
          </a:p>
          <a:p>
            <a:pPr defTabSz="914083"/>
            <a:r>
              <a:rPr lang="en-CA" sz="4800" b="1" dirty="0">
                <a:solidFill>
                  <a:srgbClr val="9D938E"/>
                </a:solidFill>
                <a:cs typeface="+mn-ea"/>
                <a:sym typeface="+mn-lt"/>
              </a:rPr>
              <a:t>Title here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3FDB6A2-981D-4C5E-BB24-8561C9E5A88E}"/>
              </a:ext>
            </a:extLst>
          </p:cNvPr>
          <p:cNvSpPr/>
          <p:nvPr/>
        </p:nvSpPr>
        <p:spPr>
          <a:xfrm>
            <a:off x="10109609" y="1489379"/>
            <a:ext cx="1120147" cy="1120147"/>
          </a:xfrm>
          <a:prstGeom prst="ellipse">
            <a:avLst/>
          </a:prstGeom>
          <a:solidFill>
            <a:srgbClr val="B9CBC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FFD993FD-6A62-4D8B-8C9C-C5A9ACE0FFEE}"/>
              </a:ext>
            </a:extLst>
          </p:cNvPr>
          <p:cNvSpPr txBox="1"/>
          <p:nvPr/>
        </p:nvSpPr>
        <p:spPr>
          <a:xfrm>
            <a:off x="7324948" y="3295055"/>
            <a:ext cx="3413829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>
            <a:extLst>
              <a:ext uri="{FF2B5EF4-FFF2-40B4-BE49-F238E27FC236}">
                <a16:creationId xmlns:a16="http://schemas.microsoft.com/office/drawing/2014/main" id="{282AB0B8-6FD7-4139-A5E7-F55A5993B2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8272" y="2402669"/>
            <a:ext cx="3562529" cy="3355269"/>
            <a:chOff x="2043" y="813"/>
            <a:chExt cx="3644" cy="3432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B6AAA1ED-6D30-4E43-963C-33818542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" y="813"/>
              <a:ext cx="2041" cy="2039"/>
            </a:xfrm>
            <a:custGeom>
              <a:avLst/>
              <a:gdLst>
                <a:gd name="T0" fmla="*/ 609 w 1219"/>
                <a:gd name="T1" fmla="*/ 0 h 1218"/>
                <a:gd name="T2" fmla="*/ 0 w 1219"/>
                <a:gd name="T3" fmla="*/ 609 h 1218"/>
                <a:gd name="T4" fmla="*/ 522 w 1219"/>
                <a:gd name="T5" fmla="*/ 1212 h 1218"/>
                <a:gd name="T6" fmla="*/ 609 w 1219"/>
                <a:gd name="T7" fmla="*/ 1218 h 1218"/>
                <a:gd name="T8" fmla="*/ 903 w 1219"/>
                <a:gd name="T9" fmla="*/ 1143 h 1218"/>
                <a:gd name="T10" fmla="*/ 922 w 1219"/>
                <a:gd name="T11" fmla="*/ 1132 h 1218"/>
                <a:gd name="T12" fmla="*/ 1174 w 1219"/>
                <a:gd name="T13" fmla="*/ 838 h 1218"/>
                <a:gd name="T14" fmla="*/ 1219 w 1219"/>
                <a:gd name="T15" fmla="*/ 609 h 1218"/>
                <a:gd name="T16" fmla="*/ 609 w 1219"/>
                <a:gd name="T17" fmla="*/ 0 h 1218"/>
                <a:gd name="T18" fmla="*/ 774 w 1219"/>
                <a:gd name="T19" fmla="*/ 918 h 1218"/>
                <a:gd name="T20" fmla="*/ 609 w 1219"/>
                <a:gd name="T21" fmla="*/ 959 h 1218"/>
                <a:gd name="T22" fmla="*/ 260 w 1219"/>
                <a:gd name="T23" fmla="*/ 609 h 1218"/>
                <a:gd name="T24" fmla="*/ 609 w 1219"/>
                <a:gd name="T25" fmla="*/ 260 h 1218"/>
                <a:gd name="T26" fmla="*/ 959 w 1219"/>
                <a:gd name="T27" fmla="*/ 609 h 1218"/>
                <a:gd name="T28" fmla="*/ 793 w 1219"/>
                <a:gd name="T29" fmla="*/ 907 h 1218"/>
                <a:gd name="T30" fmla="*/ 774 w 1219"/>
                <a:gd name="T31" fmla="*/ 9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9" h="1218">
                  <a:moveTo>
                    <a:pt x="609" y="0"/>
                  </a:moveTo>
                  <a:cubicBezTo>
                    <a:pt x="273" y="0"/>
                    <a:pt x="0" y="273"/>
                    <a:pt x="0" y="609"/>
                  </a:cubicBezTo>
                  <a:cubicBezTo>
                    <a:pt x="0" y="916"/>
                    <a:pt x="227" y="1169"/>
                    <a:pt x="522" y="1212"/>
                  </a:cubicBezTo>
                  <a:cubicBezTo>
                    <a:pt x="550" y="1216"/>
                    <a:pt x="580" y="1218"/>
                    <a:pt x="609" y="1218"/>
                  </a:cubicBezTo>
                  <a:cubicBezTo>
                    <a:pt x="716" y="1218"/>
                    <a:pt x="816" y="1191"/>
                    <a:pt x="903" y="1143"/>
                  </a:cubicBezTo>
                  <a:cubicBezTo>
                    <a:pt x="909" y="1139"/>
                    <a:pt x="916" y="1136"/>
                    <a:pt x="922" y="1132"/>
                  </a:cubicBezTo>
                  <a:cubicBezTo>
                    <a:pt x="1035" y="1064"/>
                    <a:pt x="1124" y="961"/>
                    <a:pt x="1174" y="838"/>
                  </a:cubicBezTo>
                  <a:cubicBezTo>
                    <a:pt x="1203" y="767"/>
                    <a:pt x="1219" y="690"/>
                    <a:pt x="1219" y="609"/>
                  </a:cubicBezTo>
                  <a:cubicBezTo>
                    <a:pt x="1219" y="273"/>
                    <a:pt x="946" y="0"/>
                    <a:pt x="609" y="0"/>
                  </a:cubicBezTo>
                  <a:close/>
                  <a:moveTo>
                    <a:pt x="774" y="918"/>
                  </a:moveTo>
                  <a:cubicBezTo>
                    <a:pt x="725" y="944"/>
                    <a:pt x="669" y="959"/>
                    <a:pt x="609" y="959"/>
                  </a:cubicBezTo>
                  <a:cubicBezTo>
                    <a:pt x="416" y="959"/>
                    <a:pt x="260" y="802"/>
                    <a:pt x="260" y="609"/>
                  </a:cubicBezTo>
                  <a:cubicBezTo>
                    <a:pt x="260" y="416"/>
                    <a:pt x="416" y="260"/>
                    <a:pt x="609" y="260"/>
                  </a:cubicBezTo>
                  <a:cubicBezTo>
                    <a:pt x="802" y="260"/>
                    <a:pt x="959" y="416"/>
                    <a:pt x="959" y="609"/>
                  </a:cubicBezTo>
                  <a:cubicBezTo>
                    <a:pt x="959" y="735"/>
                    <a:pt x="892" y="845"/>
                    <a:pt x="793" y="907"/>
                  </a:cubicBezTo>
                  <a:cubicBezTo>
                    <a:pt x="787" y="911"/>
                    <a:pt x="780" y="914"/>
                    <a:pt x="774" y="918"/>
                  </a:cubicBezTo>
                  <a:close/>
                </a:path>
              </a:pathLst>
            </a:custGeom>
            <a:solidFill>
              <a:srgbClr val="B9C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A837C48A-6261-432D-A1F3-8C52F1163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2201"/>
              <a:ext cx="2041" cy="2039"/>
            </a:xfrm>
            <a:custGeom>
              <a:avLst/>
              <a:gdLst>
                <a:gd name="T0" fmla="*/ 609 w 1219"/>
                <a:gd name="T1" fmla="*/ 0 h 1218"/>
                <a:gd name="T2" fmla="*/ 0 w 1219"/>
                <a:gd name="T3" fmla="*/ 609 h 1218"/>
                <a:gd name="T4" fmla="*/ 609 w 1219"/>
                <a:gd name="T5" fmla="*/ 1218 h 1218"/>
                <a:gd name="T6" fmla="*/ 1219 w 1219"/>
                <a:gd name="T7" fmla="*/ 609 h 1218"/>
                <a:gd name="T8" fmla="*/ 609 w 1219"/>
                <a:gd name="T9" fmla="*/ 0 h 1218"/>
                <a:gd name="T10" fmla="*/ 609 w 1219"/>
                <a:gd name="T11" fmla="*/ 959 h 1218"/>
                <a:gd name="T12" fmla="*/ 260 w 1219"/>
                <a:gd name="T13" fmla="*/ 609 h 1218"/>
                <a:gd name="T14" fmla="*/ 609 w 1219"/>
                <a:gd name="T15" fmla="*/ 260 h 1218"/>
                <a:gd name="T16" fmla="*/ 959 w 1219"/>
                <a:gd name="T17" fmla="*/ 609 h 1218"/>
                <a:gd name="T18" fmla="*/ 609 w 1219"/>
                <a:gd name="T19" fmla="*/ 959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9" h="1218">
                  <a:moveTo>
                    <a:pt x="609" y="0"/>
                  </a:move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946" y="1218"/>
                    <a:pt x="1219" y="946"/>
                    <a:pt x="1219" y="609"/>
                  </a:cubicBezTo>
                  <a:cubicBezTo>
                    <a:pt x="1219" y="273"/>
                    <a:pt x="946" y="0"/>
                    <a:pt x="609" y="0"/>
                  </a:cubicBezTo>
                  <a:close/>
                  <a:moveTo>
                    <a:pt x="609" y="959"/>
                  </a:moveTo>
                  <a:cubicBezTo>
                    <a:pt x="416" y="959"/>
                    <a:pt x="260" y="802"/>
                    <a:pt x="260" y="609"/>
                  </a:cubicBezTo>
                  <a:cubicBezTo>
                    <a:pt x="260" y="416"/>
                    <a:pt x="416" y="260"/>
                    <a:pt x="609" y="260"/>
                  </a:cubicBezTo>
                  <a:cubicBezTo>
                    <a:pt x="802" y="260"/>
                    <a:pt x="959" y="416"/>
                    <a:pt x="959" y="609"/>
                  </a:cubicBezTo>
                  <a:cubicBezTo>
                    <a:pt x="959" y="802"/>
                    <a:pt x="802" y="959"/>
                    <a:pt x="609" y="959"/>
                  </a:cubicBezTo>
                  <a:close/>
                </a:path>
              </a:pathLst>
            </a:custGeom>
            <a:solidFill>
              <a:srgbClr val="B9C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052EC5A0-A36A-4EAB-849B-5398BA8C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216"/>
              <a:ext cx="2040" cy="2029"/>
            </a:xfrm>
            <a:custGeom>
              <a:avLst/>
              <a:gdLst>
                <a:gd name="T0" fmla="*/ 697 w 1219"/>
                <a:gd name="T1" fmla="*/ 0 h 1212"/>
                <a:gd name="T2" fmla="*/ 445 w 1219"/>
                <a:gd name="T3" fmla="*/ 294 h 1212"/>
                <a:gd name="T4" fmla="*/ 609 w 1219"/>
                <a:gd name="T5" fmla="*/ 253 h 1212"/>
                <a:gd name="T6" fmla="*/ 959 w 1219"/>
                <a:gd name="T7" fmla="*/ 603 h 1212"/>
                <a:gd name="T8" fmla="*/ 609 w 1219"/>
                <a:gd name="T9" fmla="*/ 952 h 1212"/>
                <a:gd name="T10" fmla="*/ 260 w 1219"/>
                <a:gd name="T11" fmla="*/ 603 h 1212"/>
                <a:gd name="T12" fmla="*/ 260 w 1219"/>
                <a:gd name="T13" fmla="*/ 600 h 1212"/>
                <a:gd name="T14" fmla="*/ 0 w 1219"/>
                <a:gd name="T15" fmla="*/ 600 h 1212"/>
                <a:gd name="T16" fmla="*/ 0 w 1219"/>
                <a:gd name="T17" fmla="*/ 603 h 1212"/>
                <a:gd name="T18" fmla="*/ 609 w 1219"/>
                <a:gd name="T19" fmla="*/ 1212 h 1212"/>
                <a:gd name="T20" fmla="*/ 1219 w 1219"/>
                <a:gd name="T21" fmla="*/ 603 h 1212"/>
                <a:gd name="T22" fmla="*/ 697 w 1219"/>
                <a:gd name="T23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9" h="1212">
                  <a:moveTo>
                    <a:pt x="697" y="0"/>
                  </a:moveTo>
                  <a:cubicBezTo>
                    <a:pt x="647" y="123"/>
                    <a:pt x="558" y="226"/>
                    <a:pt x="445" y="294"/>
                  </a:cubicBezTo>
                  <a:cubicBezTo>
                    <a:pt x="494" y="268"/>
                    <a:pt x="550" y="253"/>
                    <a:pt x="609" y="253"/>
                  </a:cubicBezTo>
                  <a:cubicBezTo>
                    <a:pt x="803" y="253"/>
                    <a:pt x="959" y="410"/>
                    <a:pt x="959" y="603"/>
                  </a:cubicBezTo>
                  <a:cubicBezTo>
                    <a:pt x="959" y="796"/>
                    <a:pt x="803" y="952"/>
                    <a:pt x="609" y="952"/>
                  </a:cubicBezTo>
                  <a:cubicBezTo>
                    <a:pt x="416" y="952"/>
                    <a:pt x="260" y="796"/>
                    <a:pt x="260" y="603"/>
                  </a:cubicBezTo>
                  <a:cubicBezTo>
                    <a:pt x="260" y="602"/>
                    <a:pt x="260" y="601"/>
                    <a:pt x="260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601"/>
                    <a:pt x="0" y="602"/>
                    <a:pt x="0" y="603"/>
                  </a:cubicBezTo>
                  <a:cubicBezTo>
                    <a:pt x="0" y="939"/>
                    <a:pt x="273" y="1212"/>
                    <a:pt x="609" y="1212"/>
                  </a:cubicBezTo>
                  <a:cubicBezTo>
                    <a:pt x="946" y="1212"/>
                    <a:pt x="1219" y="939"/>
                    <a:pt x="1219" y="603"/>
                  </a:cubicBezTo>
                  <a:cubicBezTo>
                    <a:pt x="1219" y="296"/>
                    <a:pt x="992" y="42"/>
                    <a:pt x="697" y="0"/>
                  </a:cubicBezTo>
                  <a:close/>
                </a:path>
              </a:pathLst>
            </a:custGeom>
            <a:solidFill>
              <a:srgbClr val="D8B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0" name="Freeform 136">
            <a:extLst>
              <a:ext uri="{FF2B5EF4-FFF2-40B4-BE49-F238E27FC236}">
                <a16:creationId xmlns:a16="http://schemas.microsoft.com/office/drawing/2014/main" id="{F3193F64-C214-432C-ABBC-5F82413EC5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1338" y="3105600"/>
            <a:ext cx="643240" cy="587551"/>
          </a:xfrm>
          <a:custGeom>
            <a:avLst/>
            <a:gdLst>
              <a:gd name="T0" fmla="*/ 48 w 256"/>
              <a:gd name="T1" fmla="*/ 216 h 256"/>
              <a:gd name="T2" fmla="*/ 86 w 256"/>
              <a:gd name="T3" fmla="*/ 197 h 256"/>
              <a:gd name="T4" fmla="*/ 152 w 256"/>
              <a:gd name="T5" fmla="*/ 222 h 256"/>
              <a:gd name="T6" fmla="*/ 192 w 256"/>
              <a:gd name="T7" fmla="*/ 256 h 256"/>
              <a:gd name="T8" fmla="*/ 232 w 256"/>
              <a:gd name="T9" fmla="*/ 216 h 256"/>
              <a:gd name="T10" fmla="*/ 192 w 256"/>
              <a:gd name="T11" fmla="*/ 176 h 256"/>
              <a:gd name="T12" fmla="*/ 154 w 256"/>
              <a:gd name="T13" fmla="*/ 205 h 256"/>
              <a:gd name="T14" fmla="*/ 94 w 256"/>
              <a:gd name="T15" fmla="*/ 183 h 256"/>
              <a:gd name="T16" fmla="*/ 96 w 256"/>
              <a:gd name="T17" fmla="*/ 168 h 256"/>
              <a:gd name="T18" fmla="*/ 88 w 256"/>
              <a:gd name="T19" fmla="*/ 141 h 256"/>
              <a:gd name="T20" fmla="*/ 161 w 256"/>
              <a:gd name="T21" fmla="*/ 96 h 256"/>
              <a:gd name="T22" fmla="*/ 200 w 256"/>
              <a:gd name="T23" fmla="*/ 112 h 256"/>
              <a:gd name="T24" fmla="*/ 256 w 256"/>
              <a:gd name="T25" fmla="*/ 56 h 256"/>
              <a:gd name="T26" fmla="*/ 200 w 256"/>
              <a:gd name="T27" fmla="*/ 0 h 256"/>
              <a:gd name="T28" fmla="*/ 144 w 256"/>
              <a:gd name="T29" fmla="*/ 56 h 256"/>
              <a:gd name="T30" fmla="*/ 151 w 256"/>
              <a:gd name="T31" fmla="*/ 84 h 256"/>
              <a:gd name="T32" fmla="*/ 76 w 256"/>
              <a:gd name="T33" fmla="*/ 129 h 256"/>
              <a:gd name="T34" fmla="*/ 48 w 256"/>
              <a:gd name="T35" fmla="*/ 120 h 256"/>
              <a:gd name="T36" fmla="*/ 0 w 256"/>
              <a:gd name="T37" fmla="*/ 168 h 256"/>
              <a:gd name="T38" fmla="*/ 48 w 256"/>
              <a:gd name="T39" fmla="*/ 216 h 256"/>
              <a:gd name="T40" fmla="*/ 192 w 256"/>
              <a:gd name="T41" fmla="*/ 192 h 256"/>
              <a:gd name="T42" fmla="*/ 216 w 256"/>
              <a:gd name="T43" fmla="*/ 216 h 256"/>
              <a:gd name="T44" fmla="*/ 192 w 256"/>
              <a:gd name="T45" fmla="*/ 240 h 256"/>
              <a:gd name="T46" fmla="*/ 168 w 256"/>
              <a:gd name="T47" fmla="*/ 216 h 256"/>
              <a:gd name="T48" fmla="*/ 192 w 256"/>
              <a:gd name="T49" fmla="*/ 192 h 256"/>
              <a:gd name="T50" fmla="*/ 200 w 256"/>
              <a:gd name="T51" fmla="*/ 16 h 256"/>
              <a:gd name="T52" fmla="*/ 240 w 256"/>
              <a:gd name="T53" fmla="*/ 56 h 256"/>
              <a:gd name="T54" fmla="*/ 200 w 256"/>
              <a:gd name="T55" fmla="*/ 96 h 256"/>
              <a:gd name="T56" fmla="*/ 160 w 256"/>
              <a:gd name="T57" fmla="*/ 56 h 256"/>
              <a:gd name="T58" fmla="*/ 200 w 256"/>
              <a:gd name="T59" fmla="*/ 16 h 256"/>
              <a:gd name="T60" fmla="*/ 48 w 256"/>
              <a:gd name="T61" fmla="*/ 136 h 256"/>
              <a:gd name="T62" fmla="*/ 80 w 256"/>
              <a:gd name="T63" fmla="*/ 168 h 256"/>
              <a:gd name="T64" fmla="*/ 48 w 256"/>
              <a:gd name="T65" fmla="*/ 200 h 256"/>
              <a:gd name="T66" fmla="*/ 16 w 256"/>
              <a:gd name="T67" fmla="*/ 168 h 256"/>
              <a:gd name="T68" fmla="*/ 48 w 256"/>
              <a:gd name="T69" fmla="*/ 13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6" h="256">
                <a:moveTo>
                  <a:pt x="48" y="216"/>
                </a:moveTo>
                <a:cubicBezTo>
                  <a:pt x="63" y="216"/>
                  <a:pt x="77" y="209"/>
                  <a:pt x="86" y="197"/>
                </a:cubicBezTo>
                <a:cubicBezTo>
                  <a:pt x="152" y="222"/>
                  <a:pt x="152" y="222"/>
                  <a:pt x="152" y="222"/>
                </a:cubicBezTo>
                <a:cubicBezTo>
                  <a:pt x="155" y="241"/>
                  <a:pt x="172" y="256"/>
                  <a:pt x="192" y="256"/>
                </a:cubicBezTo>
                <a:cubicBezTo>
                  <a:pt x="214" y="256"/>
                  <a:pt x="232" y="238"/>
                  <a:pt x="232" y="216"/>
                </a:cubicBezTo>
                <a:cubicBezTo>
                  <a:pt x="232" y="194"/>
                  <a:pt x="214" y="176"/>
                  <a:pt x="192" y="176"/>
                </a:cubicBezTo>
                <a:cubicBezTo>
                  <a:pt x="174" y="176"/>
                  <a:pt x="158" y="188"/>
                  <a:pt x="154" y="205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5" y="178"/>
                  <a:pt x="96" y="173"/>
                  <a:pt x="96" y="168"/>
                </a:cubicBezTo>
                <a:cubicBezTo>
                  <a:pt x="96" y="158"/>
                  <a:pt x="93" y="149"/>
                  <a:pt x="88" y="141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71" y="106"/>
                  <a:pt x="185" y="112"/>
                  <a:pt x="200" y="112"/>
                </a:cubicBezTo>
                <a:cubicBezTo>
                  <a:pt x="231" y="112"/>
                  <a:pt x="256" y="87"/>
                  <a:pt x="256" y="56"/>
                </a:cubicBezTo>
                <a:cubicBezTo>
                  <a:pt x="256" y="25"/>
                  <a:pt x="231" y="0"/>
                  <a:pt x="200" y="0"/>
                </a:cubicBezTo>
                <a:cubicBezTo>
                  <a:pt x="169" y="0"/>
                  <a:pt x="144" y="25"/>
                  <a:pt x="144" y="56"/>
                </a:cubicBezTo>
                <a:cubicBezTo>
                  <a:pt x="144" y="66"/>
                  <a:pt x="147" y="76"/>
                  <a:pt x="151" y="84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68" y="123"/>
                  <a:pt x="58" y="120"/>
                  <a:pt x="48" y="120"/>
                </a:cubicBezTo>
                <a:cubicBezTo>
                  <a:pt x="22" y="120"/>
                  <a:pt x="0" y="142"/>
                  <a:pt x="0" y="168"/>
                </a:cubicBezTo>
                <a:cubicBezTo>
                  <a:pt x="0" y="194"/>
                  <a:pt x="22" y="216"/>
                  <a:pt x="48" y="216"/>
                </a:cubicBezTo>
                <a:close/>
                <a:moveTo>
                  <a:pt x="192" y="192"/>
                </a:moveTo>
                <a:cubicBezTo>
                  <a:pt x="205" y="192"/>
                  <a:pt x="216" y="203"/>
                  <a:pt x="216" y="216"/>
                </a:cubicBezTo>
                <a:cubicBezTo>
                  <a:pt x="216" y="229"/>
                  <a:pt x="205" y="240"/>
                  <a:pt x="192" y="240"/>
                </a:cubicBezTo>
                <a:cubicBezTo>
                  <a:pt x="179" y="240"/>
                  <a:pt x="168" y="229"/>
                  <a:pt x="168" y="216"/>
                </a:cubicBezTo>
                <a:cubicBezTo>
                  <a:pt x="168" y="203"/>
                  <a:pt x="179" y="192"/>
                  <a:pt x="192" y="192"/>
                </a:cubicBezTo>
                <a:close/>
                <a:moveTo>
                  <a:pt x="200" y="16"/>
                </a:moveTo>
                <a:cubicBezTo>
                  <a:pt x="222" y="16"/>
                  <a:pt x="240" y="34"/>
                  <a:pt x="240" y="56"/>
                </a:cubicBezTo>
                <a:cubicBezTo>
                  <a:pt x="240" y="78"/>
                  <a:pt x="222" y="96"/>
                  <a:pt x="200" y="96"/>
                </a:cubicBezTo>
                <a:cubicBezTo>
                  <a:pt x="178" y="96"/>
                  <a:pt x="160" y="78"/>
                  <a:pt x="160" y="56"/>
                </a:cubicBezTo>
                <a:cubicBezTo>
                  <a:pt x="160" y="34"/>
                  <a:pt x="178" y="16"/>
                  <a:pt x="200" y="16"/>
                </a:cubicBezTo>
                <a:close/>
                <a:moveTo>
                  <a:pt x="48" y="136"/>
                </a:moveTo>
                <a:cubicBezTo>
                  <a:pt x="66" y="136"/>
                  <a:pt x="80" y="150"/>
                  <a:pt x="80" y="168"/>
                </a:cubicBezTo>
                <a:cubicBezTo>
                  <a:pt x="80" y="186"/>
                  <a:pt x="66" y="200"/>
                  <a:pt x="48" y="200"/>
                </a:cubicBezTo>
                <a:cubicBezTo>
                  <a:pt x="30" y="200"/>
                  <a:pt x="16" y="186"/>
                  <a:pt x="16" y="168"/>
                </a:cubicBezTo>
                <a:cubicBezTo>
                  <a:pt x="16" y="150"/>
                  <a:pt x="30" y="136"/>
                  <a:pt x="48" y="136"/>
                </a:cubicBezTo>
                <a:close/>
              </a:path>
            </a:pathLst>
          </a:custGeom>
          <a:solidFill>
            <a:srgbClr val="9D93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7A2891B9-0620-4F7B-B365-42E7A8D13B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23203" y="4487015"/>
            <a:ext cx="665506" cy="587551"/>
          </a:xfrm>
          <a:custGeom>
            <a:avLst/>
            <a:gdLst>
              <a:gd name="T0" fmla="*/ 8 w 256"/>
              <a:gd name="T1" fmla="*/ 40 h 248"/>
              <a:gd name="T2" fmla="*/ 48 w 256"/>
              <a:gd name="T3" fmla="*/ 217 h 248"/>
              <a:gd name="T4" fmla="*/ 80 w 256"/>
              <a:gd name="T5" fmla="*/ 248 h 248"/>
              <a:gd name="T6" fmla="*/ 145 w 256"/>
              <a:gd name="T7" fmla="*/ 224 h 248"/>
              <a:gd name="T8" fmla="*/ 208 w 256"/>
              <a:gd name="T9" fmla="*/ 216 h 248"/>
              <a:gd name="T10" fmla="*/ 145 w 256"/>
              <a:gd name="T11" fmla="*/ 208 h 248"/>
              <a:gd name="T12" fmla="*/ 80 w 256"/>
              <a:gd name="T13" fmla="*/ 184 h 248"/>
              <a:gd name="T14" fmla="*/ 60 w 256"/>
              <a:gd name="T15" fmla="*/ 164 h 248"/>
              <a:gd name="T16" fmla="*/ 60 w 256"/>
              <a:gd name="T17" fmla="*/ 164 h 248"/>
              <a:gd name="T18" fmla="*/ 232 w 256"/>
              <a:gd name="T19" fmla="*/ 150 h 248"/>
              <a:gd name="T20" fmla="*/ 254 w 256"/>
              <a:gd name="T21" fmla="*/ 59 h 248"/>
              <a:gd name="T22" fmla="*/ 222 w 256"/>
              <a:gd name="T23" fmla="*/ 56 h 248"/>
              <a:gd name="T24" fmla="*/ 200 w 256"/>
              <a:gd name="T25" fmla="*/ 0 h 248"/>
              <a:gd name="T26" fmla="*/ 138 w 256"/>
              <a:gd name="T27" fmla="*/ 2 h 248"/>
              <a:gd name="T28" fmla="*/ 80 w 256"/>
              <a:gd name="T29" fmla="*/ 24 h 248"/>
              <a:gd name="T30" fmla="*/ 66 w 256"/>
              <a:gd name="T31" fmla="*/ 56 h 248"/>
              <a:gd name="T32" fmla="*/ 48 w 256"/>
              <a:gd name="T33" fmla="*/ 31 h 248"/>
              <a:gd name="T34" fmla="*/ 8 w 256"/>
              <a:gd name="T35" fmla="*/ 24 h 248"/>
              <a:gd name="T36" fmla="*/ 176 w 256"/>
              <a:gd name="T37" fmla="*/ 200 h 248"/>
              <a:gd name="T38" fmla="*/ 176 w 256"/>
              <a:gd name="T39" fmla="*/ 232 h 248"/>
              <a:gd name="T40" fmla="*/ 176 w 256"/>
              <a:gd name="T41" fmla="*/ 200 h 248"/>
              <a:gd name="T42" fmla="*/ 96 w 256"/>
              <a:gd name="T43" fmla="*/ 216 h 248"/>
              <a:gd name="T44" fmla="*/ 64 w 256"/>
              <a:gd name="T45" fmla="*/ 216 h 248"/>
              <a:gd name="T46" fmla="*/ 147 w 256"/>
              <a:gd name="T47" fmla="*/ 16 h 248"/>
              <a:gd name="T48" fmla="*/ 205 w 256"/>
              <a:gd name="T49" fmla="*/ 56 h 248"/>
              <a:gd name="T50" fmla="*/ 129 w 256"/>
              <a:gd name="T51" fmla="*/ 34 h 248"/>
              <a:gd name="T52" fmla="*/ 86 w 256"/>
              <a:gd name="T53" fmla="*/ 40 h 248"/>
              <a:gd name="T54" fmla="*/ 118 w 256"/>
              <a:gd name="T55" fmla="*/ 56 h 248"/>
              <a:gd name="T56" fmla="*/ 86 w 256"/>
              <a:gd name="T57" fmla="*/ 40 h 248"/>
              <a:gd name="T58" fmla="*/ 216 w 256"/>
              <a:gd name="T59" fmla="*/ 72 h 248"/>
              <a:gd name="T60" fmla="*/ 237 w 256"/>
              <a:gd name="T61" fmla="*/ 72 h 248"/>
              <a:gd name="T62" fmla="*/ 60 w 256"/>
              <a:gd name="T63" fmla="*/ 148 h 248"/>
              <a:gd name="T64" fmla="*/ 52 w 256"/>
              <a:gd name="T65" fmla="*/ 7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6" h="248">
                <a:moveTo>
                  <a:pt x="0" y="32"/>
                </a:moveTo>
                <a:cubicBezTo>
                  <a:pt x="0" y="36"/>
                  <a:pt x="4" y="40"/>
                  <a:pt x="8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34"/>
                  <a:pt x="63" y="248"/>
                  <a:pt x="80" y="248"/>
                </a:cubicBezTo>
                <a:cubicBezTo>
                  <a:pt x="95" y="248"/>
                  <a:pt x="107" y="238"/>
                  <a:pt x="111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9" y="238"/>
                  <a:pt x="161" y="248"/>
                  <a:pt x="176" y="248"/>
                </a:cubicBezTo>
                <a:cubicBezTo>
                  <a:pt x="194" y="248"/>
                  <a:pt x="208" y="234"/>
                  <a:pt x="208" y="216"/>
                </a:cubicBezTo>
                <a:cubicBezTo>
                  <a:pt x="208" y="198"/>
                  <a:pt x="194" y="184"/>
                  <a:pt x="176" y="184"/>
                </a:cubicBezTo>
                <a:cubicBezTo>
                  <a:pt x="161" y="184"/>
                  <a:pt x="149" y="194"/>
                  <a:pt x="145" y="208"/>
                </a:cubicBezTo>
                <a:cubicBezTo>
                  <a:pt x="111" y="208"/>
                  <a:pt x="111" y="208"/>
                  <a:pt x="111" y="208"/>
                </a:cubicBezTo>
                <a:cubicBezTo>
                  <a:pt x="107" y="194"/>
                  <a:pt x="95" y="184"/>
                  <a:pt x="80" y="184"/>
                </a:cubicBezTo>
                <a:cubicBezTo>
                  <a:pt x="73" y="184"/>
                  <a:pt x="67" y="186"/>
                  <a:pt x="62" y="190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8" y="156"/>
                  <a:pt x="231" y="153"/>
                  <a:pt x="232" y="150"/>
                </a:cubicBezTo>
                <a:cubicBezTo>
                  <a:pt x="256" y="66"/>
                  <a:pt x="256" y="66"/>
                  <a:pt x="256" y="66"/>
                </a:cubicBezTo>
                <a:cubicBezTo>
                  <a:pt x="256" y="64"/>
                  <a:pt x="256" y="61"/>
                  <a:pt x="254" y="59"/>
                </a:cubicBezTo>
                <a:cubicBezTo>
                  <a:pt x="253" y="57"/>
                  <a:pt x="251" y="56"/>
                  <a:pt x="248" y="56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08" y="6"/>
                  <a:pt x="208" y="6"/>
                  <a:pt x="208" y="6"/>
                </a:cubicBezTo>
                <a:cubicBezTo>
                  <a:pt x="207" y="2"/>
                  <a:pt x="204" y="0"/>
                  <a:pt x="20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2" y="0"/>
                  <a:pt x="140" y="1"/>
                  <a:pt x="138" y="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6" y="24"/>
                  <a:pt x="73" y="27"/>
                  <a:pt x="72" y="30"/>
                </a:cubicBezTo>
                <a:cubicBezTo>
                  <a:pt x="66" y="56"/>
                  <a:pt x="66" y="56"/>
                  <a:pt x="66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27"/>
                  <a:pt x="44" y="24"/>
                  <a:pt x="4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lose/>
                <a:moveTo>
                  <a:pt x="176" y="200"/>
                </a:moveTo>
                <a:cubicBezTo>
                  <a:pt x="185" y="200"/>
                  <a:pt x="192" y="207"/>
                  <a:pt x="192" y="216"/>
                </a:cubicBezTo>
                <a:cubicBezTo>
                  <a:pt x="192" y="225"/>
                  <a:pt x="185" y="232"/>
                  <a:pt x="176" y="232"/>
                </a:cubicBezTo>
                <a:cubicBezTo>
                  <a:pt x="167" y="232"/>
                  <a:pt x="160" y="225"/>
                  <a:pt x="160" y="216"/>
                </a:cubicBezTo>
                <a:cubicBezTo>
                  <a:pt x="160" y="207"/>
                  <a:pt x="167" y="200"/>
                  <a:pt x="176" y="200"/>
                </a:cubicBezTo>
                <a:close/>
                <a:moveTo>
                  <a:pt x="80" y="200"/>
                </a:moveTo>
                <a:cubicBezTo>
                  <a:pt x="89" y="200"/>
                  <a:pt x="96" y="207"/>
                  <a:pt x="96" y="216"/>
                </a:cubicBezTo>
                <a:cubicBezTo>
                  <a:pt x="96" y="225"/>
                  <a:pt x="89" y="232"/>
                  <a:pt x="80" y="232"/>
                </a:cubicBezTo>
                <a:cubicBezTo>
                  <a:pt x="71" y="232"/>
                  <a:pt x="64" y="225"/>
                  <a:pt x="64" y="216"/>
                </a:cubicBezTo>
                <a:cubicBezTo>
                  <a:pt x="64" y="207"/>
                  <a:pt x="71" y="200"/>
                  <a:pt x="80" y="200"/>
                </a:cubicBezTo>
                <a:close/>
                <a:moveTo>
                  <a:pt x="147" y="16"/>
                </a:moveTo>
                <a:cubicBezTo>
                  <a:pt x="194" y="16"/>
                  <a:pt x="194" y="16"/>
                  <a:pt x="194" y="16"/>
                </a:cubicBezTo>
                <a:cubicBezTo>
                  <a:pt x="205" y="56"/>
                  <a:pt x="205" y="56"/>
                  <a:pt x="205" y="56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29" y="34"/>
                  <a:pt x="129" y="34"/>
                  <a:pt x="129" y="34"/>
                </a:cubicBezTo>
                <a:lnTo>
                  <a:pt x="147" y="16"/>
                </a:lnTo>
                <a:close/>
                <a:moveTo>
                  <a:pt x="86" y="40"/>
                </a:moveTo>
                <a:cubicBezTo>
                  <a:pt x="114" y="40"/>
                  <a:pt x="114" y="40"/>
                  <a:pt x="114" y="4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82" y="56"/>
                  <a:pt x="82" y="56"/>
                  <a:pt x="82" y="56"/>
                </a:cubicBezTo>
                <a:lnTo>
                  <a:pt x="86" y="40"/>
                </a:lnTo>
                <a:close/>
                <a:moveTo>
                  <a:pt x="216" y="72"/>
                </a:moveTo>
                <a:cubicBezTo>
                  <a:pt x="216" y="72"/>
                  <a:pt x="216" y="72"/>
                  <a:pt x="21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9" y="148"/>
                  <a:pt x="59" y="148"/>
                  <a:pt x="58" y="148"/>
                </a:cubicBezTo>
                <a:cubicBezTo>
                  <a:pt x="52" y="72"/>
                  <a:pt x="52" y="72"/>
                  <a:pt x="52" y="72"/>
                </a:cubicBezTo>
                <a:lnTo>
                  <a:pt x="216" y="72"/>
                </a:lnTo>
                <a:close/>
              </a:path>
            </a:pathLst>
          </a:custGeom>
          <a:solidFill>
            <a:srgbClr val="9D93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7D6D5BE5-761A-481B-9A55-3394C53F21DF}"/>
              </a:ext>
            </a:extLst>
          </p:cNvPr>
          <p:cNvGrpSpPr>
            <a:grpSpLocks noChangeAspect="1"/>
          </p:cNvGrpSpPr>
          <p:nvPr/>
        </p:nvGrpSpPr>
        <p:grpSpPr>
          <a:xfrm>
            <a:off x="6603324" y="4487015"/>
            <a:ext cx="483027" cy="587551"/>
            <a:chOff x="5454393" y="4787929"/>
            <a:chExt cx="289084" cy="351640"/>
          </a:xfrm>
          <a:solidFill>
            <a:srgbClr val="9D938E"/>
          </a:solidFill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772A0669-9F84-4A32-93A4-92120C2D8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4393" y="4787929"/>
              <a:ext cx="289084" cy="351640"/>
            </a:xfrm>
            <a:custGeom>
              <a:avLst/>
              <a:gdLst>
                <a:gd name="T0" fmla="*/ 145 w 192"/>
                <a:gd name="T1" fmla="*/ 24 h 256"/>
                <a:gd name="T2" fmla="*/ 135 w 192"/>
                <a:gd name="T3" fmla="*/ 4 h 256"/>
                <a:gd name="T4" fmla="*/ 128 w 192"/>
                <a:gd name="T5" fmla="*/ 0 h 256"/>
                <a:gd name="T6" fmla="*/ 64 w 192"/>
                <a:gd name="T7" fmla="*/ 0 h 256"/>
                <a:gd name="T8" fmla="*/ 57 w 192"/>
                <a:gd name="T9" fmla="*/ 4 h 256"/>
                <a:gd name="T10" fmla="*/ 47 w 192"/>
                <a:gd name="T11" fmla="*/ 24 h 256"/>
                <a:gd name="T12" fmla="*/ 8 w 192"/>
                <a:gd name="T13" fmla="*/ 24 h 256"/>
                <a:gd name="T14" fmla="*/ 0 w 192"/>
                <a:gd name="T15" fmla="*/ 32 h 256"/>
                <a:gd name="T16" fmla="*/ 0 w 192"/>
                <a:gd name="T17" fmla="*/ 248 h 256"/>
                <a:gd name="T18" fmla="*/ 8 w 192"/>
                <a:gd name="T19" fmla="*/ 256 h 256"/>
                <a:gd name="T20" fmla="*/ 184 w 192"/>
                <a:gd name="T21" fmla="*/ 256 h 256"/>
                <a:gd name="T22" fmla="*/ 192 w 192"/>
                <a:gd name="T23" fmla="*/ 248 h 256"/>
                <a:gd name="T24" fmla="*/ 192 w 192"/>
                <a:gd name="T25" fmla="*/ 32 h 256"/>
                <a:gd name="T26" fmla="*/ 184 w 192"/>
                <a:gd name="T27" fmla="*/ 24 h 256"/>
                <a:gd name="T28" fmla="*/ 145 w 192"/>
                <a:gd name="T29" fmla="*/ 24 h 256"/>
                <a:gd name="T30" fmla="*/ 69 w 192"/>
                <a:gd name="T31" fmla="*/ 16 h 256"/>
                <a:gd name="T32" fmla="*/ 123 w 192"/>
                <a:gd name="T33" fmla="*/ 16 h 256"/>
                <a:gd name="T34" fmla="*/ 139 w 192"/>
                <a:gd name="T35" fmla="*/ 48 h 256"/>
                <a:gd name="T36" fmla="*/ 53 w 192"/>
                <a:gd name="T37" fmla="*/ 48 h 256"/>
                <a:gd name="T38" fmla="*/ 69 w 192"/>
                <a:gd name="T39" fmla="*/ 16 h 256"/>
                <a:gd name="T40" fmla="*/ 176 w 192"/>
                <a:gd name="T41" fmla="*/ 240 h 256"/>
                <a:gd name="T42" fmla="*/ 16 w 192"/>
                <a:gd name="T43" fmla="*/ 240 h 256"/>
                <a:gd name="T44" fmla="*/ 16 w 192"/>
                <a:gd name="T45" fmla="*/ 40 h 256"/>
                <a:gd name="T46" fmla="*/ 39 w 192"/>
                <a:gd name="T47" fmla="*/ 40 h 256"/>
                <a:gd name="T48" fmla="*/ 33 w 192"/>
                <a:gd name="T49" fmla="*/ 52 h 256"/>
                <a:gd name="T50" fmla="*/ 33 w 192"/>
                <a:gd name="T51" fmla="*/ 60 h 256"/>
                <a:gd name="T52" fmla="*/ 40 w 192"/>
                <a:gd name="T53" fmla="*/ 64 h 256"/>
                <a:gd name="T54" fmla="*/ 152 w 192"/>
                <a:gd name="T55" fmla="*/ 64 h 256"/>
                <a:gd name="T56" fmla="*/ 152 w 192"/>
                <a:gd name="T57" fmla="*/ 64 h 256"/>
                <a:gd name="T58" fmla="*/ 160 w 192"/>
                <a:gd name="T59" fmla="*/ 56 h 256"/>
                <a:gd name="T60" fmla="*/ 159 w 192"/>
                <a:gd name="T61" fmla="*/ 51 h 256"/>
                <a:gd name="T62" fmla="*/ 153 w 192"/>
                <a:gd name="T63" fmla="*/ 40 h 256"/>
                <a:gd name="T64" fmla="*/ 176 w 192"/>
                <a:gd name="T65" fmla="*/ 40 h 256"/>
                <a:gd name="T66" fmla="*/ 176 w 192"/>
                <a:gd name="T67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256">
                  <a:moveTo>
                    <a:pt x="145" y="24"/>
                  </a:moveTo>
                  <a:cubicBezTo>
                    <a:pt x="135" y="4"/>
                    <a:pt x="135" y="4"/>
                    <a:pt x="135" y="4"/>
                  </a:cubicBezTo>
                  <a:cubicBezTo>
                    <a:pt x="134" y="2"/>
                    <a:pt x="131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58" y="2"/>
                    <a:pt x="57" y="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28"/>
                    <a:pt x="188" y="24"/>
                    <a:pt x="184" y="24"/>
                  </a:cubicBezTo>
                  <a:lnTo>
                    <a:pt x="145" y="24"/>
                  </a:lnTo>
                  <a:close/>
                  <a:moveTo>
                    <a:pt x="69" y="1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69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5"/>
                    <a:pt x="32" y="58"/>
                    <a:pt x="33" y="60"/>
                  </a:cubicBezTo>
                  <a:cubicBezTo>
                    <a:pt x="35" y="63"/>
                    <a:pt x="37" y="64"/>
                    <a:pt x="40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6" y="64"/>
                    <a:pt x="160" y="60"/>
                    <a:pt x="160" y="56"/>
                  </a:cubicBezTo>
                  <a:cubicBezTo>
                    <a:pt x="160" y="54"/>
                    <a:pt x="160" y="53"/>
                    <a:pt x="159" y="51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76" y="40"/>
                    <a:pt x="176" y="40"/>
                    <a:pt x="176" y="40"/>
                  </a:cubicBezTo>
                  <a:lnTo>
                    <a:pt x="176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BA2C61B9-8CD3-4374-95B0-5BD945DA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157" y="4908193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F157C40A-1CE1-443A-BE6C-0B7858554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157" y="4963096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47EB0636-3D9A-4689-9C30-2B665152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157" y="5017999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4FE0F873-C413-4D57-9D7A-48702929F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157" y="5072902"/>
              <a:ext cx="131662" cy="22223"/>
            </a:xfrm>
            <a:custGeom>
              <a:avLst/>
              <a:gdLst>
                <a:gd name="T0" fmla="*/ 80 w 88"/>
                <a:gd name="T1" fmla="*/ 0 h 16"/>
                <a:gd name="T2" fmla="*/ 8 w 88"/>
                <a:gd name="T3" fmla="*/ 0 h 16"/>
                <a:gd name="T4" fmla="*/ 0 w 88"/>
                <a:gd name="T5" fmla="*/ 8 h 16"/>
                <a:gd name="T6" fmla="*/ 8 w 88"/>
                <a:gd name="T7" fmla="*/ 16 h 16"/>
                <a:gd name="T8" fmla="*/ 80 w 88"/>
                <a:gd name="T9" fmla="*/ 16 h 16"/>
                <a:gd name="T10" fmla="*/ 88 w 88"/>
                <a:gd name="T11" fmla="*/ 8 h 16"/>
                <a:gd name="T12" fmla="*/ 80 w 8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8" y="12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6199859-4494-462C-9810-9E14FB1C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050" y="4908193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680D3F61-2FD9-49D5-AABD-163D913E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050" y="4963096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518C5771-BBBD-4E88-9D1F-03B1E63CA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050" y="5017999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1AA3DB74-E881-4435-80FE-1673937DF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050" y="5072902"/>
              <a:ext cx="35778" cy="22223"/>
            </a:xfrm>
            <a:custGeom>
              <a:avLst/>
              <a:gdLst>
                <a:gd name="T0" fmla="*/ 16 w 24"/>
                <a:gd name="T1" fmla="*/ 0 h 16"/>
                <a:gd name="T2" fmla="*/ 8 w 24"/>
                <a:gd name="T3" fmla="*/ 0 h 16"/>
                <a:gd name="T4" fmla="*/ 0 w 24"/>
                <a:gd name="T5" fmla="*/ 8 h 16"/>
                <a:gd name="T6" fmla="*/ 8 w 24"/>
                <a:gd name="T7" fmla="*/ 16 h 16"/>
                <a:gd name="T8" fmla="*/ 16 w 24"/>
                <a:gd name="T9" fmla="*/ 16 h 16"/>
                <a:gd name="T10" fmla="*/ 24 w 24"/>
                <a:gd name="T11" fmla="*/ 8 h 16"/>
                <a:gd name="T12" fmla="*/ 16 w 2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6"/>
                    <a:pt x="24" y="12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id="{3FE47BF3-5E7A-457C-8139-964CDB1A639F}"/>
              </a:ext>
            </a:extLst>
          </p:cNvPr>
          <p:cNvSpPr txBox="1"/>
          <p:nvPr/>
        </p:nvSpPr>
        <p:spPr>
          <a:xfrm>
            <a:off x="2313800" y="591119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09B808F-063E-4B5B-BF47-4A3A815FD913}"/>
              </a:ext>
            </a:extLst>
          </p:cNvPr>
          <p:cNvSpPr/>
          <p:nvPr/>
        </p:nvSpPr>
        <p:spPr>
          <a:xfrm>
            <a:off x="3917154" y="1194283"/>
            <a:ext cx="4386805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D0B456D-0E5C-41F1-925A-FD9A53E80EF6}"/>
              </a:ext>
            </a:extLst>
          </p:cNvPr>
          <p:cNvSpPr txBox="1"/>
          <p:nvPr/>
        </p:nvSpPr>
        <p:spPr>
          <a:xfrm>
            <a:off x="7040642" y="1893701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F6803C0-B920-4A90-A2B6-DD7A25CE012F}"/>
              </a:ext>
            </a:extLst>
          </p:cNvPr>
          <p:cNvSpPr txBox="1">
            <a:spLocks/>
          </p:cNvSpPr>
          <p:nvPr/>
        </p:nvSpPr>
        <p:spPr>
          <a:xfrm>
            <a:off x="7806943" y="2053866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A7CEED76-9564-4088-B51B-AD1BBFF6D968}"/>
              </a:ext>
            </a:extLst>
          </p:cNvPr>
          <p:cNvSpPr txBox="1"/>
          <p:nvPr/>
        </p:nvSpPr>
        <p:spPr>
          <a:xfrm>
            <a:off x="7831095" y="2324719"/>
            <a:ext cx="2639281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0FC360F-F086-433B-882B-4360E3533C90}"/>
              </a:ext>
            </a:extLst>
          </p:cNvPr>
          <p:cNvSpPr txBox="1"/>
          <p:nvPr/>
        </p:nvSpPr>
        <p:spPr>
          <a:xfrm>
            <a:off x="8170485" y="4643548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18EFBA43-B6CE-44C4-9F5B-F7DE51B65067}"/>
              </a:ext>
            </a:extLst>
          </p:cNvPr>
          <p:cNvSpPr txBox="1">
            <a:spLocks/>
          </p:cNvSpPr>
          <p:nvPr/>
        </p:nvSpPr>
        <p:spPr>
          <a:xfrm>
            <a:off x="8936786" y="480371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id="{C558DA27-ABF7-465F-A9F9-5CB0D569D6EA}"/>
              </a:ext>
            </a:extLst>
          </p:cNvPr>
          <p:cNvSpPr txBox="1"/>
          <p:nvPr/>
        </p:nvSpPr>
        <p:spPr>
          <a:xfrm>
            <a:off x="8960938" y="5074566"/>
            <a:ext cx="2639281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8B9FD58-497C-4085-98CD-DEA52085752C}"/>
              </a:ext>
            </a:extLst>
          </p:cNvPr>
          <p:cNvSpPr txBox="1"/>
          <p:nvPr/>
        </p:nvSpPr>
        <p:spPr>
          <a:xfrm>
            <a:off x="874945" y="2988218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2F734B2-66AF-44A6-B76B-1ED8069CB1B2}"/>
              </a:ext>
            </a:extLst>
          </p:cNvPr>
          <p:cNvSpPr txBox="1">
            <a:spLocks/>
          </p:cNvSpPr>
          <p:nvPr/>
        </p:nvSpPr>
        <p:spPr>
          <a:xfrm>
            <a:off x="1641246" y="314838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5CDD79F8-7FC5-4A6E-BB06-1936F81734C5}"/>
              </a:ext>
            </a:extLst>
          </p:cNvPr>
          <p:cNvSpPr txBox="1"/>
          <p:nvPr/>
        </p:nvSpPr>
        <p:spPr>
          <a:xfrm>
            <a:off x="1665398" y="3419236"/>
            <a:ext cx="2639281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7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D2B6AB4-1DCA-4831-B5A6-B8BCB905421F}"/>
              </a:ext>
            </a:extLst>
          </p:cNvPr>
          <p:cNvSpPr/>
          <p:nvPr/>
        </p:nvSpPr>
        <p:spPr>
          <a:xfrm>
            <a:off x="0" y="2297723"/>
            <a:ext cx="12192000" cy="456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66461730-0D73-4789-A3DE-686FF244A997}"/>
              </a:ext>
            </a:extLst>
          </p:cNvPr>
          <p:cNvGrpSpPr/>
          <p:nvPr/>
        </p:nvGrpSpPr>
        <p:grpSpPr>
          <a:xfrm>
            <a:off x="1550622" y="2898870"/>
            <a:ext cx="1435395" cy="1435395"/>
            <a:chOff x="1172570" y="4390944"/>
            <a:chExt cx="1435395" cy="1435395"/>
          </a:xfrm>
        </p:grpSpPr>
        <p:sp>
          <p:nvSpPr>
            <p:cNvPr id="3" name="Oval 6">
              <a:extLst>
                <a:ext uri="{FF2B5EF4-FFF2-40B4-BE49-F238E27FC236}">
                  <a16:creationId xmlns:a16="http://schemas.microsoft.com/office/drawing/2014/main" id="{6119891E-E88D-4AED-BC9F-6194DE1C3459}"/>
                </a:ext>
              </a:extLst>
            </p:cNvPr>
            <p:cNvSpPr/>
            <p:nvPr userDrawn="1"/>
          </p:nvSpPr>
          <p:spPr>
            <a:xfrm>
              <a:off x="1254327" y="4472701"/>
              <a:ext cx="1271882" cy="1271882"/>
            </a:xfrm>
            <a:prstGeom prst="ellipse">
              <a:avLst/>
            </a:prstGeom>
            <a:solidFill>
              <a:srgbClr val="B9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Average</a:t>
              </a:r>
            </a:p>
          </p:txBody>
        </p:sp>
        <p:sp>
          <p:nvSpPr>
            <p:cNvPr id="4" name="Arc 7">
              <a:extLst>
                <a:ext uri="{FF2B5EF4-FFF2-40B4-BE49-F238E27FC236}">
                  <a16:creationId xmlns:a16="http://schemas.microsoft.com/office/drawing/2014/main" id="{5919EF2E-84B5-44EA-B593-7F754000CBD6}"/>
                </a:ext>
              </a:extLst>
            </p:cNvPr>
            <p:cNvSpPr/>
            <p:nvPr userDrawn="1"/>
          </p:nvSpPr>
          <p:spPr>
            <a:xfrm>
              <a:off x="1172570" y="4390944"/>
              <a:ext cx="1435395" cy="1435395"/>
            </a:xfrm>
            <a:prstGeom prst="arc">
              <a:avLst>
                <a:gd name="adj1" fmla="val 16200000"/>
                <a:gd name="adj2" fmla="val 10388543"/>
              </a:avLst>
            </a:prstGeom>
            <a:ln w="63500" cap="rnd">
              <a:solidFill>
                <a:srgbClr val="B9CB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8D4FCFF9-38D3-461E-A1A3-0236220E3FBC}"/>
              </a:ext>
            </a:extLst>
          </p:cNvPr>
          <p:cNvGrpSpPr/>
          <p:nvPr/>
        </p:nvGrpSpPr>
        <p:grpSpPr>
          <a:xfrm>
            <a:off x="5203128" y="2898870"/>
            <a:ext cx="1435395" cy="1435395"/>
            <a:chOff x="3976392" y="4390944"/>
            <a:chExt cx="1435395" cy="1435395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5463A0B-A28B-4512-AAA4-F40052A9FFCA}"/>
                </a:ext>
              </a:extLst>
            </p:cNvPr>
            <p:cNvSpPr/>
            <p:nvPr userDrawn="1"/>
          </p:nvSpPr>
          <p:spPr>
            <a:xfrm>
              <a:off x="4058149" y="4472701"/>
              <a:ext cx="1271882" cy="1271882"/>
            </a:xfrm>
            <a:prstGeom prst="ellipse">
              <a:avLst/>
            </a:prstGeom>
            <a:solidFill>
              <a:srgbClr val="D8B6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</a:p>
            <a:p>
              <a:pPr algn="ctr"/>
              <a:r>
                <a:rPr lang="en-US" sz="1000">
                  <a:solidFill>
                    <a:schemeClr val="bg1"/>
                  </a:solidFill>
                  <a:cs typeface="+mn-ea"/>
                  <a:sym typeface="+mn-lt"/>
                </a:rPr>
                <a:t>Average</a:t>
              </a:r>
            </a:p>
          </p:txBody>
        </p:sp>
        <p:sp>
          <p:nvSpPr>
            <p:cNvPr id="7" name="Arc 9">
              <a:extLst>
                <a:ext uri="{FF2B5EF4-FFF2-40B4-BE49-F238E27FC236}">
                  <a16:creationId xmlns:a16="http://schemas.microsoft.com/office/drawing/2014/main" id="{991AE969-0267-420E-A56F-7CF785981700}"/>
                </a:ext>
              </a:extLst>
            </p:cNvPr>
            <p:cNvSpPr/>
            <p:nvPr userDrawn="1"/>
          </p:nvSpPr>
          <p:spPr>
            <a:xfrm>
              <a:off x="3976392" y="4390944"/>
              <a:ext cx="1435395" cy="1435395"/>
            </a:xfrm>
            <a:prstGeom prst="arc">
              <a:avLst>
                <a:gd name="adj1" fmla="val 16200000"/>
                <a:gd name="adj2" fmla="val 4082274"/>
              </a:avLst>
            </a:prstGeom>
            <a:ln w="63500" cap="rnd">
              <a:solidFill>
                <a:srgbClr val="D8B6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36395D48-3044-453C-BEB2-C37429661C7F}"/>
              </a:ext>
            </a:extLst>
          </p:cNvPr>
          <p:cNvGrpSpPr/>
          <p:nvPr/>
        </p:nvGrpSpPr>
        <p:grpSpPr>
          <a:xfrm>
            <a:off x="9205983" y="2898869"/>
            <a:ext cx="1435395" cy="1435395"/>
            <a:chOff x="6977069" y="4390945"/>
            <a:chExt cx="1435395" cy="1435395"/>
          </a:xfrm>
        </p:grpSpPr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F410294F-554A-4E99-89D3-26DBE823D5A6}"/>
                </a:ext>
              </a:extLst>
            </p:cNvPr>
            <p:cNvSpPr/>
            <p:nvPr userDrawn="1"/>
          </p:nvSpPr>
          <p:spPr>
            <a:xfrm>
              <a:off x="7058826" y="4472701"/>
              <a:ext cx="1271882" cy="1271882"/>
            </a:xfrm>
            <a:prstGeom prst="ellipse">
              <a:avLst/>
            </a:prstGeom>
            <a:solidFill>
              <a:srgbClr val="B9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95%</a:t>
              </a:r>
            </a:p>
            <a:p>
              <a:pPr algn="ctr"/>
              <a:r>
                <a:rPr lang="en-US" sz="1000">
                  <a:solidFill>
                    <a:schemeClr val="bg1"/>
                  </a:solidFill>
                  <a:cs typeface="+mn-ea"/>
                  <a:sym typeface="+mn-lt"/>
                </a:rPr>
                <a:t>Average</a:t>
              </a:r>
            </a:p>
          </p:txBody>
        </p:sp>
        <p:sp>
          <p:nvSpPr>
            <p:cNvPr id="10" name="Arc 11">
              <a:extLst>
                <a:ext uri="{FF2B5EF4-FFF2-40B4-BE49-F238E27FC236}">
                  <a16:creationId xmlns:a16="http://schemas.microsoft.com/office/drawing/2014/main" id="{5A10CD8E-ABA6-4D22-BD6E-30B0CA4CB592}"/>
                </a:ext>
              </a:extLst>
            </p:cNvPr>
            <p:cNvSpPr/>
            <p:nvPr userDrawn="1"/>
          </p:nvSpPr>
          <p:spPr>
            <a:xfrm>
              <a:off x="6977069" y="4390945"/>
              <a:ext cx="1435395" cy="1435395"/>
            </a:xfrm>
            <a:prstGeom prst="arc">
              <a:avLst>
                <a:gd name="adj1" fmla="val 16200000"/>
                <a:gd name="adj2" fmla="val 14149221"/>
              </a:avLst>
            </a:prstGeom>
            <a:ln w="63500" cap="rnd">
              <a:solidFill>
                <a:srgbClr val="B9CB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35C8CB9-1066-48C8-92D4-892EBFEE02C2}"/>
              </a:ext>
            </a:extLst>
          </p:cNvPr>
          <p:cNvSpPr txBox="1">
            <a:spLocks/>
          </p:cNvSpPr>
          <p:nvPr/>
        </p:nvSpPr>
        <p:spPr>
          <a:xfrm>
            <a:off x="781071" y="4647004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75CD6D9-072D-4AD3-A4C5-770796276CEA}"/>
              </a:ext>
            </a:extLst>
          </p:cNvPr>
          <p:cNvSpPr txBox="1">
            <a:spLocks/>
          </p:cNvSpPr>
          <p:nvPr/>
        </p:nvSpPr>
        <p:spPr>
          <a:xfrm>
            <a:off x="4535582" y="4647004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74ABF8-606C-41E6-A609-06879803171B}"/>
              </a:ext>
            </a:extLst>
          </p:cNvPr>
          <p:cNvSpPr txBox="1">
            <a:spLocks/>
          </p:cNvSpPr>
          <p:nvPr/>
        </p:nvSpPr>
        <p:spPr>
          <a:xfrm>
            <a:off x="8335813" y="4647004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98277697-F1F6-45C0-B84A-39B8A88AFA29}"/>
              </a:ext>
            </a:extLst>
          </p:cNvPr>
          <p:cNvSpPr txBox="1"/>
          <p:nvPr/>
        </p:nvSpPr>
        <p:spPr>
          <a:xfrm>
            <a:off x="2313800" y="591119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97675C-C9FC-44D0-AD24-4A6B764CC9B9}"/>
              </a:ext>
            </a:extLst>
          </p:cNvPr>
          <p:cNvSpPr/>
          <p:nvPr/>
        </p:nvSpPr>
        <p:spPr>
          <a:xfrm>
            <a:off x="3917154" y="1194283"/>
            <a:ext cx="438680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A710DBC8-7872-4F43-B694-45FDE4015722}"/>
              </a:ext>
            </a:extLst>
          </p:cNvPr>
          <p:cNvSpPr txBox="1"/>
          <p:nvPr/>
        </p:nvSpPr>
        <p:spPr>
          <a:xfrm>
            <a:off x="1351390" y="4970456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7B9F2736-B1E1-4CA4-BB02-EC9784B59824}"/>
              </a:ext>
            </a:extLst>
          </p:cNvPr>
          <p:cNvSpPr txBox="1"/>
          <p:nvPr/>
        </p:nvSpPr>
        <p:spPr>
          <a:xfrm>
            <a:off x="5099909" y="4970456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A3871546-F279-498A-8869-A9F7911FF149}"/>
              </a:ext>
            </a:extLst>
          </p:cNvPr>
          <p:cNvSpPr txBox="1"/>
          <p:nvPr/>
        </p:nvSpPr>
        <p:spPr>
          <a:xfrm>
            <a:off x="8848428" y="4970456"/>
            <a:ext cx="1980197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6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EEB58AC8-045D-4668-8A5B-FCACAEE352AE}"/>
              </a:ext>
            </a:extLst>
          </p:cNvPr>
          <p:cNvSpPr/>
          <p:nvPr/>
        </p:nvSpPr>
        <p:spPr>
          <a:xfrm>
            <a:off x="326096" y="0"/>
            <a:ext cx="3414591" cy="3610708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07DD608-695B-4B9D-80DE-C9E210A731BF}"/>
              </a:ext>
            </a:extLst>
          </p:cNvPr>
          <p:cNvSpPr/>
          <p:nvPr/>
        </p:nvSpPr>
        <p:spPr>
          <a:xfrm>
            <a:off x="1584801" y="1349354"/>
            <a:ext cx="3305908" cy="361070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1478658-8D88-44C3-A60E-35F5A41D4B75}"/>
              </a:ext>
            </a:extLst>
          </p:cNvPr>
          <p:cNvSpPr txBox="1">
            <a:spLocks/>
          </p:cNvSpPr>
          <p:nvPr/>
        </p:nvSpPr>
        <p:spPr>
          <a:xfrm>
            <a:off x="1472254" y="5140657"/>
            <a:ext cx="5587611" cy="1917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BEST </a:t>
            </a:r>
            <a:br>
              <a:rPr 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POWER</a:t>
            </a:r>
            <a:r>
              <a:rPr lang="en-US" altLang="zh-CN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POINT</a:t>
            </a:r>
            <a:endParaRPr lang="en-US" sz="3600" spc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roup 40">
            <a:extLst>
              <a:ext uri="{FF2B5EF4-FFF2-40B4-BE49-F238E27FC236}">
                <a16:creationId xmlns:a16="http://schemas.microsoft.com/office/drawing/2014/main" id="{088CFA0D-85AF-4CA4-817B-7FA25043CA3D}"/>
              </a:ext>
            </a:extLst>
          </p:cNvPr>
          <p:cNvGrpSpPr/>
          <p:nvPr/>
        </p:nvGrpSpPr>
        <p:grpSpPr>
          <a:xfrm>
            <a:off x="6749482" y="1154710"/>
            <a:ext cx="555387" cy="550931"/>
            <a:chOff x="6463051" y="2676755"/>
            <a:chExt cx="555387" cy="550931"/>
          </a:xfrm>
        </p:grpSpPr>
        <p:sp>
          <p:nvSpPr>
            <p:cNvPr id="7" name="Rounded Rectangle 30">
              <a:extLst>
                <a:ext uri="{FF2B5EF4-FFF2-40B4-BE49-F238E27FC236}">
                  <a16:creationId xmlns:a16="http://schemas.microsoft.com/office/drawing/2014/main" id="{C7FA672F-25C0-446C-80D6-28281EDA763D}"/>
                </a:ext>
              </a:extLst>
            </p:cNvPr>
            <p:cNvSpPr/>
            <p:nvPr userDrawn="1"/>
          </p:nvSpPr>
          <p:spPr>
            <a:xfrm>
              <a:off x="6463051" y="2676755"/>
              <a:ext cx="555387" cy="550931"/>
            </a:xfrm>
            <a:prstGeom prst="roundRect">
              <a:avLst/>
            </a:prstGeom>
            <a:solidFill>
              <a:srgbClr val="B9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35">
              <a:extLst>
                <a:ext uri="{FF2B5EF4-FFF2-40B4-BE49-F238E27FC236}">
                  <a16:creationId xmlns:a16="http://schemas.microsoft.com/office/drawing/2014/main" id="{88E2B5E4-1A91-47B3-8CEA-751C9A8AEC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243" y="2796538"/>
              <a:ext cx="405000" cy="337500"/>
            </a:xfrm>
            <a:prstGeom prst="rect">
              <a:avLst/>
            </a:prstGeom>
          </p:spPr>
        </p:pic>
      </p:grpSp>
      <p:grpSp>
        <p:nvGrpSpPr>
          <p:cNvPr id="11" name="Group 40">
            <a:extLst>
              <a:ext uri="{FF2B5EF4-FFF2-40B4-BE49-F238E27FC236}">
                <a16:creationId xmlns:a16="http://schemas.microsoft.com/office/drawing/2014/main" id="{B932AB1A-EB8F-4B1C-9A6F-4ACF2190FDCC}"/>
              </a:ext>
            </a:extLst>
          </p:cNvPr>
          <p:cNvGrpSpPr/>
          <p:nvPr/>
        </p:nvGrpSpPr>
        <p:grpSpPr>
          <a:xfrm>
            <a:off x="6749482" y="2947182"/>
            <a:ext cx="555387" cy="550931"/>
            <a:chOff x="6463051" y="2676755"/>
            <a:chExt cx="555387" cy="550931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6C592855-37F4-48B7-B5B0-CA0FDF138AAD}"/>
                </a:ext>
              </a:extLst>
            </p:cNvPr>
            <p:cNvSpPr/>
            <p:nvPr userDrawn="1"/>
          </p:nvSpPr>
          <p:spPr>
            <a:xfrm>
              <a:off x="6463051" y="2676755"/>
              <a:ext cx="555387" cy="550931"/>
            </a:xfrm>
            <a:prstGeom prst="roundRect">
              <a:avLst/>
            </a:prstGeom>
            <a:solidFill>
              <a:srgbClr val="B9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3" name="Picture 35">
              <a:extLst>
                <a:ext uri="{FF2B5EF4-FFF2-40B4-BE49-F238E27FC236}">
                  <a16:creationId xmlns:a16="http://schemas.microsoft.com/office/drawing/2014/main" id="{9F94C522-DC61-4361-B09A-B096AB94D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243" y="2796538"/>
              <a:ext cx="405000" cy="337500"/>
            </a:xfrm>
            <a:prstGeom prst="rect">
              <a:avLst/>
            </a:prstGeom>
          </p:spPr>
        </p:pic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3E48AD4F-A6E4-4F3D-9A8E-0868E13122C8}"/>
              </a:ext>
            </a:extLst>
          </p:cNvPr>
          <p:cNvGrpSpPr/>
          <p:nvPr/>
        </p:nvGrpSpPr>
        <p:grpSpPr>
          <a:xfrm>
            <a:off x="6749482" y="4739654"/>
            <a:ext cx="555387" cy="550931"/>
            <a:chOff x="6463051" y="2676755"/>
            <a:chExt cx="555387" cy="550931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1A97F417-56E0-4EAC-A95D-2E3E2C69C135}"/>
                </a:ext>
              </a:extLst>
            </p:cNvPr>
            <p:cNvSpPr/>
            <p:nvPr userDrawn="1"/>
          </p:nvSpPr>
          <p:spPr>
            <a:xfrm>
              <a:off x="6463051" y="2676755"/>
              <a:ext cx="555387" cy="550931"/>
            </a:xfrm>
            <a:prstGeom prst="roundRect">
              <a:avLst/>
            </a:prstGeom>
            <a:solidFill>
              <a:srgbClr val="B9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0DBBAA8B-DF2A-4A5B-A167-54F795E45E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243" y="2796538"/>
              <a:ext cx="405000" cy="337500"/>
            </a:xfrm>
            <a:prstGeom prst="rect">
              <a:avLst/>
            </a:prstGeom>
          </p:spPr>
        </p:pic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F317136-DC12-4D37-B966-C341A59BF0BB}"/>
              </a:ext>
            </a:extLst>
          </p:cNvPr>
          <p:cNvSpPr txBox="1">
            <a:spLocks/>
          </p:cNvSpPr>
          <p:nvPr/>
        </p:nvSpPr>
        <p:spPr>
          <a:xfrm>
            <a:off x="7650231" y="1078501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D69160EB-A027-4355-8188-97264099543E}"/>
              </a:ext>
            </a:extLst>
          </p:cNvPr>
          <p:cNvSpPr txBox="1"/>
          <p:nvPr/>
        </p:nvSpPr>
        <p:spPr>
          <a:xfrm>
            <a:off x="7674383" y="1349354"/>
            <a:ext cx="3120836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0768880-8E88-48FE-AEBA-34DCBC1D8EF8}"/>
              </a:ext>
            </a:extLst>
          </p:cNvPr>
          <p:cNvSpPr txBox="1">
            <a:spLocks/>
          </p:cNvSpPr>
          <p:nvPr/>
        </p:nvSpPr>
        <p:spPr>
          <a:xfrm>
            <a:off x="7674383" y="2895510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4608EB-825B-4F9A-9670-16DD5CCB1774}"/>
              </a:ext>
            </a:extLst>
          </p:cNvPr>
          <p:cNvSpPr txBox="1"/>
          <p:nvPr/>
        </p:nvSpPr>
        <p:spPr>
          <a:xfrm>
            <a:off x="7698535" y="3166363"/>
            <a:ext cx="3120836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E5C6BF5-D5AF-4A0E-BBA4-CF71863EB4F2}"/>
              </a:ext>
            </a:extLst>
          </p:cNvPr>
          <p:cNvSpPr txBox="1">
            <a:spLocks/>
          </p:cNvSpPr>
          <p:nvPr/>
        </p:nvSpPr>
        <p:spPr>
          <a:xfrm>
            <a:off x="7698535" y="471251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DCE791B5-7FFC-4B5F-BDAE-920425EF27B1}"/>
              </a:ext>
            </a:extLst>
          </p:cNvPr>
          <p:cNvSpPr txBox="1"/>
          <p:nvPr/>
        </p:nvSpPr>
        <p:spPr>
          <a:xfrm>
            <a:off x="7722687" y="4983372"/>
            <a:ext cx="3120836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5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565751-1040-4423-9705-D33B540F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908"/>
            <a:ext cx="12192000" cy="1828972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B14CE72-D5EB-498B-875C-B93BA2FA0F6A}"/>
              </a:ext>
            </a:extLst>
          </p:cNvPr>
          <p:cNvSpPr/>
          <p:nvPr/>
        </p:nvSpPr>
        <p:spPr>
          <a:xfrm>
            <a:off x="3460750" y="1742550"/>
            <a:ext cx="5270500" cy="1003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2F0DCE6-D684-42C9-8BFA-A5961FCF2D7F}"/>
              </a:ext>
            </a:extLst>
          </p:cNvPr>
          <p:cNvSpPr txBox="1">
            <a:spLocks/>
          </p:cNvSpPr>
          <p:nvPr/>
        </p:nvSpPr>
        <p:spPr>
          <a:xfrm>
            <a:off x="4232464" y="2018347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6A9915-E7AD-46FA-A593-F554CFCCCF92}"/>
              </a:ext>
            </a:extLst>
          </p:cNvPr>
          <p:cNvSpPr txBox="1">
            <a:spLocks/>
          </p:cNvSpPr>
          <p:nvPr/>
        </p:nvSpPr>
        <p:spPr>
          <a:xfrm>
            <a:off x="3884389" y="4174124"/>
            <a:ext cx="4423223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3DB2656C-42AF-436C-9E64-18C901A8DE68}"/>
              </a:ext>
            </a:extLst>
          </p:cNvPr>
          <p:cNvSpPr txBox="1"/>
          <p:nvPr/>
        </p:nvSpPr>
        <p:spPr>
          <a:xfrm>
            <a:off x="3640056" y="4760458"/>
            <a:ext cx="4911887" cy="46286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7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A48E40A-CF28-4747-95BF-B480A862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" y="-15010236"/>
            <a:ext cx="13809738" cy="207165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E6CAC78-FB64-43C9-908D-0D5C8376D1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02" y="-1127293"/>
            <a:ext cx="6100597" cy="915175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1DFCC49-01BC-4E21-8BB2-932D5E77718C}"/>
              </a:ext>
            </a:extLst>
          </p:cNvPr>
          <p:cNvSpPr/>
          <p:nvPr/>
        </p:nvSpPr>
        <p:spPr>
          <a:xfrm>
            <a:off x="1342663" y="1192192"/>
            <a:ext cx="9468091" cy="4514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ECA691-F266-49F9-80EF-318D1125F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2" y="-13858555"/>
            <a:ext cx="13809738" cy="207165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1F17DB-2E5E-4D8D-B61B-AF4BA9F5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5611" y="-12943982"/>
            <a:ext cx="13809738" cy="2071655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8A46C6-A3AD-4659-9329-030D67D7896A}"/>
              </a:ext>
            </a:extLst>
          </p:cNvPr>
          <p:cNvSpPr txBox="1">
            <a:spLocks/>
          </p:cNvSpPr>
          <p:nvPr/>
        </p:nvSpPr>
        <p:spPr>
          <a:xfrm>
            <a:off x="2670418" y="3159731"/>
            <a:ext cx="2894026" cy="753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70DF90C-62DE-40FB-B0F1-D6B080339B82}"/>
              </a:ext>
            </a:extLst>
          </p:cNvPr>
          <p:cNvSpPr txBox="1">
            <a:spLocks/>
          </p:cNvSpPr>
          <p:nvPr/>
        </p:nvSpPr>
        <p:spPr>
          <a:xfrm>
            <a:off x="2670418" y="2833991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0A8B5C-4CAB-4574-8783-AF45EAC58807}"/>
              </a:ext>
            </a:extLst>
          </p:cNvPr>
          <p:cNvSpPr txBox="1">
            <a:spLocks/>
          </p:cNvSpPr>
          <p:nvPr/>
        </p:nvSpPr>
        <p:spPr>
          <a:xfrm>
            <a:off x="2670418" y="4637669"/>
            <a:ext cx="2894026" cy="6594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595CB7E-A7B5-48B5-A5F9-8D444EF609A5}"/>
              </a:ext>
            </a:extLst>
          </p:cNvPr>
          <p:cNvSpPr txBox="1">
            <a:spLocks/>
          </p:cNvSpPr>
          <p:nvPr/>
        </p:nvSpPr>
        <p:spPr>
          <a:xfrm>
            <a:off x="2670418" y="4311928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392E8B-9571-4ADC-941C-939D0EE9BFEB}"/>
              </a:ext>
            </a:extLst>
          </p:cNvPr>
          <p:cNvSpPr txBox="1">
            <a:spLocks/>
          </p:cNvSpPr>
          <p:nvPr/>
        </p:nvSpPr>
        <p:spPr>
          <a:xfrm>
            <a:off x="6874336" y="3159731"/>
            <a:ext cx="2894026" cy="753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2DE75F-FD46-4A2A-B87C-C06FC413B817}"/>
              </a:ext>
            </a:extLst>
          </p:cNvPr>
          <p:cNvSpPr txBox="1">
            <a:spLocks/>
          </p:cNvSpPr>
          <p:nvPr/>
        </p:nvSpPr>
        <p:spPr>
          <a:xfrm>
            <a:off x="6874336" y="2833991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1A3D95-FEDD-4113-B997-A851EEBDFEDA}"/>
              </a:ext>
            </a:extLst>
          </p:cNvPr>
          <p:cNvSpPr txBox="1">
            <a:spLocks/>
          </p:cNvSpPr>
          <p:nvPr/>
        </p:nvSpPr>
        <p:spPr>
          <a:xfrm>
            <a:off x="6874336" y="4637669"/>
            <a:ext cx="2894026" cy="6594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828F8AF-D7F5-4326-8E32-304FD0706336}"/>
              </a:ext>
            </a:extLst>
          </p:cNvPr>
          <p:cNvSpPr txBox="1">
            <a:spLocks/>
          </p:cNvSpPr>
          <p:nvPr/>
        </p:nvSpPr>
        <p:spPr>
          <a:xfrm>
            <a:off x="6874336" y="4311928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D57C079-62F0-48EC-9B65-BACDF2FE4729}"/>
              </a:ext>
            </a:extLst>
          </p:cNvPr>
          <p:cNvSpPr/>
          <p:nvPr/>
        </p:nvSpPr>
        <p:spPr>
          <a:xfrm>
            <a:off x="2348229" y="2833991"/>
            <a:ext cx="242194" cy="242194"/>
          </a:xfrm>
          <a:prstGeom prst="ellipse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E73E84B-DB43-48E0-A6C0-002ECC2F5C93}"/>
              </a:ext>
            </a:extLst>
          </p:cNvPr>
          <p:cNvSpPr/>
          <p:nvPr/>
        </p:nvSpPr>
        <p:spPr>
          <a:xfrm>
            <a:off x="2348229" y="4362901"/>
            <a:ext cx="242194" cy="242194"/>
          </a:xfrm>
          <a:prstGeom prst="ellipse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F713F5B-2C4C-4BE5-98FB-5270FB37DACA}"/>
              </a:ext>
            </a:extLst>
          </p:cNvPr>
          <p:cNvSpPr/>
          <p:nvPr/>
        </p:nvSpPr>
        <p:spPr>
          <a:xfrm>
            <a:off x="6550229" y="2833991"/>
            <a:ext cx="242194" cy="242194"/>
          </a:xfrm>
          <a:prstGeom prst="ellipse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43FE098-8BFF-468E-B44C-45F2017BA8E3}"/>
              </a:ext>
            </a:extLst>
          </p:cNvPr>
          <p:cNvSpPr/>
          <p:nvPr/>
        </p:nvSpPr>
        <p:spPr>
          <a:xfrm>
            <a:off x="6550229" y="4362901"/>
            <a:ext cx="242194" cy="242194"/>
          </a:xfrm>
          <a:prstGeom prst="ellipse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380380E-04FF-448E-ADE5-04A9062D18A4}"/>
              </a:ext>
            </a:extLst>
          </p:cNvPr>
          <p:cNvSpPr txBox="1">
            <a:spLocks/>
          </p:cNvSpPr>
          <p:nvPr/>
        </p:nvSpPr>
        <p:spPr>
          <a:xfrm>
            <a:off x="4232464" y="1582775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514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śḻídè">
            <a:extLst>
              <a:ext uri="{FF2B5EF4-FFF2-40B4-BE49-F238E27FC236}">
                <a16:creationId xmlns:a16="http://schemas.microsoft.com/office/drawing/2014/main" id="{3303CF34-44FA-4AC3-8B63-07B5DF317F44}"/>
              </a:ext>
            </a:extLst>
          </p:cNvPr>
          <p:cNvSpPr/>
          <p:nvPr/>
        </p:nvSpPr>
        <p:spPr>
          <a:xfrm>
            <a:off x="0" y="1"/>
            <a:ext cx="12192000" cy="36260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ïSlíḑê">
            <a:extLst>
              <a:ext uri="{FF2B5EF4-FFF2-40B4-BE49-F238E27FC236}">
                <a16:creationId xmlns:a16="http://schemas.microsoft.com/office/drawing/2014/main" id="{DF8A1409-82CB-4C73-A369-E19D805830D0}"/>
              </a:ext>
            </a:extLst>
          </p:cNvPr>
          <p:cNvSpPr/>
          <p:nvPr/>
        </p:nvSpPr>
        <p:spPr>
          <a:xfrm>
            <a:off x="742951" y="1781175"/>
            <a:ext cx="2876550" cy="3267825"/>
          </a:xfrm>
          <a:prstGeom prst="roundRect">
            <a:avLst>
              <a:gd name="adj" fmla="val 8062"/>
            </a:avLst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śļïďè">
            <a:extLst>
              <a:ext uri="{FF2B5EF4-FFF2-40B4-BE49-F238E27FC236}">
                <a16:creationId xmlns:a16="http://schemas.microsoft.com/office/drawing/2014/main" id="{B92683A6-DD23-40BE-B46E-E625F57DDD25}"/>
              </a:ext>
            </a:extLst>
          </p:cNvPr>
          <p:cNvSpPr/>
          <p:nvPr/>
        </p:nvSpPr>
        <p:spPr>
          <a:xfrm>
            <a:off x="964880" y="2144846"/>
            <a:ext cx="2432692" cy="5562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lvl="0" algn="ctr" defTabSz="914378"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îṡḻïďé">
            <a:extLst>
              <a:ext uri="{FF2B5EF4-FFF2-40B4-BE49-F238E27FC236}">
                <a16:creationId xmlns:a16="http://schemas.microsoft.com/office/drawing/2014/main" id="{B85F6999-7859-44EE-B9A3-2FBAC3B2A818}"/>
              </a:ext>
            </a:extLst>
          </p:cNvPr>
          <p:cNvSpPr/>
          <p:nvPr/>
        </p:nvSpPr>
        <p:spPr>
          <a:xfrm>
            <a:off x="7435160" y="4110230"/>
            <a:ext cx="560737" cy="560737"/>
          </a:xfrm>
          <a:prstGeom prst="ellipse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š1ïḓè">
            <a:extLst>
              <a:ext uri="{FF2B5EF4-FFF2-40B4-BE49-F238E27FC236}">
                <a16:creationId xmlns:a16="http://schemas.microsoft.com/office/drawing/2014/main" id="{B696806D-2734-42B9-A1FF-D18538AF82DC}"/>
              </a:ext>
            </a:extLst>
          </p:cNvPr>
          <p:cNvSpPr/>
          <p:nvPr/>
        </p:nvSpPr>
        <p:spPr>
          <a:xfrm>
            <a:off x="4792532" y="4110230"/>
            <a:ext cx="560737" cy="560737"/>
          </a:xfrm>
          <a:prstGeom prst="ellipse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ṣľíďe">
            <a:extLst>
              <a:ext uri="{FF2B5EF4-FFF2-40B4-BE49-F238E27FC236}">
                <a16:creationId xmlns:a16="http://schemas.microsoft.com/office/drawing/2014/main" id="{F1FA56B8-4AEF-430A-ACBA-95AD37EDFD1D}"/>
              </a:ext>
            </a:extLst>
          </p:cNvPr>
          <p:cNvSpPr/>
          <p:nvPr/>
        </p:nvSpPr>
        <p:spPr>
          <a:xfrm>
            <a:off x="10077789" y="4110230"/>
            <a:ext cx="560737" cy="560737"/>
          </a:xfrm>
          <a:prstGeom prst="ellipse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ŝļîḍe">
            <a:extLst>
              <a:ext uri="{FF2B5EF4-FFF2-40B4-BE49-F238E27FC236}">
                <a16:creationId xmlns:a16="http://schemas.microsoft.com/office/drawing/2014/main" id="{51E78EF7-396A-4217-B9D5-9D02B1534925}"/>
              </a:ext>
            </a:extLst>
          </p:cNvPr>
          <p:cNvSpPr txBox="1"/>
          <p:nvPr/>
        </p:nvSpPr>
        <p:spPr>
          <a:xfrm>
            <a:off x="804864" y="2942144"/>
            <a:ext cx="2752725" cy="1868344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9C76478-5806-4E9F-927B-DDE35881D9A2}"/>
              </a:ext>
            </a:extLst>
          </p:cNvPr>
          <p:cNvSpPr txBox="1">
            <a:spLocks/>
          </p:cNvSpPr>
          <p:nvPr/>
        </p:nvSpPr>
        <p:spPr>
          <a:xfrm>
            <a:off x="3545484" y="4914661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2FD12495-2609-44C2-B694-D528C38B389E}"/>
              </a:ext>
            </a:extLst>
          </p:cNvPr>
          <p:cNvSpPr txBox="1"/>
          <p:nvPr/>
        </p:nvSpPr>
        <p:spPr>
          <a:xfrm>
            <a:off x="3895677" y="5204593"/>
            <a:ext cx="2354445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C46CC82-CA80-48E4-B56B-112E46B2873D}"/>
              </a:ext>
            </a:extLst>
          </p:cNvPr>
          <p:cNvSpPr txBox="1">
            <a:spLocks/>
          </p:cNvSpPr>
          <p:nvPr/>
        </p:nvSpPr>
        <p:spPr>
          <a:xfrm>
            <a:off x="6250122" y="4914661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0B06AE31-0F83-4D1C-B3E9-EAD93478CE3C}"/>
              </a:ext>
            </a:extLst>
          </p:cNvPr>
          <p:cNvSpPr txBox="1"/>
          <p:nvPr/>
        </p:nvSpPr>
        <p:spPr>
          <a:xfrm>
            <a:off x="6600315" y="5204593"/>
            <a:ext cx="2354445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1DB5EA3-F603-4618-BC40-0E8FB27E7C51}"/>
              </a:ext>
            </a:extLst>
          </p:cNvPr>
          <p:cNvSpPr txBox="1">
            <a:spLocks/>
          </p:cNvSpPr>
          <p:nvPr/>
        </p:nvSpPr>
        <p:spPr>
          <a:xfrm>
            <a:off x="8880743" y="4914661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40D41EC1-B133-42A8-98EF-FA9A657C313C}"/>
              </a:ext>
            </a:extLst>
          </p:cNvPr>
          <p:cNvSpPr txBox="1"/>
          <p:nvPr/>
        </p:nvSpPr>
        <p:spPr>
          <a:xfrm>
            <a:off x="9230936" y="5204593"/>
            <a:ext cx="2354445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ṧľiḓe">
            <a:extLst>
              <a:ext uri="{FF2B5EF4-FFF2-40B4-BE49-F238E27FC236}">
                <a16:creationId xmlns:a16="http://schemas.microsoft.com/office/drawing/2014/main" id="{5995828A-90B1-4D0F-A6C7-F482EBD6931D}"/>
              </a:ext>
            </a:extLst>
          </p:cNvPr>
          <p:cNvSpPr/>
          <p:nvPr/>
        </p:nvSpPr>
        <p:spPr>
          <a:xfrm>
            <a:off x="0" y="3454376"/>
            <a:ext cx="12192000" cy="3403624"/>
          </a:xfrm>
          <a:custGeom>
            <a:avLst/>
            <a:gdLst>
              <a:gd name="connsiteX0" fmla="*/ 12192000 w 12192000"/>
              <a:gd name="connsiteY0" fmla="*/ 3070672 h 3403624"/>
              <a:gd name="connsiteX1" fmla="*/ 12192000 w 12192000"/>
              <a:gd name="connsiteY1" fmla="*/ 3403624 h 3403624"/>
              <a:gd name="connsiteX2" fmla="*/ 0 w 12192000"/>
              <a:gd name="connsiteY2" fmla="*/ 3403624 h 3403624"/>
              <a:gd name="connsiteX3" fmla="*/ 0 w 12192000"/>
              <a:gd name="connsiteY3" fmla="*/ 3205307 h 3403624"/>
              <a:gd name="connsiteX4" fmla="*/ 100891 w 12192000"/>
              <a:gd name="connsiteY4" fmla="*/ 3214088 h 3403624"/>
              <a:gd name="connsiteX5" fmla="*/ 12180505 w 12192000"/>
              <a:gd name="connsiteY5" fmla="*/ 3072495 h 3403624"/>
              <a:gd name="connsiteX6" fmla="*/ 10880527 w 12192000"/>
              <a:gd name="connsiteY6" fmla="*/ 1460 h 3403624"/>
              <a:gd name="connsiteX7" fmla="*/ 11230755 w 12192000"/>
              <a:gd name="connsiteY7" fmla="*/ 237817 h 3403624"/>
              <a:gd name="connsiteX8" fmla="*/ 11291182 w 12192000"/>
              <a:gd name="connsiteY8" fmla="*/ 309548 h 3403624"/>
              <a:gd name="connsiteX9" fmla="*/ 11319873 w 12192000"/>
              <a:gd name="connsiteY9" fmla="*/ 343607 h 3403624"/>
              <a:gd name="connsiteX10" fmla="*/ 12174681 w 12192000"/>
              <a:gd name="connsiteY10" fmla="*/ 1313033 h 3403624"/>
              <a:gd name="connsiteX11" fmla="*/ 12192000 w 12192000"/>
              <a:gd name="connsiteY11" fmla="*/ 1310379 h 3403624"/>
              <a:gd name="connsiteX12" fmla="*/ 12192000 w 12192000"/>
              <a:gd name="connsiteY12" fmla="*/ 3070671 h 3403624"/>
              <a:gd name="connsiteX13" fmla="*/ 12180505 w 12192000"/>
              <a:gd name="connsiteY13" fmla="*/ 3072494 h 3403624"/>
              <a:gd name="connsiteX14" fmla="*/ 100891 w 12192000"/>
              <a:gd name="connsiteY14" fmla="*/ 3214087 h 3403624"/>
              <a:gd name="connsiteX15" fmla="*/ 0 w 12192000"/>
              <a:gd name="connsiteY15" fmla="*/ 3205306 h 3403624"/>
              <a:gd name="connsiteX16" fmla="*/ 0 w 12192000"/>
              <a:gd name="connsiteY16" fmla="*/ 1772414 h 3403624"/>
              <a:gd name="connsiteX17" fmla="*/ 21273 w 12192000"/>
              <a:gd name="connsiteY17" fmla="*/ 1747856 h 3403624"/>
              <a:gd name="connsiteX18" fmla="*/ 43448 w 12192000"/>
              <a:gd name="connsiteY18" fmla="*/ 1714478 h 3403624"/>
              <a:gd name="connsiteX19" fmla="*/ 1081961 w 12192000"/>
              <a:gd name="connsiteY19" fmla="*/ 1182185 h 3403624"/>
              <a:gd name="connsiteX20" fmla="*/ 3332074 w 12192000"/>
              <a:gd name="connsiteY20" fmla="*/ 2130636 h 3403624"/>
              <a:gd name="connsiteX21" fmla="*/ 5486028 w 12192000"/>
              <a:gd name="connsiteY21" fmla="*/ 988623 h 3403624"/>
              <a:gd name="connsiteX22" fmla="*/ 6822633 w 12192000"/>
              <a:gd name="connsiteY22" fmla="*/ 1608020 h 3403624"/>
              <a:gd name="connsiteX23" fmla="*/ 7889993 w 12192000"/>
              <a:gd name="connsiteY23" fmla="*/ 872487 h 3403624"/>
              <a:gd name="connsiteX24" fmla="*/ 9486227 w 12192000"/>
              <a:gd name="connsiteY24" fmla="*/ 1046692 h 3403624"/>
              <a:gd name="connsiteX25" fmla="*/ 10200204 w 12192000"/>
              <a:gd name="connsiteY25" fmla="*/ 453305 h 3403624"/>
              <a:gd name="connsiteX26" fmla="*/ 10338100 w 12192000"/>
              <a:gd name="connsiteY26" fmla="*/ 309548 h 3403624"/>
              <a:gd name="connsiteX27" fmla="*/ 10371468 w 12192000"/>
              <a:gd name="connsiteY27" fmla="*/ 274762 h 3403624"/>
              <a:gd name="connsiteX28" fmla="*/ 10880527 w 12192000"/>
              <a:gd name="connsiteY28" fmla="*/ 1460 h 340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3403624">
                <a:moveTo>
                  <a:pt x="12192000" y="3070672"/>
                </a:moveTo>
                <a:lnTo>
                  <a:pt x="12192000" y="3403624"/>
                </a:lnTo>
                <a:lnTo>
                  <a:pt x="0" y="3403624"/>
                </a:lnTo>
                <a:lnTo>
                  <a:pt x="0" y="3205307"/>
                </a:lnTo>
                <a:lnTo>
                  <a:pt x="100891" y="3214088"/>
                </a:lnTo>
                <a:cubicBezTo>
                  <a:pt x="2194274" y="3387757"/>
                  <a:pt x="9276609" y="3511488"/>
                  <a:pt x="12180505" y="3072495"/>
                </a:cubicBezTo>
                <a:close/>
                <a:moveTo>
                  <a:pt x="10880527" y="1460"/>
                </a:moveTo>
                <a:cubicBezTo>
                  <a:pt x="10993914" y="12348"/>
                  <a:pt x="11112009" y="105600"/>
                  <a:pt x="11230755" y="237817"/>
                </a:cubicBezTo>
                <a:lnTo>
                  <a:pt x="11291182" y="309548"/>
                </a:lnTo>
                <a:lnTo>
                  <a:pt x="11319873" y="343607"/>
                </a:lnTo>
                <a:cubicBezTo>
                  <a:pt x="11631770" y="734696"/>
                  <a:pt x="11941165" y="1319511"/>
                  <a:pt x="12174681" y="1313033"/>
                </a:cubicBezTo>
                <a:lnTo>
                  <a:pt x="12192000" y="1310379"/>
                </a:lnTo>
                <a:lnTo>
                  <a:pt x="12192000" y="3070671"/>
                </a:lnTo>
                <a:lnTo>
                  <a:pt x="12180505" y="3072494"/>
                </a:lnTo>
                <a:cubicBezTo>
                  <a:pt x="9276609" y="3511487"/>
                  <a:pt x="2194274" y="3387756"/>
                  <a:pt x="100891" y="3214087"/>
                </a:cubicBezTo>
                <a:lnTo>
                  <a:pt x="0" y="3205306"/>
                </a:lnTo>
                <a:lnTo>
                  <a:pt x="0" y="1772414"/>
                </a:lnTo>
                <a:lnTo>
                  <a:pt x="21273" y="1747856"/>
                </a:lnTo>
                <a:cubicBezTo>
                  <a:pt x="30336" y="1736153"/>
                  <a:pt x="37789" y="1725013"/>
                  <a:pt x="43448" y="1714478"/>
                </a:cubicBezTo>
                <a:cubicBezTo>
                  <a:pt x="224546" y="1377358"/>
                  <a:pt x="533857" y="1112825"/>
                  <a:pt x="1081961" y="1182185"/>
                </a:cubicBezTo>
                <a:cubicBezTo>
                  <a:pt x="1630065" y="1251545"/>
                  <a:pt x="2598062" y="2162896"/>
                  <a:pt x="3332074" y="2130636"/>
                </a:cubicBezTo>
                <a:cubicBezTo>
                  <a:pt x="4066085" y="2098376"/>
                  <a:pt x="4904268" y="1075726"/>
                  <a:pt x="5486028" y="988623"/>
                </a:cubicBezTo>
                <a:cubicBezTo>
                  <a:pt x="6067788" y="901520"/>
                  <a:pt x="6421972" y="1627377"/>
                  <a:pt x="6822633" y="1608020"/>
                </a:cubicBezTo>
                <a:cubicBezTo>
                  <a:pt x="7223293" y="1588664"/>
                  <a:pt x="7446061" y="966041"/>
                  <a:pt x="7889993" y="872487"/>
                </a:cubicBezTo>
                <a:cubicBezTo>
                  <a:pt x="8333926" y="778932"/>
                  <a:pt x="8987805" y="1191863"/>
                  <a:pt x="9486227" y="1046692"/>
                </a:cubicBezTo>
                <a:cubicBezTo>
                  <a:pt x="9735438" y="974107"/>
                  <a:pt x="9970626" y="701911"/>
                  <a:pt x="10200204" y="453305"/>
                </a:cubicBezTo>
                <a:lnTo>
                  <a:pt x="10338100" y="309548"/>
                </a:lnTo>
                <a:lnTo>
                  <a:pt x="10371468" y="274762"/>
                </a:lnTo>
                <a:cubicBezTo>
                  <a:pt x="10541943" y="107617"/>
                  <a:pt x="10710446" y="-14871"/>
                  <a:pt x="10880527" y="1460"/>
                </a:cubicBezTo>
                <a:close/>
              </a:path>
            </a:pathLst>
          </a:cu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" name="îṡḻíḋè">
            <a:extLst>
              <a:ext uri="{FF2B5EF4-FFF2-40B4-BE49-F238E27FC236}">
                <a16:creationId xmlns:a16="http://schemas.microsoft.com/office/drawing/2014/main" id="{714D9DBD-673C-47F1-AA2C-C9B1D10DBDD7}"/>
              </a:ext>
            </a:extLst>
          </p:cNvPr>
          <p:cNvGrpSpPr/>
          <p:nvPr/>
        </p:nvGrpSpPr>
        <p:grpSpPr>
          <a:xfrm>
            <a:off x="4877980" y="2529640"/>
            <a:ext cx="1531193" cy="3617160"/>
            <a:chOff x="4877980" y="2529640"/>
            <a:chExt cx="1531193" cy="3617160"/>
          </a:xfrm>
        </p:grpSpPr>
        <p:grpSp>
          <p:nvGrpSpPr>
            <p:cNvPr id="42" name="î$1íďé">
              <a:extLst>
                <a:ext uri="{FF2B5EF4-FFF2-40B4-BE49-F238E27FC236}">
                  <a16:creationId xmlns:a16="http://schemas.microsoft.com/office/drawing/2014/main" id="{1E85F86B-B775-465E-B956-E9BA63C3BA5A}"/>
                </a:ext>
              </a:extLst>
            </p:cNvPr>
            <p:cNvGrpSpPr/>
            <p:nvPr/>
          </p:nvGrpSpPr>
          <p:grpSpPr>
            <a:xfrm>
              <a:off x="4877980" y="4769812"/>
              <a:ext cx="1531193" cy="1376988"/>
              <a:chOff x="4877980" y="4769812"/>
              <a:chExt cx="1531193" cy="1376988"/>
            </a:xfrm>
          </p:grpSpPr>
          <p:sp>
            <p:nvSpPr>
              <p:cNvPr id="46" name="íSľîḓè">
                <a:extLst>
                  <a:ext uri="{FF2B5EF4-FFF2-40B4-BE49-F238E27FC236}">
                    <a16:creationId xmlns:a16="http://schemas.microsoft.com/office/drawing/2014/main" id="{C35C66F5-220C-43C8-B3F0-EEE006892535}"/>
                  </a:ext>
                </a:extLst>
              </p:cNvPr>
              <p:cNvSpPr txBox="1"/>
              <p:nvPr/>
            </p:nvSpPr>
            <p:spPr>
              <a:xfrm>
                <a:off x="4877980" y="4769812"/>
                <a:ext cx="1531193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lang="id-ID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ï$1íḋè">
                <a:extLst>
                  <a:ext uri="{FF2B5EF4-FFF2-40B4-BE49-F238E27FC236}">
                    <a16:creationId xmlns:a16="http://schemas.microsoft.com/office/drawing/2014/main" id="{A9260237-6447-452D-BB44-B4C582BBDB03}"/>
                  </a:ext>
                </a:extLst>
              </p:cNvPr>
              <p:cNvSpPr/>
              <p:nvPr/>
            </p:nvSpPr>
            <p:spPr bwMode="auto">
              <a:xfrm>
                <a:off x="4877980" y="5216510"/>
                <a:ext cx="1531193" cy="930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9235B2D-72A0-40FD-83EA-EA7AF9D0B534}"/>
                </a:ext>
              </a:extLst>
            </p:cNvPr>
            <p:cNvCxnSpPr/>
            <p:nvPr/>
          </p:nvCxnSpPr>
          <p:spPr>
            <a:xfrm>
              <a:off x="5643576" y="2994557"/>
              <a:ext cx="0" cy="13401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ïş1îḍé">
              <a:extLst>
                <a:ext uri="{FF2B5EF4-FFF2-40B4-BE49-F238E27FC236}">
                  <a16:creationId xmlns:a16="http://schemas.microsoft.com/office/drawing/2014/main" id="{17F17F61-5AC7-48E4-B0F7-225D8FF6E677}"/>
                </a:ext>
              </a:extLst>
            </p:cNvPr>
            <p:cNvSpPr/>
            <p:nvPr/>
          </p:nvSpPr>
          <p:spPr>
            <a:xfrm>
              <a:off x="5546016" y="4334722"/>
              <a:ext cx="195120" cy="195120"/>
            </a:xfrm>
            <a:prstGeom prst="ellipse">
              <a:avLst/>
            </a:prstGeom>
            <a:solidFill>
              <a:srgbClr val="D8B659"/>
            </a:solidFill>
            <a:ln w="38100">
              <a:solidFill>
                <a:schemeClr val="bg1">
                  <a:alpha val="9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iṥḷîḍe">
              <a:extLst>
                <a:ext uri="{FF2B5EF4-FFF2-40B4-BE49-F238E27FC236}">
                  <a16:creationId xmlns:a16="http://schemas.microsoft.com/office/drawing/2014/main" id="{6AFE97F0-B89C-4A01-8D26-EDEF04798625}"/>
                </a:ext>
              </a:extLst>
            </p:cNvPr>
            <p:cNvSpPr txBox="1"/>
            <p:nvPr/>
          </p:nvSpPr>
          <p:spPr>
            <a:xfrm>
              <a:off x="5189955" y="2529640"/>
              <a:ext cx="90724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1856K</a:t>
              </a:r>
              <a:endParaRPr lang="id-ID" sz="1600" b="1" dirty="0">
                <a:cs typeface="+mn-ea"/>
                <a:sym typeface="+mn-lt"/>
              </a:endParaRPr>
            </a:p>
          </p:txBody>
        </p:sp>
      </p:grpSp>
      <p:grpSp>
        <p:nvGrpSpPr>
          <p:cNvPr id="5" name="íSľïďé">
            <a:extLst>
              <a:ext uri="{FF2B5EF4-FFF2-40B4-BE49-F238E27FC236}">
                <a16:creationId xmlns:a16="http://schemas.microsoft.com/office/drawing/2014/main" id="{61A8EFAE-68D5-42D6-8BCD-587B076DB1D6}"/>
              </a:ext>
            </a:extLst>
          </p:cNvPr>
          <p:cNvGrpSpPr/>
          <p:nvPr/>
        </p:nvGrpSpPr>
        <p:grpSpPr>
          <a:xfrm>
            <a:off x="6581222" y="2785170"/>
            <a:ext cx="1531193" cy="3269478"/>
            <a:chOff x="6581222" y="2877322"/>
            <a:chExt cx="1531193" cy="3269478"/>
          </a:xfrm>
        </p:grpSpPr>
        <p:grpSp>
          <p:nvGrpSpPr>
            <p:cNvPr id="35" name="íŝļîde">
              <a:extLst>
                <a:ext uri="{FF2B5EF4-FFF2-40B4-BE49-F238E27FC236}">
                  <a16:creationId xmlns:a16="http://schemas.microsoft.com/office/drawing/2014/main" id="{7AC98952-C689-4EBA-A6E1-41C364AE732C}"/>
                </a:ext>
              </a:extLst>
            </p:cNvPr>
            <p:cNvGrpSpPr/>
            <p:nvPr/>
          </p:nvGrpSpPr>
          <p:grpSpPr>
            <a:xfrm>
              <a:off x="6581222" y="5085312"/>
              <a:ext cx="1531193" cy="1061488"/>
              <a:chOff x="6581222" y="4621494"/>
              <a:chExt cx="1531193" cy="1061488"/>
            </a:xfrm>
          </p:grpSpPr>
          <p:sp>
            <p:nvSpPr>
              <p:cNvPr id="40" name="iśļïde">
                <a:extLst>
                  <a:ext uri="{FF2B5EF4-FFF2-40B4-BE49-F238E27FC236}">
                    <a16:creationId xmlns:a16="http://schemas.microsoft.com/office/drawing/2014/main" id="{9261D961-6B71-4B6D-8939-28BD6DA2FFFF}"/>
                  </a:ext>
                </a:extLst>
              </p:cNvPr>
              <p:cNvSpPr txBox="1"/>
              <p:nvPr/>
            </p:nvSpPr>
            <p:spPr>
              <a:xfrm>
                <a:off x="6581222" y="4621494"/>
                <a:ext cx="1531193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lang="id-ID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íşḷîḓê">
                <a:extLst>
                  <a:ext uri="{FF2B5EF4-FFF2-40B4-BE49-F238E27FC236}">
                    <a16:creationId xmlns:a16="http://schemas.microsoft.com/office/drawing/2014/main" id="{A52E52A9-A961-4DB5-B336-BB811474EF36}"/>
                  </a:ext>
                </a:extLst>
              </p:cNvPr>
              <p:cNvSpPr/>
              <p:nvPr/>
            </p:nvSpPr>
            <p:spPr bwMode="auto">
              <a:xfrm>
                <a:off x="6581222" y="5068192"/>
                <a:ext cx="1531193" cy="614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36" name="is1îḍê">
              <a:extLst>
                <a:ext uri="{FF2B5EF4-FFF2-40B4-BE49-F238E27FC236}">
                  <a16:creationId xmlns:a16="http://schemas.microsoft.com/office/drawing/2014/main" id="{29B09C32-BAA7-4AB4-92E7-8C834969018C}"/>
                </a:ext>
              </a:extLst>
            </p:cNvPr>
            <p:cNvGrpSpPr/>
            <p:nvPr/>
          </p:nvGrpSpPr>
          <p:grpSpPr>
            <a:xfrm>
              <a:off x="6893197" y="2877322"/>
              <a:ext cx="907243" cy="2000202"/>
              <a:chOff x="7753117" y="2413504"/>
              <a:chExt cx="907243" cy="2000202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518DDD2B-5614-4F12-8678-B269325D14DC}"/>
                  </a:ext>
                </a:extLst>
              </p:cNvPr>
              <p:cNvCxnSpPr/>
              <p:nvPr/>
            </p:nvCxnSpPr>
            <p:spPr>
              <a:xfrm>
                <a:off x="8206738" y="2878421"/>
                <a:ext cx="0" cy="134016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ï$ļíḑê">
                <a:extLst>
                  <a:ext uri="{FF2B5EF4-FFF2-40B4-BE49-F238E27FC236}">
                    <a16:creationId xmlns:a16="http://schemas.microsoft.com/office/drawing/2014/main" id="{DE1E5FDB-EA7C-4749-9103-7329EF3ED95F}"/>
                  </a:ext>
                </a:extLst>
              </p:cNvPr>
              <p:cNvSpPr/>
              <p:nvPr/>
            </p:nvSpPr>
            <p:spPr>
              <a:xfrm>
                <a:off x="8109178" y="4218586"/>
                <a:ext cx="195120" cy="195120"/>
              </a:xfrm>
              <a:prstGeom prst="ellipse">
                <a:avLst/>
              </a:prstGeom>
              <a:solidFill>
                <a:srgbClr val="D8B659"/>
              </a:solidFill>
              <a:ln w="38100">
                <a:solidFill>
                  <a:schemeClr val="bg1">
                    <a:alpha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íṧļíḍè">
                <a:extLst>
                  <a:ext uri="{FF2B5EF4-FFF2-40B4-BE49-F238E27FC236}">
                    <a16:creationId xmlns:a16="http://schemas.microsoft.com/office/drawing/2014/main" id="{EBFE6DC2-132D-4F08-B591-3E77542C0295}"/>
                  </a:ext>
                </a:extLst>
              </p:cNvPr>
              <p:cNvSpPr txBox="1"/>
              <p:nvPr/>
            </p:nvSpPr>
            <p:spPr>
              <a:xfrm>
                <a:off x="7753117" y="2413504"/>
                <a:ext cx="907243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998K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îŝḷïḑè">
            <a:extLst>
              <a:ext uri="{FF2B5EF4-FFF2-40B4-BE49-F238E27FC236}">
                <a16:creationId xmlns:a16="http://schemas.microsoft.com/office/drawing/2014/main" id="{A3DC1A7A-1D9B-45B7-BCF5-F5FFCFA15566}"/>
              </a:ext>
            </a:extLst>
          </p:cNvPr>
          <p:cNvGrpSpPr/>
          <p:nvPr/>
        </p:nvGrpSpPr>
        <p:grpSpPr>
          <a:xfrm>
            <a:off x="9987706" y="1553073"/>
            <a:ext cx="1531193" cy="3990860"/>
            <a:chOff x="9987706" y="1553073"/>
            <a:chExt cx="1531193" cy="3990860"/>
          </a:xfrm>
        </p:grpSpPr>
        <p:grpSp>
          <p:nvGrpSpPr>
            <p:cNvPr id="29" name="iṧḷîďé">
              <a:extLst>
                <a:ext uri="{FF2B5EF4-FFF2-40B4-BE49-F238E27FC236}">
                  <a16:creationId xmlns:a16="http://schemas.microsoft.com/office/drawing/2014/main" id="{AABB3707-8F13-4E86-83F4-B6A374B6B949}"/>
                </a:ext>
              </a:extLst>
            </p:cNvPr>
            <p:cNvGrpSpPr/>
            <p:nvPr/>
          </p:nvGrpSpPr>
          <p:grpSpPr>
            <a:xfrm>
              <a:off x="9987706" y="4166945"/>
              <a:ext cx="1531193" cy="1376988"/>
              <a:chOff x="9987706" y="4166945"/>
              <a:chExt cx="1531193" cy="1376988"/>
            </a:xfrm>
          </p:grpSpPr>
          <p:sp>
            <p:nvSpPr>
              <p:cNvPr id="33" name="íṧľïde">
                <a:extLst>
                  <a:ext uri="{FF2B5EF4-FFF2-40B4-BE49-F238E27FC236}">
                    <a16:creationId xmlns:a16="http://schemas.microsoft.com/office/drawing/2014/main" id="{9242CC0B-2F5F-4477-9F0C-BCF6DEAEDAC5}"/>
                  </a:ext>
                </a:extLst>
              </p:cNvPr>
              <p:cNvSpPr txBox="1"/>
              <p:nvPr/>
            </p:nvSpPr>
            <p:spPr>
              <a:xfrm>
                <a:off x="9987706" y="4166945"/>
                <a:ext cx="1531193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lang="id-ID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íṧļíḋé">
                <a:extLst>
                  <a:ext uri="{FF2B5EF4-FFF2-40B4-BE49-F238E27FC236}">
                    <a16:creationId xmlns:a16="http://schemas.microsoft.com/office/drawing/2014/main" id="{BE94E6E8-33F8-43C0-AC50-5DF4B7DD5CC9}"/>
                  </a:ext>
                </a:extLst>
              </p:cNvPr>
              <p:cNvSpPr/>
              <p:nvPr/>
            </p:nvSpPr>
            <p:spPr bwMode="auto">
              <a:xfrm>
                <a:off x="9987706" y="4613643"/>
                <a:ext cx="1531193" cy="930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358ABE4-C6FD-4629-B798-38B17928A723}"/>
                </a:ext>
              </a:extLst>
            </p:cNvPr>
            <p:cNvCxnSpPr/>
            <p:nvPr/>
          </p:nvCxnSpPr>
          <p:spPr>
            <a:xfrm>
              <a:off x="10753302" y="2017990"/>
              <a:ext cx="0" cy="13401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îs1ïďè">
              <a:extLst>
                <a:ext uri="{FF2B5EF4-FFF2-40B4-BE49-F238E27FC236}">
                  <a16:creationId xmlns:a16="http://schemas.microsoft.com/office/drawing/2014/main" id="{CB4B665B-02F7-415A-BB23-D96C345E4860}"/>
                </a:ext>
              </a:extLst>
            </p:cNvPr>
            <p:cNvSpPr/>
            <p:nvPr/>
          </p:nvSpPr>
          <p:spPr>
            <a:xfrm>
              <a:off x="10655742" y="3358155"/>
              <a:ext cx="195120" cy="195120"/>
            </a:xfrm>
            <a:prstGeom prst="ellipse">
              <a:avLst/>
            </a:prstGeom>
            <a:solidFill>
              <a:srgbClr val="D8B659"/>
            </a:solidFill>
            <a:ln w="38100">
              <a:solidFill>
                <a:schemeClr val="bg1">
                  <a:alpha val="9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îś1iḓe">
              <a:extLst>
                <a:ext uri="{FF2B5EF4-FFF2-40B4-BE49-F238E27FC236}">
                  <a16:creationId xmlns:a16="http://schemas.microsoft.com/office/drawing/2014/main" id="{4546F30D-E609-41A1-9BEC-DF8099663B80}"/>
                </a:ext>
              </a:extLst>
            </p:cNvPr>
            <p:cNvSpPr txBox="1"/>
            <p:nvPr/>
          </p:nvSpPr>
          <p:spPr>
            <a:xfrm>
              <a:off x="10299681" y="1553073"/>
              <a:ext cx="90724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3608K</a:t>
              </a:r>
              <a:endParaRPr lang="id-ID" sz="1600" b="1" dirty="0">
                <a:cs typeface="+mn-ea"/>
                <a:sym typeface="+mn-lt"/>
              </a:endParaRPr>
            </a:p>
          </p:txBody>
        </p:sp>
      </p:grpSp>
      <p:grpSp>
        <p:nvGrpSpPr>
          <p:cNvPr id="23" name="îṡľiḍé">
            <a:extLst>
              <a:ext uri="{FF2B5EF4-FFF2-40B4-BE49-F238E27FC236}">
                <a16:creationId xmlns:a16="http://schemas.microsoft.com/office/drawing/2014/main" id="{129A8825-7915-4884-AAA9-76C1BF0FAEF4}"/>
              </a:ext>
            </a:extLst>
          </p:cNvPr>
          <p:cNvGrpSpPr/>
          <p:nvPr/>
        </p:nvGrpSpPr>
        <p:grpSpPr>
          <a:xfrm>
            <a:off x="673100" y="1713660"/>
            <a:ext cx="535550" cy="535550"/>
            <a:chOff x="673100" y="1477687"/>
            <a:chExt cx="535550" cy="535550"/>
          </a:xfrm>
        </p:grpSpPr>
        <p:sp>
          <p:nvSpPr>
            <p:cNvPr id="27" name="iŝḻïḋé">
              <a:extLst>
                <a:ext uri="{FF2B5EF4-FFF2-40B4-BE49-F238E27FC236}">
                  <a16:creationId xmlns:a16="http://schemas.microsoft.com/office/drawing/2014/main" id="{3E4F8DE3-2C49-4F35-B265-7D4271965B8E}"/>
                </a:ext>
              </a:extLst>
            </p:cNvPr>
            <p:cNvSpPr/>
            <p:nvPr/>
          </p:nvSpPr>
          <p:spPr>
            <a:xfrm>
              <a:off x="673100" y="1477687"/>
              <a:ext cx="535550" cy="535550"/>
            </a:xfrm>
            <a:prstGeom prst="ellipse">
              <a:avLst/>
            </a:prstGeom>
            <a:solidFill>
              <a:srgbClr val="D8B65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îšḷíḍè">
              <a:extLst>
                <a:ext uri="{FF2B5EF4-FFF2-40B4-BE49-F238E27FC236}">
                  <a16:creationId xmlns:a16="http://schemas.microsoft.com/office/drawing/2014/main" id="{9470A22C-0B9F-4471-9975-360F1C9F9E35}"/>
                </a:ext>
              </a:extLst>
            </p:cNvPr>
            <p:cNvSpPr/>
            <p:nvPr/>
          </p:nvSpPr>
          <p:spPr>
            <a:xfrm>
              <a:off x="784174" y="1614172"/>
              <a:ext cx="313404" cy="262580"/>
            </a:xfrm>
            <a:custGeom>
              <a:avLst/>
              <a:gdLst>
                <a:gd name="connsiteX0" fmla="*/ 552739 w 609615"/>
                <a:gd name="connsiteY0" fmla="*/ 397213 h 510753"/>
                <a:gd name="connsiteX1" fmla="*/ 609615 w 609615"/>
                <a:gd name="connsiteY1" fmla="*/ 453983 h 510753"/>
                <a:gd name="connsiteX2" fmla="*/ 552739 w 609615"/>
                <a:gd name="connsiteY2" fmla="*/ 510753 h 510753"/>
                <a:gd name="connsiteX3" fmla="*/ 495863 w 609615"/>
                <a:gd name="connsiteY3" fmla="*/ 453983 h 510753"/>
                <a:gd name="connsiteX4" fmla="*/ 552739 w 609615"/>
                <a:gd name="connsiteY4" fmla="*/ 397213 h 510753"/>
                <a:gd name="connsiteX5" fmla="*/ 547870 w 609615"/>
                <a:gd name="connsiteY5" fmla="*/ 198571 h 510753"/>
                <a:gd name="connsiteX6" fmla="*/ 604746 w 609615"/>
                <a:gd name="connsiteY6" fmla="*/ 255341 h 510753"/>
                <a:gd name="connsiteX7" fmla="*/ 547870 w 609615"/>
                <a:gd name="connsiteY7" fmla="*/ 312111 h 510753"/>
                <a:gd name="connsiteX8" fmla="*/ 490994 w 609615"/>
                <a:gd name="connsiteY8" fmla="*/ 255341 h 510753"/>
                <a:gd name="connsiteX9" fmla="*/ 547870 w 609615"/>
                <a:gd name="connsiteY9" fmla="*/ 198571 h 510753"/>
                <a:gd name="connsiteX10" fmla="*/ 119644 w 609615"/>
                <a:gd name="connsiteY10" fmla="*/ 191797 h 510753"/>
                <a:gd name="connsiteX11" fmla="*/ 127891 w 609615"/>
                <a:gd name="connsiteY11" fmla="*/ 196674 h 510753"/>
                <a:gd name="connsiteX12" fmla="*/ 121502 w 609615"/>
                <a:gd name="connsiteY12" fmla="*/ 203292 h 510753"/>
                <a:gd name="connsiteX13" fmla="*/ 129982 w 609615"/>
                <a:gd name="connsiteY13" fmla="*/ 212233 h 510753"/>
                <a:gd name="connsiteX14" fmla="*/ 122664 w 609615"/>
                <a:gd name="connsiteY14" fmla="*/ 226050 h 510753"/>
                <a:gd name="connsiteX15" fmla="*/ 115462 w 609615"/>
                <a:gd name="connsiteY15" fmla="*/ 225702 h 510753"/>
                <a:gd name="connsiteX16" fmla="*/ 109306 w 609615"/>
                <a:gd name="connsiteY16" fmla="*/ 211652 h 510753"/>
                <a:gd name="connsiteX17" fmla="*/ 117669 w 609615"/>
                <a:gd name="connsiteY17" fmla="*/ 203176 h 510753"/>
                <a:gd name="connsiteX18" fmla="*/ 111513 w 609615"/>
                <a:gd name="connsiteY18" fmla="*/ 196441 h 510753"/>
                <a:gd name="connsiteX19" fmla="*/ 88250 w 609615"/>
                <a:gd name="connsiteY19" fmla="*/ 191374 h 510753"/>
                <a:gd name="connsiteX20" fmla="*/ 111272 w 609615"/>
                <a:gd name="connsiteY20" fmla="*/ 231774 h 510753"/>
                <a:gd name="connsiteX21" fmla="*/ 119760 w 609615"/>
                <a:gd name="connsiteY21" fmla="*/ 238160 h 510753"/>
                <a:gd name="connsiteX22" fmla="*/ 128364 w 609615"/>
                <a:gd name="connsiteY22" fmla="*/ 231891 h 510753"/>
                <a:gd name="connsiteX23" fmla="*/ 152316 w 609615"/>
                <a:gd name="connsiteY23" fmla="*/ 191490 h 510753"/>
                <a:gd name="connsiteX24" fmla="*/ 195918 w 609615"/>
                <a:gd name="connsiteY24" fmla="*/ 193812 h 510753"/>
                <a:gd name="connsiteX25" fmla="*/ 228241 w 609615"/>
                <a:gd name="connsiteY25" fmla="*/ 204725 h 510753"/>
                <a:gd name="connsiteX26" fmla="*/ 239287 w 609615"/>
                <a:gd name="connsiteY26" fmla="*/ 236302 h 510753"/>
                <a:gd name="connsiteX27" fmla="*/ 239287 w 609615"/>
                <a:gd name="connsiteY27" fmla="*/ 249653 h 510753"/>
                <a:gd name="connsiteX28" fmla="*/ 183360 w 609615"/>
                <a:gd name="connsiteY28" fmla="*/ 461987 h 510753"/>
                <a:gd name="connsiteX29" fmla="*/ 132433 w 609615"/>
                <a:gd name="connsiteY29" fmla="*/ 501227 h 510753"/>
                <a:gd name="connsiteX30" fmla="*/ 122085 w 609615"/>
                <a:gd name="connsiteY30" fmla="*/ 501227 h 510753"/>
                <a:gd name="connsiteX31" fmla="*/ 68949 w 609615"/>
                <a:gd name="connsiteY31" fmla="*/ 462568 h 510753"/>
                <a:gd name="connsiteX32" fmla="*/ 0 w 609615"/>
                <a:gd name="connsiteY32" fmla="*/ 249769 h 510753"/>
                <a:gd name="connsiteX33" fmla="*/ 0 w 609615"/>
                <a:gd name="connsiteY33" fmla="*/ 236302 h 510753"/>
                <a:gd name="connsiteX34" fmla="*/ 11046 w 609615"/>
                <a:gd name="connsiteY34" fmla="*/ 204725 h 510753"/>
                <a:gd name="connsiteX35" fmla="*/ 43369 w 609615"/>
                <a:gd name="connsiteY35" fmla="*/ 193812 h 510753"/>
                <a:gd name="connsiteX36" fmla="*/ 138106 w 609615"/>
                <a:gd name="connsiteY36" fmla="*/ 151894 h 510753"/>
                <a:gd name="connsiteX37" fmla="*/ 143448 w 609615"/>
                <a:gd name="connsiteY37" fmla="*/ 154218 h 510753"/>
                <a:gd name="connsiteX38" fmla="*/ 141125 w 609615"/>
                <a:gd name="connsiteY38" fmla="*/ 159679 h 510753"/>
                <a:gd name="connsiteX39" fmla="*/ 118014 w 609615"/>
                <a:gd name="connsiteY39" fmla="*/ 164559 h 510753"/>
                <a:gd name="connsiteX40" fmla="*/ 98271 w 609615"/>
                <a:gd name="connsiteY40" fmla="*/ 158982 h 510753"/>
                <a:gd name="connsiteX41" fmla="*/ 97691 w 609615"/>
                <a:gd name="connsiteY41" fmla="*/ 153172 h 510753"/>
                <a:gd name="connsiteX42" fmla="*/ 103497 w 609615"/>
                <a:gd name="connsiteY42" fmla="*/ 152591 h 510753"/>
                <a:gd name="connsiteX43" fmla="*/ 138106 w 609615"/>
                <a:gd name="connsiteY43" fmla="*/ 151894 h 510753"/>
                <a:gd name="connsiteX44" fmla="*/ 139648 w 609615"/>
                <a:gd name="connsiteY44" fmla="*/ 119739 h 510753"/>
                <a:gd name="connsiteX45" fmla="*/ 149316 w 609615"/>
                <a:gd name="connsiteY45" fmla="*/ 134921 h 510753"/>
                <a:gd name="connsiteX46" fmla="*/ 129981 w 609615"/>
                <a:gd name="connsiteY46" fmla="*/ 134921 h 510753"/>
                <a:gd name="connsiteX47" fmla="*/ 139648 w 609615"/>
                <a:gd name="connsiteY47" fmla="*/ 119739 h 510753"/>
                <a:gd name="connsiteX48" fmla="*/ 91170 w 609615"/>
                <a:gd name="connsiteY48" fmla="*/ 119739 h 510753"/>
                <a:gd name="connsiteX49" fmla="*/ 100838 w 609615"/>
                <a:gd name="connsiteY49" fmla="*/ 134921 h 510753"/>
                <a:gd name="connsiteX50" fmla="*/ 81503 w 609615"/>
                <a:gd name="connsiteY50" fmla="*/ 134921 h 510753"/>
                <a:gd name="connsiteX51" fmla="*/ 91170 w 609615"/>
                <a:gd name="connsiteY51" fmla="*/ 119739 h 510753"/>
                <a:gd name="connsiteX52" fmla="*/ 95591 w 609615"/>
                <a:gd name="connsiteY52" fmla="*/ 95554 h 510753"/>
                <a:gd name="connsiteX53" fmla="*/ 67686 w 609615"/>
                <a:gd name="connsiteY53" fmla="*/ 130042 h 510753"/>
                <a:gd name="connsiteX54" fmla="*/ 67686 w 609615"/>
                <a:gd name="connsiteY54" fmla="*/ 157679 h 510753"/>
                <a:gd name="connsiteX55" fmla="*/ 84313 w 609615"/>
                <a:gd name="connsiteY55" fmla="*/ 174168 h 510753"/>
                <a:gd name="connsiteX56" fmla="*/ 153379 w 609615"/>
                <a:gd name="connsiteY56" fmla="*/ 174168 h 510753"/>
                <a:gd name="connsiteX57" fmla="*/ 169890 w 609615"/>
                <a:gd name="connsiteY57" fmla="*/ 157562 h 510753"/>
                <a:gd name="connsiteX58" fmla="*/ 169890 w 609615"/>
                <a:gd name="connsiteY58" fmla="*/ 112043 h 510753"/>
                <a:gd name="connsiteX59" fmla="*/ 100359 w 609615"/>
                <a:gd name="connsiteY59" fmla="*/ 95554 h 510753"/>
                <a:gd name="connsiteX60" fmla="*/ 305807 w 609615"/>
                <a:gd name="connsiteY60" fmla="*/ 35565 h 510753"/>
                <a:gd name="connsiteX61" fmla="*/ 415442 w 609615"/>
                <a:gd name="connsiteY61" fmla="*/ 35565 h 510753"/>
                <a:gd name="connsiteX62" fmla="*/ 433695 w 609615"/>
                <a:gd name="connsiteY62" fmla="*/ 53792 h 510753"/>
                <a:gd name="connsiteX63" fmla="*/ 415442 w 609615"/>
                <a:gd name="connsiteY63" fmla="*/ 72018 h 510753"/>
                <a:gd name="connsiteX64" fmla="*/ 324060 w 609615"/>
                <a:gd name="connsiteY64" fmla="*/ 72018 h 510753"/>
                <a:gd name="connsiteX65" fmla="*/ 324060 w 609615"/>
                <a:gd name="connsiteY65" fmla="*/ 237103 h 510753"/>
                <a:gd name="connsiteX66" fmla="*/ 415442 w 609615"/>
                <a:gd name="connsiteY66" fmla="*/ 237103 h 510753"/>
                <a:gd name="connsiteX67" fmla="*/ 433695 w 609615"/>
                <a:gd name="connsiteY67" fmla="*/ 255330 h 510753"/>
                <a:gd name="connsiteX68" fmla="*/ 415442 w 609615"/>
                <a:gd name="connsiteY68" fmla="*/ 273556 h 510753"/>
                <a:gd name="connsiteX69" fmla="*/ 324060 w 609615"/>
                <a:gd name="connsiteY69" fmla="*/ 273556 h 510753"/>
                <a:gd name="connsiteX70" fmla="*/ 324060 w 609615"/>
                <a:gd name="connsiteY70" fmla="*/ 469290 h 510753"/>
                <a:gd name="connsiteX71" fmla="*/ 415442 w 609615"/>
                <a:gd name="connsiteY71" fmla="*/ 469290 h 510753"/>
                <a:gd name="connsiteX72" fmla="*/ 433695 w 609615"/>
                <a:gd name="connsiteY72" fmla="*/ 487516 h 510753"/>
                <a:gd name="connsiteX73" fmla="*/ 415442 w 609615"/>
                <a:gd name="connsiteY73" fmla="*/ 505743 h 510753"/>
                <a:gd name="connsiteX74" fmla="*/ 305807 w 609615"/>
                <a:gd name="connsiteY74" fmla="*/ 505743 h 510753"/>
                <a:gd name="connsiteX75" fmla="*/ 287554 w 609615"/>
                <a:gd name="connsiteY75" fmla="*/ 487516 h 510753"/>
                <a:gd name="connsiteX76" fmla="*/ 287554 w 609615"/>
                <a:gd name="connsiteY76" fmla="*/ 53792 h 510753"/>
                <a:gd name="connsiteX77" fmla="*/ 305807 w 609615"/>
                <a:gd name="connsiteY77" fmla="*/ 35565 h 510753"/>
                <a:gd name="connsiteX78" fmla="*/ 117102 w 609615"/>
                <a:gd name="connsiteY78" fmla="*/ 32037 h 510753"/>
                <a:gd name="connsiteX79" fmla="*/ 179890 w 609615"/>
                <a:gd name="connsiteY79" fmla="*/ 108676 h 510753"/>
                <a:gd name="connsiteX80" fmla="*/ 178262 w 609615"/>
                <a:gd name="connsiteY80" fmla="*/ 109373 h 510753"/>
                <a:gd name="connsiteX81" fmla="*/ 178262 w 609615"/>
                <a:gd name="connsiteY81" fmla="*/ 157679 h 510753"/>
                <a:gd name="connsiteX82" fmla="*/ 153379 w 609615"/>
                <a:gd name="connsiteY82" fmla="*/ 182412 h 510753"/>
                <a:gd name="connsiteX83" fmla="*/ 84313 w 609615"/>
                <a:gd name="connsiteY83" fmla="*/ 182412 h 510753"/>
                <a:gd name="connsiteX84" fmla="*/ 59430 w 609615"/>
                <a:gd name="connsiteY84" fmla="*/ 157562 h 510753"/>
                <a:gd name="connsiteX85" fmla="*/ 59430 w 609615"/>
                <a:gd name="connsiteY85" fmla="*/ 133642 h 510753"/>
                <a:gd name="connsiteX86" fmla="*/ 55593 w 609615"/>
                <a:gd name="connsiteY86" fmla="*/ 134803 h 510753"/>
                <a:gd name="connsiteX87" fmla="*/ 117102 w 609615"/>
                <a:gd name="connsiteY87" fmla="*/ 32037 h 510753"/>
                <a:gd name="connsiteX88" fmla="*/ 543107 w 609615"/>
                <a:gd name="connsiteY88" fmla="*/ 0 h 510753"/>
                <a:gd name="connsiteX89" fmla="*/ 599948 w 609615"/>
                <a:gd name="connsiteY89" fmla="*/ 56770 h 510753"/>
                <a:gd name="connsiteX90" fmla="*/ 543107 w 609615"/>
                <a:gd name="connsiteY90" fmla="*/ 113540 h 510753"/>
                <a:gd name="connsiteX91" fmla="*/ 486266 w 609615"/>
                <a:gd name="connsiteY91" fmla="*/ 56770 h 510753"/>
                <a:gd name="connsiteX92" fmla="*/ 543107 w 609615"/>
                <a:gd name="connsiteY92" fmla="*/ 0 h 5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9615" h="510753">
                  <a:moveTo>
                    <a:pt x="552739" y="397213"/>
                  </a:moveTo>
                  <a:cubicBezTo>
                    <a:pt x="584151" y="397213"/>
                    <a:pt x="609615" y="422630"/>
                    <a:pt x="609615" y="453983"/>
                  </a:cubicBezTo>
                  <a:cubicBezTo>
                    <a:pt x="609615" y="485336"/>
                    <a:pt x="584151" y="510753"/>
                    <a:pt x="552739" y="510753"/>
                  </a:cubicBezTo>
                  <a:cubicBezTo>
                    <a:pt x="521327" y="510753"/>
                    <a:pt x="495863" y="485336"/>
                    <a:pt x="495863" y="453983"/>
                  </a:cubicBezTo>
                  <a:cubicBezTo>
                    <a:pt x="495863" y="422630"/>
                    <a:pt x="521327" y="397213"/>
                    <a:pt x="552739" y="397213"/>
                  </a:cubicBezTo>
                  <a:close/>
                  <a:moveTo>
                    <a:pt x="547870" y="198571"/>
                  </a:moveTo>
                  <a:cubicBezTo>
                    <a:pt x="579282" y="198571"/>
                    <a:pt x="604746" y="223988"/>
                    <a:pt x="604746" y="255341"/>
                  </a:cubicBezTo>
                  <a:cubicBezTo>
                    <a:pt x="604746" y="286694"/>
                    <a:pt x="579282" y="312111"/>
                    <a:pt x="547870" y="312111"/>
                  </a:cubicBezTo>
                  <a:cubicBezTo>
                    <a:pt x="516458" y="312111"/>
                    <a:pt x="490994" y="286694"/>
                    <a:pt x="490994" y="255341"/>
                  </a:cubicBezTo>
                  <a:cubicBezTo>
                    <a:pt x="490994" y="223988"/>
                    <a:pt x="516458" y="198571"/>
                    <a:pt x="547870" y="198571"/>
                  </a:cubicBezTo>
                  <a:close/>
                  <a:moveTo>
                    <a:pt x="119644" y="191797"/>
                  </a:moveTo>
                  <a:lnTo>
                    <a:pt x="127891" y="196674"/>
                  </a:lnTo>
                  <a:lnTo>
                    <a:pt x="121502" y="203292"/>
                  </a:lnTo>
                  <a:lnTo>
                    <a:pt x="129982" y="212233"/>
                  </a:lnTo>
                  <a:lnTo>
                    <a:pt x="122664" y="226050"/>
                  </a:lnTo>
                  <a:cubicBezTo>
                    <a:pt x="120573" y="230114"/>
                    <a:pt x="117321" y="229998"/>
                    <a:pt x="115462" y="225702"/>
                  </a:cubicBezTo>
                  <a:lnTo>
                    <a:pt x="109306" y="211652"/>
                  </a:lnTo>
                  <a:lnTo>
                    <a:pt x="117669" y="203176"/>
                  </a:lnTo>
                  <a:lnTo>
                    <a:pt x="111513" y="196441"/>
                  </a:lnTo>
                  <a:close/>
                  <a:moveTo>
                    <a:pt x="88250" y="191374"/>
                  </a:moveTo>
                  <a:lnTo>
                    <a:pt x="111272" y="231774"/>
                  </a:lnTo>
                  <a:cubicBezTo>
                    <a:pt x="113597" y="235954"/>
                    <a:pt x="116620" y="238160"/>
                    <a:pt x="119760" y="238160"/>
                  </a:cubicBezTo>
                  <a:cubicBezTo>
                    <a:pt x="123015" y="238160"/>
                    <a:pt x="126038" y="235954"/>
                    <a:pt x="128364" y="231891"/>
                  </a:cubicBezTo>
                  <a:lnTo>
                    <a:pt x="152316" y="191490"/>
                  </a:lnTo>
                  <a:lnTo>
                    <a:pt x="195918" y="193812"/>
                  </a:lnTo>
                  <a:cubicBezTo>
                    <a:pt x="207894" y="194392"/>
                    <a:pt x="222195" y="199268"/>
                    <a:pt x="228241" y="204725"/>
                  </a:cubicBezTo>
                  <a:cubicBezTo>
                    <a:pt x="234520" y="210297"/>
                    <a:pt x="239287" y="224112"/>
                    <a:pt x="239287" y="236302"/>
                  </a:cubicBezTo>
                  <a:lnTo>
                    <a:pt x="239287" y="249653"/>
                  </a:lnTo>
                  <a:lnTo>
                    <a:pt x="183360" y="461987"/>
                  </a:lnTo>
                  <a:cubicBezTo>
                    <a:pt x="177663" y="483581"/>
                    <a:pt x="154874" y="501227"/>
                    <a:pt x="132433" y="501227"/>
                  </a:cubicBezTo>
                  <a:lnTo>
                    <a:pt x="122085" y="501227"/>
                  </a:lnTo>
                  <a:cubicBezTo>
                    <a:pt x="99645" y="501227"/>
                    <a:pt x="75925" y="483929"/>
                    <a:pt x="68949" y="462568"/>
                  </a:cubicBezTo>
                  <a:lnTo>
                    <a:pt x="0" y="249769"/>
                  </a:lnTo>
                  <a:lnTo>
                    <a:pt x="0" y="236302"/>
                  </a:lnTo>
                  <a:cubicBezTo>
                    <a:pt x="0" y="224112"/>
                    <a:pt x="4883" y="210297"/>
                    <a:pt x="11046" y="204725"/>
                  </a:cubicBezTo>
                  <a:cubicBezTo>
                    <a:pt x="17208" y="199268"/>
                    <a:pt x="31393" y="194509"/>
                    <a:pt x="43369" y="193812"/>
                  </a:cubicBezTo>
                  <a:close/>
                  <a:moveTo>
                    <a:pt x="138106" y="151894"/>
                  </a:moveTo>
                  <a:cubicBezTo>
                    <a:pt x="140196" y="151081"/>
                    <a:pt x="142635" y="152127"/>
                    <a:pt x="143448" y="154218"/>
                  </a:cubicBezTo>
                  <a:cubicBezTo>
                    <a:pt x="144377" y="156426"/>
                    <a:pt x="143332" y="158866"/>
                    <a:pt x="141125" y="159679"/>
                  </a:cubicBezTo>
                  <a:cubicBezTo>
                    <a:pt x="131950" y="163281"/>
                    <a:pt x="124286" y="164559"/>
                    <a:pt x="118014" y="164559"/>
                  </a:cubicBezTo>
                  <a:cubicBezTo>
                    <a:pt x="105239" y="164559"/>
                    <a:pt x="98620" y="159330"/>
                    <a:pt x="98271" y="158982"/>
                  </a:cubicBezTo>
                  <a:cubicBezTo>
                    <a:pt x="96529" y="157588"/>
                    <a:pt x="96181" y="154915"/>
                    <a:pt x="97691" y="153172"/>
                  </a:cubicBezTo>
                  <a:cubicBezTo>
                    <a:pt x="99084" y="151430"/>
                    <a:pt x="101639" y="151081"/>
                    <a:pt x="103497" y="152591"/>
                  </a:cubicBezTo>
                  <a:cubicBezTo>
                    <a:pt x="103962" y="152940"/>
                    <a:pt x="114995" y="161073"/>
                    <a:pt x="138106" y="151894"/>
                  </a:cubicBezTo>
                  <a:close/>
                  <a:moveTo>
                    <a:pt x="139648" y="119739"/>
                  </a:moveTo>
                  <a:cubicBezTo>
                    <a:pt x="147918" y="120435"/>
                    <a:pt x="149316" y="134921"/>
                    <a:pt x="149316" y="134921"/>
                  </a:cubicBezTo>
                  <a:lnTo>
                    <a:pt x="129981" y="134921"/>
                  </a:lnTo>
                  <a:cubicBezTo>
                    <a:pt x="129981" y="134921"/>
                    <a:pt x="131379" y="119044"/>
                    <a:pt x="139648" y="119739"/>
                  </a:cubicBezTo>
                  <a:close/>
                  <a:moveTo>
                    <a:pt x="91170" y="119739"/>
                  </a:moveTo>
                  <a:cubicBezTo>
                    <a:pt x="99440" y="120435"/>
                    <a:pt x="100838" y="134921"/>
                    <a:pt x="100838" y="134921"/>
                  </a:cubicBezTo>
                  <a:lnTo>
                    <a:pt x="81503" y="134921"/>
                  </a:lnTo>
                  <a:cubicBezTo>
                    <a:pt x="81503" y="134921"/>
                    <a:pt x="82901" y="119044"/>
                    <a:pt x="91170" y="119739"/>
                  </a:cubicBezTo>
                  <a:close/>
                  <a:moveTo>
                    <a:pt x="95591" y="95554"/>
                  </a:moveTo>
                  <a:cubicBezTo>
                    <a:pt x="92685" y="103451"/>
                    <a:pt x="84429" y="120752"/>
                    <a:pt x="67686" y="130042"/>
                  </a:cubicBezTo>
                  <a:lnTo>
                    <a:pt x="67686" y="157679"/>
                  </a:lnTo>
                  <a:cubicBezTo>
                    <a:pt x="67686" y="166736"/>
                    <a:pt x="75127" y="174168"/>
                    <a:pt x="84313" y="174168"/>
                  </a:cubicBezTo>
                  <a:lnTo>
                    <a:pt x="153379" y="174168"/>
                  </a:lnTo>
                  <a:cubicBezTo>
                    <a:pt x="162449" y="174168"/>
                    <a:pt x="169890" y="166736"/>
                    <a:pt x="169890" y="157562"/>
                  </a:cubicBezTo>
                  <a:lnTo>
                    <a:pt x="169890" y="112043"/>
                  </a:lnTo>
                  <a:cubicBezTo>
                    <a:pt x="153961" y="116340"/>
                    <a:pt x="122102" y="120752"/>
                    <a:pt x="100359" y="95554"/>
                  </a:cubicBezTo>
                  <a:close/>
                  <a:moveTo>
                    <a:pt x="305807" y="35565"/>
                  </a:moveTo>
                  <a:lnTo>
                    <a:pt x="415442" y="35565"/>
                  </a:lnTo>
                  <a:cubicBezTo>
                    <a:pt x="425557" y="35565"/>
                    <a:pt x="433695" y="43692"/>
                    <a:pt x="433695" y="53792"/>
                  </a:cubicBezTo>
                  <a:cubicBezTo>
                    <a:pt x="433695" y="63892"/>
                    <a:pt x="425557" y="72018"/>
                    <a:pt x="415442" y="72018"/>
                  </a:cubicBezTo>
                  <a:lnTo>
                    <a:pt x="324060" y="72018"/>
                  </a:lnTo>
                  <a:lnTo>
                    <a:pt x="324060" y="237103"/>
                  </a:lnTo>
                  <a:lnTo>
                    <a:pt x="415442" y="237103"/>
                  </a:lnTo>
                  <a:cubicBezTo>
                    <a:pt x="425557" y="237103"/>
                    <a:pt x="433695" y="245346"/>
                    <a:pt x="433695" y="255330"/>
                  </a:cubicBezTo>
                  <a:cubicBezTo>
                    <a:pt x="433695" y="265430"/>
                    <a:pt x="425557" y="273556"/>
                    <a:pt x="415442" y="273556"/>
                  </a:cubicBezTo>
                  <a:lnTo>
                    <a:pt x="324060" y="273556"/>
                  </a:lnTo>
                  <a:lnTo>
                    <a:pt x="324060" y="469290"/>
                  </a:lnTo>
                  <a:lnTo>
                    <a:pt x="415442" y="469290"/>
                  </a:lnTo>
                  <a:cubicBezTo>
                    <a:pt x="425557" y="469290"/>
                    <a:pt x="433695" y="477416"/>
                    <a:pt x="433695" y="487516"/>
                  </a:cubicBezTo>
                  <a:cubicBezTo>
                    <a:pt x="433695" y="497617"/>
                    <a:pt x="425557" y="505743"/>
                    <a:pt x="415442" y="505743"/>
                  </a:cubicBezTo>
                  <a:lnTo>
                    <a:pt x="305807" y="505743"/>
                  </a:lnTo>
                  <a:cubicBezTo>
                    <a:pt x="295692" y="505743"/>
                    <a:pt x="287554" y="497617"/>
                    <a:pt x="287554" y="487516"/>
                  </a:cubicBezTo>
                  <a:lnTo>
                    <a:pt x="287554" y="53792"/>
                  </a:lnTo>
                  <a:cubicBezTo>
                    <a:pt x="287554" y="43692"/>
                    <a:pt x="295692" y="35565"/>
                    <a:pt x="305807" y="35565"/>
                  </a:cubicBezTo>
                  <a:close/>
                  <a:moveTo>
                    <a:pt x="117102" y="32037"/>
                  </a:moveTo>
                  <a:cubicBezTo>
                    <a:pt x="195819" y="32037"/>
                    <a:pt x="179890" y="108676"/>
                    <a:pt x="179890" y="108676"/>
                  </a:cubicBezTo>
                  <a:cubicBezTo>
                    <a:pt x="179890" y="108676"/>
                    <a:pt x="179308" y="108908"/>
                    <a:pt x="178262" y="109373"/>
                  </a:cubicBezTo>
                  <a:lnTo>
                    <a:pt x="178262" y="157679"/>
                  </a:lnTo>
                  <a:cubicBezTo>
                    <a:pt x="178262" y="171381"/>
                    <a:pt x="167099" y="182412"/>
                    <a:pt x="153379" y="182412"/>
                  </a:cubicBezTo>
                  <a:lnTo>
                    <a:pt x="84313" y="182412"/>
                  </a:lnTo>
                  <a:cubicBezTo>
                    <a:pt x="70593" y="182412"/>
                    <a:pt x="59430" y="171265"/>
                    <a:pt x="59430" y="157562"/>
                  </a:cubicBezTo>
                  <a:lnTo>
                    <a:pt x="59430" y="133642"/>
                  </a:lnTo>
                  <a:cubicBezTo>
                    <a:pt x="58151" y="134106"/>
                    <a:pt x="56872" y="134571"/>
                    <a:pt x="55593" y="134803"/>
                  </a:cubicBezTo>
                  <a:cubicBezTo>
                    <a:pt x="55593" y="134803"/>
                    <a:pt x="34083" y="32153"/>
                    <a:pt x="117102" y="32037"/>
                  </a:cubicBezTo>
                  <a:close/>
                  <a:moveTo>
                    <a:pt x="543107" y="0"/>
                  </a:moveTo>
                  <a:cubicBezTo>
                    <a:pt x="574499" y="0"/>
                    <a:pt x="599948" y="25417"/>
                    <a:pt x="599948" y="56770"/>
                  </a:cubicBezTo>
                  <a:cubicBezTo>
                    <a:pt x="599948" y="88123"/>
                    <a:pt x="574499" y="113540"/>
                    <a:pt x="543107" y="113540"/>
                  </a:cubicBezTo>
                  <a:cubicBezTo>
                    <a:pt x="511715" y="113540"/>
                    <a:pt x="486266" y="88123"/>
                    <a:pt x="486266" y="56770"/>
                  </a:cubicBezTo>
                  <a:cubicBezTo>
                    <a:pt x="486266" y="25417"/>
                    <a:pt x="511715" y="0"/>
                    <a:pt x="54310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iṩľiḓe">
            <a:extLst>
              <a:ext uri="{FF2B5EF4-FFF2-40B4-BE49-F238E27FC236}">
                <a16:creationId xmlns:a16="http://schemas.microsoft.com/office/drawing/2014/main" id="{7CC5AA75-FBC2-4277-968E-471D957B3C41}"/>
              </a:ext>
            </a:extLst>
          </p:cNvPr>
          <p:cNvGrpSpPr/>
          <p:nvPr/>
        </p:nvGrpSpPr>
        <p:grpSpPr>
          <a:xfrm>
            <a:off x="673100" y="3431570"/>
            <a:ext cx="535550" cy="535550"/>
            <a:chOff x="673100" y="3195597"/>
            <a:chExt cx="535550" cy="535550"/>
          </a:xfrm>
        </p:grpSpPr>
        <p:sp>
          <p:nvSpPr>
            <p:cNvPr id="21" name="ïśḷiḓe">
              <a:extLst>
                <a:ext uri="{FF2B5EF4-FFF2-40B4-BE49-F238E27FC236}">
                  <a16:creationId xmlns:a16="http://schemas.microsoft.com/office/drawing/2014/main" id="{A80877E9-A0C2-4AF1-A6FF-776090A8234A}"/>
                </a:ext>
              </a:extLst>
            </p:cNvPr>
            <p:cNvSpPr/>
            <p:nvPr/>
          </p:nvSpPr>
          <p:spPr>
            <a:xfrm>
              <a:off x="673100" y="3195597"/>
              <a:ext cx="535550" cy="535550"/>
            </a:xfrm>
            <a:prstGeom prst="ellipse">
              <a:avLst/>
            </a:prstGeom>
            <a:solidFill>
              <a:srgbClr val="D8B65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iś1íḓè">
              <a:extLst>
                <a:ext uri="{FF2B5EF4-FFF2-40B4-BE49-F238E27FC236}">
                  <a16:creationId xmlns:a16="http://schemas.microsoft.com/office/drawing/2014/main" id="{9481E7CB-0014-47D6-90F2-4C59F3886B53}"/>
                </a:ext>
              </a:extLst>
            </p:cNvPr>
            <p:cNvSpPr/>
            <p:nvPr/>
          </p:nvSpPr>
          <p:spPr>
            <a:xfrm>
              <a:off x="797024" y="3306670"/>
              <a:ext cx="287706" cy="31340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56973" h="606722">
                  <a:moveTo>
                    <a:pt x="480190" y="505602"/>
                  </a:moveTo>
                  <a:cubicBezTo>
                    <a:pt x="522897" y="505602"/>
                    <a:pt x="556973" y="537147"/>
                    <a:pt x="556973" y="556162"/>
                  </a:cubicBezTo>
                  <a:lnTo>
                    <a:pt x="556439" y="586996"/>
                  </a:lnTo>
                  <a:cubicBezTo>
                    <a:pt x="556261" y="597925"/>
                    <a:pt x="547364" y="606722"/>
                    <a:pt x="536420" y="606722"/>
                  </a:cubicBezTo>
                  <a:lnTo>
                    <a:pt x="425206" y="606722"/>
                  </a:lnTo>
                  <a:cubicBezTo>
                    <a:pt x="414173" y="606722"/>
                    <a:pt x="405187" y="597748"/>
                    <a:pt x="405187" y="586640"/>
                  </a:cubicBezTo>
                  <a:lnTo>
                    <a:pt x="405187" y="556162"/>
                  </a:lnTo>
                  <a:cubicBezTo>
                    <a:pt x="405187" y="537147"/>
                    <a:pt x="437573" y="505602"/>
                    <a:pt x="480190" y="505602"/>
                  </a:cubicBezTo>
                  <a:close/>
                  <a:moveTo>
                    <a:pt x="277711" y="505602"/>
                  </a:moveTo>
                  <a:cubicBezTo>
                    <a:pt x="320343" y="505602"/>
                    <a:pt x="354520" y="537147"/>
                    <a:pt x="354520" y="556162"/>
                  </a:cubicBezTo>
                  <a:lnTo>
                    <a:pt x="353986" y="586996"/>
                  </a:lnTo>
                  <a:cubicBezTo>
                    <a:pt x="353808" y="597925"/>
                    <a:pt x="344908" y="606722"/>
                    <a:pt x="333960" y="606722"/>
                  </a:cubicBezTo>
                  <a:lnTo>
                    <a:pt x="222619" y="606722"/>
                  </a:lnTo>
                  <a:cubicBezTo>
                    <a:pt x="211582" y="606722"/>
                    <a:pt x="202593" y="597748"/>
                    <a:pt x="202593" y="586640"/>
                  </a:cubicBezTo>
                  <a:lnTo>
                    <a:pt x="202593" y="556162"/>
                  </a:lnTo>
                  <a:cubicBezTo>
                    <a:pt x="202593" y="537147"/>
                    <a:pt x="234990" y="505602"/>
                    <a:pt x="277711" y="505602"/>
                  </a:cubicBezTo>
                  <a:close/>
                  <a:moveTo>
                    <a:pt x="75118" y="505602"/>
                  </a:moveTo>
                  <a:cubicBezTo>
                    <a:pt x="117839" y="505602"/>
                    <a:pt x="151927" y="537147"/>
                    <a:pt x="151927" y="556162"/>
                  </a:cubicBezTo>
                  <a:lnTo>
                    <a:pt x="151393" y="586996"/>
                  </a:lnTo>
                  <a:cubicBezTo>
                    <a:pt x="151215" y="597925"/>
                    <a:pt x="142315" y="606722"/>
                    <a:pt x="131367" y="606722"/>
                  </a:cubicBezTo>
                  <a:lnTo>
                    <a:pt x="20115" y="606722"/>
                  </a:lnTo>
                  <a:cubicBezTo>
                    <a:pt x="8989" y="606722"/>
                    <a:pt x="0" y="597748"/>
                    <a:pt x="0" y="586640"/>
                  </a:cubicBezTo>
                  <a:lnTo>
                    <a:pt x="0" y="556162"/>
                  </a:lnTo>
                  <a:cubicBezTo>
                    <a:pt x="0" y="537147"/>
                    <a:pt x="32486" y="505602"/>
                    <a:pt x="75118" y="505602"/>
                  </a:cubicBezTo>
                  <a:close/>
                  <a:moveTo>
                    <a:pt x="481080" y="379219"/>
                  </a:moveTo>
                  <a:cubicBezTo>
                    <a:pt x="509043" y="379219"/>
                    <a:pt x="531711" y="401840"/>
                    <a:pt x="531711" y="429744"/>
                  </a:cubicBezTo>
                  <a:cubicBezTo>
                    <a:pt x="531711" y="457648"/>
                    <a:pt x="509043" y="480269"/>
                    <a:pt x="481080" y="480269"/>
                  </a:cubicBezTo>
                  <a:cubicBezTo>
                    <a:pt x="453117" y="480269"/>
                    <a:pt x="430449" y="457648"/>
                    <a:pt x="430449" y="429744"/>
                  </a:cubicBezTo>
                  <a:cubicBezTo>
                    <a:pt x="430449" y="401840"/>
                    <a:pt x="453117" y="379219"/>
                    <a:pt x="481080" y="379219"/>
                  </a:cubicBezTo>
                  <a:close/>
                  <a:moveTo>
                    <a:pt x="278522" y="379219"/>
                  </a:moveTo>
                  <a:cubicBezTo>
                    <a:pt x="306465" y="379219"/>
                    <a:pt x="329118" y="401840"/>
                    <a:pt x="329118" y="429744"/>
                  </a:cubicBezTo>
                  <a:cubicBezTo>
                    <a:pt x="329118" y="457648"/>
                    <a:pt x="306465" y="480269"/>
                    <a:pt x="278522" y="480269"/>
                  </a:cubicBezTo>
                  <a:cubicBezTo>
                    <a:pt x="250579" y="480269"/>
                    <a:pt x="227926" y="457648"/>
                    <a:pt x="227926" y="429744"/>
                  </a:cubicBezTo>
                  <a:cubicBezTo>
                    <a:pt x="227926" y="401840"/>
                    <a:pt x="250579" y="379219"/>
                    <a:pt x="278522" y="379219"/>
                  </a:cubicBezTo>
                  <a:close/>
                  <a:moveTo>
                    <a:pt x="76035" y="379219"/>
                  </a:moveTo>
                  <a:cubicBezTo>
                    <a:pt x="103998" y="379219"/>
                    <a:pt x="126666" y="401840"/>
                    <a:pt x="126666" y="429744"/>
                  </a:cubicBezTo>
                  <a:cubicBezTo>
                    <a:pt x="126666" y="457648"/>
                    <a:pt x="103998" y="480269"/>
                    <a:pt x="76035" y="480269"/>
                  </a:cubicBezTo>
                  <a:cubicBezTo>
                    <a:pt x="48072" y="480269"/>
                    <a:pt x="25404" y="457648"/>
                    <a:pt x="25404" y="429744"/>
                  </a:cubicBezTo>
                  <a:cubicBezTo>
                    <a:pt x="25404" y="401840"/>
                    <a:pt x="48072" y="379219"/>
                    <a:pt x="76035" y="379219"/>
                  </a:cubicBezTo>
                  <a:close/>
                  <a:moveTo>
                    <a:pt x="353886" y="80445"/>
                  </a:moveTo>
                  <a:lnTo>
                    <a:pt x="360298" y="80445"/>
                  </a:lnTo>
                  <a:cubicBezTo>
                    <a:pt x="362435" y="80445"/>
                    <a:pt x="364216" y="80712"/>
                    <a:pt x="365552" y="81424"/>
                  </a:cubicBezTo>
                  <a:cubicBezTo>
                    <a:pt x="366888" y="82136"/>
                    <a:pt x="367956" y="82936"/>
                    <a:pt x="368669" y="84004"/>
                  </a:cubicBezTo>
                  <a:cubicBezTo>
                    <a:pt x="369381" y="84982"/>
                    <a:pt x="369916" y="86139"/>
                    <a:pt x="370183" y="87206"/>
                  </a:cubicBezTo>
                  <a:cubicBezTo>
                    <a:pt x="370361" y="88363"/>
                    <a:pt x="370539" y="89341"/>
                    <a:pt x="370539" y="90142"/>
                  </a:cubicBezTo>
                  <a:cubicBezTo>
                    <a:pt x="370539" y="92277"/>
                    <a:pt x="370272" y="94145"/>
                    <a:pt x="369738" y="95569"/>
                  </a:cubicBezTo>
                  <a:cubicBezTo>
                    <a:pt x="369203" y="96992"/>
                    <a:pt x="368491" y="98149"/>
                    <a:pt x="367600" y="98949"/>
                  </a:cubicBezTo>
                  <a:cubicBezTo>
                    <a:pt x="366799" y="99750"/>
                    <a:pt x="365819" y="100373"/>
                    <a:pt x="364840" y="100728"/>
                  </a:cubicBezTo>
                  <a:cubicBezTo>
                    <a:pt x="363860" y="101084"/>
                    <a:pt x="362791" y="101262"/>
                    <a:pt x="361723" y="101262"/>
                  </a:cubicBezTo>
                  <a:lnTo>
                    <a:pt x="353886" y="101262"/>
                  </a:lnTo>
                  <a:close/>
                  <a:moveTo>
                    <a:pt x="288104" y="75802"/>
                  </a:moveTo>
                  <a:lnTo>
                    <a:pt x="288104" y="81667"/>
                  </a:lnTo>
                  <a:lnTo>
                    <a:pt x="303770" y="81667"/>
                  </a:lnTo>
                  <a:lnTo>
                    <a:pt x="303770" y="128321"/>
                  </a:lnTo>
                  <a:lnTo>
                    <a:pt x="312404" y="128321"/>
                  </a:lnTo>
                  <a:lnTo>
                    <a:pt x="312404" y="81667"/>
                  </a:lnTo>
                  <a:lnTo>
                    <a:pt x="328159" y="81667"/>
                  </a:lnTo>
                  <a:lnTo>
                    <a:pt x="328159" y="75802"/>
                  </a:lnTo>
                  <a:close/>
                  <a:moveTo>
                    <a:pt x="233896" y="75802"/>
                  </a:moveTo>
                  <a:lnTo>
                    <a:pt x="233896" y="81667"/>
                  </a:lnTo>
                  <a:lnTo>
                    <a:pt x="249562" y="81667"/>
                  </a:lnTo>
                  <a:lnTo>
                    <a:pt x="249562" y="128321"/>
                  </a:lnTo>
                  <a:lnTo>
                    <a:pt x="258196" y="128321"/>
                  </a:lnTo>
                  <a:lnTo>
                    <a:pt x="258196" y="81667"/>
                  </a:lnTo>
                  <a:lnTo>
                    <a:pt x="273951" y="81667"/>
                  </a:lnTo>
                  <a:lnTo>
                    <a:pt x="273951" y="75802"/>
                  </a:lnTo>
                  <a:close/>
                  <a:moveTo>
                    <a:pt x="183516" y="75802"/>
                  </a:moveTo>
                  <a:lnTo>
                    <a:pt x="183516" y="128321"/>
                  </a:lnTo>
                  <a:lnTo>
                    <a:pt x="192239" y="128321"/>
                  </a:lnTo>
                  <a:lnTo>
                    <a:pt x="192239" y="104683"/>
                  </a:lnTo>
                  <a:lnTo>
                    <a:pt x="215026" y="104683"/>
                  </a:lnTo>
                  <a:lnTo>
                    <a:pt x="215026" y="128321"/>
                  </a:lnTo>
                  <a:lnTo>
                    <a:pt x="223571" y="128321"/>
                  </a:lnTo>
                  <a:lnTo>
                    <a:pt x="223571" y="75802"/>
                  </a:lnTo>
                  <a:lnTo>
                    <a:pt x="215026" y="75802"/>
                  </a:lnTo>
                  <a:lnTo>
                    <a:pt x="215026" y="98818"/>
                  </a:lnTo>
                  <a:lnTo>
                    <a:pt x="192239" y="98818"/>
                  </a:lnTo>
                  <a:lnTo>
                    <a:pt x="192239" y="75802"/>
                  </a:lnTo>
                  <a:close/>
                  <a:moveTo>
                    <a:pt x="345338" y="73935"/>
                  </a:moveTo>
                  <a:lnTo>
                    <a:pt x="345338" y="126366"/>
                  </a:lnTo>
                  <a:lnTo>
                    <a:pt x="353883" y="126366"/>
                  </a:lnTo>
                  <a:lnTo>
                    <a:pt x="353883" y="107438"/>
                  </a:lnTo>
                  <a:lnTo>
                    <a:pt x="360203" y="107438"/>
                  </a:lnTo>
                  <a:cubicBezTo>
                    <a:pt x="362962" y="107438"/>
                    <a:pt x="365544" y="107083"/>
                    <a:pt x="367769" y="106283"/>
                  </a:cubicBezTo>
                  <a:cubicBezTo>
                    <a:pt x="370083" y="105394"/>
                    <a:pt x="372041" y="104328"/>
                    <a:pt x="373644" y="102817"/>
                  </a:cubicBezTo>
                  <a:cubicBezTo>
                    <a:pt x="375246" y="101306"/>
                    <a:pt x="376492" y="99529"/>
                    <a:pt x="377382" y="97396"/>
                  </a:cubicBezTo>
                  <a:cubicBezTo>
                    <a:pt x="378361" y="95264"/>
                    <a:pt x="378717" y="92775"/>
                    <a:pt x="378717" y="90109"/>
                  </a:cubicBezTo>
                  <a:cubicBezTo>
                    <a:pt x="378717" y="87621"/>
                    <a:pt x="378183" y="85400"/>
                    <a:pt x="377115" y="83356"/>
                  </a:cubicBezTo>
                  <a:cubicBezTo>
                    <a:pt x="376136" y="81312"/>
                    <a:pt x="374712" y="79623"/>
                    <a:pt x="372932" y="78201"/>
                  </a:cubicBezTo>
                  <a:cubicBezTo>
                    <a:pt x="371240" y="76779"/>
                    <a:pt x="369282" y="75713"/>
                    <a:pt x="367057" y="75002"/>
                  </a:cubicBezTo>
                  <a:cubicBezTo>
                    <a:pt x="364921" y="74291"/>
                    <a:pt x="362695" y="73935"/>
                    <a:pt x="360381" y="73935"/>
                  </a:cubicBezTo>
                  <a:close/>
                  <a:moveTo>
                    <a:pt x="177285" y="0"/>
                  </a:moveTo>
                  <a:lnTo>
                    <a:pt x="379785" y="0"/>
                  </a:lnTo>
                  <a:cubicBezTo>
                    <a:pt x="435684" y="0"/>
                    <a:pt x="481080" y="45321"/>
                    <a:pt x="481080" y="101129"/>
                  </a:cubicBezTo>
                  <a:cubicBezTo>
                    <a:pt x="481080" y="156847"/>
                    <a:pt x="435684" y="202257"/>
                    <a:pt x="379785" y="202257"/>
                  </a:cubicBezTo>
                  <a:lnTo>
                    <a:pt x="303859" y="202257"/>
                  </a:lnTo>
                  <a:lnTo>
                    <a:pt x="303859" y="227495"/>
                  </a:lnTo>
                  <a:lnTo>
                    <a:pt x="481080" y="227495"/>
                  </a:lnTo>
                  <a:cubicBezTo>
                    <a:pt x="495055" y="227495"/>
                    <a:pt x="506448" y="238781"/>
                    <a:pt x="506448" y="252732"/>
                  </a:cubicBezTo>
                  <a:lnTo>
                    <a:pt x="506448" y="303297"/>
                  </a:lnTo>
                  <a:cubicBezTo>
                    <a:pt x="506448" y="317249"/>
                    <a:pt x="495055" y="328623"/>
                    <a:pt x="481080" y="328623"/>
                  </a:cubicBezTo>
                  <a:cubicBezTo>
                    <a:pt x="467105" y="328623"/>
                    <a:pt x="455801" y="317249"/>
                    <a:pt x="455801" y="303297"/>
                  </a:cubicBezTo>
                  <a:lnTo>
                    <a:pt x="455801" y="278059"/>
                  </a:lnTo>
                  <a:lnTo>
                    <a:pt x="303859" y="278059"/>
                  </a:lnTo>
                  <a:lnTo>
                    <a:pt x="303859" y="303297"/>
                  </a:lnTo>
                  <a:cubicBezTo>
                    <a:pt x="303859" y="317249"/>
                    <a:pt x="292555" y="328623"/>
                    <a:pt x="278580" y="328623"/>
                  </a:cubicBezTo>
                  <a:cubicBezTo>
                    <a:pt x="264516" y="328623"/>
                    <a:pt x="253212" y="317249"/>
                    <a:pt x="253212" y="303297"/>
                  </a:cubicBezTo>
                  <a:lnTo>
                    <a:pt x="253212" y="278059"/>
                  </a:lnTo>
                  <a:lnTo>
                    <a:pt x="102160" y="278059"/>
                  </a:lnTo>
                  <a:lnTo>
                    <a:pt x="102160" y="303297"/>
                  </a:lnTo>
                  <a:cubicBezTo>
                    <a:pt x="102160" y="317249"/>
                    <a:pt x="90856" y="328623"/>
                    <a:pt x="76881" y="328623"/>
                  </a:cubicBezTo>
                  <a:cubicBezTo>
                    <a:pt x="62817" y="328623"/>
                    <a:pt x="51513" y="317249"/>
                    <a:pt x="51513" y="303297"/>
                  </a:cubicBezTo>
                  <a:lnTo>
                    <a:pt x="51513" y="252732"/>
                  </a:lnTo>
                  <a:cubicBezTo>
                    <a:pt x="51513" y="238781"/>
                    <a:pt x="62817" y="227495"/>
                    <a:pt x="76881" y="227495"/>
                  </a:cubicBezTo>
                  <a:lnTo>
                    <a:pt x="253212" y="227495"/>
                  </a:lnTo>
                  <a:lnTo>
                    <a:pt x="253212" y="202257"/>
                  </a:lnTo>
                  <a:lnTo>
                    <a:pt x="177285" y="202257"/>
                  </a:lnTo>
                  <a:cubicBezTo>
                    <a:pt x="121387" y="202257"/>
                    <a:pt x="75991" y="156847"/>
                    <a:pt x="75991" y="101129"/>
                  </a:cubicBezTo>
                  <a:cubicBezTo>
                    <a:pt x="75991" y="45321"/>
                    <a:pt x="121387" y="0"/>
                    <a:pt x="17728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ïṧḻïďe">
            <a:extLst>
              <a:ext uri="{FF2B5EF4-FFF2-40B4-BE49-F238E27FC236}">
                <a16:creationId xmlns:a16="http://schemas.microsoft.com/office/drawing/2014/main" id="{6E946A1F-8CF7-4C24-A37E-625709EE8366}"/>
              </a:ext>
            </a:extLst>
          </p:cNvPr>
          <p:cNvGrpSpPr/>
          <p:nvPr/>
        </p:nvGrpSpPr>
        <p:grpSpPr>
          <a:xfrm>
            <a:off x="8284464" y="2561822"/>
            <a:ext cx="1531193" cy="3584978"/>
            <a:chOff x="8284464" y="2561822"/>
            <a:chExt cx="1531193" cy="3584978"/>
          </a:xfrm>
        </p:grpSpPr>
        <p:grpSp>
          <p:nvGrpSpPr>
            <p:cNvPr id="11" name="íṡliḍé">
              <a:extLst>
                <a:ext uri="{FF2B5EF4-FFF2-40B4-BE49-F238E27FC236}">
                  <a16:creationId xmlns:a16="http://schemas.microsoft.com/office/drawing/2014/main" id="{A5EFBA97-6F7E-4EFB-862F-6C6A0A7F1078}"/>
                </a:ext>
              </a:extLst>
            </p:cNvPr>
            <p:cNvGrpSpPr/>
            <p:nvPr/>
          </p:nvGrpSpPr>
          <p:grpSpPr>
            <a:xfrm>
              <a:off x="8284464" y="4769812"/>
              <a:ext cx="1531193" cy="1376988"/>
              <a:chOff x="8284464" y="4769812"/>
              <a:chExt cx="1531193" cy="1376988"/>
            </a:xfrm>
          </p:grpSpPr>
          <p:sp>
            <p:nvSpPr>
              <p:cNvPr id="15" name="íSḻiḓe">
                <a:extLst>
                  <a:ext uri="{FF2B5EF4-FFF2-40B4-BE49-F238E27FC236}">
                    <a16:creationId xmlns:a16="http://schemas.microsoft.com/office/drawing/2014/main" id="{07EE5D26-EB31-4EB5-B8F9-83F9BD3C2533}"/>
                  </a:ext>
                </a:extLst>
              </p:cNvPr>
              <p:cNvSpPr txBox="1"/>
              <p:nvPr/>
            </p:nvSpPr>
            <p:spPr>
              <a:xfrm>
                <a:off x="8284464" y="4769812"/>
                <a:ext cx="1531193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lang="id-ID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ís1îďê">
                <a:extLst>
                  <a:ext uri="{FF2B5EF4-FFF2-40B4-BE49-F238E27FC236}">
                    <a16:creationId xmlns:a16="http://schemas.microsoft.com/office/drawing/2014/main" id="{0D03C036-0D19-47E9-9CEE-C6949DE4A70A}"/>
                  </a:ext>
                </a:extLst>
              </p:cNvPr>
              <p:cNvSpPr/>
              <p:nvPr/>
            </p:nvSpPr>
            <p:spPr bwMode="auto">
              <a:xfrm>
                <a:off x="8284464" y="5216510"/>
                <a:ext cx="1531193" cy="930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BB763E4-56FA-4549-8CEB-1B0F20225CBB}"/>
                </a:ext>
              </a:extLst>
            </p:cNvPr>
            <p:cNvCxnSpPr/>
            <p:nvPr/>
          </p:nvCxnSpPr>
          <p:spPr>
            <a:xfrm>
              <a:off x="9050060" y="3026739"/>
              <a:ext cx="0" cy="13401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ïṡ1îḋe">
              <a:extLst>
                <a:ext uri="{FF2B5EF4-FFF2-40B4-BE49-F238E27FC236}">
                  <a16:creationId xmlns:a16="http://schemas.microsoft.com/office/drawing/2014/main" id="{FA9F330F-A427-4540-8D4B-70E9DAE083F8}"/>
                </a:ext>
              </a:extLst>
            </p:cNvPr>
            <p:cNvSpPr/>
            <p:nvPr/>
          </p:nvSpPr>
          <p:spPr>
            <a:xfrm>
              <a:off x="8952500" y="4366904"/>
              <a:ext cx="195120" cy="195120"/>
            </a:xfrm>
            <a:prstGeom prst="ellipse">
              <a:avLst/>
            </a:prstGeom>
            <a:solidFill>
              <a:srgbClr val="D8B659"/>
            </a:solidFill>
            <a:ln w="38100">
              <a:solidFill>
                <a:schemeClr val="bg1">
                  <a:alpha val="9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íṩḻîḋê">
              <a:extLst>
                <a:ext uri="{FF2B5EF4-FFF2-40B4-BE49-F238E27FC236}">
                  <a16:creationId xmlns:a16="http://schemas.microsoft.com/office/drawing/2014/main" id="{CD678FB4-DC4A-4BD6-A8F7-2E447C45D8C8}"/>
                </a:ext>
              </a:extLst>
            </p:cNvPr>
            <p:cNvSpPr txBox="1"/>
            <p:nvPr/>
          </p:nvSpPr>
          <p:spPr>
            <a:xfrm>
              <a:off x="8596439" y="2561822"/>
              <a:ext cx="907243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2099K</a:t>
              </a:r>
              <a:endParaRPr lang="id-ID" sz="1600" b="1" dirty="0">
                <a:cs typeface="+mn-ea"/>
                <a:sym typeface="+mn-lt"/>
              </a:endParaRPr>
            </a:p>
          </p:txBody>
        </p:sp>
      </p:grpSp>
      <p:sp>
        <p:nvSpPr>
          <p:cNvPr id="73" name="TextBox 12">
            <a:extLst>
              <a:ext uri="{FF2B5EF4-FFF2-40B4-BE49-F238E27FC236}">
                <a16:creationId xmlns:a16="http://schemas.microsoft.com/office/drawing/2014/main" id="{6E950394-DF63-4851-B39E-5FC609DBC9C6}"/>
              </a:ext>
            </a:extLst>
          </p:cNvPr>
          <p:cNvSpPr txBox="1"/>
          <p:nvPr/>
        </p:nvSpPr>
        <p:spPr>
          <a:xfrm>
            <a:off x="2299243" y="402227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4A552FE1-BCEB-4CD5-82A5-96207235120D}"/>
              </a:ext>
            </a:extLst>
          </p:cNvPr>
          <p:cNvSpPr/>
          <p:nvPr/>
        </p:nvSpPr>
        <p:spPr>
          <a:xfrm>
            <a:off x="3882049" y="1005391"/>
            <a:ext cx="438680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B3D191B-B544-4EC9-ACF3-3CA4254BCFCC}"/>
              </a:ext>
            </a:extLst>
          </p:cNvPr>
          <p:cNvSpPr txBox="1">
            <a:spLocks/>
          </p:cNvSpPr>
          <p:nvPr/>
        </p:nvSpPr>
        <p:spPr>
          <a:xfrm>
            <a:off x="1550905" y="170376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FF1914DA-CDBF-4D87-840A-26F991AE3ACF}"/>
              </a:ext>
            </a:extLst>
          </p:cNvPr>
          <p:cNvSpPr txBox="1"/>
          <p:nvPr/>
        </p:nvSpPr>
        <p:spPr>
          <a:xfrm>
            <a:off x="1575057" y="1974616"/>
            <a:ext cx="3120836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851034C6-A51C-4A4C-B4C0-F3BF6CF5440B}"/>
              </a:ext>
            </a:extLst>
          </p:cNvPr>
          <p:cNvSpPr txBox="1">
            <a:spLocks/>
          </p:cNvSpPr>
          <p:nvPr/>
        </p:nvSpPr>
        <p:spPr>
          <a:xfrm>
            <a:off x="1570840" y="3400370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35C7D2C7-80EB-4779-9CEB-6E174AF98FFF}"/>
              </a:ext>
            </a:extLst>
          </p:cNvPr>
          <p:cNvSpPr txBox="1"/>
          <p:nvPr/>
        </p:nvSpPr>
        <p:spPr>
          <a:xfrm>
            <a:off x="1594992" y="3671223"/>
            <a:ext cx="3120836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583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5A6DE57-983E-4BAB-86CF-91731D6FF74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028701"/>
            <a:ext cx="12192000" cy="5049729"/>
            <a:chOff x="0" y="1028701"/>
            <a:chExt cx="12192000" cy="5049729"/>
          </a:xfrm>
        </p:grpSpPr>
        <p:sp>
          <p:nvSpPr>
            <p:cNvPr id="3" name="iṥļîḋê">
              <a:extLst>
                <a:ext uri="{FF2B5EF4-FFF2-40B4-BE49-F238E27FC236}">
                  <a16:creationId xmlns:a16="http://schemas.microsoft.com/office/drawing/2014/main" id="{25A4D64E-CCE3-4029-8673-BF08FBCB40CA}"/>
                </a:ext>
              </a:extLst>
            </p:cNvPr>
            <p:cNvSpPr/>
            <p:nvPr/>
          </p:nvSpPr>
          <p:spPr>
            <a:xfrm>
              <a:off x="0" y="1028701"/>
              <a:ext cx="7969250" cy="2590800"/>
            </a:xfrm>
            <a:prstGeom prst="rect">
              <a:avLst/>
            </a:prstGeom>
            <a:solidFill>
              <a:srgbClr val="B9CBC7"/>
            </a:solidFill>
            <a:ln>
              <a:noFill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ïṣļiḍê">
              <a:extLst>
                <a:ext uri="{FF2B5EF4-FFF2-40B4-BE49-F238E27FC236}">
                  <a16:creationId xmlns:a16="http://schemas.microsoft.com/office/drawing/2014/main" id="{24FC3840-7BCB-4193-A234-4FD45A5CE410}"/>
                </a:ext>
              </a:extLst>
            </p:cNvPr>
            <p:cNvSpPr/>
            <p:nvPr/>
          </p:nvSpPr>
          <p:spPr>
            <a:xfrm>
              <a:off x="7969250" y="1028701"/>
              <a:ext cx="4222750" cy="259080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  <a:prstDash val="sysDash"/>
              <a:miter lim="800000"/>
              <a:headEnd/>
              <a:tailEnd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íṡḻïďè">
              <a:extLst>
                <a:ext uri="{FF2B5EF4-FFF2-40B4-BE49-F238E27FC236}">
                  <a16:creationId xmlns:a16="http://schemas.microsoft.com/office/drawing/2014/main" id="{9B79926D-3C63-4328-8635-4CC48A7E5914}"/>
                </a:ext>
              </a:extLst>
            </p:cNvPr>
            <p:cNvSpPr txBox="1"/>
            <p:nvPr/>
          </p:nvSpPr>
          <p:spPr>
            <a:xfrm>
              <a:off x="916681" y="4530575"/>
              <a:ext cx="2865638" cy="415243"/>
            </a:xfrm>
            <a:prstGeom prst="rect">
              <a:avLst/>
            </a:prstGeom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accent1"/>
                  </a:solidFill>
                </a:defRPr>
              </a:lvl1pPr>
            </a:lstStyle>
            <a:p>
              <a:r>
                <a:rPr lang="en-US" altLang="zh-CN" b="1" dirty="0">
                  <a:solidFill>
                    <a:srgbClr val="D8B659"/>
                  </a:solidFill>
                  <a:cs typeface="+mn-ea"/>
                  <a:sym typeface="+mn-lt"/>
                </a:rPr>
                <a:t>... $</a:t>
              </a:r>
              <a:r>
                <a:rPr lang="zh-CN" altLang="en-US" b="1" dirty="0">
                  <a:solidFill>
                    <a:srgbClr val="D8B659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>
                  <a:solidFill>
                    <a:srgbClr val="D8B659"/>
                  </a:solidFill>
                  <a:cs typeface="+mn-ea"/>
                  <a:sym typeface="+mn-lt"/>
                </a:rPr>
                <a:t>| 20 %</a:t>
              </a:r>
            </a:p>
          </p:txBody>
        </p:sp>
        <p:sp>
          <p:nvSpPr>
            <p:cNvPr id="16" name="iṥľiḋè">
              <a:extLst>
                <a:ext uri="{FF2B5EF4-FFF2-40B4-BE49-F238E27FC236}">
                  <a16:creationId xmlns:a16="http://schemas.microsoft.com/office/drawing/2014/main" id="{50F6999F-C103-4637-8CDC-792AF212665F}"/>
                </a:ext>
              </a:extLst>
            </p:cNvPr>
            <p:cNvSpPr txBox="1"/>
            <p:nvPr/>
          </p:nvSpPr>
          <p:spPr>
            <a:xfrm>
              <a:off x="4663181" y="4530575"/>
              <a:ext cx="2865638" cy="415243"/>
            </a:xfrm>
            <a:prstGeom prst="rect">
              <a:avLst/>
            </a:prstGeom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accent1"/>
                  </a:solidFill>
                </a:defRPr>
              </a:lvl1pPr>
            </a:lstStyle>
            <a:p>
              <a:r>
                <a:rPr lang="en-US" altLang="zh-CN" b="1" dirty="0">
                  <a:solidFill>
                    <a:srgbClr val="D8B659"/>
                  </a:solidFill>
                  <a:cs typeface="+mn-ea"/>
                  <a:sym typeface="+mn-lt"/>
                </a:rPr>
                <a:t>... $</a:t>
              </a:r>
              <a:r>
                <a:rPr lang="zh-CN" altLang="en-US" b="1" dirty="0">
                  <a:solidFill>
                    <a:srgbClr val="D8B659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>
                  <a:solidFill>
                    <a:srgbClr val="D8B659"/>
                  </a:solidFill>
                  <a:cs typeface="+mn-ea"/>
                  <a:sym typeface="+mn-lt"/>
                </a:rPr>
                <a:t>| 55 %</a:t>
              </a:r>
            </a:p>
          </p:txBody>
        </p:sp>
        <p:sp>
          <p:nvSpPr>
            <p:cNvPr id="13" name="ïsḷiḋé">
              <a:extLst>
                <a:ext uri="{FF2B5EF4-FFF2-40B4-BE49-F238E27FC236}">
                  <a16:creationId xmlns:a16="http://schemas.microsoft.com/office/drawing/2014/main" id="{F13BE63E-EBBB-4704-AC5D-ACD4D54E32A1}"/>
                </a:ext>
              </a:extLst>
            </p:cNvPr>
            <p:cNvSpPr txBox="1"/>
            <p:nvPr/>
          </p:nvSpPr>
          <p:spPr>
            <a:xfrm>
              <a:off x="8409681" y="4530575"/>
              <a:ext cx="2865638" cy="415243"/>
            </a:xfrm>
            <a:prstGeom prst="rect">
              <a:avLst/>
            </a:prstGeom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D8B659"/>
                  </a:solidFill>
                  <a:cs typeface="+mn-ea"/>
                  <a:sym typeface="+mn-lt"/>
                </a:rPr>
                <a:t>... $</a:t>
              </a:r>
              <a:r>
                <a:rPr lang="zh-CN" altLang="en-US" sz="1600" b="1" dirty="0">
                  <a:solidFill>
                    <a:srgbClr val="D8B659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>
                  <a:solidFill>
                    <a:srgbClr val="D8B659"/>
                  </a:solidFill>
                  <a:cs typeface="+mn-ea"/>
                  <a:sym typeface="+mn-lt"/>
                </a:rPr>
                <a:t>| 96 %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BCEBEDE-F239-49B7-B5AC-97CA4093F320}"/>
                </a:ext>
              </a:extLst>
            </p:cNvPr>
            <p:cNvCxnSpPr/>
            <p:nvPr/>
          </p:nvCxnSpPr>
          <p:spPr>
            <a:xfrm>
              <a:off x="4222750" y="4011505"/>
              <a:ext cx="0" cy="206692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11EFD7C-FEC8-49A0-8953-CDBF5630519D}"/>
                </a:ext>
              </a:extLst>
            </p:cNvPr>
            <p:cNvCxnSpPr/>
            <p:nvPr/>
          </p:nvCxnSpPr>
          <p:spPr>
            <a:xfrm>
              <a:off x="7969250" y="4011505"/>
              <a:ext cx="0" cy="206692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šḷíḓe">
              <a:extLst>
                <a:ext uri="{FF2B5EF4-FFF2-40B4-BE49-F238E27FC236}">
                  <a16:creationId xmlns:a16="http://schemas.microsoft.com/office/drawing/2014/main" id="{E13EB032-90AB-42F9-9CA3-622A0C62A2BA}"/>
                </a:ext>
              </a:extLst>
            </p:cNvPr>
            <p:cNvSpPr txBox="1"/>
            <p:nvPr/>
          </p:nvSpPr>
          <p:spPr>
            <a:xfrm>
              <a:off x="1525141" y="1600580"/>
              <a:ext cx="4918969" cy="1447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Unified fonts make reading</a:t>
              </a:r>
            </a:p>
            <a:p>
              <a:pPr>
                <a:buSzPct val="25000"/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more fluent.</a:t>
              </a:r>
            </a:p>
          </p:txBody>
        </p: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7FEE017-DC9A-4324-A583-7EA3DE103E21}"/>
              </a:ext>
            </a:extLst>
          </p:cNvPr>
          <p:cNvSpPr txBox="1">
            <a:spLocks/>
          </p:cNvSpPr>
          <p:nvPr/>
        </p:nvSpPr>
        <p:spPr>
          <a:xfrm>
            <a:off x="1542345" y="4094437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4AE3B5E-F39B-43D5-AC11-C9D8E2B9FB74}"/>
              </a:ext>
            </a:extLst>
          </p:cNvPr>
          <p:cNvSpPr txBox="1"/>
          <p:nvPr/>
        </p:nvSpPr>
        <p:spPr>
          <a:xfrm>
            <a:off x="1348457" y="4896318"/>
            <a:ext cx="2063006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DD29FF3-F831-436E-B024-576FFE276187}"/>
              </a:ext>
            </a:extLst>
          </p:cNvPr>
          <p:cNvSpPr txBox="1">
            <a:spLocks/>
          </p:cNvSpPr>
          <p:nvPr/>
        </p:nvSpPr>
        <p:spPr>
          <a:xfrm>
            <a:off x="5227926" y="4094437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456E1E65-F381-4286-BC4F-D19100322056}"/>
              </a:ext>
            </a:extLst>
          </p:cNvPr>
          <p:cNvSpPr txBox="1"/>
          <p:nvPr/>
        </p:nvSpPr>
        <p:spPr>
          <a:xfrm>
            <a:off x="5034038" y="4896318"/>
            <a:ext cx="2063006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27ACB8B-4366-408E-9AA2-BBA536EABFE0}"/>
              </a:ext>
            </a:extLst>
          </p:cNvPr>
          <p:cNvSpPr txBox="1">
            <a:spLocks/>
          </p:cNvSpPr>
          <p:nvPr/>
        </p:nvSpPr>
        <p:spPr>
          <a:xfrm>
            <a:off x="8913507" y="4094437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4B17FE-7DB1-4F67-B1B8-DA9A22097401}"/>
              </a:ext>
            </a:extLst>
          </p:cNvPr>
          <p:cNvSpPr txBox="1"/>
          <p:nvPr/>
        </p:nvSpPr>
        <p:spPr>
          <a:xfrm>
            <a:off x="8719619" y="4896318"/>
            <a:ext cx="2063006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5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íṡlîḓè">
            <a:extLst>
              <a:ext uri="{FF2B5EF4-FFF2-40B4-BE49-F238E27FC236}">
                <a16:creationId xmlns:a16="http://schemas.microsoft.com/office/drawing/2014/main" id="{79710DBF-524A-4302-B3CC-F673B26E2A87}"/>
              </a:ext>
            </a:extLst>
          </p:cNvPr>
          <p:cNvGrpSpPr/>
          <p:nvPr/>
        </p:nvGrpSpPr>
        <p:grpSpPr>
          <a:xfrm>
            <a:off x="3288864" y="3720808"/>
            <a:ext cx="1686266" cy="1380633"/>
            <a:chOff x="3295650" y="3367602"/>
            <a:chExt cx="1686266" cy="1380633"/>
          </a:xfrm>
        </p:grpSpPr>
        <p:sp>
          <p:nvSpPr>
            <p:cNvPr id="31" name="îṩ1îďê">
              <a:extLst>
                <a:ext uri="{FF2B5EF4-FFF2-40B4-BE49-F238E27FC236}">
                  <a16:creationId xmlns:a16="http://schemas.microsoft.com/office/drawing/2014/main" id="{C31A84DE-F891-455E-A44C-A127EC896DC4}"/>
                </a:ext>
              </a:extLst>
            </p:cNvPr>
            <p:cNvSpPr/>
            <p:nvPr/>
          </p:nvSpPr>
          <p:spPr>
            <a:xfrm>
              <a:off x="3711320" y="3477657"/>
              <a:ext cx="1270596" cy="127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rgbClr val="B9CBC7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2" name="işlïḋè">
              <a:extLst>
                <a:ext uri="{FF2B5EF4-FFF2-40B4-BE49-F238E27FC236}">
                  <a16:creationId xmlns:a16="http://schemas.microsoft.com/office/drawing/2014/main" id="{2E2B0285-93E8-4F07-9EFA-08CFE042EE41}"/>
                </a:ext>
              </a:extLst>
            </p:cNvPr>
            <p:cNvSpPr/>
            <p:nvPr/>
          </p:nvSpPr>
          <p:spPr>
            <a:xfrm rot="3695988">
              <a:off x="3784454" y="3018387"/>
              <a:ext cx="291108" cy="989538"/>
            </a:xfrm>
            <a:custGeom>
              <a:avLst/>
              <a:gdLst>
                <a:gd name="connsiteX0" fmla="*/ 64360 w 291108"/>
                <a:gd name="connsiteY0" fmla="*/ 29893 h 989538"/>
                <a:gd name="connsiteX1" fmla="*/ 197060 w 291108"/>
                <a:gd name="connsiteY1" fmla="*/ 0 h 989538"/>
                <a:gd name="connsiteX2" fmla="*/ 197820 w 291108"/>
                <a:gd name="connsiteY2" fmla="*/ 133682 h 989538"/>
                <a:gd name="connsiteX3" fmla="*/ 154483 w 291108"/>
                <a:gd name="connsiteY3" fmla="*/ 99979 h 989538"/>
                <a:gd name="connsiteX4" fmla="*/ 111704 w 291108"/>
                <a:gd name="connsiteY4" fmla="*/ 167894 h 989538"/>
                <a:gd name="connsiteX5" fmla="*/ 291108 w 291108"/>
                <a:gd name="connsiteY5" fmla="*/ 952925 h 989538"/>
                <a:gd name="connsiteX6" fmla="*/ 262632 w 291108"/>
                <a:gd name="connsiteY6" fmla="*/ 989538 h 989538"/>
                <a:gd name="connsiteX7" fmla="*/ 71078 w 291108"/>
                <a:gd name="connsiteY7" fmla="*/ 146053 h 989538"/>
                <a:gd name="connsiteX8" fmla="*/ 117888 w 291108"/>
                <a:gd name="connsiteY8" fmla="*/ 71521 h 98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108" h="989538">
                  <a:moveTo>
                    <a:pt x="64360" y="29893"/>
                  </a:moveTo>
                  <a:cubicBezTo>
                    <a:pt x="64360" y="29893"/>
                    <a:pt x="197060" y="0"/>
                    <a:pt x="197060" y="0"/>
                  </a:cubicBezTo>
                  <a:lnTo>
                    <a:pt x="197820" y="133682"/>
                  </a:lnTo>
                  <a:lnTo>
                    <a:pt x="154483" y="99979"/>
                  </a:lnTo>
                  <a:lnTo>
                    <a:pt x="111704" y="167894"/>
                  </a:lnTo>
                  <a:cubicBezTo>
                    <a:pt x="-21801" y="436213"/>
                    <a:pt x="48317" y="764053"/>
                    <a:pt x="291108" y="952925"/>
                  </a:cubicBezTo>
                  <a:lnTo>
                    <a:pt x="262632" y="989538"/>
                  </a:lnTo>
                  <a:cubicBezTo>
                    <a:pt x="2127" y="786925"/>
                    <a:pt x="-70312" y="431583"/>
                    <a:pt x="71078" y="146053"/>
                  </a:cubicBezTo>
                  <a:lnTo>
                    <a:pt x="117888" y="71521"/>
                  </a:lnTo>
                  <a:close/>
                </a:path>
              </a:pathLst>
            </a:custGeom>
            <a:solidFill>
              <a:srgbClr val="B9CBC7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3" name="îšliḍé">
              <a:extLst>
                <a:ext uri="{FF2B5EF4-FFF2-40B4-BE49-F238E27FC236}">
                  <a16:creationId xmlns:a16="http://schemas.microsoft.com/office/drawing/2014/main" id="{F6E592EA-0038-46A5-AB8B-B05E3D1D666E}"/>
                </a:ext>
              </a:extLst>
            </p:cNvPr>
            <p:cNvSpPr/>
            <p:nvPr/>
          </p:nvSpPr>
          <p:spPr>
            <a:xfrm>
              <a:off x="3295650" y="4140723"/>
              <a:ext cx="294987" cy="29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4" name="îS1idê">
              <a:extLst>
                <a:ext uri="{FF2B5EF4-FFF2-40B4-BE49-F238E27FC236}">
                  <a16:creationId xmlns:a16="http://schemas.microsoft.com/office/drawing/2014/main" id="{C2C82C8D-E46D-4328-8DED-2390E7F416F6}"/>
                </a:ext>
              </a:extLst>
            </p:cNvPr>
            <p:cNvSpPr/>
            <p:nvPr/>
          </p:nvSpPr>
          <p:spPr>
            <a:xfrm>
              <a:off x="4021648" y="3788354"/>
              <a:ext cx="649940" cy="649184"/>
            </a:xfrm>
            <a:custGeom>
              <a:avLst/>
              <a:gdLst>
                <a:gd name="connsiteX0" fmla="*/ 285664 w 607709"/>
                <a:gd name="connsiteY0" fmla="*/ 459028 h 607004"/>
                <a:gd name="connsiteX1" fmla="*/ 303937 w 607709"/>
                <a:gd name="connsiteY1" fmla="*/ 460157 h 607004"/>
                <a:gd name="connsiteX2" fmla="*/ 322116 w 607709"/>
                <a:gd name="connsiteY2" fmla="*/ 459028 h 607004"/>
                <a:gd name="connsiteX3" fmla="*/ 322116 w 607709"/>
                <a:gd name="connsiteY3" fmla="*/ 467683 h 607004"/>
                <a:gd name="connsiteX4" fmla="*/ 322116 w 607709"/>
                <a:gd name="connsiteY4" fmla="*/ 504559 h 607004"/>
                <a:gd name="connsiteX5" fmla="*/ 356778 w 607709"/>
                <a:gd name="connsiteY5" fmla="*/ 554230 h 607004"/>
                <a:gd name="connsiteX6" fmla="*/ 303937 w 607709"/>
                <a:gd name="connsiteY6" fmla="*/ 607004 h 607004"/>
                <a:gd name="connsiteX7" fmla="*/ 251001 w 607709"/>
                <a:gd name="connsiteY7" fmla="*/ 554230 h 607004"/>
                <a:gd name="connsiteX8" fmla="*/ 285664 w 607709"/>
                <a:gd name="connsiteY8" fmla="*/ 504559 h 607004"/>
                <a:gd name="connsiteX9" fmla="*/ 285664 w 607709"/>
                <a:gd name="connsiteY9" fmla="*/ 467683 h 607004"/>
                <a:gd name="connsiteX10" fmla="*/ 426971 w 607709"/>
                <a:gd name="connsiteY10" fmla="*/ 400600 h 607004"/>
                <a:gd name="connsiteX11" fmla="*/ 459183 w 607709"/>
                <a:gd name="connsiteY11" fmla="*/ 432678 h 607004"/>
                <a:gd name="connsiteX12" fmla="*/ 481411 w 607709"/>
                <a:gd name="connsiteY12" fmla="*/ 427786 h 607004"/>
                <a:gd name="connsiteX13" fmla="*/ 534250 w 607709"/>
                <a:gd name="connsiteY13" fmla="*/ 480843 h 607004"/>
                <a:gd name="connsiteX14" fmla="*/ 481411 w 607709"/>
                <a:gd name="connsiteY14" fmla="*/ 533616 h 607004"/>
                <a:gd name="connsiteX15" fmla="*/ 428478 w 607709"/>
                <a:gd name="connsiteY15" fmla="*/ 480843 h 607004"/>
                <a:gd name="connsiteX16" fmla="*/ 433376 w 607709"/>
                <a:gd name="connsiteY16" fmla="*/ 458641 h 607004"/>
                <a:gd name="connsiteX17" fmla="*/ 401164 w 607709"/>
                <a:gd name="connsiteY17" fmla="*/ 426375 h 607004"/>
                <a:gd name="connsiteX18" fmla="*/ 426971 w 607709"/>
                <a:gd name="connsiteY18" fmla="*/ 400600 h 607004"/>
                <a:gd name="connsiteX19" fmla="*/ 180789 w 607709"/>
                <a:gd name="connsiteY19" fmla="*/ 400600 h 607004"/>
                <a:gd name="connsiteX20" fmla="*/ 206686 w 607709"/>
                <a:gd name="connsiteY20" fmla="*/ 426182 h 607004"/>
                <a:gd name="connsiteX21" fmla="*/ 174385 w 607709"/>
                <a:gd name="connsiteY21" fmla="*/ 458349 h 607004"/>
                <a:gd name="connsiteX22" fmla="*/ 179282 w 607709"/>
                <a:gd name="connsiteY22" fmla="*/ 480546 h 607004"/>
                <a:gd name="connsiteX23" fmla="*/ 126453 w 607709"/>
                <a:gd name="connsiteY23" fmla="*/ 533404 h 607004"/>
                <a:gd name="connsiteX24" fmla="*/ 73529 w 607709"/>
                <a:gd name="connsiteY24" fmla="*/ 480546 h 607004"/>
                <a:gd name="connsiteX25" fmla="*/ 126453 w 607709"/>
                <a:gd name="connsiteY25" fmla="*/ 427781 h 607004"/>
                <a:gd name="connsiteX26" fmla="*/ 148677 w 607709"/>
                <a:gd name="connsiteY26" fmla="*/ 432672 h 607004"/>
                <a:gd name="connsiteX27" fmla="*/ 361571 w 607709"/>
                <a:gd name="connsiteY27" fmla="*/ 349156 h 607004"/>
                <a:gd name="connsiteX28" fmla="*/ 341320 w 607709"/>
                <a:gd name="connsiteY28" fmla="*/ 390073 h 607004"/>
                <a:gd name="connsiteX29" fmla="*/ 386438 w 607709"/>
                <a:gd name="connsiteY29" fmla="*/ 349156 h 607004"/>
                <a:gd name="connsiteX30" fmla="*/ 313439 w 607709"/>
                <a:gd name="connsiteY30" fmla="*/ 349156 h 607004"/>
                <a:gd name="connsiteX31" fmla="*/ 313439 w 607709"/>
                <a:gd name="connsiteY31" fmla="*/ 393835 h 607004"/>
                <a:gd name="connsiteX32" fmla="*/ 341603 w 607709"/>
                <a:gd name="connsiteY32" fmla="*/ 349156 h 607004"/>
                <a:gd name="connsiteX33" fmla="*/ 266249 w 607709"/>
                <a:gd name="connsiteY33" fmla="*/ 349156 h 607004"/>
                <a:gd name="connsiteX34" fmla="*/ 294318 w 607709"/>
                <a:gd name="connsiteY34" fmla="*/ 393647 h 607004"/>
                <a:gd name="connsiteX35" fmla="*/ 294318 w 607709"/>
                <a:gd name="connsiteY35" fmla="*/ 349156 h 607004"/>
                <a:gd name="connsiteX36" fmla="*/ 221413 w 607709"/>
                <a:gd name="connsiteY36" fmla="*/ 349156 h 607004"/>
                <a:gd name="connsiteX37" fmla="*/ 266437 w 607709"/>
                <a:gd name="connsiteY37" fmla="*/ 390073 h 607004"/>
                <a:gd name="connsiteX38" fmla="*/ 246280 w 607709"/>
                <a:gd name="connsiteY38" fmla="*/ 349156 h 607004"/>
                <a:gd name="connsiteX39" fmla="*/ 365904 w 607709"/>
                <a:gd name="connsiteY39" fmla="*/ 276823 h 607004"/>
                <a:gd name="connsiteX40" fmla="*/ 368165 w 607709"/>
                <a:gd name="connsiteY40" fmla="*/ 303537 h 607004"/>
                <a:gd name="connsiteX41" fmla="*/ 365904 w 607709"/>
                <a:gd name="connsiteY41" fmla="*/ 330250 h 607004"/>
                <a:gd name="connsiteX42" fmla="*/ 394350 w 607709"/>
                <a:gd name="connsiteY42" fmla="*/ 330250 h 607004"/>
                <a:gd name="connsiteX43" fmla="*/ 398212 w 607709"/>
                <a:gd name="connsiteY43" fmla="*/ 303537 h 607004"/>
                <a:gd name="connsiteX44" fmla="*/ 394350 w 607709"/>
                <a:gd name="connsiteY44" fmla="*/ 276823 h 607004"/>
                <a:gd name="connsiteX45" fmla="*/ 313439 w 607709"/>
                <a:gd name="connsiteY45" fmla="*/ 276823 h 607004"/>
                <a:gd name="connsiteX46" fmla="*/ 313439 w 607709"/>
                <a:gd name="connsiteY46" fmla="*/ 330250 h 607004"/>
                <a:gd name="connsiteX47" fmla="*/ 346689 w 607709"/>
                <a:gd name="connsiteY47" fmla="*/ 330250 h 607004"/>
                <a:gd name="connsiteX48" fmla="*/ 349232 w 607709"/>
                <a:gd name="connsiteY48" fmla="*/ 303537 h 607004"/>
                <a:gd name="connsiteX49" fmla="*/ 346689 w 607709"/>
                <a:gd name="connsiteY49" fmla="*/ 276823 h 607004"/>
                <a:gd name="connsiteX50" fmla="*/ 261068 w 607709"/>
                <a:gd name="connsiteY50" fmla="*/ 276823 h 607004"/>
                <a:gd name="connsiteX51" fmla="*/ 258525 w 607709"/>
                <a:gd name="connsiteY51" fmla="*/ 303537 h 607004"/>
                <a:gd name="connsiteX52" fmla="*/ 261068 w 607709"/>
                <a:gd name="connsiteY52" fmla="*/ 330250 h 607004"/>
                <a:gd name="connsiteX53" fmla="*/ 294318 w 607709"/>
                <a:gd name="connsiteY53" fmla="*/ 330250 h 607004"/>
                <a:gd name="connsiteX54" fmla="*/ 294318 w 607709"/>
                <a:gd name="connsiteY54" fmla="*/ 276823 h 607004"/>
                <a:gd name="connsiteX55" fmla="*/ 213312 w 607709"/>
                <a:gd name="connsiteY55" fmla="*/ 276823 h 607004"/>
                <a:gd name="connsiteX56" fmla="*/ 209450 w 607709"/>
                <a:gd name="connsiteY56" fmla="*/ 303537 h 607004"/>
                <a:gd name="connsiteX57" fmla="*/ 213312 w 607709"/>
                <a:gd name="connsiteY57" fmla="*/ 330250 h 607004"/>
                <a:gd name="connsiteX58" fmla="*/ 241758 w 607709"/>
                <a:gd name="connsiteY58" fmla="*/ 330250 h 607004"/>
                <a:gd name="connsiteX59" fmla="*/ 239498 w 607709"/>
                <a:gd name="connsiteY59" fmla="*/ 303537 h 607004"/>
                <a:gd name="connsiteX60" fmla="*/ 241758 w 607709"/>
                <a:gd name="connsiteY60" fmla="*/ 276823 h 607004"/>
                <a:gd name="connsiteX61" fmla="*/ 52952 w 607709"/>
                <a:gd name="connsiteY61" fmla="*/ 253683 h 607004"/>
                <a:gd name="connsiteX62" fmla="*/ 102701 w 607709"/>
                <a:gd name="connsiteY62" fmla="*/ 288291 h 607004"/>
                <a:gd name="connsiteX63" fmla="*/ 147927 w 607709"/>
                <a:gd name="connsiteY63" fmla="*/ 288291 h 607004"/>
                <a:gd name="connsiteX64" fmla="*/ 147173 w 607709"/>
                <a:gd name="connsiteY64" fmla="*/ 303527 h 607004"/>
                <a:gd name="connsiteX65" fmla="*/ 148681 w 607709"/>
                <a:gd name="connsiteY65" fmla="*/ 324781 h 607004"/>
                <a:gd name="connsiteX66" fmla="*/ 102701 w 607709"/>
                <a:gd name="connsiteY66" fmla="*/ 324781 h 607004"/>
                <a:gd name="connsiteX67" fmla="*/ 52952 w 607709"/>
                <a:gd name="connsiteY67" fmla="*/ 359296 h 607004"/>
                <a:gd name="connsiteX68" fmla="*/ 0 w 607709"/>
                <a:gd name="connsiteY68" fmla="*/ 306536 h 607004"/>
                <a:gd name="connsiteX69" fmla="*/ 52952 w 607709"/>
                <a:gd name="connsiteY69" fmla="*/ 253683 h 607004"/>
                <a:gd name="connsiteX70" fmla="*/ 554868 w 607709"/>
                <a:gd name="connsiteY70" fmla="*/ 250648 h 607004"/>
                <a:gd name="connsiteX71" fmla="*/ 607709 w 607709"/>
                <a:gd name="connsiteY71" fmla="*/ 303631 h 607004"/>
                <a:gd name="connsiteX72" fmla="*/ 554868 w 607709"/>
                <a:gd name="connsiteY72" fmla="*/ 356426 h 607004"/>
                <a:gd name="connsiteX73" fmla="*/ 506359 w 607709"/>
                <a:gd name="connsiteY73" fmla="*/ 324805 h 607004"/>
                <a:gd name="connsiteX74" fmla="*/ 459169 w 607709"/>
                <a:gd name="connsiteY74" fmla="*/ 324805 h 607004"/>
                <a:gd name="connsiteX75" fmla="*/ 460676 w 607709"/>
                <a:gd name="connsiteY75" fmla="*/ 303537 h 607004"/>
                <a:gd name="connsiteX76" fmla="*/ 459923 w 607709"/>
                <a:gd name="connsiteY76" fmla="*/ 288291 h 607004"/>
                <a:gd name="connsiteX77" fmla="*/ 504098 w 607709"/>
                <a:gd name="connsiteY77" fmla="*/ 288291 h 607004"/>
                <a:gd name="connsiteX78" fmla="*/ 554868 w 607709"/>
                <a:gd name="connsiteY78" fmla="*/ 250648 h 607004"/>
                <a:gd name="connsiteX79" fmla="*/ 341320 w 607709"/>
                <a:gd name="connsiteY79" fmla="*/ 217001 h 607004"/>
                <a:gd name="connsiteX80" fmla="*/ 361571 w 607709"/>
                <a:gd name="connsiteY80" fmla="*/ 257823 h 607004"/>
                <a:gd name="connsiteX81" fmla="*/ 386438 w 607709"/>
                <a:gd name="connsiteY81" fmla="*/ 257823 h 607004"/>
                <a:gd name="connsiteX82" fmla="*/ 341320 w 607709"/>
                <a:gd name="connsiteY82" fmla="*/ 217001 h 607004"/>
                <a:gd name="connsiteX83" fmla="*/ 266437 w 607709"/>
                <a:gd name="connsiteY83" fmla="*/ 217001 h 607004"/>
                <a:gd name="connsiteX84" fmla="*/ 221413 w 607709"/>
                <a:gd name="connsiteY84" fmla="*/ 257823 h 607004"/>
                <a:gd name="connsiteX85" fmla="*/ 246280 w 607709"/>
                <a:gd name="connsiteY85" fmla="*/ 257823 h 607004"/>
                <a:gd name="connsiteX86" fmla="*/ 266437 w 607709"/>
                <a:gd name="connsiteY86" fmla="*/ 217001 h 607004"/>
                <a:gd name="connsiteX87" fmla="*/ 313439 w 607709"/>
                <a:gd name="connsiteY87" fmla="*/ 213332 h 607004"/>
                <a:gd name="connsiteX88" fmla="*/ 313439 w 607709"/>
                <a:gd name="connsiteY88" fmla="*/ 257823 h 607004"/>
                <a:gd name="connsiteX89" fmla="*/ 341603 w 607709"/>
                <a:gd name="connsiteY89" fmla="*/ 257823 h 607004"/>
                <a:gd name="connsiteX90" fmla="*/ 313439 w 607709"/>
                <a:gd name="connsiteY90" fmla="*/ 213332 h 607004"/>
                <a:gd name="connsiteX91" fmla="*/ 294318 w 607709"/>
                <a:gd name="connsiteY91" fmla="*/ 213238 h 607004"/>
                <a:gd name="connsiteX92" fmla="*/ 266249 w 607709"/>
                <a:gd name="connsiteY92" fmla="*/ 257823 h 607004"/>
                <a:gd name="connsiteX93" fmla="*/ 294318 w 607709"/>
                <a:gd name="connsiteY93" fmla="*/ 257823 h 607004"/>
                <a:gd name="connsiteX94" fmla="*/ 303926 w 607709"/>
                <a:gd name="connsiteY94" fmla="*/ 177119 h 607004"/>
                <a:gd name="connsiteX95" fmla="*/ 430520 w 607709"/>
                <a:gd name="connsiteY95" fmla="*/ 303537 h 607004"/>
                <a:gd name="connsiteX96" fmla="*/ 303926 w 607709"/>
                <a:gd name="connsiteY96" fmla="*/ 429955 h 607004"/>
                <a:gd name="connsiteX97" fmla="*/ 177331 w 607709"/>
                <a:gd name="connsiteY97" fmla="*/ 303537 h 607004"/>
                <a:gd name="connsiteX98" fmla="*/ 303926 w 607709"/>
                <a:gd name="connsiteY98" fmla="*/ 177119 h 607004"/>
                <a:gd name="connsiteX99" fmla="*/ 481407 w 607709"/>
                <a:gd name="connsiteY99" fmla="*/ 73505 h 607004"/>
                <a:gd name="connsiteX100" fmla="*/ 518779 w 607709"/>
                <a:gd name="connsiteY100" fmla="*/ 88885 h 607004"/>
                <a:gd name="connsiteX101" fmla="*/ 518779 w 607709"/>
                <a:gd name="connsiteY101" fmla="*/ 163578 h 607004"/>
                <a:gd name="connsiteX102" fmla="*/ 459266 w 607709"/>
                <a:gd name="connsiteY102" fmla="*/ 174208 h 607004"/>
                <a:gd name="connsiteX103" fmla="*/ 426966 w 607709"/>
                <a:gd name="connsiteY103" fmla="*/ 206475 h 607004"/>
                <a:gd name="connsiteX104" fmla="*/ 401164 w 607709"/>
                <a:gd name="connsiteY104" fmla="*/ 180605 h 607004"/>
                <a:gd name="connsiteX105" fmla="*/ 406438 w 607709"/>
                <a:gd name="connsiteY105" fmla="*/ 175337 h 607004"/>
                <a:gd name="connsiteX106" fmla="*/ 433369 w 607709"/>
                <a:gd name="connsiteY106" fmla="*/ 148339 h 607004"/>
                <a:gd name="connsiteX107" fmla="*/ 444105 w 607709"/>
                <a:gd name="connsiteY107" fmla="*/ 88885 h 607004"/>
                <a:gd name="connsiteX108" fmla="*/ 481407 w 607709"/>
                <a:gd name="connsiteY108" fmla="*/ 73505 h 607004"/>
                <a:gd name="connsiteX109" fmla="*/ 126565 w 607709"/>
                <a:gd name="connsiteY109" fmla="*/ 73459 h 607004"/>
                <a:gd name="connsiteX110" fmla="*/ 179414 w 607709"/>
                <a:gd name="connsiteY110" fmla="*/ 126317 h 607004"/>
                <a:gd name="connsiteX111" fmla="*/ 174515 w 607709"/>
                <a:gd name="connsiteY111" fmla="*/ 148514 h 607004"/>
                <a:gd name="connsiteX112" fmla="*/ 206827 w 607709"/>
                <a:gd name="connsiteY112" fmla="*/ 180680 h 607004"/>
                <a:gd name="connsiteX113" fmla="*/ 180921 w 607709"/>
                <a:gd name="connsiteY113" fmla="*/ 206545 h 607004"/>
                <a:gd name="connsiteX114" fmla="*/ 148703 w 607709"/>
                <a:gd name="connsiteY114" fmla="*/ 174284 h 607004"/>
                <a:gd name="connsiteX115" fmla="*/ 126471 w 607709"/>
                <a:gd name="connsiteY115" fmla="*/ 179175 h 607004"/>
                <a:gd name="connsiteX116" fmla="*/ 73717 w 607709"/>
                <a:gd name="connsiteY116" fmla="*/ 126317 h 607004"/>
                <a:gd name="connsiteX117" fmla="*/ 126565 w 607709"/>
                <a:gd name="connsiteY117" fmla="*/ 73459 h 607004"/>
                <a:gd name="connsiteX118" fmla="*/ 303937 w 607709"/>
                <a:gd name="connsiteY118" fmla="*/ 0 h 607004"/>
                <a:gd name="connsiteX119" fmla="*/ 356778 w 607709"/>
                <a:gd name="connsiteY119" fmla="*/ 52774 h 607004"/>
                <a:gd name="connsiteX120" fmla="*/ 322116 w 607709"/>
                <a:gd name="connsiteY120" fmla="*/ 102445 h 607004"/>
                <a:gd name="connsiteX121" fmla="*/ 322116 w 607709"/>
                <a:gd name="connsiteY121" fmla="*/ 147976 h 607004"/>
                <a:gd name="connsiteX122" fmla="*/ 303937 w 607709"/>
                <a:gd name="connsiteY122" fmla="*/ 146847 h 607004"/>
                <a:gd name="connsiteX123" fmla="*/ 285664 w 607709"/>
                <a:gd name="connsiteY123" fmla="*/ 147976 h 607004"/>
                <a:gd name="connsiteX124" fmla="*/ 285664 w 607709"/>
                <a:gd name="connsiteY124" fmla="*/ 102633 h 607004"/>
                <a:gd name="connsiteX125" fmla="*/ 251001 w 607709"/>
                <a:gd name="connsiteY125" fmla="*/ 52774 h 607004"/>
                <a:gd name="connsiteX126" fmla="*/ 303937 w 607709"/>
                <a:gd name="connsiteY126" fmla="*/ 0 h 60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7709" h="607004">
                  <a:moveTo>
                    <a:pt x="285664" y="459028"/>
                  </a:moveTo>
                  <a:cubicBezTo>
                    <a:pt x="291598" y="459781"/>
                    <a:pt x="297720" y="460157"/>
                    <a:pt x="303937" y="460157"/>
                  </a:cubicBezTo>
                  <a:cubicBezTo>
                    <a:pt x="310059" y="460157"/>
                    <a:pt x="316087" y="459781"/>
                    <a:pt x="322116" y="459028"/>
                  </a:cubicBezTo>
                  <a:lnTo>
                    <a:pt x="322116" y="467683"/>
                  </a:lnTo>
                  <a:lnTo>
                    <a:pt x="322116" y="504559"/>
                  </a:lnTo>
                  <a:cubicBezTo>
                    <a:pt x="342367" y="511991"/>
                    <a:pt x="356778" y="531276"/>
                    <a:pt x="356778" y="554230"/>
                  </a:cubicBezTo>
                  <a:cubicBezTo>
                    <a:pt x="356778" y="583298"/>
                    <a:pt x="333136" y="607004"/>
                    <a:pt x="303937" y="607004"/>
                  </a:cubicBezTo>
                  <a:cubicBezTo>
                    <a:pt x="274737" y="607004"/>
                    <a:pt x="251001" y="583486"/>
                    <a:pt x="251001" y="554230"/>
                  </a:cubicBezTo>
                  <a:cubicBezTo>
                    <a:pt x="251001" y="531370"/>
                    <a:pt x="265507" y="511991"/>
                    <a:pt x="285664" y="504559"/>
                  </a:cubicBezTo>
                  <a:lnTo>
                    <a:pt x="285664" y="467683"/>
                  </a:lnTo>
                  <a:close/>
                  <a:moveTo>
                    <a:pt x="426971" y="400600"/>
                  </a:moveTo>
                  <a:lnTo>
                    <a:pt x="459183" y="432678"/>
                  </a:lnTo>
                  <a:cubicBezTo>
                    <a:pt x="465965" y="429574"/>
                    <a:pt x="473500" y="427786"/>
                    <a:pt x="481411" y="427786"/>
                  </a:cubicBezTo>
                  <a:cubicBezTo>
                    <a:pt x="510609" y="427786"/>
                    <a:pt x="534250" y="451492"/>
                    <a:pt x="534250" y="480843"/>
                  </a:cubicBezTo>
                  <a:cubicBezTo>
                    <a:pt x="534250" y="509910"/>
                    <a:pt x="510609" y="533616"/>
                    <a:pt x="481411" y="533616"/>
                  </a:cubicBezTo>
                  <a:cubicBezTo>
                    <a:pt x="452213" y="533616"/>
                    <a:pt x="428478" y="510099"/>
                    <a:pt x="428478" y="480843"/>
                  </a:cubicBezTo>
                  <a:cubicBezTo>
                    <a:pt x="428478" y="472941"/>
                    <a:pt x="430268" y="465415"/>
                    <a:pt x="433376" y="458641"/>
                  </a:cubicBezTo>
                  <a:lnTo>
                    <a:pt x="401164" y="426375"/>
                  </a:lnTo>
                  <a:cubicBezTo>
                    <a:pt x="410771" y="418755"/>
                    <a:pt x="419436" y="410101"/>
                    <a:pt x="426971" y="400600"/>
                  </a:cubicBezTo>
                  <a:close/>
                  <a:moveTo>
                    <a:pt x="180789" y="400600"/>
                  </a:moveTo>
                  <a:cubicBezTo>
                    <a:pt x="188417" y="410099"/>
                    <a:pt x="197080" y="418752"/>
                    <a:pt x="206686" y="426182"/>
                  </a:cubicBezTo>
                  <a:lnTo>
                    <a:pt x="174385" y="458349"/>
                  </a:lnTo>
                  <a:cubicBezTo>
                    <a:pt x="177493" y="465121"/>
                    <a:pt x="179282" y="472645"/>
                    <a:pt x="179282" y="480546"/>
                  </a:cubicBezTo>
                  <a:cubicBezTo>
                    <a:pt x="179282" y="509703"/>
                    <a:pt x="155645" y="533404"/>
                    <a:pt x="126453" y="533404"/>
                  </a:cubicBezTo>
                  <a:cubicBezTo>
                    <a:pt x="97260" y="533404"/>
                    <a:pt x="73529" y="509797"/>
                    <a:pt x="73529" y="480546"/>
                  </a:cubicBezTo>
                  <a:cubicBezTo>
                    <a:pt x="73529" y="451483"/>
                    <a:pt x="97166" y="427781"/>
                    <a:pt x="126453" y="427781"/>
                  </a:cubicBezTo>
                  <a:cubicBezTo>
                    <a:pt x="134363" y="427781"/>
                    <a:pt x="141897" y="429568"/>
                    <a:pt x="148677" y="432672"/>
                  </a:cubicBezTo>
                  <a:close/>
                  <a:moveTo>
                    <a:pt x="361571" y="349156"/>
                  </a:moveTo>
                  <a:cubicBezTo>
                    <a:pt x="356485" y="365711"/>
                    <a:pt x="348950" y="379350"/>
                    <a:pt x="341320" y="390073"/>
                  </a:cubicBezTo>
                  <a:cubicBezTo>
                    <a:pt x="360441" y="381796"/>
                    <a:pt x="376360" y="367310"/>
                    <a:pt x="386438" y="349156"/>
                  </a:cubicBezTo>
                  <a:close/>
                  <a:moveTo>
                    <a:pt x="313439" y="349156"/>
                  </a:moveTo>
                  <a:lnTo>
                    <a:pt x="313439" y="393835"/>
                  </a:lnTo>
                  <a:cubicBezTo>
                    <a:pt x="322576" y="384523"/>
                    <a:pt x="334161" y="369944"/>
                    <a:pt x="341603" y="349156"/>
                  </a:cubicBezTo>
                  <a:close/>
                  <a:moveTo>
                    <a:pt x="266249" y="349156"/>
                  </a:moveTo>
                  <a:cubicBezTo>
                    <a:pt x="273784" y="369850"/>
                    <a:pt x="285181" y="384429"/>
                    <a:pt x="294318" y="393647"/>
                  </a:cubicBezTo>
                  <a:lnTo>
                    <a:pt x="294318" y="349156"/>
                  </a:lnTo>
                  <a:close/>
                  <a:moveTo>
                    <a:pt x="221413" y="349156"/>
                  </a:moveTo>
                  <a:cubicBezTo>
                    <a:pt x="231397" y="367310"/>
                    <a:pt x="247410" y="381796"/>
                    <a:pt x="266437" y="390073"/>
                  </a:cubicBezTo>
                  <a:cubicBezTo>
                    <a:pt x="258807" y="379256"/>
                    <a:pt x="251366" y="365711"/>
                    <a:pt x="246280" y="349156"/>
                  </a:cubicBezTo>
                  <a:close/>
                  <a:moveTo>
                    <a:pt x="365904" y="276823"/>
                  </a:moveTo>
                  <a:cubicBezTo>
                    <a:pt x="367411" y="285101"/>
                    <a:pt x="368165" y="293943"/>
                    <a:pt x="368165" y="303537"/>
                  </a:cubicBezTo>
                  <a:cubicBezTo>
                    <a:pt x="368165" y="313037"/>
                    <a:pt x="367317" y="321973"/>
                    <a:pt x="365904" y="330250"/>
                  </a:cubicBezTo>
                  <a:lnTo>
                    <a:pt x="394350" y="330250"/>
                  </a:lnTo>
                  <a:cubicBezTo>
                    <a:pt x="396799" y="321785"/>
                    <a:pt x="398212" y="312755"/>
                    <a:pt x="398212" y="303537"/>
                  </a:cubicBezTo>
                  <a:cubicBezTo>
                    <a:pt x="398212" y="294225"/>
                    <a:pt x="396799" y="285289"/>
                    <a:pt x="394350" y="276823"/>
                  </a:cubicBezTo>
                  <a:close/>
                  <a:moveTo>
                    <a:pt x="313439" y="276823"/>
                  </a:moveTo>
                  <a:lnTo>
                    <a:pt x="313439" y="330250"/>
                  </a:lnTo>
                  <a:lnTo>
                    <a:pt x="346689" y="330250"/>
                  </a:lnTo>
                  <a:cubicBezTo>
                    <a:pt x="348384" y="322067"/>
                    <a:pt x="349232" y="313131"/>
                    <a:pt x="349232" y="303537"/>
                  </a:cubicBezTo>
                  <a:cubicBezTo>
                    <a:pt x="349232" y="293848"/>
                    <a:pt x="348384" y="284913"/>
                    <a:pt x="346689" y="276823"/>
                  </a:cubicBezTo>
                  <a:close/>
                  <a:moveTo>
                    <a:pt x="261068" y="276823"/>
                  </a:moveTo>
                  <a:cubicBezTo>
                    <a:pt x="259467" y="284913"/>
                    <a:pt x="258525" y="293848"/>
                    <a:pt x="258525" y="303537"/>
                  </a:cubicBezTo>
                  <a:cubicBezTo>
                    <a:pt x="258525" y="313131"/>
                    <a:pt x="259467" y="322067"/>
                    <a:pt x="261068" y="330250"/>
                  </a:cubicBezTo>
                  <a:lnTo>
                    <a:pt x="294318" y="330250"/>
                  </a:lnTo>
                  <a:lnTo>
                    <a:pt x="294318" y="276823"/>
                  </a:lnTo>
                  <a:close/>
                  <a:moveTo>
                    <a:pt x="213312" y="276823"/>
                  </a:moveTo>
                  <a:cubicBezTo>
                    <a:pt x="210863" y="285195"/>
                    <a:pt x="209450" y="294225"/>
                    <a:pt x="209450" y="303537"/>
                  </a:cubicBezTo>
                  <a:cubicBezTo>
                    <a:pt x="209450" y="312755"/>
                    <a:pt x="210863" y="321691"/>
                    <a:pt x="213312" y="330250"/>
                  </a:cubicBezTo>
                  <a:lnTo>
                    <a:pt x="241758" y="330250"/>
                  </a:lnTo>
                  <a:cubicBezTo>
                    <a:pt x="240251" y="321973"/>
                    <a:pt x="239498" y="313037"/>
                    <a:pt x="239498" y="303537"/>
                  </a:cubicBezTo>
                  <a:cubicBezTo>
                    <a:pt x="239498" y="293943"/>
                    <a:pt x="240346" y="285101"/>
                    <a:pt x="241758" y="276823"/>
                  </a:cubicBezTo>
                  <a:close/>
                  <a:moveTo>
                    <a:pt x="52952" y="253683"/>
                  </a:moveTo>
                  <a:cubicBezTo>
                    <a:pt x="75754" y="253683"/>
                    <a:pt x="95257" y="268166"/>
                    <a:pt x="102701" y="288291"/>
                  </a:cubicBezTo>
                  <a:lnTo>
                    <a:pt x="147927" y="288291"/>
                  </a:lnTo>
                  <a:cubicBezTo>
                    <a:pt x="147362" y="293370"/>
                    <a:pt x="147173" y="298354"/>
                    <a:pt x="147173" y="303527"/>
                  </a:cubicBezTo>
                  <a:cubicBezTo>
                    <a:pt x="147173" y="310768"/>
                    <a:pt x="147644" y="317822"/>
                    <a:pt x="148681" y="324781"/>
                  </a:cubicBezTo>
                  <a:lnTo>
                    <a:pt x="102701" y="324781"/>
                  </a:lnTo>
                  <a:cubicBezTo>
                    <a:pt x="95163" y="345001"/>
                    <a:pt x="75754" y="359390"/>
                    <a:pt x="52952" y="359296"/>
                  </a:cubicBezTo>
                  <a:cubicBezTo>
                    <a:pt x="23744" y="359296"/>
                    <a:pt x="0" y="335690"/>
                    <a:pt x="0" y="306536"/>
                  </a:cubicBezTo>
                  <a:cubicBezTo>
                    <a:pt x="0" y="277382"/>
                    <a:pt x="23649" y="253683"/>
                    <a:pt x="52952" y="253683"/>
                  </a:cubicBezTo>
                  <a:close/>
                  <a:moveTo>
                    <a:pt x="554868" y="250648"/>
                  </a:moveTo>
                  <a:cubicBezTo>
                    <a:pt x="584067" y="250648"/>
                    <a:pt x="607709" y="274551"/>
                    <a:pt x="607709" y="303631"/>
                  </a:cubicBezTo>
                  <a:cubicBezTo>
                    <a:pt x="607709" y="332710"/>
                    <a:pt x="584067" y="356426"/>
                    <a:pt x="554868" y="356426"/>
                  </a:cubicBezTo>
                  <a:cubicBezTo>
                    <a:pt x="533109" y="356426"/>
                    <a:pt x="514554" y="343439"/>
                    <a:pt x="506359" y="324805"/>
                  </a:cubicBezTo>
                  <a:lnTo>
                    <a:pt x="459169" y="324805"/>
                  </a:lnTo>
                  <a:cubicBezTo>
                    <a:pt x="460111" y="317841"/>
                    <a:pt x="460676" y="310783"/>
                    <a:pt x="460676" y="303537"/>
                  </a:cubicBezTo>
                  <a:cubicBezTo>
                    <a:pt x="460676" y="298361"/>
                    <a:pt x="460394" y="293373"/>
                    <a:pt x="459923" y="288291"/>
                  </a:cubicBezTo>
                  <a:lnTo>
                    <a:pt x="504098" y="288291"/>
                  </a:lnTo>
                  <a:cubicBezTo>
                    <a:pt x="510598" y="266646"/>
                    <a:pt x="530849" y="250648"/>
                    <a:pt x="554868" y="250648"/>
                  </a:cubicBezTo>
                  <a:close/>
                  <a:moveTo>
                    <a:pt x="341320" y="217001"/>
                  </a:moveTo>
                  <a:cubicBezTo>
                    <a:pt x="348950" y="227724"/>
                    <a:pt x="356391" y="241268"/>
                    <a:pt x="361571" y="257823"/>
                  </a:cubicBezTo>
                  <a:lnTo>
                    <a:pt x="386438" y="257823"/>
                  </a:lnTo>
                  <a:cubicBezTo>
                    <a:pt x="376360" y="239669"/>
                    <a:pt x="360441" y="225278"/>
                    <a:pt x="341320" y="217001"/>
                  </a:cubicBezTo>
                  <a:close/>
                  <a:moveTo>
                    <a:pt x="266437" y="217001"/>
                  </a:moveTo>
                  <a:cubicBezTo>
                    <a:pt x="247410" y="225278"/>
                    <a:pt x="231397" y="239669"/>
                    <a:pt x="221413" y="257823"/>
                  </a:cubicBezTo>
                  <a:lnTo>
                    <a:pt x="246280" y="257823"/>
                  </a:lnTo>
                  <a:cubicBezTo>
                    <a:pt x="251272" y="241268"/>
                    <a:pt x="258807" y="227630"/>
                    <a:pt x="266437" y="217001"/>
                  </a:cubicBezTo>
                  <a:close/>
                  <a:moveTo>
                    <a:pt x="313439" y="213332"/>
                  </a:moveTo>
                  <a:lnTo>
                    <a:pt x="313439" y="257823"/>
                  </a:lnTo>
                  <a:lnTo>
                    <a:pt x="341603" y="257823"/>
                  </a:lnTo>
                  <a:cubicBezTo>
                    <a:pt x="334067" y="237130"/>
                    <a:pt x="322576" y="222644"/>
                    <a:pt x="313439" y="213332"/>
                  </a:cubicBezTo>
                  <a:close/>
                  <a:moveTo>
                    <a:pt x="294318" y="213238"/>
                  </a:moveTo>
                  <a:cubicBezTo>
                    <a:pt x="285181" y="222456"/>
                    <a:pt x="273596" y="237036"/>
                    <a:pt x="266249" y="257823"/>
                  </a:cubicBezTo>
                  <a:lnTo>
                    <a:pt x="294318" y="257823"/>
                  </a:lnTo>
                  <a:close/>
                  <a:moveTo>
                    <a:pt x="303926" y="177119"/>
                  </a:moveTo>
                  <a:cubicBezTo>
                    <a:pt x="373722" y="177119"/>
                    <a:pt x="430520" y="233743"/>
                    <a:pt x="430520" y="303537"/>
                  </a:cubicBezTo>
                  <a:cubicBezTo>
                    <a:pt x="430520" y="373236"/>
                    <a:pt x="373722" y="429955"/>
                    <a:pt x="303926" y="429955"/>
                  </a:cubicBezTo>
                  <a:cubicBezTo>
                    <a:pt x="234035" y="429955"/>
                    <a:pt x="177331" y="373236"/>
                    <a:pt x="177331" y="303537"/>
                  </a:cubicBezTo>
                  <a:cubicBezTo>
                    <a:pt x="177331" y="233743"/>
                    <a:pt x="234035" y="177119"/>
                    <a:pt x="303926" y="177119"/>
                  </a:cubicBezTo>
                  <a:close/>
                  <a:moveTo>
                    <a:pt x="481407" y="73505"/>
                  </a:moveTo>
                  <a:cubicBezTo>
                    <a:pt x="494931" y="73505"/>
                    <a:pt x="508468" y="78632"/>
                    <a:pt x="518779" y="88885"/>
                  </a:cubicBezTo>
                  <a:cubicBezTo>
                    <a:pt x="539402" y="109487"/>
                    <a:pt x="539402" y="142976"/>
                    <a:pt x="518779" y="163578"/>
                  </a:cubicBezTo>
                  <a:cubicBezTo>
                    <a:pt x="502677" y="179758"/>
                    <a:pt x="478758" y="183239"/>
                    <a:pt x="459266" y="174208"/>
                  </a:cubicBezTo>
                  <a:lnTo>
                    <a:pt x="426966" y="206475"/>
                  </a:lnTo>
                  <a:cubicBezTo>
                    <a:pt x="419338" y="196879"/>
                    <a:pt x="410675" y="188225"/>
                    <a:pt x="401164" y="180605"/>
                  </a:cubicBezTo>
                  <a:lnTo>
                    <a:pt x="406438" y="175337"/>
                  </a:lnTo>
                  <a:lnTo>
                    <a:pt x="433369" y="148339"/>
                  </a:lnTo>
                  <a:cubicBezTo>
                    <a:pt x="424518" y="128772"/>
                    <a:pt x="428002" y="104972"/>
                    <a:pt x="444105" y="88885"/>
                  </a:cubicBezTo>
                  <a:cubicBezTo>
                    <a:pt x="454369" y="78632"/>
                    <a:pt x="467882" y="73505"/>
                    <a:pt x="481407" y="73505"/>
                  </a:cubicBezTo>
                  <a:close/>
                  <a:moveTo>
                    <a:pt x="126565" y="73459"/>
                  </a:moveTo>
                  <a:cubicBezTo>
                    <a:pt x="155674" y="73459"/>
                    <a:pt x="179414" y="97066"/>
                    <a:pt x="179414" y="126317"/>
                  </a:cubicBezTo>
                  <a:cubicBezTo>
                    <a:pt x="179414" y="134217"/>
                    <a:pt x="177718" y="141742"/>
                    <a:pt x="174515" y="148514"/>
                  </a:cubicBezTo>
                  <a:lnTo>
                    <a:pt x="206827" y="180680"/>
                  </a:lnTo>
                  <a:cubicBezTo>
                    <a:pt x="197124" y="188392"/>
                    <a:pt x="188457" y="197045"/>
                    <a:pt x="180921" y="206545"/>
                  </a:cubicBezTo>
                  <a:lnTo>
                    <a:pt x="148703" y="174284"/>
                  </a:lnTo>
                  <a:cubicBezTo>
                    <a:pt x="141921" y="177482"/>
                    <a:pt x="134384" y="179175"/>
                    <a:pt x="126471" y="179175"/>
                  </a:cubicBezTo>
                  <a:cubicBezTo>
                    <a:pt x="97174" y="179175"/>
                    <a:pt x="73529" y="155474"/>
                    <a:pt x="73717" y="126317"/>
                  </a:cubicBezTo>
                  <a:cubicBezTo>
                    <a:pt x="73717" y="97160"/>
                    <a:pt x="97268" y="73459"/>
                    <a:pt x="126565" y="73459"/>
                  </a:cubicBezTo>
                  <a:close/>
                  <a:moveTo>
                    <a:pt x="303937" y="0"/>
                  </a:moveTo>
                  <a:cubicBezTo>
                    <a:pt x="333042" y="0"/>
                    <a:pt x="356778" y="23612"/>
                    <a:pt x="356778" y="52774"/>
                  </a:cubicBezTo>
                  <a:cubicBezTo>
                    <a:pt x="356778" y="75634"/>
                    <a:pt x="342367" y="95107"/>
                    <a:pt x="322116" y="102445"/>
                  </a:cubicBezTo>
                  <a:lnTo>
                    <a:pt x="322116" y="147976"/>
                  </a:lnTo>
                  <a:cubicBezTo>
                    <a:pt x="316182" y="147223"/>
                    <a:pt x="310059" y="146847"/>
                    <a:pt x="303937" y="146847"/>
                  </a:cubicBezTo>
                  <a:cubicBezTo>
                    <a:pt x="297720" y="146847"/>
                    <a:pt x="291692" y="147223"/>
                    <a:pt x="285664" y="147976"/>
                  </a:cubicBezTo>
                  <a:lnTo>
                    <a:pt x="285664" y="102633"/>
                  </a:lnTo>
                  <a:cubicBezTo>
                    <a:pt x="265507" y="95107"/>
                    <a:pt x="251001" y="75728"/>
                    <a:pt x="251001" y="52774"/>
                  </a:cubicBezTo>
                  <a:cubicBezTo>
                    <a:pt x="251001" y="23706"/>
                    <a:pt x="274643" y="0"/>
                    <a:pt x="303937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îślîḓê">
            <a:extLst>
              <a:ext uri="{FF2B5EF4-FFF2-40B4-BE49-F238E27FC236}">
                <a16:creationId xmlns:a16="http://schemas.microsoft.com/office/drawing/2014/main" id="{A8993955-CEB6-4F1B-B63B-DD942D2E0AD2}"/>
              </a:ext>
            </a:extLst>
          </p:cNvPr>
          <p:cNvGrpSpPr/>
          <p:nvPr/>
        </p:nvGrpSpPr>
        <p:grpSpPr>
          <a:xfrm>
            <a:off x="4698664" y="2752032"/>
            <a:ext cx="1670227" cy="1391074"/>
            <a:chOff x="4705450" y="2398826"/>
            <a:chExt cx="1670227" cy="1391074"/>
          </a:xfrm>
        </p:grpSpPr>
        <p:sp>
          <p:nvSpPr>
            <p:cNvPr id="27" name="îśḷïḓê">
              <a:extLst>
                <a:ext uri="{FF2B5EF4-FFF2-40B4-BE49-F238E27FC236}">
                  <a16:creationId xmlns:a16="http://schemas.microsoft.com/office/drawing/2014/main" id="{FEA51416-F8C9-4A29-A3E0-2564A0B5426D}"/>
                </a:ext>
              </a:extLst>
            </p:cNvPr>
            <p:cNvSpPr/>
            <p:nvPr/>
          </p:nvSpPr>
          <p:spPr>
            <a:xfrm>
              <a:off x="4916241" y="2519327"/>
              <a:ext cx="1270595" cy="127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6"/>
                  </a:cubicBezTo>
                  <a:cubicBezTo>
                    <a:pt x="17591" y="17348"/>
                    <a:pt x="20465" y="11947"/>
                    <a:pt x="18907" y="6843"/>
                  </a:cubicBezTo>
                  <a:cubicBezTo>
                    <a:pt x="17348" y="1739"/>
                    <a:pt x="11947" y="-1135"/>
                    <a:pt x="6843" y="423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rgbClr val="D8B659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iṣľîďè">
              <a:extLst>
                <a:ext uri="{FF2B5EF4-FFF2-40B4-BE49-F238E27FC236}">
                  <a16:creationId xmlns:a16="http://schemas.microsoft.com/office/drawing/2014/main" id="{682826DA-6E1A-430A-ACF8-DDEDB7351193}"/>
                </a:ext>
              </a:extLst>
            </p:cNvPr>
            <p:cNvSpPr/>
            <p:nvPr/>
          </p:nvSpPr>
          <p:spPr>
            <a:xfrm rot="3695988">
              <a:off x="5730356" y="2729352"/>
              <a:ext cx="975848" cy="314795"/>
            </a:xfrm>
            <a:custGeom>
              <a:avLst/>
              <a:gdLst>
                <a:gd name="connsiteX0" fmla="*/ 0 w 975848"/>
                <a:gd name="connsiteY0" fmla="*/ 149385 h 314795"/>
                <a:gd name="connsiteX1" fmla="*/ 864937 w 975848"/>
                <a:gd name="connsiteY1" fmla="*/ 158450 h 314795"/>
                <a:gd name="connsiteX2" fmla="*/ 924973 w 975848"/>
                <a:gd name="connsiteY2" fmla="*/ 219597 h 314795"/>
                <a:gd name="connsiteX3" fmla="*/ 975848 w 975848"/>
                <a:gd name="connsiteY3" fmla="*/ 178794 h 314795"/>
                <a:gd name="connsiteX4" fmla="*/ 974187 w 975848"/>
                <a:gd name="connsiteY4" fmla="*/ 314795 h 314795"/>
                <a:gd name="connsiteX5" fmla="*/ 843952 w 975848"/>
                <a:gd name="connsiteY5" fmla="*/ 284579 h 314795"/>
                <a:gd name="connsiteX6" fmla="*/ 888821 w 975848"/>
                <a:gd name="connsiteY6" fmla="*/ 248593 h 314795"/>
                <a:gd name="connsiteX7" fmla="*/ 834288 w 975848"/>
                <a:gd name="connsiteY7" fmla="*/ 192905 h 314795"/>
                <a:gd name="connsiteX8" fmla="*/ 29041 w 975848"/>
                <a:gd name="connsiteY8" fmla="*/ 185585 h 31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848" h="314795">
                  <a:moveTo>
                    <a:pt x="0" y="149385"/>
                  </a:moveTo>
                  <a:cubicBezTo>
                    <a:pt x="257462" y="-57104"/>
                    <a:pt x="619926" y="-45243"/>
                    <a:pt x="864937" y="158450"/>
                  </a:cubicBezTo>
                  <a:lnTo>
                    <a:pt x="924973" y="219597"/>
                  </a:lnTo>
                  <a:lnTo>
                    <a:pt x="975848" y="178794"/>
                  </a:lnTo>
                  <a:cubicBezTo>
                    <a:pt x="975848" y="178794"/>
                    <a:pt x="974187" y="314795"/>
                    <a:pt x="974187" y="314795"/>
                  </a:cubicBezTo>
                  <a:lnTo>
                    <a:pt x="843952" y="284579"/>
                  </a:lnTo>
                  <a:lnTo>
                    <a:pt x="888821" y="248593"/>
                  </a:lnTo>
                  <a:lnTo>
                    <a:pt x="834288" y="192905"/>
                  </a:lnTo>
                  <a:cubicBezTo>
                    <a:pt x="604181" y="862"/>
                    <a:pt x="269004" y="-6881"/>
                    <a:pt x="29041" y="185585"/>
                  </a:cubicBezTo>
                  <a:close/>
                </a:path>
              </a:pathLst>
            </a:custGeom>
            <a:solidFill>
              <a:srgbClr val="D8B65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550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9" name="ïṣḻídé">
              <a:extLst>
                <a:ext uri="{FF2B5EF4-FFF2-40B4-BE49-F238E27FC236}">
                  <a16:creationId xmlns:a16="http://schemas.microsoft.com/office/drawing/2014/main" id="{A32BBECF-52AF-4731-9415-4A4593039BBD}"/>
                </a:ext>
              </a:extLst>
            </p:cNvPr>
            <p:cNvSpPr/>
            <p:nvPr/>
          </p:nvSpPr>
          <p:spPr>
            <a:xfrm>
              <a:off x="4705450" y="2609632"/>
              <a:ext cx="212390" cy="21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0" name="iśḻïdè">
              <a:extLst>
                <a:ext uri="{FF2B5EF4-FFF2-40B4-BE49-F238E27FC236}">
                  <a16:creationId xmlns:a16="http://schemas.microsoft.com/office/drawing/2014/main" id="{C700288F-F5B1-48E7-8DBE-5BA93B69A865}"/>
                </a:ext>
              </a:extLst>
            </p:cNvPr>
            <p:cNvSpPr/>
            <p:nvPr/>
          </p:nvSpPr>
          <p:spPr>
            <a:xfrm>
              <a:off x="5226568" y="2830096"/>
              <a:ext cx="649940" cy="649034"/>
            </a:xfrm>
            <a:custGeom>
              <a:avLst/>
              <a:gdLst>
                <a:gd name="T0" fmla="*/ 0 w 6126"/>
                <a:gd name="T1" fmla="*/ 3063 h 6126"/>
                <a:gd name="T2" fmla="*/ 6126 w 6126"/>
                <a:gd name="T3" fmla="*/ 3063 h 6126"/>
                <a:gd name="T4" fmla="*/ 3063 w 6126"/>
                <a:gd name="T5" fmla="*/ 5753 h 6126"/>
                <a:gd name="T6" fmla="*/ 3063 w 6126"/>
                <a:gd name="T7" fmla="*/ 374 h 6126"/>
                <a:gd name="T8" fmla="*/ 3063 w 6126"/>
                <a:gd name="T9" fmla="*/ 5753 h 6126"/>
                <a:gd name="T10" fmla="*/ 2421 w 6126"/>
                <a:gd name="T11" fmla="*/ 5020 h 6126"/>
                <a:gd name="T12" fmla="*/ 2100 w 6126"/>
                <a:gd name="T13" fmla="*/ 5468 h 6126"/>
                <a:gd name="T14" fmla="*/ 1670 w 6126"/>
                <a:gd name="T15" fmla="*/ 4576 h 6126"/>
                <a:gd name="T16" fmla="*/ 1444 w 6126"/>
                <a:gd name="T17" fmla="*/ 5079 h 6126"/>
                <a:gd name="T18" fmla="*/ 1670 w 6126"/>
                <a:gd name="T19" fmla="*/ 4576 h 6126"/>
                <a:gd name="T20" fmla="*/ 1306 w 6126"/>
                <a:gd name="T21" fmla="*/ 4128 h 6126"/>
                <a:gd name="T22" fmla="*/ 772 w 6126"/>
                <a:gd name="T23" fmla="*/ 4265 h 6126"/>
                <a:gd name="T24" fmla="*/ 1042 w 6126"/>
                <a:gd name="T25" fmla="*/ 3454 h 6126"/>
                <a:gd name="T26" fmla="*/ 493 w 6126"/>
                <a:gd name="T27" fmla="*/ 3399 h 6126"/>
                <a:gd name="T28" fmla="*/ 1042 w 6126"/>
                <a:gd name="T29" fmla="*/ 3454 h 6126"/>
                <a:gd name="T30" fmla="*/ 502 w 6126"/>
                <a:gd name="T31" fmla="*/ 2637 h 6126"/>
                <a:gd name="T32" fmla="*/ 1050 w 6126"/>
                <a:gd name="T33" fmla="*/ 2582 h 6126"/>
                <a:gd name="T34" fmla="*/ 1256 w 6126"/>
                <a:gd name="T35" fmla="*/ 2042 h 6126"/>
                <a:gd name="T36" fmla="*/ 871 w 6126"/>
                <a:gd name="T37" fmla="*/ 1648 h 6126"/>
                <a:gd name="T38" fmla="*/ 1256 w 6126"/>
                <a:gd name="T39" fmla="*/ 2042 h 6126"/>
                <a:gd name="T40" fmla="*/ 1823 w 6126"/>
                <a:gd name="T41" fmla="*/ 1380 h 6126"/>
                <a:gd name="T42" fmla="*/ 1367 w 6126"/>
                <a:gd name="T43" fmla="*/ 1070 h 6126"/>
                <a:gd name="T44" fmla="*/ 2286 w 6126"/>
                <a:gd name="T45" fmla="*/ 549 h 6126"/>
                <a:gd name="T46" fmla="*/ 2327 w 6126"/>
                <a:gd name="T47" fmla="*/ 1099 h 6126"/>
                <a:gd name="T48" fmla="*/ 2286 w 6126"/>
                <a:gd name="T49" fmla="*/ 549 h 6126"/>
                <a:gd name="T50" fmla="*/ 3038 w 6126"/>
                <a:gd name="T51" fmla="*/ 956 h 6126"/>
                <a:gd name="T52" fmla="*/ 3187 w 6126"/>
                <a:gd name="T53" fmla="*/ 425 h 6126"/>
                <a:gd name="T54" fmla="*/ 3936 w 6126"/>
                <a:gd name="T55" fmla="*/ 566 h 6126"/>
                <a:gd name="T56" fmla="*/ 3895 w 6126"/>
                <a:gd name="T57" fmla="*/ 1116 h 6126"/>
                <a:gd name="T58" fmla="*/ 3936 w 6126"/>
                <a:gd name="T59" fmla="*/ 566 h 6126"/>
                <a:gd name="T60" fmla="*/ 4390 w 6126"/>
                <a:gd name="T61" fmla="*/ 1411 h 6126"/>
                <a:gd name="T62" fmla="*/ 4846 w 6126"/>
                <a:gd name="T63" fmla="*/ 1101 h 6126"/>
                <a:gd name="T64" fmla="*/ 4944 w 6126"/>
                <a:gd name="T65" fmla="*/ 2085 h 6126"/>
                <a:gd name="T66" fmla="*/ 5329 w 6126"/>
                <a:gd name="T67" fmla="*/ 1690 h 6126"/>
                <a:gd name="T68" fmla="*/ 4944 w 6126"/>
                <a:gd name="T69" fmla="*/ 2085 h 6126"/>
                <a:gd name="T70" fmla="*/ 5656 w 6126"/>
                <a:gd name="T71" fmla="*/ 2539 h 6126"/>
                <a:gd name="T72" fmla="*/ 5160 w 6126"/>
                <a:gd name="T73" fmla="*/ 2778 h 6126"/>
                <a:gd name="T74" fmla="*/ 5151 w 6126"/>
                <a:gd name="T75" fmla="*/ 3355 h 6126"/>
                <a:gd name="T76" fmla="*/ 5648 w 6126"/>
                <a:gd name="T77" fmla="*/ 3594 h 6126"/>
                <a:gd name="T78" fmla="*/ 5151 w 6126"/>
                <a:gd name="T79" fmla="*/ 3355 h 6126"/>
                <a:gd name="T80" fmla="*/ 5379 w 6126"/>
                <a:gd name="T81" fmla="*/ 4307 h 6126"/>
                <a:gd name="T82" fmla="*/ 4845 w 6126"/>
                <a:gd name="T83" fmla="*/ 4171 h 6126"/>
                <a:gd name="T84" fmla="*/ 4467 w 6126"/>
                <a:gd name="T85" fmla="*/ 4608 h 6126"/>
                <a:gd name="T86" fmla="*/ 4694 w 6126"/>
                <a:gd name="T87" fmla="*/ 5111 h 6126"/>
                <a:gd name="T88" fmla="*/ 4467 w 6126"/>
                <a:gd name="T89" fmla="*/ 4608 h 6126"/>
                <a:gd name="T90" fmla="*/ 4030 w 6126"/>
                <a:gd name="T91" fmla="*/ 5484 h 6126"/>
                <a:gd name="T92" fmla="*/ 3708 w 6126"/>
                <a:gd name="T93" fmla="*/ 5036 h 6126"/>
                <a:gd name="T94" fmla="*/ 2988 w 6126"/>
                <a:gd name="T95" fmla="*/ 5129 h 6126"/>
                <a:gd name="T96" fmla="*/ 3138 w 6126"/>
                <a:gd name="T97" fmla="*/ 5659 h 6126"/>
                <a:gd name="T98" fmla="*/ 2988 w 6126"/>
                <a:gd name="T99" fmla="*/ 5129 h 6126"/>
                <a:gd name="T100" fmla="*/ 3231 w 6126"/>
                <a:gd name="T101" fmla="*/ 3355 h 6126"/>
                <a:gd name="T102" fmla="*/ 3038 w 6126"/>
                <a:gd name="T103" fmla="*/ 4166 h 6126"/>
                <a:gd name="T104" fmla="*/ 2845 w 6126"/>
                <a:gd name="T105" fmla="*/ 3319 h 6126"/>
                <a:gd name="T106" fmla="*/ 2867 w 6126"/>
                <a:gd name="T107" fmla="*/ 2789 h 6126"/>
                <a:gd name="T108" fmla="*/ 3060 w 6126"/>
                <a:gd name="T109" fmla="*/ 1514 h 6126"/>
                <a:gd name="T110" fmla="*/ 3253 w 6126"/>
                <a:gd name="T111" fmla="*/ 2784 h 6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26" h="6126">
                  <a:moveTo>
                    <a:pt x="3063" y="0"/>
                  </a:moveTo>
                  <a:cubicBezTo>
                    <a:pt x="1374" y="0"/>
                    <a:pt x="0" y="1374"/>
                    <a:pt x="0" y="3063"/>
                  </a:cubicBezTo>
                  <a:cubicBezTo>
                    <a:pt x="0" y="4752"/>
                    <a:pt x="1374" y="6126"/>
                    <a:pt x="3063" y="6126"/>
                  </a:cubicBezTo>
                  <a:cubicBezTo>
                    <a:pt x="4752" y="6126"/>
                    <a:pt x="6126" y="4752"/>
                    <a:pt x="6126" y="3063"/>
                  </a:cubicBezTo>
                  <a:cubicBezTo>
                    <a:pt x="6126" y="1374"/>
                    <a:pt x="4752" y="0"/>
                    <a:pt x="3063" y="0"/>
                  </a:cubicBezTo>
                  <a:close/>
                  <a:moveTo>
                    <a:pt x="3063" y="5753"/>
                  </a:moveTo>
                  <a:cubicBezTo>
                    <a:pt x="1580" y="5753"/>
                    <a:pt x="374" y="4546"/>
                    <a:pt x="374" y="3063"/>
                  </a:cubicBezTo>
                  <a:cubicBezTo>
                    <a:pt x="374" y="1580"/>
                    <a:pt x="1580" y="374"/>
                    <a:pt x="3063" y="374"/>
                  </a:cubicBezTo>
                  <a:cubicBezTo>
                    <a:pt x="4546" y="374"/>
                    <a:pt x="5753" y="1580"/>
                    <a:pt x="5753" y="3063"/>
                  </a:cubicBezTo>
                  <a:cubicBezTo>
                    <a:pt x="5753" y="4546"/>
                    <a:pt x="4546" y="5753"/>
                    <a:pt x="3063" y="5753"/>
                  </a:cubicBezTo>
                  <a:close/>
                  <a:moveTo>
                    <a:pt x="2280" y="4969"/>
                  </a:moveTo>
                  <a:lnTo>
                    <a:pt x="2421" y="5020"/>
                  </a:lnTo>
                  <a:lnTo>
                    <a:pt x="2240" y="5519"/>
                  </a:lnTo>
                  <a:lnTo>
                    <a:pt x="2100" y="5468"/>
                  </a:lnTo>
                  <a:lnTo>
                    <a:pt x="2280" y="4969"/>
                  </a:lnTo>
                  <a:close/>
                  <a:moveTo>
                    <a:pt x="1670" y="4576"/>
                  </a:moveTo>
                  <a:lnTo>
                    <a:pt x="1785" y="4672"/>
                  </a:lnTo>
                  <a:lnTo>
                    <a:pt x="1444" y="5079"/>
                  </a:lnTo>
                  <a:lnTo>
                    <a:pt x="1330" y="4983"/>
                  </a:lnTo>
                  <a:lnTo>
                    <a:pt x="1670" y="4576"/>
                  </a:lnTo>
                  <a:close/>
                  <a:moveTo>
                    <a:pt x="1231" y="3999"/>
                  </a:moveTo>
                  <a:lnTo>
                    <a:pt x="1306" y="4128"/>
                  </a:lnTo>
                  <a:lnTo>
                    <a:pt x="847" y="4394"/>
                  </a:lnTo>
                  <a:lnTo>
                    <a:pt x="772" y="4265"/>
                  </a:lnTo>
                  <a:lnTo>
                    <a:pt x="1231" y="3999"/>
                  </a:lnTo>
                  <a:close/>
                  <a:moveTo>
                    <a:pt x="1042" y="3454"/>
                  </a:moveTo>
                  <a:lnTo>
                    <a:pt x="519" y="3546"/>
                  </a:lnTo>
                  <a:lnTo>
                    <a:pt x="493" y="3399"/>
                  </a:lnTo>
                  <a:lnTo>
                    <a:pt x="1016" y="3307"/>
                  </a:lnTo>
                  <a:lnTo>
                    <a:pt x="1042" y="3454"/>
                  </a:lnTo>
                  <a:close/>
                  <a:moveTo>
                    <a:pt x="1024" y="2729"/>
                  </a:moveTo>
                  <a:lnTo>
                    <a:pt x="502" y="2637"/>
                  </a:lnTo>
                  <a:lnTo>
                    <a:pt x="528" y="2490"/>
                  </a:lnTo>
                  <a:lnTo>
                    <a:pt x="1050" y="2582"/>
                  </a:lnTo>
                  <a:lnTo>
                    <a:pt x="1024" y="2729"/>
                  </a:lnTo>
                  <a:close/>
                  <a:moveTo>
                    <a:pt x="1256" y="2042"/>
                  </a:moveTo>
                  <a:lnTo>
                    <a:pt x="796" y="1777"/>
                  </a:lnTo>
                  <a:lnTo>
                    <a:pt x="871" y="1648"/>
                  </a:lnTo>
                  <a:lnTo>
                    <a:pt x="1330" y="1913"/>
                  </a:lnTo>
                  <a:lnTo>
                    <a:pt x="1256" y="2042"/>
                  </a:lnTo>
                  <a:close/>
                  <a:moveTo>
                    <a:pt x="1482" y="974"/>
                  </a:moveTo>
                  <a:lnTo>
                    <a:pt x="1823" y="1380"/>
                  </a:lnTo>
                  <a:lnTo>
                    <a:pt x="1708" y="1476"/>
                  </a:lnTo>
                  <a:lnTo>
                    <a:pt x="1367" y="1070"/>
                  </a:lnTo>
                  <a:lnTo>
                    <a:pt x="1482" y="974"/>
                  </a:lnTo>
                  <a:close/>
                  <a:moveTo>
                    <a:pt x="2286" y="549"/>
                  </a:moveTo>
                  <a:lnTo>
                    <a:pt x="2467" y="1048"/>
                  </a:lnTo>
                  <a:lnTo>
                    <a:pt x="2327" y="1099"/>
                  </a:lnTo>
                  <a:lnTo>
                    <a:pt x="2146" y="600"/>
                  </a:lnTo>
                  <a:lnTo>
                    <a:pt x="2286" y="549"/>
                  </a:lnTo>
                  <a:close/>
                  <a:moveTo>
                    <a:pt x="3187" y="956"/>
                  </a:moveTo>
                  <a:lnTo>
                    <a:pt x="3038" y="956"/>
                  </a:lnTo>
                  <a:lnTo>
                    <a:pt x="3038" y="425"/>
                  </a:lnTo>
                  <a:lnTo>
                    <a:pt x="3187" y="425"/>
                  </a:lnTo>
                  <a:lnTo>
                    <a:pt x="3187" y="956"/>
                  </a:lnTo>
                  <a:close/>
                  <a:moveTo>
                    <a:pt x="3936" y="566"/>
                  </a:moveTo>
                  <a:lnTo>
                    <a:pt x="4076" y="617"/>
                  </a:lnTo>
                  <a:lnTo>
                    <a:pt x="3895" y="1116"/>
                  </a:lnTo>
                  <a:lnTo>
                    <a:pt x="3754" y="1065"/>
                  </a:lnTo>
                  <a:lnTo>
                    <a:pt x="3936" y="566"/>
                  </a:lnTo>
                  <a:close/>
                  <a:moveTo>
                    <a:pt x="4505" y="1507"/>
                  </a:moveTo>
                  <a:lnTo>
                    <a:pt x="4390" y="1411"/>
                  </a:lnTo>
                  <a:lnTo>
                    <a:pt x="4731" y="1005"/>
                  </a:lnTo>
                  <a:lnTo>
                    <a:pt x="4846" y="1101"/>
                  </a:lnTo>
                  <a:lnTo>
                    <a:pt x="4505" y="1507"/>
                  </a:lnTo>
                  <a:close/>
                  <a:moveTo>
                    <a:pt x="4944" y="2085"/>
                  </a:moveTo>
                  <a:lnTo>
                    <a:pt x="4869" y="1956"/>
                  </a:lnTo>
                  <a:lnTo>
                    <a:pt x="5329" y="1690"/>
                  </a:lnTo>
                  <a:lnTo>
                    <a:pt x="5404" y="1820"/>
                  </a:lnTo>
                  <a:lnTo>
                    <a:pt x="4944" y="2085"/>
                  </a:lnTo>
                  <a:close/>
                  <a:moveTo>
                    <a:pt x="5134" y="2631"/>
                  </a:moveTo>
                  <a:lnTo>
                    <a:pt x="5656" y="2539"/>
                  </a:lnTo>
                  <a:lnTo>
                    <a:pt x="5682" y="2686"/>
                  </a:lnTo>
                  <a:lnTo>
                    <a:pt x="5160" y="2778"/>
                  </a:lnTo>
                  <a:lnTo>
                    <a:pt x="5134" y="2631"/>
                  </a:lnTo>
                  <a:close/>
                  <a:moveTo>
                    <a:pt x="5151" y="3355"/>
                  </a:moveTo>
                  <a:lnTo>
                    <a:pt x="5674" y="3447"/>
                  </a:lnTo>
                  <a:lnTo>
                    <a:pt x="5648" y="3594"/>
                  </a:lnTo>
                  <a:lnTo>
                    <a:pt x="5125" y="3502"/>
                  </a:lnTo>
                  <a:lnTo>
                    <a:pt x="5151" y="3355"/>
                  </a:lnTo>
                  <a:close/>
                  <a:moveTo>
                    <a:pt x="4920" y="4042"/>
                  </a:moveTo>
                  <a:lnTo>
                    <a:pt x="5379" y="4307"/>
                  </a:lnTo>
                  <a:lnTo>
                    <a:pt x="5305" y="4437"/>
                  </a:lnTo>
                  <a:lnTo>
                    <a:pt x="4845" y="4171"/>
                  </a:lnTo>
                  <a:lnTo>
                    <a:pt x="4920" y="4042"/>
                  </a:lnTo>
                  <a:close/>
                  <a:moveTo>
                    <a:pt x="4467" y="4608"/>
                  </a:moveTo>
                  <a:lnTo>
                    <a:pt x="4808" y="5015"/>
                  </a:lnTo>
                  <a:lnTo>
                    <a:pt x="4694" y="5111"/>
                  </a:lnTo>
                  <a:lnTo>
                    <a:pt x="4353" y="4704"/>
                  </a:lnTo>
                  <a:lnTo>
                    <a:pt x="4467" y="4608"/>
                  </a:lnTo>
                  <a:close/>
                  <a:moveTo>
                    <a:pt x="3849" y="4985"/>
                  </a:moveTo>
                  <a:lnTo>
                    <a:pt x="4030" y="5484"/>
                  </a:lnTo>
                  <a:lnTo>
                    <a:pt x="3890" y="5535"/>
                  </a:lnTo>
                  <a:lnTo>
                    <a:pt x="3708" y="5036"/>
                  </a:lnTo>
                  <a:lnTo>
                    <a:pt x="3849" y="4985"/>
                  </a:lnTo>
                  <a:close/>
                  <a:moveTo>
                    <a:pt x="2988" y="5129"/>
                  </a:moveTo>
                  <a:lnTo>
                    <a:pt x="3138" y="5129"/>
                  </a:lnTo>
                  <a:lnTo>
                    <a:pt x="3138" y="5659"/>
                  </a:lnTo>
                  <a:lnTo>
                    <a:pt x="2988" y="5659"/>
                  </a:lnTo>
                  <a:lnTo>
                    <a:pt x="2988" y="5129"/>
                  </a:lnTo>
                  <a:close/>
                  <a:moveTo>
                    <a:pt x="3401" y="3063"/>
                  </a:moveTo>
                  <a:cubicBezTo>
                    <a:pt x="3401" y="3189"/>
                    <a:pt x="3332" y="3297"/>
                    <a:pt x="3231" y="3355"/>
                  </a:cubicBezTo>
                  <a:lnTo>
                    <a:pt x="3231" y="3797"/>
                  </a:lnTo>
                  <a:lnTo>
                    <a:pt x="3038" y="4166"/>
                  </a:lnTo>
                  <a:lnTo>
                    <a:pt x="2845" y="3797"/>
                  </a:lnTo>
                  <a:lnTo>
                    <a:pt x="2845" y="3319"/>
                  </a:lnTo>
                  <a:cubicBezTo>
                    <a:pt x="2772" y="3257"/>
                    <a:pt x="2725" y="3166"/>
                    <a:pt x="2725" y="3063"/>
                  </a:cubicBezTo>
                  <a:cubicBezTo>
                    <a:pt x="2725" y="2950"/>
                    <a:pt x="2782" y="2850"/>
                    <a:pt x="2867" y="2789"/>
                  </a:cubicBezTo>
                  <a:lnTo>
                    <a:pt x="2867" y="1883"/>
                  </a:lnTo>
                  <a:lnTo>
                    <a:pt x="3060" y="1514"/>
                  </a:lnTo>
                  <a:lnTo>
                    <a:pt x="3253" y="1883"/>
                  </a:lnTo>
                  <a:lnTo>
                    <a:pt x="3253" y="2784"/>
                  </a:lnTo>
                  <a:cubicBezTo>
                    <a:pt x="3342" y="2844"/>
                    <a:pt x="3401" y="2947"/>
                    <a:pt x="3401" y="306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ïS1ïdè">
            <a:extLst>
              <a:ext uri="{FF2B5EF4-FFF2-40B4-BE49-F238E27FC236}">
                <a16:creationId xmlns:a16="http://schemas.microsoft.com/office/drawing/2014/main" id="{2BDAE84E-C524-4EE0-BD9D-670A0C7B1237}"/>
              </a:ext>
            </a:extLst>
          </p:cNvPr>
          <p:cNvGrpSpPr/>
          <p:nvPr/>
        </p:nvGrpSpPr>
        <p:grpSpPr>
          <a:xfrm>
            <a:off x="7310775" y="2861932"/>
            <a:ext cx="1578789" cy="1318600"/>
            <a:chOff x="7317561" y="2508726"/>
            <a:chExt cx="1578789" cy="1318600"/>
          </a:xfrm>
        </p:grpSpPr>
        <p:sp>
          <p:nvSpPr>
            <p:cNvPr id="23" name="îṩḻîḑè">
              <a:extLst>
                <a:ext uri="{FF2B5EF4-FFF2-40B4-BE49-F238E27FC236}">
                  <a16:creationId xmlns:a16="http://schemas.microsoft.com/office/drawing/2014/main" id="{5A1FC19E-CCC7-4407-B028-3764AC2DC511}"/>
                </a:ext>
              </a:extLst>
            </p:cNvPr>
            <p:cNvSpPr/>
            <p:nvPr/>
          </p:nvSpPr>
          <p:spPr>
            <a:xfrm>
              <a:off x="7317561" y="2508726"/>
              <a:ext cx="1270602" cy="127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6"/>
                  </a:cubicBezTo>
                  <a:cubicBezTo>
                    <a:pt x="17591" y="17348"/>
                    <a:pt x="20465" y="11947"/>
                    <a:pt x="18907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rgbClr val="D8B659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4" name="iṡľíďé">
              <a:extLst>
                <a:ext uri="{FF2B5EF4-FFF2-40B4-BE49-F238E27FC236}">
                  <a16:creationId xmlns:a16="http://schemas.microsoft.com/office/drawing/2014/main" id="{404BB66C-9734-4179-A2AE-7B5241276A70}"/>
                </a:ext>
              </a:extLst>
            </p:cNvPr>
            <p:cNvSpPr/>
            <p:nvPr/>
          </p:nvSpPr>
          <p:spPr>
            <a:xfrm rot="3695988">
              <a:off x="8212839" y="3156647"/>
              <a:ext cx="365788" cy="975569"/>
            </a:xfrm>
            <a:custGeom>
              <a:avLst/>
              <a:gdLst>
                <a:gd name="connsiteX0" fmla="*/ 0 w 365788"/>
                <a:gd name="connsiteY0" fmla="*/ 14919 h 975569"/>
                <a:gd name="connsiteX1" fmla="*/ 135179 w 365788"/>
                <a:gd name="connsiteY1" fmla="*/ 0 h 975569"/>
                <a:gd name="connsiteX2" fmla="*/ 94951 w 365788"/>
                <a:gd name="connsiteY2" fmla="*/ 61639 h 975569"/>
                <a:gd name="connsiteX3" fmla="*/ 161948 w 365788"/>
                <a:gd name="connsiteY3" fmla="*/ 115653 h 975569"/>
                <a:gd name="connsiteX4" fmla="*/ 255333 w 365788"/>
                <a:gd name="connsiteY4" fmla="*/ 975569 h 975569"/>
                <a:gd name="connsiteX5" fmla="*/ 216473 w 365788"/>
                <a:gd name="connsiteY5" fmla="*/ 950185 h 975569"/>
                <a:gd name="connsiteX6" fmla="*/ 130635 w 365788"/>
                <a:gd name="connsiteY6" fmla="*/ 149526 h 975569"/>
                <a:gd name="connsiteX7" fmla="*/ 69612 w 365788"/>
                <a:gd name="connsiteY7" fmla="*/ 100463 h 975569"/>
                <a:gd name="connsiteX8" fmla="*/ 42775 w 365788"/>
                <a:gd name="connsiteY8" fmla="*/ 141582 h 97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88" h="975569">
                  <a:moveTo>
                    <a:pt x="0" y="14919"/>
                  </a:moveTo>
                  <a:cubicBezTo>
                    <a:pt x="0" y="14919"/>
                    <a:pt x="135179" y="0"/>
                    <a:pt x="135179" y="0"/>
                  </a:cubicBezTo>
                  <a:lnTo>
                    <a:pt x="94951" y="61639"/>
                  </a:lnTo>
                  <a:lnTo>
                    <a:pt x="161948" y="115653"/>
                  </a:lnTo>
                  <a:cubicBezTo>
                    <a:pt x="388567" y="339625"/>
                    <a:pt x="435725" y="699219"/>
                    <a:pt x="255333" y="975569"/>
                  </a:cubicBezTo>
                  <a:lnTo>
                    <a:pt x="216473" y="950185"/>
                  </a:lnTo>
                  <a:cubicBezTo>
                    <a:pt x="384608" y="692632"/>
                    <a:pt x="344203" y="359790"/>
                    <a:pt x="130635" y="149526"/>
                  </a:cubicBezTo>
                  <a:lnTo>
                    <a:pt x="69612" y="100463"/>
                  </a:lnTo>
                  <a:lnTo>
                    <a:pt x="42775" y="141582"/>
                  </a:lnTo>
                  <a:close/>
                </a:path>
              </a:pathLst>
            </a:custGeom>
            <a:solidFill>
              <a:srgbClr val="D8B659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 defTabSz="457200"/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iślíḑé">
              <a:extLst>
                <a:ext uri="{FF2B5EF4-FFF2-40B4-BE49-F238E27FC236}">
                  <a16:creationId xmlns:a16="http://schemas.microsoft.com/office/drawing/2014/main" id="{E2369353-F842-4D75-B69F-6F7C106B0B34}"/>
                </a:ext>
              </a:extLst>
            </p:cNvPr>
            <p:cNvSpPr/>
            <p:nvPr/>
          </p:nvSpPr>
          <p:spPr>
            <a:xfrm>
              <a:off x="8672160" y="2919446"/>
              <a:ext cx="224190" cy="22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ïš1ïdê">
              <a:extLst>
                <a:ext uri="{FF2B5EF4-FFF2-40B4-BE49-F238E27FC236}">
                  <a16:creationId xmlns:a16="http://schemas.microsoft.com/office/drawing/2014/main" id="{AA69504A-7D2E-478B-BAD9-045AA78BDD3A}"/>
                </a:ext>
              </a:extLst>
            </p:cNvPr>
            <p:cNvSpPr/>
            <p:nvPr/>
          </p:nvSpPr>
          <p:spPr>
            <a:xfrm>
              <a:off x="7667952" y="2819042"/>
              <a:ext cx="569820" cy="649940"/>
            </a:xfrm>
            <a:custGeom>
              <a:avLst/>
              <a:gdLst>
                <a:gd name="connsiteX0" fmla="*/ 172121 w 530753"/>
                <a:gd name="connsiteY0" fmla="*/ 360518 h 605380"/>
                <a:gd name="connsiteX1" fmla="*/ 222160 w 530753"/>
                <a:gd name="connsiteY1" fmla="*/ 518446 h 605380"/>
                <a:gd name="connsiteX2" fmla="*/ 228937 w 530753"/>
                <a:gd name="connsiteY2" fmla="*/ 539855 h 605380"/>
                <a:gd name="connsiteX3" fmla="*/ 251404 w 530753"/>
                <a:gd name="connsiteY3" fmla="*/ 476461 h 605380"/>
                <a:gd name="connsiteX4" fmla="*/ 264866 w 530753"/>
                <a:gd name="connsiteY4" fmla="*/ 401297 h 605380"/>
                <a:gd name="connsiteX5" fmla="*/ 264958 w 530753"/>
                <a:gd name="connsiteY5" fmla="*/ 401297 h 605380"/>
                <a:gd name="connsiteX6" fmla="*/ 265237 w 530753"/>
                <a:gd name="connsiteY6" fmla="*/ 401297 h 605380"/>
                <a:gd name="connsiteX7" fmla="*/ 265330 w 530753"/>
                <a:gd name="connsiteY7" fmla="*/ 401297 h 605380"/>
                <a:gd name="connsiteX8" fmla="*/ 265516 w 530753"/>
                <a:gd name="connsiteY8" fmla="*/ 401297 h 605380"/>
                <a:gd name="connsiteX9" fmla="*/ 278977 w 530753"/>
                <a:gd name="connsiteY9" fmla="*/ 476461 h 605380"/>
                <a:gd name="connsiteX10" fmla="*/ 301351 w 530753"/>
                <a:gd name="connsiteY10" fmla="*/ 539855 h 605380"/>
                <a:gd name="connsiteX11" fmla="*/ 308221 w 530753"/>
                <a:gd name="connsiteY11" fmla="*/ 518446 h 605380"/>
                <a:gd name="connsiteX12" fmla="*/ 358168 w 530753"/>
                <a:gd name="connsiteY12" fmla="*/ 360518 h 605380"/>
                <a:gd name="connsiteX13" fmla="*/ 461960 w 530753"/>
                <a:gd name="connsiteY13" fmla="*/ 410565 h 605380"/>
                <a:gd name="connsiteX14" fmla="*/ 530753 w 530753"/>
                <a:gd name="connsiteY14" fmla="*/ 605380 h 605380"/>
                <a:gd name="connsiteX15" fmla="*/ 0 w 530753"/>
                <a:gd name="connsiteY15" fmla="*/ 605380 h 605380"/>
                <a:gd name="connsiteX16" fmla="*/ 68421 w 530753"/>
                <a:gd name="connsiteY16" fmla="*/ 410565 h 605380"/>
                <a:gd name="connsiteX17" fmla="*/ 172121 w 530753"/>
                <a:gd name="connsiteY17" fmla="*/ 360518 h 605380"/>
                <a:gd name="connsiteX18" fmla="*/ 261439 w 530753"/>
                <a:gd name="connsiteY18" fmla="*/ 75637 h 605380"/>
                <a:gd name="connsiteX19" fmla="*/ 256982 w 530753"/>
                <a:gd name="connsiteY19" fmla="*/ 80086 h 605380"/>
                <a:gd name="connsiteX20" fmla="*/ 256982 w 530753"/>
                <a:gd name="connsiteY20" fmla="*/ 99459 h 605380"/>
                <a:gd name="connsiteX21" fmla="*/ 226619 w 530753"/>
                <a:gd name="connsiteY21" fmla="*/ 113363 h 605380"/>
                <a:gd name="connsiteX22" fmla="*/ 213898 w 530753"/>
                <a:gd name="connsiteY22" fmla="*/ 144507 h 605380"/>
                <a:gd name="connsiteX23" fmla="*/ 225876 w 530753"/>
                <a:gd name="connsiteY23" fmla="*/ 176208 h 605380"/>
                <a:gd name="connsiteX24" fmla="*/ 264410 w 530753"/>
                <a:gd name="connsiteY24" fmla="*/ 197620 h 605380"/>
                <a:gd name="connsiteX25" fmla="*/ 279452 w 530753"/>
                <a:gd name="connsiteY25" fmla="*/ 207167 h 605380"/>
                <a:gd name="connsiteX26" fmla="*/ 283724 w 530753"/>
                <a:gd name="connsiteY26" fmla="*/ 220886 h 605380"/>
                <a:gd name="connsiteX27" fmla="*/ 279452 w 530753"/>
                <a:gd name="connsiteY27" fmla="*/ 233214 h 605380"/>
                <a:gd name="connsiteX28" fmla="*/ 267196 w 530753"/>
                <a:gd name="connsiteY28" fmla="*/ 237941 h 605380"/>
                <a:gd name="connsiteX29" fmla="*/ 251503 w 530753"/>
                <a:gd name="connsiteY29" fmla="*/ 231823 h 605380"/>
                <a:gd name="connsiteX30" fmla="*/ 245654 w 530753"/>
                <a:gd name="connsiteY30" fmla="*/ 216529 h 605380"/>
                <a:gd name="connsiteX31" fmla="*/ 240361 w 530753"/>
                <a:gd name="connsiteY31" fmla="*/ 211987 h 605380"/>
                <a:gd name="connsiteX32" fmla="*/ 213526 w 530753"/>
                <a:gd name="connsiteY32" fmla="*/ 212451 h 605380"/>
                <a:gd name="connsiteX33" fmla="*/ 208419 w 530753"/>
                <a:gd name="connsiteY33" fmla="*/ 217920 h 605380"/>
                <a:gd name="connsiteX34" fmla="*/ 222254 w 530753"/>
                <a:gd name="connsiteY34" fmla="*/ 250918 h 605380"/>
                <a:gd name="connsiteX35" fmla="*/ 256796 w 530753"/>
                <a:gd name="connsiteY35" fmla="*/ 265841 h 605380"/>
                <a:gd name="connsiteX36" fmla="*/ 256796 w 530753"/>
                <a:gd name="connsiteY36" fmla="*/ 284102 h 605380"/>
                <a:gd name="connsiteX37" fmla="*/ 261253 w 530753"/>
                <a:gd name="connsiteY37" fmla="*/ 288551 h 605380"/>
                <a:gd name="connsiteX38" fmla="*/ 277874 w 530753"/>
                <a:gd name="connsiteY38" fmla="*/ 288551 h 605380"/>
                <a:gd name="connsiteX39" fmla="*/ 282331 w 530753"/>
                <a:gd name="connsiteY39" fmla="*/ 284102 h 605380"/>
                <a:gd name="connsiteX40" fmla="*/ 282331 w 530753"/>
                <a:gd name="connsiteY40" fmla="*/ 265378 h 605380"/>
                <a:gd name="connsiteX41" fmla="*/ 309444 w 530753"/>
                <a:gd name="connsiteY41" fmla="*/ 252216 h 605380"/>
                <a:gd name="connsiteX42" fmla="*/ 321701 w 530753"/>
                <a:gd name="connsiteY42" fmla="*/ 220886 h 605380"/>
                <a:gd name="connsiteX43" fmla="*/ 309444 w 530753"/>
                <a:gd name="connsiteY43" fmla="*/ 189370 h 605380"/>
                <a:gd name="connsiteX44" fmla="*/ 271188 w 530753"/>
                <a:gd name="connsiteY44" fmla="*/ 167217 h 605380"/>
                <a:gd name="connsiteX45" fmla="*/ 255867 w 530753"/>
                <a:gd name="connsiteY45" fmla="*/ 157484 h 605380"/>
                <a:gd name="connsiteX46" fmla="*/ 251782 w 530753"/>
                <a:gd name="connsiteY46" fmla="*/ 144971 h 605380"/>
                <a:gd name="connsiteX47" fmla="*/ 255589 w 530753"/>
                <a:gd name="connsiteY47" fmla="*/ 132457 h 605380"/>
                <a:gd name="connsiteX48" fmla="*/ 267381 w 530753"/>
                <a:gd name="connsiteY48" fmla="*/ 127545 h 605380"/>
                <a:gd name="connsiteX49" fmla="*/ 279824 w 530753"/>
                <a:gd name="connsiteY49" fmla="*/ 133477 h 605380"/>
                <a:gd name="connsiteX50" fmla="*/ 284466 w 530753"/>
                <a:gd name="connsiteY50" fmla="*/ 147103 h 605380"/>
                <a:gd name="connsiteX51" fmla="*/ 289759 w 530753"/>
                <a:gd name="connsiteY51" fmla="*/ 151645 h 605380"/>
                <a:gd name="connsiteX52" fmla="*/ 316594 w 530753"/>
                <a:gd name="connsiteY52" fmla="*/ 151274 h 605380"/>
                <a:gd name="connsiteX53" fmla="*/ 321794 w 530753"/>
                <a:gd name="connsiteY53" fmla="*/ 145805 h 605380"/>
                <a:gd name="connsiteX54" fmla="*/ 310466 w 530753"/>
                <a:gd name="connsiteY54" fmla="*/ 116329 h 605380"/>
                <a:gd name="connsiteX55" fmla="*/ 282238 w 530753"/>
                <a:gd name="connsiteY55" fmla="*/ 100386 h 605380"/>
                <a:gd name="connsiteX56" fmla="*/ 282238 w 530753"/>
                <a:gd name="connsiteY56" fmla="*/ 80086 h 605380"/>
                <a:gd name="connsiteX57" fmla="*/ 277781 w 530753"/>
                <a:gd name="connsiteY57" fmla="*/ 75637 h 605380"/>
                <a:gd name="connsiteX58" fmla="*/ 248532 w 530753"/>
                <a:gd name="connsiteY58" fmla="*/ 0 h 605380"/>
                <a:gd name="connsiteX59" fmla="*/ 281309 w 530753"/>
                <a:gd name="connsiteY59" fmla="*/ 0 h 605380"/>
                <a:gd name="connsiteX60" fmla="*/ 293380 w 530753"/>
                <a:gd name="connsiteY60" fmla="*/ 11957 h 605380"/>
                <a:gd name="connsiteX61" fmla="*/ 293380 w 530753"/>
                <a:gd name="connsiteY61" fmla="*/ 39209 h 605380"/>
                <a:gd name="connsiteX62" fmla="*/ 346121 w 530753"/>
                <a:gd name="connsiteY62" fmla="*/ 60899 h 605380"/>
                <a:gd name="connsiteX63" fmla="*/ 365435 w 530753"/>
                <a:gd name="connsiteY63" fmla="*/ 41619 h 605380"/>
                <a:gd name="connsiteX64" fmla="*/ 382520 w 530753"/>
                <a:gd name="connsiteY64" fmla="*/ 41619 h 605380"/>
                <a:gd name="connsiteX65" fmla="*/ 405641 w 530753"/>
                <a:gd name="connsiteY65" fmla="*/ 64792 h 605380"/>
                <a:gd name="connsiteX66" fmla="*/ 405641 w 530753"/>
                <a:gd name="connsiteY66" fmla="*/ 81847 h 605380"/>
                <a:gd name="connsiteX67" fmla="*/ 386327 w 530753"/>
                <a:gd name="connsiteY67" fmla="*/ 101127 h 605380"/>
                <a:gd name="connsiteX68" fmla="*/ 408148 w 530753"/>
                <a:gd name="connsiteY68" fmla="*/ 153777 h 605380"/>
                <a:gd name="connsiteX69" fmla="*/ 435354 w 530753"/>
                <a:gd name="connsiteY69" fmla="*/ 153777 h 605380"/>
                <a:gd name="connsiteX70" fmla="*/ 447332 w 530753"/>
                <a:gd name="connsiteY70" fmla="*/ 165734 h 605380"/>
                <a:gd name="connsiteX71" fmla="*/ 447332 w 530753"/>
                <a:gd name="connsiteY71" fmla="*/ 198454 h 605380"/>
                <a:gd name="connsiteX72" fmla="*/ 435354 w 530753"/>
                <a:gd name="connsiteY72" fmla="*/ 210504 h 605380"/>
                <a:gd name="connsiteX73" fmla="*/ 408148 w 530753"/>
                <a:gd name="connsiteY73" fmla="*/ 210504 h 605380"/>
                <a:gd name="connsiteX74" fmla="*/ 386327 w 530753"/>
                <a:gd name="connsiteY74" fmla="*/ 263153 h 605380"/>
                <a:gd name="connsiteX75" fmla="*/ 405548 w 530753"/>
                <a:gd name="connsiteY75" fmla="*/ 282433 h 605380"/>
                <a:gd name="connsiteX76" fmla="*/ 405548 w 530753"/>
                <a:gd name="connsiteY76" fmla="*/ 299489 h 605380"/>
                <a:gd name="connsiteX77" fmla="*/ 382334 w 530753"/>
                <a:gd name="connsiteY77" fmla="*/ 322569 h 605380"/>
                <a:gd name="connsiteX78" fmla="*/ 365249 w 530753"/>
                <a:gd name="connsiteY78" fmla="*/ 322569 h 605380"/>
                <a:gd name="connsiteX79" fmla="*/ 345936 w 530753"/>
                <a:gd name="connsiteY79" fmla="*/ 303289 h 605380"/>
                <a:gd name="connsiteX80" fmla="*/ 293195 w 530753"/>
                <a:gd name="connsiteY80" fmla="*/ 325072 h 605380"/>
                <a:gd name="connsiteX81" fmla="*/ 293195 w 530753"/>
                <a:gd name="connsiteY81" fmla="*/ 352231 h 605380"/>
                <a:gd name="connsiteX82" fmla="*/ 281217 w 530753"/>
                <a:gd name="connsiteY82" fmla="*/ 364188 h 605380"/>
                <a:gd name="connsiteX83" fmla="*/ 248439 w 530753"/>
                <a:gd name="connsiteY83" fmla="*/ 364188 h 605380"/>
                <a:gd name="connsiteX84" fmla="*/ 236368 w 530753"/>
                <a:gd name="connsiteY84" fmla="*/ 352231 h 605380"/>
                <a:gd name="connsiteX85" fmla="*/ 236368 w 530753"/>
                <a:gd name="connsiteY85" fmla="*/ 325072 h 605380"/>
                <a:gd name="connsiteX86" fmla="*/ 183627 w 530753"/>
                <a:gd name="connsiteY86" fmla="*/ 303289 h 605380"/>
                <a:gd name="connsiteX87" fmla="*/ 164314 w 530753"/>
                <a:gd name="connsiteY87" fmla="*/ 322569 h 605380"/>
                <a:gd name="connsiteX88" fmla="*/ 147414 w 530753"/>
                <a:gd name="connsiteY88" fmla="*/ 322569 h 605380"/>
                <a:gd name="connsiteX89" fmla="*/ 124201 w 530753"/>
                <a:gd name="connsiteY89" fmla="*/ 299489 h 605380"/>
                <a:gd name="connsiteX90" fmla="*/ 124201 w 530753"/>
                <a:gd name="connsiteY90" fmla="*/ 282433 h 605380"/>
                <a:gd name="connsiteX91" fmla="*/ 143514 w 530753"/>
                <a:gd name="connsiteY91" fmla="*/ 263153 h 605380"/>
                <a:gd name="connsiteX92" fmla="*/ 121786 w 530753"/>
                <a:gd name="connsiteY92" fmla="*/ 210504 h 605380"/>
                <a:gd name="connsiteX93" fmla="*/ 94487 w 530753"/>
                <a:gd name="connsiteY93" fmla="*/ 210504 h 605380"/>
                <a:gd name="connsiteX94" fmla="*/ 82509 w 530753"/>
                <a:gd name="connsiteY94" fmla="*/ 198454 h 605380"/>
                <a:gd name="connsiteX95" fmla="*/ 82509 w 530753"/>
                <a:gd name="connsiteY95" fmla="*/ 165734 h 605380"/>
                <a:gd name="connsiteX96" fmla="*/ 94487 w 530753"/>
                <a:gd name="connsiteY96" fmla="*/ 153777 h 605380"/>
                <a:gd name="connsiteX97" fmla="*/ 121879 w 530753"/>
                <a:gd name="connsiteY97" fmla="*/ 153777 h 605380"/>
                <a:gd name="connsiteX98" fmla="*/ 143700 w 530753"/>
                <a:gd name="connsiteY98" fmla="*/ 101127 h 605380"/>
                <a:gd name="connsiteX99" fmla="*/ 124386 w 530753"/>
                <a:gd name="connsiteY99" fmla="*/ 81847 h 605380"/>
                <a:gd name="connsiteX100" fmla="*/ 124386 w 530753"/>
                <a:gd name="connsiteY100" fmla="*/ 64792 h 605380"/>
                <a:gd name="connsiteX101" fmla="*/ 147507 w 530753"/>
                <a:gd name="connsiteY101" fmla="*/ 41619 h 605380"/>
                <a:gd name="connsiteX102" fmla="*/ 164499 w 530753"/>
                <a:gd name="connsiteY102" fmla="*/ 41619 h 605380"/>
                <a:gd name="connsiteX103" fmla="*/ 183813 w 530753"/>
                <a:gd name="connsiteY103" fmla="*/ 60899 h 605380"/>
                <a:gd name="connsiteX104" fmla="*/ 236554 w 530753"/>
                <a:gd name="connsiteY104" fmla="*/ 39209 h 605380"/>
                <a:gd name="connsiteX105" fmla="*/ 236554 w 530753"/>
                <a:gd name="connsiteY105" fmla="*/ 11957 h 605380"/>
                <a:gd name="connsiteX106" fmla="*/ 248532 w 530753"/>
                <a:gd name="connsiteY106" fmla="*/ 0 h 60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30753" h="605380">
                  <a:moveTo>
                    <a:pt x="172121" y="360518"/>
                  </a:moveTo>
                  <a:lnTo>
                    <a:pt x="222160" y="518446"/>
                  </a:lnTo>
                  <a:lnTo>
                    <a:pt x="228937" y="539855"/>
                  </a:lnTo>
                  <a:lnTo>
                    <a:pt x="251404" y="476461"/>
                  </a:lnTo>
                  <a:cubicBezTo>
                    <a:pt x="199879" y="404819"/>
                    <a:pt x="255303" y="401483"/>
                    <a:pt x="264866" y="401297"/>
                  </a:cubicBezTo>
                  <a:lnTo>
                    <a:pt x="264958" y="401297"/>
                  </a:lnTo>
                  <a:lnTo>
                    <a:pt x="265237" y="401297"/>
                  </a:lnTo>
                  <a:lnTo>
                    <a:pt x="265330" y="401297"/>
                  </a:lnTo>
                  <a:lnTo>
                    <a:pt x="265516" y="401297"/>
                  </a:lnTo>
                  <a:cubicBezTo>
                    <a:pt x="274985" y="401297"/>
                    <a:pt x="330502" y="404819"/>
                    <a:pt x="278977" y="476461"/>
                  </a:cubicBezTo>
                  <a:lnTo>
                    <a:pt x="301351" y="539855"/>
                  </a:lnTo>
                  <a:lnTo>
                    <a:pt x="308221" y="518446"/>
                  </a:lnTo>
                  <a:lnTo>
                    <a:pt x="358168" y="360518"/>
                  </a:lnTo>
                  <a:cubicBezTo>
                    <a:pt x="358168" y="360518"/>
                    <a:pt x="397067" y="385912"/>
                    <a:pt x="461960" y="410565"/>
                  </a:cubicBezTo>
                  <a:cubicBezTo>
                    <a:pt x="533352" y="436516"/>
                    <a:pt x="528896" y="495276"/>
                    <a:pt x="530753" y="605380"/>
                  </a:cubicBezTo>
                  <a:lnTo>
                    <a:pt x="0" y="605380"/>
                  </a:lnTo>
                  <a:cubicBezTo>
                    <a:pt x="1299" y="495276"/>
                    <a:pt x="-3157" y="436516"/>
                    <a:pt x="68421" y="410565"/>
                  </a:cubicBezTo>
                  <a:cubicBezTo>
                    <a:pt x="133315" y="385912"/>
                    <a:pt x="172121" y="360518"/>
                    <a:pt x="172121" y="360518"/>
                  </a:cubicBezTo>
                  <a:close/>
                  <a:moveTo>
                    <a:pt x="261439" y="75637"/>
                  </a:moveTo>
                  <a:cubicBezTo>
                    <a:pt x="258932" y="75637"/>
                    <a:pt x="256982" y="77583"/>
                    <a:pt x="256982" y="80086"/>
                  </a:cubicBezTo>
                  <a:lnTo>
                    <a:pt x="256982" y="99459"/>
                  </a:lnTo>
                  <a:cubicBezTo>
                    <a:pt x="244446" y="101313"/>
                    <a:pt x="234418" y="105947"/>
                    <a:pt x="226619" y="113363"/>
                  </a:cubicBezTo>
                  <a:cubicBezTo>
                    <a:pt x="218076" y="121520"/>
                    <a:pt x="213898" y="131901"/>
                    <a:pt x="213898" y="144507"/>
                  </a:cubicBezTo>
                  <a:cubicBezTo>
                    <a:pt x="213898" y="158411"/>
                    <a:pt x="217797" y="169071"/>
                    <a:pt x="225876" y="176208"/>
                  </a:cubicBezTo>
                  <a:cubicBezTo>
                    <a:pt x="233954" y="183531"/>
                    <a:pt x="246675" y="190575"/>
                    <a:pt x="264410" y="197620"/>
                  </a:cubicBezTo>
                  <a:cubicBezTo>
                    <a:pt x="271560" y="200679"/>
                    <a:pt x="276667" y="203923"/>
                    <a:pt x="279452" y="207167"/>
                  </a:cubicBezTo>
                  <a:cubicBezTo>
                    <a:pt x="282238" y="210319"/>
                    <a:pt x="283724" y="214953"/>
                    <a:pt x="283724" y="220886"/>
                  </a:cubicBezTo>
                  <a:cubicBezTo>
                    <a:pt x="283724" y="225891"/>
                    <a:pt x="282238" y="230155"/>
                    <a:pt x="279452" y="233214"/>
                  </a:cubicBezTo>
                  <a:cubicBezTo>
                    <a:pt x="276667" y="236273"/>
                    <a:pt x="272581" y="237941"/>
                    <a:pt x="267196" y="237941"/>
                  </a:cubicBezTo>
                  <a:cubicBezTo>
                    <a:pt x="260789" y="237941"/>
                    <a:pt x="255589" y="235902"/>
                    <a:pt x="251503" y="231823"/>
                  </a:cubicBezTo>
                  <a:cubicBezTo>
                    <a:pt x="248253" y="228486"/>
                    <a:pt x="246304" y="223296"/>
                    <a:pt x="245654" y="216529"/>
                  </a:cubicBezTo>
                  <a:cubicBezTo>
                    <a:pt x="245468" y="213934"/>
                    <a:pt x="243054" y="211987"/>
                    <a:pt x="240361" y="211987"/>
                  </a:cubicBezTo>
                  <a:lnTo>
                    <a:pt x="213526" y="212451"/>
                  </a:lnTo>
                  <a:cubicBezTo>
                    <a:pt x="210648" y="212543"/>
                    <a:pt x="208141" y="214953"/>
                    <a:pt x="208419" y="217920"/>
                  </a:cubicBezTo>
                  <a:cubicBezTo>
                    <a:pt x="209162" y="232101"/>
                    <a:pt x="213712" y="243132"/>
                    <a:pt x="222254" y="250918"/>
                  </a:cubicBezTo>
                  <a:cubicBezTo>
                    <a:pt x="231447" y="259260"/>
                    <a:pt x="243054" y="264266"/>
                    <a:pt x="256796" y="265841"/>
                  </a:cubicBezTo>
                  <a:lnTo>
                    <a:pt x="256796" y="284102"/>
                  </a:lnTo>
                  <a:cubicBezTo>
                    <a:pt x="256796" y="286605"/>
                    <a:pt x="258839" y="288551"/>
                    <a:pt x="261253" y="288551"/>
                  </a:cubicBezTo>
                  <a:lnTo>
                    <a:pt x="277874" y="288551"/>
                  </a:lnTo>
                  <a:cubicBezTo>
                    <a:pt x="280381" y="288551"/>
                    <a:pt x="282331" y="286605"/>
                    <a:pt x="282331" y="284102"/>
                  </a:cubicBezTo>
                  <a:lnTo>
                    <a:pt x="282331" y="265378"/>
                  </a:lnTo>
                  <a:cubicBezTo>
                    <a:pt x="293473" y="263339"/>
                    <a:pt x="302480" y="258890"/>
                    <a:pt x="309444" y="252216"/>
                  </a:cubicBezTo>
                  <a:cubicBezTo>
                    <a:pt x="317615" y="244337"/>
                    <a:pt x="321701" y="233863"/>
                    <a:pt x="321701" y="220886"/>
                  </a:cubicBezTo>
                  <a:cubicBezTo>
                    <a:pt x="321701" y="207260"/>
                    <a:pt x="317615" y="196600"/>
                    <a:pt x="309444" y="189370"/>
                  </a:cubicBezTo>
                  <a:cubicBezTo>
                    <a:pt x="301273" y="181955"/>
                    <a:pt x="288552" y="174632"/>
                    <a:pt x="271188" y="167217"/>
                  </a:cubicBezTo>
                  <a:cubicBezTo>
                    <a:pt x="263667" y="163880"/>
                    <a:pt x="258560" y="160636"/>
                    <a:pt x="255867" y="157484"/>
                  </a:cubicBezTo>
                  <a:cubicBezTo>
                    <a:pt x="253082" y="154333"/>
                    <a:pt x="251782" y="150161"/>
                    <a:pt x="251782" y="144971"/>
                  </a:cubicBezTo>
                  <a:cubicBezTo>
                    <a:pt x="251782" y="139873"/>
                    <a:pt x="252989" y="135794"/>
                    <a:pt x="255589" y="132457"/>
                  </a:cubicBezTo>
                  <a:cubicBezTo>
                    <a:pt x="258096" y="129120"/>
                    <a:pt x="261996" y="127545"/>
                    <a:pt x="267381" y="127545"/>
                  </a:cubicBezTo>
                  <a:cubicBezTo>
                    <a:pt x="272581" y="127545"/>
                    <a:pt x="276760" y="129491"/>
                    <a:pt x="279824" y="133477"/>
                  </a:cubicBezTo>
                  <a:cubicBezTo>
                    <a:pt x="282424" y="136721"/>
                    <a:pt x="283909" y="141263"/>
                    <a:pt x="284466" y="147103"/>
                  </a:cubicBezTo>
                  <a:cubicBezTo>
                    <a:pt x="284652" y="149791"/>
                    <a:pt x="287066" y="151645"/>
                    <a:pt x="289759" y="151645"/>
                  </a:cubicBezTo>
                  <a:lnTo>
                    <a:pt x="316594" y="151274"/>
                  </a:lnTo>
                  <a:cubicBezTo>
                    <a:pt x="319565" y="151274"/>
                    <a:pt x="321979" y="148771"/>
                    <a:pt x="321794" y="145805"/>
                  </a:cubicBezTo>
                  <a:cubicBezTo>
                    <a:pt x="321051" y="134126"/>
                    <a:pt x="317244" y="124208"/>
                    <a:pt x="310466" y="116329"/>
                  </a:cubicBezTo>
                  <a:cubicBezTo>
                    <a:pt x="303409" y="107987"/>
                    <a:pt x="293938" y="102703"/>
                    <a:pt x="282238" y="100386"/>
                  </a:cubicBezTo>
                  <a:lnTo>
                    <a:pt x="282238" y="80086"/>
                  </a:lnTo>
                  <a:cubicBezTo>
                    <a:pt x="282238" y="77583"/>
                    <a:pt x="280195" y="75637"/>
                    <a:pt x="277781" y="75637"/>
                  </a:cubicBezTo>
                  <a:close/>
                  <a:moveTo>
                    <a:pt x="248532" y="0"/>
                  </a:moveTo>
                  <a:lnTo>
                    <a:pt x="281309" y="0"/>
                  </a:lnTo>
                  <a:cubicBezTo>
                    <a:pt x="287902" y="0"/>
                    <a:pt x="293380" y="5283"/>
                    <a:pt x="293380" y="11957"/>
                  </a:cubicBezTo>
                  <a:lnTo>
                    <a:pt x="293380" y="39209"/>
                  </a:lnTo>
                  <a:cubicBezTo>
                    <a:pt x="312508" y="42917"/>
                    <a:pt x="330336" y="50425"/>
                    <a:pt x="346121" y="60899"/>
                  </a:cubicBezTo>
                  <a:lnTo>
                    <a:pt x="365435" y="41619"/>
                  </a:lnTo>
                  <a:cubicBezTo>
                    <a:pt x="370078" y="36984"/>
                    <a:pt x="377785" y="36984"/>
                    <a:pt x="382520" y="41619"/>
                  </a:cubicBezTo>
                  <a:lnTo>
                    <a:pt x="405641" y="64792"/>
                  </a:lnTo>
                  <a:cubicBezTo>
                    <a:pt x="410376" y="69427"/>
                    <a:pt x="410376" y="77120"/>
                    <a:pt x="405641" y="81847"/>
                  </a:cubicBezTo>
                  <a:lnTo>
                    <a:pt x="386327" y="101127"/>
                  </a:lnTo>
                  <a:cubicBezTo>
                    <a:pt x="396820" y="116792"/>
                    <a:pt x="404248" y="134589"/>
                    <a:pt x="408148" y="153777"/>
                  </a:cubicBezTo>
                  <a:lnTo>
                    <a:pt x="435354" y="153777"/>
                  </a:lnTo>
                  <a:cubicBezTo>
                    <a:pt x="441947" y="153777"/>
                    <a:pt x="447332" y="159060"/>
                    <a:pt x="447332" y="165734"/>
                  </a:cubicBezTo>
                  <a:lnTo>
                    <a:pt x="447332" y="198454"/>
                  </a:lnTo>
                  <a:cubicBezTo>
                    <a:pt x="447332" y="205128"/>
                    <a:pt x="442040" y="210504"/>
                    <a:pt x="435354" y="210504"/>
                  </a:cubicBezTo>
                  <a:lnTo>
                    <a:pt x="408148" y="210504"/>
                  </a:lnTo>
                  <a:cubicBezTo>
                    <a:pt x="404434" y="229599"/>
                    <a:pt x="396820" y="247396"/>
                    <a:pt x="386327" y="263153"/>
                  </a:cubicBezTo>
                  <a:lnTo>
                    <a:pt x="405548" y="282433"/>
                  </a:lnTo>
                  <a:cubicBezTo>
                    <a:pt x="410191" y="287068"/>
                    <a:pt x="410191" y="294761"/>
                    <a:pt x="405548" y="299489"/>
                  </a:cubicBezTo>
                  <a:lnTo>
                    <a:pt x="382334" y="322569"/>
                  </a:lnTo>
                  <a:cubicBezTo>
                    <a:pt x="377692" y="327296"/>
                    <a:pt x="369985" y="327296"/>
                    <a:pt x="365249" y="322569"/>
                  </a:cubicBezTo>
                  <a:lnTo>
                    <a:pt x="345936" y="303289"/>
                  </a:lnTo>
                  <a:cubicBezTo>
                    <a:pt x="330243" y="313671"/>
                    <a:pt x="312416" y="321179"/>
                    <a:pt x="293195" y="325072"/>
                  </a:cubicBezTo>
                  <a:lnTo>
                    <a:pt x="293195" y="352231"/>
                  </a:lnTo>
                  <a:cubicBezTo>
                    <a:pt x="293195" y="358905"/>
                    <a:pt x="287902" y="364188"/>
                    <a:pt x="281217" y="364188"/>
                  </a:cubicBezTo>
                  <a:lnTo>
                    <a:pt x="248439" y="364188"/>
                  </a:lnTo>
                  <a:cubicBezTo>
                    <a:pt x="241847" y="364188"/>
                    <a:pt x="236368" y="358905"/>
                    <a:pt x="236368" y="352231"/>
                  </a:cubicBezTo>
                  <a:lnTo>
                    <a:pt x="236368" y="325072"/>
                  </a:lnTo>
                  <a:cubicBezTo>
                    <a:pt x="217240" y="321364"/>
                    <a:pt x="199412" y="313763"/>
                    <a:pt x="183627" y="303289"/>
                  </a:cubicBezTo>
                  <a:lnTo>
                    <a:pt x="164314" y="322569"/>
                  </a:lnTo>
                  <a:cubicBezTo>
                    <a:pt x="159764" y="327296"/>
                    <a:pt x="152057" y="327296"/>
                    <a:pt x="147414" y="322569"/>
                  </a:cubicBezTo>
                  <a:lnTo>
                    <a:pt x="124201" y="299489"/>
                  </a:lnTo>
                  <a:cubicBezTo>
                    <a:pt x="119558" y="294761"/>
                    <a:pt x="119558" y="287068"/>
                    <a:pt x="124201" y="282433"/>
                  </a:cubicBezTo>
                  <a:lnTo>
                    <a:pt x="143514" y="263153"/>
                  </a:lnTo>
                  <a:cubicBezTo>
                    <a:pt x="133022" y="247396"/>
                    <a:pt x="125593" y="229599"/>
                    <a:pt x="121786" y="210504"/>
                  </a:cubicBezTo>
                  <a:lnTo>
                    <a:pt x="94487" y="210504"/>
                  </a:lnTo>
                  <a:cubicBezTo>
                    <a:pt x="87988" y="210504"/>
                    <a:pt x="82509" y="205128"/>
                    <a:pt x="82509" y="198454"/>
                  </a:cubicBezTo>
                  <a:lnTo>
                    <a:pt x="82509" y="165734"/>
                  </a:lnTo>
                  <a:cubicBezTo>
                    <a:pt x="82509" y="159153"/>
                    <a:pt x="87802" y="153777"/>
                    <a:pt x="94487" y="153777"/>
                  </a:cubicBezTo>
                  <a:lnTo>
                    <a:pt x="121879" y="153777"/>
                  </a:lnTo>
                  <a:cubicBezTo>
                    <a:pt x="125593" y="134589"/>
                    <a:pt x="133115" y="116792"/>
                    <a:pt x="143700" y="101127"/>
                  </a:cubicBezTo>
                  <a:lnTo>
                    <a:pt x="124386" y="81847"/>
                  </a:lnTo>
                  <a:cubicBezTo>
                    <a:pt x="119651" y="77120"/>
                    <a:pt x="119651" y="69427"/>
                    <a:pt x="124386" y="64792"/>
                  </a:cubicBezTo>
                  <a:lnTo>
                    <a:pt x="147507" y="41619"/>
                  </a:lnTo>
                  <a:cubicBezTo>
                    <a:pt x="152057" y="36984"/>
                    <a:pt x="159764" y="36984"/>
                    <a:pt x="164499" y="41619"/>
                  </a:cubicBezTo>
                  <a:lnTo>
                    <a:pt x="183813" y="60899"/>
                  </a:lnTo>
                  <a:cubicBezTo>
                    <a:pt x="199505" y="50425"/>
                    <a:pt x="217333" y="43009"/>
                    <a:pt x="236554" y="39209"/>
                  </a:cubicBezTo>
                  <a:lnTo>
                    <a:pt x="236554" y="11957"/>
                  </a:lnTo>
                  <a:cubicBezTo>
                    <a:pt x="236554" y="5469"/>
                    <a:pt x="241847" y="0"/>
                    <a:pt x="248532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slîḑê">
            <a:extLst>
              <a:ext uri="{FF2B5EF4-FFF2-40B4-BE49-F238E27FC236}">
                <a16:creationId xmlns:a16="http://schemas.microsoft.com/office/drawing/2014/main" id="{5F1230F6-D5B6-461A-8067-658F08EC6912}"/>
              </a:ext>
            </a:extLst>
          </p:cNvPr>
          <p:cNvGrpSpPr/>
          <p:nvPr/>
        </p:nvGrpSpPr>
        <p:grpSpPr>
          <a:xfrm>
            <a:off x="5913573" y="3816858"/>
            <a:ext cx="1784632" cy="1414622"/>
            <a:chOff x="5920359" y="3463652"/>
            <a:chExt cx="1784632" cy="1414622"/>
          </a:xfrm>
        </p:grpSpPr>
        <p:sp>
          <p:nvSpPr>
            <p:cNvPr id="19" name="ïS1îdé">
              <a:extLst>
                <a:ext uri="{FF2B5EF4-FFF2-40B4-BE49-F238E27FC236}">
                  <a16:creationId xmlns:a16="http://schemas.microsoft.com/office/drawing/2014/main" id="{618160E5-B17D-4E0D-BC69-B8B7071D13C2}"/>
                </a:ext>
              </a:extLst>
            </p:cNvPr>
            <p:cNvSpPr/>
            <p:nvPr/>
          </p:nvSpPr>
          <p:spPr>
            <a:xfrm>
              <a:off x="6118939" y="3463652"/>
              <a:ext cx="1270592" cy="12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19331" extrusionOk="0">
                  <a:moveTo>
                    <a:pt x="423" y="12487"/>
                  </a:moveTo>
                  <a:cubicBezTo>
                    <a:pt x="1982" y="17591"/>
                    <a:pt x="7383" y="20465"/>
                    <a:pt x="12487" y="18906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3" y="12487"/>
                  </a:cubicBezTo>
                  <a:close/>
                </a:path>
              </a:pathLst>
            </a:custGeom>
            <a:solidFill>
              <a:srgbClr val="B9CBC7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ïš1íḋè">
              <a:extLst>
                <a:ext uri="{FF2B5EF4-FFF2-40B4-BE49-F238E27FC236}">
                  <a16:creationId xmlns:a16="http://schemas.microsoft.com/office/drawing/2014/main" id="{F1667E7B-1E3C-4BD1-8606-FD789764D55B}"/>
                </a:ext>
              </a:extLst>
            </p:cNvPr>
            <p:cNvSpPr/>
            <p:nvPr/>
          </p:nvSpPr>
          <p:spPr>
            <a:xfrm rot="3695988">
              <a:off x="5556611" y="4222868"/>
              <a:ext cx="1019154" cy="291657"/>
            </a:xfrm>
            <a:custGeom>
              <a:avLst/>
              <a:gdLst>
                <a:gd name="connsiteX0" fmla="*/ 0 w 1019154"/>
                <a:gd name="connsiteY0" fmla="*/ 28457 h 291657"/>
                <a:gd name="connsiteX1" fmla="*/ 36653 w 1019154"/>
                <a:gd name="connsiteY1" fmla="*/ 0 h 291657"/>
                <a:gd name="connsiteX2" fmla="*/ 821482 w 1019154"/>
                <a:gd name="connsiteY2" fmla="*/ 180252 h 291657"/>
                <a:gd name="connsiteX3" fmla="*/ 923342 w 1019154"/>
                <a:gd name="connsiteY3" fmla="*/ 116253 h 291657"/>
                <a:gd name="connsiteX4" fmla="*/ 885470 w 1019154"/>
                <a:gd name="connsiteY4" fmla="*/ 67450 h 291657"/>
                <a:gd name="connsiteX5" fmla="*/ 1019154 w 1019154"/>
                <a:gd name="connsiteY5" fmla="*/ 68365 h 291657"/>
                <a:gd name="connsiteX6" fmla="*/ 989125 w 1019154"/>
                <a:gd name="connsiteY6" fmla="*/ 201021 h 291657"/>
                <a:gd name="connsiteX7" fmla="*/ 951784 w 1019154"/>
                <a:gd name="connsiteY7" fmla="*/ 152904 h 291657"/>
                <a:gd name="connsiteX8" fmla="*/ 843287 w 1019154"/>
                <a:gd name="connsiteY8" fmla="*/ 220891 h 291657"/>
                <a:gd name="connsiteX9" fmla="*/ 0 w 1019154"/>
                <a:gd name="connsiteY9" fmla="*/ 28457 h 29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9154" h="291657">
                  <a:moveTo>
                    <a:pt x="0" y="28457"/>
                  </a:moveTo>
                  <a:lnTo>
                    <a:pt x="36653" y="0"/>
                  </a:lnTo>
                  <a:cubicBezTo>
                    <a:pt x="225228" y="242994"/>
                    <a:pt x="552992" y="313465"/>
                    <a:pt x="821482" y="180252"/>
                  </a:cubicBezTo>
                  <a:lnTo>
                    <a:pt x="923342" y="116253"/>
                  </a:lnTo>
                  <a:lnTo>
                    <a:pt x="885470" y="67450"/>
                  </a:lnTo>
                  <a:lnTo>
                    <a:pt x="1019154" y="68365"/>
                  </a:lnTo>
                  <a:cubicBezTo>
                    <a:pt x="1019154" y="68365"/>
                    <a:pt x="989125" y="201021"/>
                    <a:pt x="989125" y="201021"/>
                  </a:cubicBezTo>
                  <a:lnTo>
                    <a:pt x="951784" y="152904"/>
                  </a:lnTo>
                  <a:lnTo>
                    <a:pt x="843287" y="220891"/>
                  </a:lnTo>
                  <a:cubicBezTo>
                    <a:pt x="557611" y="361989"/>
                    <a:pt x="202314" y="289183"/>
                    <a:pt x="0" y="28457"/>
                  </a:cubicBezTo>
                  <a:close/>
                </a:path>
              </a:pathLst>
            </a:custGeom>
            <a:solidFill>
              <a:srgbClr val="B9CBC7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47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ïṩ1ïḑé">
              <a:extLst>
                <a:ext uri="{FF2B5EF4-FFF2-40B4-BE49-F238E27FC236}">
                  <a16:creationId xmlns:a16="http://schemas.microsoft.com/office/drawing/2014/main" id="{7D696696-E893-4AA7-9077-72C0E7176EC7}"/>
                </a:ext>
              </a:extLst>
            </p:cNvPr>
            <p:cNvSpPr/>
            <p:nvPr/>
          </p:nvSpPr>
          <p:spPr>
            <a:xfrm>
              <a:off x="7427704" y="3943343"/>
              <a:ext cx="277287" cy="27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iṣḷiḋé">
              <a:extLst>
                <a:ext uri="{FF2B5EF4-FFF2-40B4-BE49-F238E27FC236}">
                  <a16:creationId xmlns:a16="http://schemas.microsoft.com/office/drawing/2014/main" id="{BFCB8C7E-CEEF-4E6F-AEFD-0B62CF744F98}"/>
                </a:ext>
              </a:extLst>
            </p:cNvPr>
            <p:cNvSpPr/>
            <p:nvPr/>
          </p:nvSpPr>
          <p:spPr>
            <a:xfrm>
              <a:off x="6429265" y="3804053"/>
              <a:ext cx="649940" cy="589764"/>
            </a:xfrm>
            <a:custGeom>
              <a:avLst/>
              <a:gdLst>
                <a:gd name="connsiteX0" fmla="*/ 243058 w 607915"/>
                <a:gd name="connsiteY0" fmla="*/ 416124 h 551629"/>
                <a:gd name="connsiteX1" fmla="*/ 258029 w 607915"/>
                <a:gd name="connsiteY1" fmla="*/ 430839 h 551629"/>
                <a:gd name="connsiteX2" fmla="*/ 243430 w 607915"/>
                <a:gd name="connsiteY2" fmla="*/ 445740 h 551629"/>
                <a:gd name="connsiteX3" fmla="*/ 230412 w 607915"/>
                <a:gd name="connsiteY3" fmla="*/ 438428 h 551629"/>
                <a:gd name="connsiteX4" fmla="*/ 228366 w 607915"/>
                <a:gd name="connsiteY4" fmla="*/ 431210 h 551629"/>
                <a:gd name="connsiteX5" fmla="*/ 243058 w 607915"/>
                <a:gd name="connsiteY5" fmla="*/ 416124 h 551629"/>
                <a:gd name="connsiteX6" fmla="*/ 551744 w 607915"/>
                <a:gd name="connsiteY6" fmla="*/ 407129 h 551629"/>
                <a:gd name="connsiteX7" fmla="*/ 531968 w 607915"/>
                <a:gd name="connsiteY7" fmla="*/ 412505 h 551629"/>
                <a:gd name="connsiteX8" fmla="*/ 518598 w 607915"/>
                <a:gd name="connsiteY8" fmla="*/ 445040 h 551629"/>
                <a:gd name="connsiteX9" fmla="*/ 486381 w 607915"/>
                <a:gd name="connsiteY9" fmla="*/ 458481 h 551629"/>
                <a:gd name="connsiteX10" fmla="*/ 481089 w 607915"/>
                <a:gd name="connsiteY10" fmla="*/ 478688 h 551629"/>
                <a:gd name="connsiteX11" fmla="*/ 533082 w 607915"/>
                <a:gd name="connsiteY11" fmla="*/ 459593 h 551629"/>
                <a:gd name="connsiteX12" fmla="*/ 551744 w 607915"/>
                <a:gd name="connsiteY12" fmla="*/ 407129 h 551629"/>
                <a:gd name="connsiteX13" fmla="*/ 179372 w 607915"/>
                <a:gd name="connsiteY13" fmla="*/ 401381 h 551629"/>
                <a:gd name="connsiteX14" fmla="*/ 190690 w 607915"/>
                <a:gd name="connsiteY14" fmla="*/ 402770 h 551629"/>
                <a:gd name="connsiteX15" fmla="*/ 196344 w 607915"/>
                <a:gd name="connsiteY15" fmla="*/ 422865 h 551629"/>
                <a:gd name="connsiteX16" fmla="*/ 176232 w 607915"/>
                <a:gd name="connsiteY16" fmla="*/ 428607 h 551629"/>
                <a:gd name="connsiteX17" fmla="*/ 170671 w 607915"/>
                <a:gd name="connsiteY17" fmla="*/ 423143 h 551629"/>
                <a:gd name="connsiteX18" fmla="*/ 170486 w 607915"/>
                <a:gd name="connsiteY18" fmla="*/ 408326 h 551629"/>
                <a:gd name="connsiteX19" fmla="*/ 179372 w 607915"/>
                <a:gd name="connsiteY19" fmla="*/ 401381 h 551629"/>
                <a:gd name="connsiteX20" fmla="*/ 306331 w 607915"/>
                <a:gd name="connsiteY20" fmla="*/ 400103 h 551629"/>
                <a:gd name="connsiteX21" fmla="*/ 315310 w 607915"/>
                <a:gd name="connsiteY21" fmla="*/ 406833 h 551629"/>
                <a:gd name="connsiteX22" fmla="*/ 310106 w 607915"/>
                <a:gd name="connsiteY22" fmla="*/ 427126 h 551629"/>
                <a:gd name="connsiteX23" fmla="*/ 289847 w 607915"/>
                <a:gd name="connsiteY23" fmla="*/ 421937 h 551629"/>
                <a:gd name="connsiteX24" fmla="*/ 295051 w 607915"/>
                <a:gd name="connsiteY24" fmla="*/ 401644 h 551629"/>
                <a:gd name="connsiteX25" fmla="*/ 306331 w 607915"/>
                <a:gd name="connsiteY25" fmla="*/ 400103 h 551629"/>
                <a:gd name="connsiteX26" fmla="*/ 485847 w 607915"/>
                <a:gd name="connsiteY26" fmla="*/ 390456 h 551629"/>
                <a:gd name="connsiteX27" fmla="*/ 470319 w 607915"/>
                <a:gd name="connsiteY27" fmla="*/ 396933 h 551629"/>
                <a:gd name="connsiteX28" fmla="*/ 470412 w 607915"/>
                <a:gd name="connsiteY28" fmla="*/ 428077 h 551629"/>
                <a:gd name="connsiteX29" fmla="*/ 501608 w 607915"/>
                <a:gd name="connsiteY29" fmla="*/ 427985 h 551629"/>
                <a:gd name="connsiteX30" fmla="*/ 501515 w 607915"/>
                <a:gd name="connsiteY30" fmla="*/ 396840 h 551629"/>
                <a:gd name="connsiteX31" fmla="*/ 485847 w 607915"/>
                <a:gd name="connsiteY31" fmla="*/ 390456 h 551629"/>
                <a:gd name="connsiteX32" fmla="*/ 432810 w 607915"/>
                <a:gd name="connsiteY32" fmla="*/ 376726 h 551629"/>
                <a:gd name="connsiteX33" fmla="*/ 440609 w 607915"/>
                <a:gd name="connsiteY33" fmla="*/ 459871 h 551629"/>
                <a:gd name="connsiteX34" fmla="*/ 457785 w 607915"/>
                <a:gd name="connsiteY34" fmla="*/ 472199 h 551629"/>
                <a:gd name="connsiteX35" fmla="*/ 463077 w 607915"/>
                <a:gd name="connsiteY35" fmla="*/ 452548 h 551629"/>
                <a:gd name="connsiteX36" fmla="*/ 453607 w 607915"/>
                <a:gd name="connsiteY36" fmla="*/ 445318 h 551629"/>
                <a:gd name="connsiteX37" fmla="*/ 445994 w 607915"/>
                <a:gd name="connsiteY37" fmla="*/ 389888 h 551629"/>
                <a:gd name="connsiteX38" fmla="*/ 143052 w 607915"/>
                <a:gd name="connsiteY38" fmla="*/ 358214 h 551629"/>
                <a:gd name="connsiteX39" fmla="*/ 152140 w 607915"/>
                <a:gd name="connsiteY39" fmla="*/ 365023 h 551629"/>
                <a:gd name="connsiteX40" fmla="*/ 146940 w 607915"/>
                <a:gd name="connsiteY40" fmla="*/ 385345 h 551629"/>
                <a:gd name="connsiteX41" fmla="*/ 126604 w 607915"/>
                <a:gd name="connsiteY41" fmla="*/ 380149 h 551629"/>
                <a:gd name="connsiteX42" fmla="*/ 131804 w 607915"/>
                <a:gd name="connsiteY42" fmla="*/ 359826 h 551629"/>
                <a:gd name="connsiteX43" fmla="*/ 143052 w 607915"/>
                <a:gd name="connsiteY43" fmla="*/ 358214 h 551629"/>
                <a:gd name="connsiteX44" fmla="*/ 341949 w 607915"/>
                <a:gd name="connsiteY44" fmla="*/ 356317 h 551629"/>
                <a:gd name="connsiteX45" fmla="*/ 353191 w 607915"/>
                <a:gd name="connsiteY45" fmla="*/ 357637 h 551629"/>
                <a:gd name="connsiteX46" fmla="*/ 358772 w 607915"/>
                <a:gd name="connsiteY46" fmla="*/ 377838 h 551629"/>
                <a:gd name="connsiteX47" fmla="*/ 338589 w 607915"/>
                <a:gd name="connsiteY47" fmla="*/ 383398 h 551629"/>
                <a:gd name="connsiteX48" fmla="*/ 333102 w 607915"/>
                <a:gd name="connsiteY48" fmla="*/ 378023 h 551629"/>
                <a:gd name="connsiteX49" fmla="*/ 333008 w 607915"/>
                <a:gd name="connsiteY49" fmla="*/ 363197 h 551629"/>
                <a:gd name="connsiteX50" fmla="*/ 341949 w 607915"/>
                <a:gd name="connsiteY50" fmla="*/ 356317 h 551629"/>
                <a:gd name="connsiteX51" fmla="*/ 492439 w 607915"/>
                <a:gd name="connsiteY51" fmla="*/ 348419 h 551629"/>
                <a:gd name="connsiteX52" fmla="*/ 449893 w 607915"/>
                <a:gd name="connsiteY52" fmla="*/ 359485 h 551629"/>
                <a:gd name="connsiteX53" fmla="*/ 462984 w 607915"/>
                <a:gd name="connsiteY53" fmla="*/ 372647 h 551629"/>
                <a:gd name="connsiteX54" fmla="*/ 518413 w 607915"/>
                <a:gd name="connsiteY54" fmla="*/ 379877 h 551629"/>
                <a:gd name="connsiteX55" fmla="*/ 525655 w 607915"/>
                <a:gd name="connsiteY55" fmla="*/ 389146 h 551629"/>
                <a:gd name="connsiteX56" fmla="*/ 545059 w 607915"/>
                <a:gd name="connsiteY56" fmla="*/ 383863 h 551629"/>
                <a:gd name="connsiteX57" fmla="*/ 532896 w 607915"/>
                <a:gd name="connsiteY57" fmla="*/ 367178 h 551629"/>
                <a:gd name="connsiteX58" fmla="*/ 492439 w 607915"/>
                <a:gd name="connsiteY58" fmla="*/ 348419 h 551629"/>
                <a:gd name="connsiteX59" fmla="*/ 122546 w 607915"/>
                <a:gd name="connsiteY59" fmla="*/ 298280 h 551629"/>
                <a:gd name="connsiteX60" fmla="*/ 137574 w 607915"/>
                <a:gd name="connsiteY60" fmla="*/ 313019 h 551629"/>
                <a:gd name="connsiteX61" fmla="*/ 122917 w 607915"/>
                <a:gd name="connsiteY61" fmla="*/ 327944 h 551629"/>
                <a:gd name="connsiteX62" fmla="*/ 109929 w 607915"/>
                <a:gd name="connsiteY62" fmla="*/ 320713 h 551629"/>
                <a:gd name="connsiteX63" fmla="*/ 107981 w 607915"/>
                <a:gd name="connsiteY63" fmla="*/ 313390 h 551629"/>
                <a:gd name="connsiteX64" fmla="*/ 122546 w 607915"/>
                <a:gd name="connsiteY64" fmla="*/ 298280 h 551629"/>
                <a:gd name="connsiteX65" fmla="*/ 245832 w 607915"/>
                <a:gd name="connsiteY65" fmla="*/ 296467 h 551629"/>
                <a:gd name="connsiteX66" fmla="*/ 226516 w 607915"/>
                <a:gd name="connsiteY66" fmla="*/ 307870 h 551629"/>
                <a:gd name="connsiteX67" fmla="*/ 237938 w 607915"/>
                <a:gd name="connsiteY67" fmla="*/ 327152 h 551629"/>
                <a:gd name="connsiteX68" fmla="*/ 257254 w 607915"/>
                <a:gd name="connsiteY68" fmla="*/ 315750 h 551629"/>
                <a:gd name="connsiteX69" fmla="*/ 245832 w 607915"/>
                <a:gd name="connsiteY69" fmla="*/ 296467 h 551629"/>
                <a:gd name="connsiteX70" fmla="*/ 361161 w 607915"/>
                <a:gd name="connsiteY70" fmla="*/ 296093 h 551629"/>
                <a:gd name="connsiteX71" fmla="*/ 376108 w 607915"/>
                <a:gd name="connsiteY71" fmla="*/ 310819 h 551629"/>
                <a:gd name="connsiteX72" fmla="*/ 361347 w 607915"/>
                <a:gd name="connsiteY72" fmla="*/ 325730 h 551629"/>
                <a:gd name="connsiteX73" fmla="*/ 348536 w 607915"/>
                <a:gd name="connsiteY73" fmla="*/ 318506 h 551629"/>
                <a:gd name="connsiteX74" fmla="*/ 346400 w 607915"/>
                <a:gd name="connsiteY74" fmla="*/ 311097 h 551629"/>
                <a:gd name="connsiteX75" fmla="*/ 361161 w 607915"/>
                <a:gd name="connsiteY75" fmla="*/ 296093 h 551629"/>
                <a:gd name="connsiteX76" fmla="*/ 478582 w 607915"/>
                <a:gd name="connsiteY76" fmla="*/ 292282 h 551629"/>
                <a:gd name="connsiteX77" fmla="*/ 494459 w 607915"/>
                <a:gd name="connsiteY77" fmla="*/ 292282 h 551629"/>
                <a:gd name="connsiteX78" fmla="*/ 504672 w 607915"/>
                <a:gd name="connsiteY78" fmla="*/ 302571 h 551629"/>
                <a:gd name="connsiteX79" fmla="*/ 504672 w 607915"/>
                <a:gd name="connsiteY79" fmla="*/ 317587 h 551629"/>
                <a:gd name="connsiteX80" fmla="*/ 541438 w 607915"/>
                <a:gd name="connsiteY80" fmla="*/ 332789 h 551629"/>
                <a:gd name="connsiteX81" fmla="*/ 552208 w 607915"/>
                <a:gd name="connsiteY81" fmla="*/ 322037 h 551629"/>
                <a:gd name="connsiteX82" fmla="*/ 566692 w 607915"/>
                <a:gd name="connsiteY82" fmla="*/ 322037 h 551629"/>
                <a:gd name="connsiteX83" fmla="*/ 578019 w 607915"/>
                <a:gd name="connsiteY83" fmla="*/ 333160 h 551629"/>
                <a:gd name="connsiteX84" fmla="*/ 578019 w 607915"/>
                <a:gd name="connsiteY84" fmla="*/ 347620 h 551629"/>
                <a:gd name="connsiteX85" fmla="*/ 567063 w 607915"/>
                <a:gd name="connsiteY85" fmla="*/ 358558 h 551629"/>
                <a:gd name="connsiteX86" fmla="*/ 582197 w 607915"/>
                <a:gd name="connsiteY86" fmla="*/ 395079 h 551629"/>
                <a:gd name="connsiteX87" fmla="*/ 597795 w 607915"/>
                <a:gd name="connsiteY87" fmla="*/ 395079 h 551629"/>
                <a:gd name="connsiteX88" fmla="*/ 607915 w 607915"/>
                <a:gd name="connsiteY88" fmla="*/ 405368 h 551629"/>
                <a:gd name="connsiteX89" fmla="*/ 607915 w 607915"/>
                <a:gd name="connsiteY89" fmla="*/ 421218 h 551629"/>
                <a:gd name="connsiteX90" fmla="*/ 597702 w 607915"/>
                <a:gd name="connsiteY90" fmla="*/ 431414 h 551629"/>
                <a:gd name="connsiteX91" fmla="*/ 582104 w 607915"/>
                <a:gd name="connsiteY91" fmla="*/ 431414 h 551629"/>
                <a:gd name="connsiteX92" fmla="*/ 566971 w 607915"/>
                <a:gd name="connsiteY92" fmla="*/ 467935 h 551629"/>
                <a:gd name="connsiteX93" fmla="*/ 578112 w 607915"/>
                <a:gd name="connsiteY93" fmla="*/ 478873 h 551629"/>
                <a:gd name="connsiteX94" fmla="*/ 578112 w 607915"/>
                <a:gd name="connsiteY94" fmla="*/ 493333 h 551629"/>
                <a:gd name="connsiteX95" fmla="*/ 566971 w 607915"/>
                <a:gd name="connsiteY95" fmla="*/ 504642 h 551629"/>
                <a:gd name="connsiteX96" fmla="*/ 552487 w 607915"/>
                <a:gd name="connsiteY96" fmla="*/ 504642 h 551629"/>
                <a:gd name="connsiteX97" fmla="*/ 541345 w 607915"/>
                <a:gd name="connsiteY97" fmla="*/ 493611 h 551629"/>
                <a:gd name="connsiteX98" fmla="*/ 504950 w 607915"/>
                <a:gd name="connsiteY98" fmla="*/ 508813 h 551629"/>
                <a:gd name="connsiteX99" fmla="*/ 504950 w 607915"/>
                <a:gd name="connsiteY99" fmla="*/ 524385 h 551629"/>
                <a:gd name="connsiteX100" fmla="*/ 494644 w 607915"/>
                <a:gd name="connsiteY100" fmla="*/ 534674 h 551629"/>
                <a:gd name="connsiteX101" fmla="*/ 478861 w 607915"/>
                <a:gd name="connsiteY101" fmla="*/ 534674 h 551629"/>
                <a:gd name="connsiteX102" fmla="*/ 468555 w 607915"/>
                <a:gd name="connsiteY102" fmla="*/ 524385 h 551629"/>
                <a:gd name="connsiteX103" fmla="*/ 468555 w 607915"/>
                <a:gd name="connsiteY103" fmla="*/ 508813 h 551629"/>
                <a:gd name="connsiteX104" fmla="*/ 431881 w 607915"/>
                <a:gd name="connsiteY104" fmla="*/ 493889 h 551629"/>
                <a:gd name="connsiteX105" fmla="*/ 421018 w 607915"/>
                <a:gd name="connsiteY105" fmla="*/ 504734 h 551629"/>
                <a:gd name="connsiteX106" fmla="*/ 406534 w 607915"/>
                <a:gd name="connsiteY106" fmla="*/ 504734 h 551629"/>
                <a:gd name="connsiteX107" fmla="*/ 395300 w 607915"/>
                <a:gd name="connsiteY107" fmla="*/ 493611 h 551629"/>
                <a:gd name="connsiteX108" fmla="*/ 395300 w 607915"/>
                <a:gd name="connsiteY108" fmla="*/ 479151 h 551629"/>
                <a:gd name="connsiteX109" fmla="*/ 406070 w 607915"/>
                <a:gd name="connsiteY109" fmla="*/ 468399 h 551629"/>
                <a:gd name="connsiteX110" fmla="*/ 390658 w 607915"/>
                <a:gd name="connsiteY110" fmla="*/ 431785 h 551629"/>
                <a:gd name="connsiteX111" fmla="*/ 375617 w 607915"/>
                <a:gd name="connsiteY111" fmla="*/ 431785 h 551629"/>
                <a:gd name="connsiteX112" fmla="*/ 365311 w 607915"/>
                <a:gd name="connsiteY112" fmla="*/ 421589 h 551629"/>
                <a:gd name="connsiteX113" fmla="*/ 365311 w 607915"/>
                <a:gd name="connsiteY113" fmla="*/ 405738 h 551629"/>
                <a:gd name="connsiteX114" fmla="*/ 375617 w 607915"/>
                <a:gd name="connsiteY114" fmla="*/ 395449 h 551629"/>
                <a:gd name="connsiteX115" fmla="*/ 390658 w 607915"/>
                <a:gd name="connsiteY115" fmla="*/ 395449 h 551629"/>
                <a:gd name="connsiteX116" fmla="*/ 405792 w 607915"/>
                <a:gd name="connsiteY116" fmla="*/ 358650 h 551629"/>
                <a:gd name="connsiteX117" fmla="*/ 395114 w 607915"/>
                <a:gd name="connsiteY117" fmla="*/ 347991 h 551629"/>
                <a:gd name="connsiteX118" fmla="*/ 395114 w 607915"/>
                <a:gd name="connsiteY118" fmla="*/ 333531 h 551629"/>
                <a:gd name="connsiteX119" fmla="*/ 406256 w 607915"/>
                <a:gd name="connsiteY119" fmla="*/ 322315 h 551629"/>
                <a:gd name="connsiteX120" fmla="*/ 420740 w 607915"/>
                <a:gd name="connsiteY120" fmla="*/ 322315 h 551629"/>
                <a:gd name="connsiteX121" fmla="*/ 431417 w 607915"/>
                <a:gd name="connsiteY121" fmla="*/ 332974 h 551629"/>
                <a:gd name="connsiteX122" fmla="*/ 468276 w 607915"/>
                <a:gd name="connsiteY122" fmla="*/ 317587 h 551629"/>
                <a:gd name="connsiteX123" fmla="*/ 468276 w 607915"/>
                <a:gd name="connsiteY123" fmla="*/ 302571 h 551629"/>
                <a:gd name="connsiteX124" fmla="*/ 478582 w 607915"/>
                <a:gd name="connsiteY124" fmla="*/ 292282 h 551629"/>
                <a:gd name="connsiteX125" fmla="*/ 134055 w 607915"/>
                <a:gd name="connsiteY125" fmla="*/ 239316 h 551629"/>
                <a:gd name="connsiteX126" fmla="*/ 145381 w 607915"/>
                <a:gd name="connsiteY126" fmla="*/ 240658 h 551629"/>
                <a:gd name="connsiteX127" fmla="*/ 151038 w 607915"/>
                <a:gd name="connsiteY127" fmla="*/ 260754 h 551629"/>
                <a:gd name="connsiteX128" fmla="*/ 130913 w 607915"/>
                <a:gd name="connsiteY128" fmla="*/ 266403 h 551629"/>
                <a:gd name="connsiteX129" fmla="*/ 125349 w 607915"/>
                <a:gd name="connsiteY129" fmla="*/ 261124 h 551629"/>
                <a:gd name="connsiteX130" fmla="*/ 125163 w 607915"/>
                <a:gd name="connsiteY130" fmla="*/ 246307 h 551629"/>
                <a:gd name="connsiteX131" fmla="*/ 134055 w 607915"/>
                <a:gd name="connsiteY131" fmla="*/ 239316 h 551629"/>
                <a:gd name="connsiteX132" fmla="*/ 348433 w 607915"/>
                <a:gd name="connsiteY132" fmla="*/ 237404 h 551629"/>
                <a:gd name="connsiteX133" fmla="*/ 356802 w 607915"/>
                <a:gd name="connsiteY133" fmla="*/ 243997 h 551629"/>
                <a:gd name="connsiteX134" fmla="*/ 352438 w 607915"/>
                <a:gd name="connsiteY134" fmla="*/ 263280 h 551629"/>
                <a:gd name="connsiteX135" fmla="*/ 277405 w 607915"/>
                <a:gd name="connsiteY135" fmla="*/ 315935 h 551629"/>
                <a:gd name="connsiteX136" fmla="*/ 259947 w 607915"/>
                <a:gd name="connsiteY136" fmla="*/ 343005 h 551629"/>
                <a:gd name="connsiteX137" fmla="*/ 210451 w 607915"/>
                <a:gd name="connsiteY137" fmla="*/ 330211 h 551629"/>
                <a:gd name="connsiteX138" fmla="*/ 223173 w 607915"/>
                <a:gd name="connsiteY138" fmla="*/ 280800 h 551629"/>
                <a:gd name="connsiteX139" fmla="*/ 255397 w 607915"/>
                <a:gd name="connsiteY139" fmla="*/ 278576 h 551629"/>
                <a:gd name="connsiteX140" fmla="*/ 337765 w 607915"/>
                <a:gd name="connsiteY140" fmla="*/ 238250 h 551629"/>
                <a:gd name="connsiteX141" fmla="*/ 348433 w 607915"/>
                <a:gd name="connsiteY141" fmla="*/ 237404 h 551629"/>
                <a:gd name="connsiteX142" fmla="*/ 185407 w 607915"/>
                <a:gd name="connsiteY142" fmla="*/ 194979 h 551629"/>
                <a:gd name="connsiteX143" fmla="*/ 194484 w 607915"/>
                <a:gd name="connsiteY143" fmla="*/ 201787 h 551629"/>
                <a:gd name="connsiteX144" fmla="*/ 189290 w 607915"/>
                <a:gd name="connsiteY144" fmla="*/ 222070 h 551629"/>
                <a:gd name="connsiteX145" fmla="*/ 189198 w 607915"/>
                <a:gd name="connsiteY145" fmla="*/ 222070 h 551629"/>
                <a:gd name="connsiteX146" fmla="*/ 188919 w 607915"/>
                <a:gd name="connsiteY146" fmla="*/ 222162 h 551629"/>
                <a:gd name="connsiteX147" fmla="*/ 188827 w 607915"/>
                <a:gd name="connsiteY147" fmla="*/ 222255 h 551629"/>
                <a:gd name="connsiteX148" fmla="*/ 168515 w 607915"/>
                <a:gd name="connsiteY148" fmla="*/ 216976 h 551629"/>
                <a:gd name="connsiteX149" fmla="*/ 173709 w 607915"/>
                <a:gd name="connsiteY149" fmla="*/ 196693 h 551629"/>
                <a:gd name="connsiteX150" fmla="*/ 173987 w 607915"/>
                <a:gd name="connsiteY150" fmla="*/ 196600 h 551629"/>
                <a:gd name="connsiteX151" fmla="*/ 174173 w 607915"/>
                <a:gd name="connsiteY151" fmla="*/ 196507 h 551629"/>
                <a:gd name="connsiteX152" fmla="*/ 185407 w 607915"/>
                <a:gd name="connsiteY152" fmla="*/ 194979 h 551629"/>
                <a:gd name="connsiteX153" fmla="*/ 296864 w 607915"/>
                <a:gd name="connsiteY153" fmla="*/ 194030 h 551629"/>
                <a:gd name="connsiteX154" fmla="*/ 308161 w 607915"/>
                <a:gd name="connsiteY154" fmla="*/ 195456 h 551629"/>
                <a:gd name="connsiteX155" fmla="*/ 313734 w 607915"/>
                <a:gd name="connsiteY155" fmla="*/ 215593 h 551629"/>
                <a:gd name="connsiteX156" fmla="*/ 293578 w 607915"/>
                <a:gd name="connsiteY156" fmla="*/ 221161 h 551629"/>
                <a:gd name="connsiteX157" fmla="*/ 288099 w 607915"/>
                <a:gd name="connsiteY157" fmla="*/ 215872 h 551629"/>
                <a:gd name="connsiteX158" fmla="*/ 288006 w 607915"/>
                <a:gd name="connsiteY158" fmla="*/ 201024 h 551629"/>
                <a:gd name="connsiteX159" fmla="*/ 296864 w 607915"/>
                <a:gd name="connsiteY159" fmla="*/ 194030 h 551629"/>
                <a:gd name="connsiteX160" fmla="*/ 240930 w 607915"/>
                <a:gd name="connsiteY160" fmla="*/ 178059 h 551629"/>
                <a:gd name="connsiteX161" fmla="*/ 255890 w 607915"/>
                <a:gd name="connsiteY161" fmla="*/ 192809 h 551629"/>
                <a:gd name="connsiteX162" fmla="*/ 241209 w 607915"/>
                <a:gd name="connsiteY162" fmla="*/ 207745 h 551629"/>
                <a:gd name="connsiteX163" fmla="*/ 228200 w 607915"/>
                <a:gd name="connsiteY163" fmla="*/ 200324 h 551629"/>
                <a:gd name="connsiteX164" fmla="*/ 226156 w 607915"/>
                <a:gd name="connsiteY164" fmla="*/ 192902 h 551629"/>
                <a:gd name="connsiteX165" fmla="*/ 240930 w 607915"/>
                <a:gd name="connsiteY165" fmla="*/ 178059 h 551629"/>
                <a:gd name="connsiteX166" fmla="*/ 205545 w 607915"/>
                <a:gd name="connsiteY166" fmla="*/ 0 h 551629"/>
                <a:gd name="connsiteX167" fmla="*/ 277402 w 607915"/>
                <a:gd name="connsiteY167" fmla="*/ 0 h 551629"/>
                <a:gd name="connsiteX168" fmla="*/ 289100 w 607915"/>
                <a:gd name="connsiteY168" fmla="*/ 11587 h 551629"/>
                <a:gd name="connsiteX169" fmla="*/ 289100 w 607915"/>
                <a:gd name="connsiteY169" fmla="*/ 41527 h 551629"/>
                <a:gd name="connsiteX170" fmla="*/ 277402 w 607915"/>
                <a:gd name="connsiteY170" fmla="*/ 53114 h 551629"/>
                <a:gd name="connsiteX171" fmla="*/ 269047 w 607915"/>
                <a:gd name="connsiteY171" fmla="*/ 53114 h 551629"/>
                <a:gd name="connsiteX172" fmla="*/ 269047 w 607915"/>
                <a:gd name="connsiteY172" fmla="*/ 74156 h 551629"/>
                <a:gd name="connsiteX173" fmla="*/ 391223 w 607915"/>
                <a:gd name="connsiteY173" fmla="*/ 124767 h 551629"/>
                <a:gd name="connsiteX174" fmla="*/ 407563 w 607915"/>
                <a:gd name="connsiteY174" fmla="*/ 108453 h 551629"/>
                <a:gd name="connsiteX175" fmla="*/ 392894 w 607915"/>
                <a:gd name="connsiteY175" fmla="*/ 93900 h 551629"/>
                <a:gd name="connsiteX176" fmla="*/ 405706 w 607915"/>
                <a:gd name="connsiteY176" fmla="*/ 81201 h 551629"/>
                <a:gd name="connsiteX177" fmla="*/ 455468 w 607915"/>
                <a:gd name="connsiteY177" fmla="*/ 81201 h 551629"/>
                <a:gd name="connsiteX178" fmla="*/ 473014 w 607915"/>
                <a:gd name="connsiteY178" fmla="*/ 98720 h 551629"/>
                <a:gd name="connsiteX179" fmla="*/ 473014 w 607915"/>
                <a:gd name="connsiteY179" fmla="*/ 148404 h 551629"/>
                <a:gd name="connsiteX180" fmla="*/ 460295 w 607915"/>
                <a:gd name="connsiteY180" fmla="*/ 161104 h 551629"/>
                <a:gd name="connsiteX181" fmla="*/ 445441 w 607915"/>
                <a:gd name="connsiteY181" fmla="*/ 146272 h 551629"/>
                <a:gd name="connsiteX182" fmla="*/ 429101 w 607915"/>
                <a:gd name="connsiteY182" fmla="*/ 162587 h 551629"/>
                <a:gd name="connsiteX183" fmla="*/ 448505 w 607915"/>
                <a:gd name="connsiteY183" fmla="*/ 190673 h 551629"/>
                <a:gd name="connsiteX184" fmla="*/ 477470 w 607915"/>
                <a:gd name="connsiteY184" fmla="*/ 267702 h 551629"/>
                <a:gd name="connsiteX185" fmla="*/ 475892 w 607915"/>
                <a:gd name="connsiteY185" fmla="*/ 267702 h 551629"/>
                <a:gd name="connsiteX186" fmla="*/ 443213 w 607915"/>
                <a:gd name="connsiteY186" fmla="*/ 299960 h 551629"/>
                <a:gd name="connsiteX187" fmla="*/ 437271 w 607915"/>
                <a:gd name="connsiteY187" fmla="*/ 302370 h 551629"/>
                <a:gd name="connsiteX188" fmla="*/ 425109 w 607915"/>
                <a:gd name="connsiteY188" fmla="*/ 294955 h 551629"/>
                <a:gd name="connsiteX189" fmla="*/ 400600 w 607915"/>
                <a:gd name="connsiteY189" fmla="*/ 218852 h 551629"/>
                <a:gd name="connsiteX190" fmla="*/ 148356 w 607915"/>
                <a:gd name="connsiteY190" fmla="*/ 153317 h 551629"/>
                <a:gd name="connsiteX191" fmla="*/ 82719 w 607915"/>
                <a:gd name="connsiteY191" fmla="*/ 405261 h 551629"/>
                <a:gd name="connsiteX192" fmla="*/ 334963 w 607915"/>
                <a:gd name="connsiteY192" fmla="*/ 470704 h 551629"/>
                <a:gd name="connsiteX193" fmla="*/ 359101 w 607915"/>
                <a:gd name="connsiteY193" fmla="*/ 453833 h 551629"/>
                <a:gd name="connsiteX194" fmla="*/ 373027 w 607915"/>
                <a:gd name="connsiteY194" fmla="*/ 457170 h 551629"/>
                <a:gd name="connsiteX195" fmla="*/ 375440 w 607915"/>
                <a:gd name="connsiteY195" fmla="*/ 463103 h 551629"/>
                <a:gd name="connsiteX196" fmla="*/ 366156 w 607915"/>
                <a:gd name="connsiteY196" fmla="*/ 485906 h 551629"/>
                <a:gd name="connsiteX197" fmla="*/ 375719 w 607915"/>
                <a:gd name="connsiteY197" fmla="*/ 509079 h 551629"/>
                <a:gd name="connsiteX198" fmla="*/ 376740 w 607915"/>
                <a:gd name="connsiteY198" fmla="*/ 510006 h 551629"/>
                <a:gd name="connsiteX199" fmla="*/ 363093 w 607915"/>
                <a:gd name="connsiteY199" fmla="*/ 518719 h 551629"/>
                <a:gd name="connsiteX200" fmla="*/ 34536 w 607915"/>
                <a:gd name="connsiteY200" fmla="*/ 433440 h 551629"/>
                <a:gd name="connsiteX201" fmla="*/ 54032 w 607915"/>
                <a:gd name="connsiteY201" fmla="*/ 162587 h 551629"/>
                <a:gd name="connsiteX202" fmla="*/ 37692 w 607915"/>
                <a:gd name="connsiteY202" fmla="*/ 146180 h 551629"/>
                <a:gd name="connsiteX203" fmla="*/ 23024 w 607915"/>
                <a:gd name="connsiteY203" fmla="*/ 160733 h 551629"/>
                <a:gd name="connsiteX204" fmla="*/ 10305 w 607915"/>
                <a:gd name="connsiteY204" fmla="*/ 148126 h 551629"/>
                <a:gd name="connsiteX205" fmla="*/ 10305 w 607915"/>
                <a:gd name="connsiteY205" fmla="*/ 98442 h 551629"/>
                <a:gd name="connsiteX206" fmla="*/ 27851 w 607915"/>
                <a:gd name="connsiteY206" fmla="*/ 80923 h 551629"/>
                <a:gd name="connsiteX207" fmla="*/ 77613 w 607915"/>
                <a:gd name="connsiteY207" fmla="*/ 80923 h 551629"/>
                <a:gd name="connsiteX208" fmla="*/ 90425 w 607915"/>
                <a:gd name="connsiteY208" fmla="*/ 93529 h 551629"/>
                <a:gd name="connsiteX209" fmla="*/ 75571 w 607915"/>
                <a:gd name="connsiteY209" fmla="*/ 108360 h 551629"/>
                <a:gd name="connsiteX210" fmla="*/ 91910 w 607915"/>
                <a:gd name="connsiteY210" fmla="*/ 124675 h 551629"/>
                <a:gd name="connsiteX211" fmla="*/ 119948 w 607915"/>
                <a:gd name="connsiteY211" fmla="*/ 105301 h 551629"/>
                <a:gd name="connsiteX212" fmla="*/ 215386 w 607915"/>
                <a:gd name="connsiteY212" fmla="*/ 73785 h 551629"/>
                <a:gd name="connsiteX213" fmla="*/ 215386 w 607915"/>
                <a:gd name="connsiteY213" fmla="*/ 53022 h 551629"/>
                <a:gd name="connsiteX214" fmla="*/ 205545 w 607915"/>
                <a:gd name="connsiteY214" fmla="*/ 53022 h 551629"/>
                <a:gd name="connsiteX215" fmla="*/ 193847 w 607915"/>
                <a:gd name="connsiteY215" fmla="*/ 41342 h 551629"/>
                <a:gd name="connsiteX216" fmla="*/ 193847 w 607915"/>
                <a:gd name="connsiteY216" fmla="*/ 11587 h 551629"/>
                <a:gd name="connsiteX217" fmla="*/ 205545 w 607915"/>
                <a:gd name="connsiteY217" fmla="*/ 0 h 55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607915" h="551629">
                  <a:moveTo>
                    <a:pt x="243058" y="416124"/>
                  </a:moveTo>
                  <a:cubicBezTo>
                    <a:pt x="251334" y="416124"/>
                    <a:pt x="258029" y="422695"/>
                    <a:pt x="258029" y="430839"/>
                  </a:cubicBezTo>
                  <a:cubicBezTo>
                    <a:pt x="258122" y="438984"/>
                    <a:pt x="251613" y="445647"/>
                    <a:pt x="243430" y="445740"/>
                  </a:cubicBezTo>
                  <a:cubicBezTo>
                    <a:pt x="237851" y="445832"/>
                    <a:pt x="233016" y="442871"/>
                    <a:pt x="230412" y="438428"/>
                  </a:cubicBezTo>
                  <a:cubicBezTo>
                    <a:pt x="229110" y="436392"/>
                    <a:pt x="228366" y="433894"/>
                    <a:pt x="228366" y="431210"/>
                  </a:cubicBezTo>
                  <a:cubicBezTo>
                    <a:pt x="228273" y="422880"/>
                    <a:pt x="234875" y="416217"/>
                    <a:pt x="243058" y="416124"/>
                  </a:cubicBezTo>
                  <a:close/>
                  <a:moveTo>
                    <a:pt x="551744" y="407129"/>
                  </a:moveTo>
                  <a:lnTo>
                    <a:pt x="531968" y="412505"/>
                  </a:lnTo>
                  <a:cubicBezTo>
                    <a:pt x="531968" y="424277"/>
                    <a:pt x="527511" y="436049"/>
                    <a:pt x="518598" y="445040"/>
                  </a:cubicBezTo>
                  <a:cubicBezTo>
                    <a:pt x="509778" y="453939"/>
                    <a:pt x="497987" y="458388"/>
                    <a:pt x="486381" y="458481"/>
                  </a:cubicBezTo>
                  <a:lnTo>
                    <a:pt x="481089" y="478688"/>
                  </a:lnTo>
                  <a:cubicBezTo>
                    <a:pt x="499751" y="480263"/>
                    <a:pt x="518784" y="473868"/>
                    <a:pt x="533082" y="459593"/>
                  </a:cubicBezTo>
                  <a:cubicBezTo>
                    <a:pt x="547380" y="445318"/>
                    <a:pt x="553694" y="425853"/>
                    <a:pt x="551744" y="407129"/>
                  </a:cubicBezTo>
                  <a:close/>
                  <a:moveTo>
                    <a:pt x="179372" y="401381"/>
                  </a:moveTo>
                  <a:cubicBezTo>
                    <a:pt x="183021" y="400362"/>
                    <a:pt x="187076" y="400733"/>
                    <a:pt x="190690" y="402770"/>
                  </a:cubicBezTo>
                  <a:cubicBezTo>
                    <a:pt x="197827" y="406752"/>
                    <a:pt x="200329" y="415735"/>
                    <a:pt x="196344" y="422865"/>
                  </a:cubicBezTo>
                  <a:cubicBezTo>
                    <a:pt x="192359" y="430089"/>
                    <a:pt x="183369" y="432496"/>
                    <a:pt x="176232" y="428607"/>
                  </a:cubicBezTo>
                  <a:cubicBezTo>
                    <a:pt x="173823" y="427218"/>
                    <a:pt x="171969" y="425366"/>
                    <a:pt x="170671" y="423143"/>
                  </a:cubicBezTo>
                  <a:cubicBezTo>
                    <a:pt x="168076" y="418698"/>
                    <a:pt x="167798" y="413142"/>
                    <a:pt x="170486" y="408326"/>
                  </a:cubicBezTo>
                  <a:cubicBezTo>
                    <a:pt x="172479" y="404807"/>
                    <a:pt x="175722" y="402399"/>
                    <a:pt x="179372" y="401381"/>
                  </a:cubicBezTo>
                  <a:close/>
                  <a:moveTo>
                    <a:pt x="306331" y="400103"/>
                  </a:moveTo>
                  <a:cubicBezTo>
                    <a:pt x="309990" y="401041"/>
                    <a:pt x="313266" y="403358"/>
                    <a:pt x="315310" y="406833"/>
                  </a:cubicBezTo>
                  <a:cubicBezTo>
                    <a:pt x="319585" y="413875"/>
                    <a:pt x="317169" y="423049"/>
                    <a:pt x="310106" y="427126"/>
                  </a:cubicBezTo>
                  <a:cubicBezTo>
                    <a:pt x="303043" y="431296"/>
                    <a:pt x="294029" y="428980"/>
                    <a:pt x="289847" y="421937"/>
                  </a:cubicBezTo>
                  <a:cubicBezTo>
                    <a:pt x="285572" y="414895"/>
                    <a:pt x="287988" y="405813"/>
                    <a:pt x="295051" y="401644"/>
                  </a:cubicBezTo>
                  <a:cubicBezTo>
                    <a:pt x="298629" y="399605"/>
                    <a:pt x="302672" y="399165"/>
                    <a:pt x="306331" y="400103"/>
                  </a:cubicBezTo>
                  <a:close/>
                  <a:moveTo>
                    <a:pt x="485847" y="390456"/>
                  </a:moveTo>
                  <a:cubicBezTo>
                    <a:pt x="480207" y="390467"/>
                    <a:pt x="474590" y="392622"/>
                    <a:pt x="470319" y="396933"/>
                  </a:cubicBezTo>
                  <a:cubicBezTo>
                    <a:pt x="461777" y="405646"/>
                    <a:pt x="461777" y="419550"/>
                    <a:pt x="470412" y="428077"/>
                  </a:cubicBezTo>
                  <a:cubicBezTo>
                    <a:pt x="479046" y="436791"/>
                    <a:pt x="493066" y="436791"/>
                    <a:pt x="501608" y="427985"/>
                  </a:cubicBezTo>
                  <a:cubicBezTo>
                    <a:pt x="510149" y="419364"/>
                    <a:pt x="510149" y="405368"/>
                    <a:pt x="501515" y="396840"/>
                  </a:cubicBezTo>
                  <a:cubicBezTo>
                    <a:pt x="497151" y="392576"/>
                    <a:pt x="491487" y="390444"/>
                    <a:pt x="485847" y="390456"/>
                  </a:cubicBezTo>
                  <a:close/>
                  <a:moveTo>
                    <a:pt x="432810" y="376726"/>
                  </a:moveTo>
                  <a:cubicBezTo>
                    <a:pt x="415169" y="402123"/>
                    <a:pt x="417769" y="437254"/>
                    <a:pt x="440609" y="459871"/>
                  </a:cubicBezTo>
                  <a:cubicBezTo>
                    <a:pt x="445622" y="465062"/>
                    <a:pt x="451564" y="469140"/>
                    <a:pt x="457785" y="472199"/>
                  </a:cubicBezTo>
                  <a:lnTo>
                    <a:pt x="463077" y="452548"/>
                  </a:lnTo>
                  <a:cubicBezTo>
                    <a:pt x="459642" y="450602"/>
                    <a:pt x="456392" y="448099"/>
                    <a:pt x="453607" y="445318"/>
                  </a:cubicBezTo>
                  <a:cubicBezTo>
                    <a:pt x="438473" y="430302"/>
                    <a:pt x="435966" y="407500"/>
                    <a:pt x="445994" y="389888"/>
                  </a:cubicBezTo>
                  <a:close/>
                  <a:moveTo>
                    <a:pt x="143052" y="358214"/>
                  </a:moveTo>
                  <a:cubicBezTo>
                    <a:pt x="146731" y="359153"/>
                    <a:pt x="150051" y="361497"/>
                    <a:pt x="152140" y="365023"/>
                  </a:cubicBezTo>
                  <a:cubicBezTo>
                    <a:pt x="156226" y="372075"/>
                    <a:pt x="153998" y="381169"/>
                    <a:pt x="146940" y="385345"/>
                  </a:cubicBezTo>
                  <a:cubicBezTo>
                    <a:pt x="139883" y="389521"/>
                    <a:pt x="130690" y="387201"/>
                    <a:pt x="126604" y="380149"/>
                  </a:cubicBezTo>
                  <a:cubicBezTo>
                    <a:pt x="122425" y="373003"/>
                    <a:pt x="124747" y="363909"/>
                    <a:pt x="131804" y="359826"/>
                  </a:cubicBezTo>
                  <a:cubicBezTo>
                    <a:pt x="135333" y="357738"/>
                    <a:pt x="139372" y="357274"/>
                    <a:pt x="143052" y="358214"/>
                  </a:cubicBezTo>
                  <a:close/>
                  <a:moveTo>
                    <a:pt x="341949" y="356317"/>
                  </a:moveTo>
                  <a:cubicBezTo>
                    <a:pt x="345611" y="355321"/>
                    <a:pt x="349657" y="355691"/>
                    <a:pt x="353191" y="357637"/>
                  </a:cubicBezTo>
                  <a:cubicBezTo>
                    <a:pt x="360260" y="361622"/>
                    <a:pt x="362771" y="370610"/>
                    <a:pt x="358772" y="377838"/>
                  </a:cubicBezTo>
                  <a:cubicBezTo>
                    <a:pt x="354866" y="384881"/>
                    <a:pt x="345751" y="387475"/>
                    <a:pt x="338589" y="383398"/>
                  </a:cubicBezTo>
                  <a:cubicBezTo>
                    <a:pt x="336078" y="382101"/>
                    <a:pt x="334218" y="380247"/>
                    <a:pt x="333102" y="378023"/>
                  </a:cubicBezTo>
                  <a:cubicBezTo>
                    <a:pt x="330497" y="373576"/>
                    <a:pt x="330311" y="368016"/>
                    <a:pt x="333008" y="363197"/>
                  </a:cubicBezTo>
                  <a:cubicBezTo>
                    <a:pt x="335008" y="359676"/>
                    <a:pt x="338287" y="357313"/>
                    <a:pt x="341949" y="356317"/>
                  </a:cubicBezTo>
                  <a:close/>
                  <a:moveTo>
                    <a:pt x="492439" y="348419"/>
                  </a:moveTo>
                  <a:cubicBezTo>
                    <a:pt x="477700" y="347156"/>
                    <a:pt x="462613" y="350864"/>
                    <a:pt x="449893" y="359485"/>
                  </a:cubicBezTo>
                  <a:lnTo>
                    <a:pt x="462984" y="372647"/>
                  </a:lnTo>
                  <a:cubicBezTo>
                    <a:pt x="480532" y="362636"/>
                    <a:pt x="503465" y="364953"/>
                    <a:pt x="518413" y="379877"/>
                  </a:cubicBezTo>
                  <a:cubicBezTo>
                    <a:pt x="521291" y="382751"/>
                    <a:pt x="523612" y="385809"/>
                    <a:pt x="525655" y="389146"/>
                  </a:cubicBezTo>
                  <a:lnTo>
                    <a:pt x="545059" y="383863"/>
                  </a:lnTo>
                  <a:cubicBezTo>
                    <a:pt x="542088" y="377838"/>
                    <a:pt x="538003" y="372276"/>
                    <a:pt x="532896" y="367178"/>
                  </a:cubicBezTo>
                  <a:cubicBezTo>
                    <a:pt x="521569" y="355916"/>
                    <a:pt x="507178" y="349682"/>
                    <a:pt x="492439" y="348419"/>
                  </a:cubicBezTo>
                  <a:close/>
                  <a:moveTo>
                    <a:pt x="122546" y="298280"/>
                  </a:moveTo>
                  <a:cubicBezTo>
                    <a:pt x="130710" y="298280"/>
                    <a:pt x="137389" y="304862"/>
                    <a:pt x="137574" y="313019"/>
                  </a:cubicBezTo>
                  <a:cubicBezTo>
                    <a:pt x="137667" y="321177"/>
                    <a:pt x="131081" y="327851"/>
                    <a:pt x="122917" y="327944"/>
                  </a:cubicBezTo>
                  <a:cubicBezTo>
                    <a:pt x="117351" y="328129"/>
                    <a:pt x="112527" y="325163"/>
                    <a:pt x="109929" y="320713"/>
                  </a:cubicBezTo>
                  <a:cubicBezTo>
                    <a:pt x="108723" y="318581"/>
                    <a:pt x="107981" y="316078"/>
                    <a:pt x="107981" y="313390"/>
                  </a:cubicBezTo>
                  <a:cubicBezTo>
                    <a:pt x="107888" y="305233"/>
                    <a:pt x="114382" y="298558"/>
                    <a:pt x="122546" y="298280"/>
                  </a:cubicBezTo>
                  <a:close/>
                  <a:moveTo>
                    <a:pt x="245832" y="296467"/>
                  </a:moveTo>
                  <a:cubicBezTo>
                    <a:pt x="237474" y="294243"/>
                    <a:pt x="228745" y="299341"/>
                    <a:pt x="226516" y="307870"/>
                  </a:cubicBezTo>
                  <a:cubicBezTo>
                    <a:pt x="224288" y="316306"/>
                    <a:pt x="229395" y="324927"/>
                    <a:pt x="237938" y="327152"/>
                  </a:cubicBezTo>
                  <a:cubicBezTo>
                    <a:pt x="246389" y="329377"/>
                    <a:pt x="255025" y="324278"/>
                    <a:pt x="257254" y="315750"/>
                  </a:cubicBezTo>
                  <a:cubicBezTo>
                    <a:pt x="259483" y="307221"/>
                    <a:pt x="254282" y="298600"/>
                    <a:pt x="245832" y="296467"/>
                  </a:cubicBezTo>
                  <a:close/>
                  <a:moveTo>
                    <a:pt x="361161" y="296093"/>
                  </a:moveTo>
                  <a:cubicBezTo>
                    <a:pt x="369424" y="296093"/>
                    <a:pt x="376108" y="302669"/>
                    <a:pt x="376108" y="310819"/>
                  </a:cubicBezTo>
                  <a:cubicBezTo>
                    <a:pt x="376108" y="318969"/>
                    <a:pt x="369517" y="325638"/>
                    <a:pt x="361347" y="325730"/>
                  </a:cubicBezTo>
                  <a:cubicBezTo>
                    <a:pt x="355963" y="325730"/>
                    <a:pt x="351135" y="322767"/>
                    <a:pt x="348536" y="318506"/>
                  </a:cubicBezTo>
                  <a:cubicBezTo>
                    <a:pt x="347143" y="316283"/>
                    <a:pt x="346400" y="313783"/>
                    <a:pt x="346400" y="311097"/>
                  </a:cubicBezTo>
                  <a:cubicBezTo>
                    <a:pt x="346400" y="302947"/>
                    <a:pt x="352992" y="296093"/>
                    <a:pt x="361161" y="296093"/>
                  </a:cubicBezTo>
                  <a:close/>
                  <a:moveTo>
                    <a:pt x="478582" y="292282"/>
                  </a:moveTo>
                  <a:lnTo>
                    <a:pt x="494459" y="292282"/>
                  </a:lnTo>
                  <a:cubicBezTo>
                    <a:pt x="500122" y="292282"/>
                    <a:pt x="504672" y="296824"/>
                    <a:pt x="504672" y="302571"/>
                  </a:cubicBezTo>
                  <a:lnTo>
                    <a:pt x="504672" y="317587"/>
                  </a:lnTo>
                  <a:cubicBezTo>
                    <a:pt x="517670" y="320090"/>
                    <a:pt x="530204" y="325188"/>
                    <a:pt x="541438" y="332789"/>
                  </a:cubicBezTo>
                  <a:lnTo>
                    <a:pt x="552208" y="322037"/>
                  </a:lnTo>
                  <a:cubicBezTo>
                    <a:pt x="556201" y="318144"/>
                    <a:pt x="562793" y="318144"/>
                    <a:pt x="566692" y="322037"/>
                  </a:cubicBezTo>
                  <a:lnTo>
                    <a:pt x="578019" y="333160"/>
                  </a:lnTo>
                  <a:cubicBezTo>
                    <a:pt x="581919" y="337146"/>
                    <a:pt x="581919" y="343727"/>
                    <a:pt x="578019" y="347620"/>
                  </a:cubicBezTo>
                  <a:lnTo>
                    <a:pt x="567063" y="358558"/>
                  </a:lnTo>
                  <a:cubicBezTo>
                    <a:pt x="574770" y="369774"/>
                    <a:pt x="579690" y="382287"/>
                    <a:pt x="582197" y="395079"/>
                  </a:cubicBezTo>
                  <a:lnTo>
                    <a:pt x="597795" y="395079"/>
                  </a:lnTo>
                  <a:cubicBezTo>
                    <a:pt x="603366" y="395079"/>
                    <a:pt x="607915" y="399713"/>
                    <a:pt x="607915" y="405368"/>
                  </a:cubicBezTo>
                  <a:lnTo>
                    <a:pt x="607915" y="421218"/>
                  </a:lnTo>
                  <a:cubicBezTo>
                    <a:pt x="607915" y="426872"/>
                    <a:pt x="603366" y="431414"/>
                    <a:pt x="597702" y="431414"/>
                  </a:cubicBezTo>
                  <a:lnTo>
                    <a:pt x="582104" y="431414"/>
                  </a:lnTo>
                  <a:cubicBezTo>
                    <a:pt x="579598" y="444299"/>
                    <a:pt x="574677" y="456812"/>
                    <a:pt x="566971" y="467935"/>
                  </a:cubicBezTo>
                  <a:lnTo>
                    <a:pt x="578112" y="478873"/>
                  </a:lnTo>
                  <a:cubicBezTo>
                    <a:pt x="582104" y="482859"/>
                    <a:pt x="582104" y="489440"/>
                    <a:pt x="578112" y="493333"/>
                  </a:cubicBezTo>
                  <a:lnTo>
                    <a:pt x="566971" y="504642"/>
                  </a:lnTo>
                  <a:cubicBezTo>
                    <a:pt x="562978" y="508535"/>
                    <a:pt x="556479" y="508535"/>
                    <a:pt x="552487" y="504642"/>
                  </a:cubicBezTo>
                  <a:lnTo>
                    <a:pt x="541345" y="493611"/>
                  </a:lnTo>
                  <a:cubicBezTo>
                    <a:pt x="530204" y="501305"/>
                    <a:pt x="517856" y="506310"/>
                    <a:pt x="504950" y="508813"/>
                  </a:cubicBezTo>
                  <a:lnTo>
                    <a:pt x="504950" y="524385"/>
                  </a:lnTo>
                  <a:cubicBezTo>
                    <a:pt x="504950" y="530040"/>
                    <a:pt x="500401" y="534674"/>
                    <a:pt x="494644" y="534674"/>
                  </a:cubicBezTo>
                  <a:lnTo>
                    <a:pt x="478861" y="534674"/>
                  </a:lnTo>
                  <a:cubicBezTo>
                    <a:pt x="473104" y="534674"/>
                    <a:pt x="468555" y="530040"/>
                    <a:pt x="468555" y="524385"/>
                  </a:cubicBezTo>
                  <a:lnTo>
                    <a:pt x="468555" y="508813"/>
                  </a:lnTo>
                  <a:cubicBezTo>
                    <a:pt x="455649" y="506496"/>
                    <a:pt x="443208" y="501397"/>
                    <a:pt x="431881" y="493889"/>
                  </a:cubicBezTo>
                  <a:lnTo>
                    <a:pt x="421018" y="504734"/>
                  </a:lnTo>
                  <a:cubicBezTo>
                    <a:pt x="417026" y="508720"/>
                    <a:pt x="410527" y="508720"/>
                    <a:pt x="406534" y="504734"/>
                  </a:cubicBezTo>
                  <a:lnTo>
                    <a:pt x="395300" y="493611"/>
                  </a:lnTo>
                  <a:cubicBezTo>
                    <a:pt x="391308" y="489625"/>
                    <a:pt x="391308" y="483137"/>
                    <a:pt x="395300" y="479151"/>
                  </a:cubicBezTo>
                  <a:lnTo>
                    <a:pt x="406070" y="468399"/>
                  </a:lnTo>
                  <a:cubicBezTo>
                    <a:pt x="398364" y="457183"/>
                    <a:pt x="393165" y="444669"/>
                    <a:pt x="390658" y="431785"/>
                  </a:cubicBezTo>
                  <a:lnTo>
                    <a:pt x="375617" y="431785"/>
                  </a:lnTo>
                  <a:cubicBezTo>
                    <a:pt x="369861" y="431785"/>
                    <a:pt x="365311" y="427243"/>
                    <a:pt x="365311" y="421589"/>
                  </a:cubicBezTo>
                  <a:lnTo>
                    <a:pt x="365311" y="405738"/>
                  </a:lnTo>
                  <a:cubicBezTo>
                    <a:pt x="365311" y="400084"/>
                    <a:pt x="369861" y="395449"/>
                    <a:pt x="375617" y="395449"/>
                  </a:cubicBezTo>
                  <a:lnTo>
                    <a:pt x="390658" y="395449"/>
                  </a:lnTo>
                  <a:cubicBezTo>
                    <a:pt x="393072" y="382472"/>
                    <a:pt x="398086" y="370052"/>
                    <a:pt x="405792" y="358650"/>
                  </a:cubicBezTo>
                  <a:lnTo>
                    <a:pt x="395114" y="347991"/>
                  </a:lnTo>
                  <a:cubicBezTo>
                    <a:pt x="391215" y="344098"/>
                    <a:pt x="391215" y="337516"/>
                    <a:pt x="395114" y="333531"/>
                  </a:cubicBezTo>
                  <a:lnTo>
                    <a:pt x="406256" y="322315"/>
                  </a:lnTo>
                  <a:cubicBezTo>
                    <a:pt x="410248" y="318329"/>
                    <a:pt x="416840" y="318329"/>
                    <a:pt x="420740" y="322315"/>
                  </a:cubicBezTo>
                  <a:lnTo>
                    <a:pt x="431417" y="332974"/>
                  </a:lnTo>
                  <a:cubicBezTo>
                    <a:pt x="442837" y="325188"/>
                    <a:pt x="455278" y="320090"/>
                    <a:pt x="468276" y="317587"/>
                  </a:cubicBezTo>
                  <a:lnTo>
                    <a:pt x="468276" y="302571"/>
                  </a:lnTo>
                  <a:cubicBezTo>
                    <a:pt x="468276" y="296824"/>
                    <a:pt x="472919" y="292282"/>
                    <a:pt x="478582" y="292282"/>
                  </a:cubicBezTo>
                  <a:close/>
                  <a:moveTo>
                    <a:pt x="134055" y="239316"/>
                  </a:moveTo>
                  <a:cubicBezTo>
                    <a:pt x="137707" y="238297"/>
                    <a:pt x="141764" y="238667"/>
                    <a:pt x="145381" y="240658"/>
                  </a:cubicBezTo>
                  <a:cubicBezTo>
                    <a:pt x="152522" y="244548"/>
                    <a:pt x="155026" y="253623"/>
                    <a:pt x="151038" y="260754"/>
                  </a:cubicBezTo>
                  <a:cubicBezTo>
                    <a:pt x="147050" y="267884"/>
                    <a:pt x="138054" y="270477"/>
                    <a:pt x="130913" y="266403"/>
                  </a:cubicBezTo>
                  <a:cubicBezTo>
                    <a:pt x="128409" y="265199"/>
                    <a:pt x="126554" y="263347"/>
                    <a:pt x="125349" y="261124"/>
                  </a:cubicBezTo>
                  <a:cubicBezTo>
                    <a:pt x="122752" y="256679"/>
                    <a:pt x="122566" y="251030"/>
                    <a:pt x="125163" y="246307"/>
                  </a:cubicBezTo>
                  <a:cubicBezTo>
                    <a:pt x="127157" y="242742"/>
                    <a:pt x="130403" y="240334"/>
                    <a:pt x="134055" y="239316"/>
                  </a:cubicBezTo>
                  <a:close/>
                  <a:moveTo>
                    <a:pt x="348433" y="237404"/>
                  </a:moveTo>
                  <a:cubicBezTo>
                    <a:pt x="351857" y="238435"/>
                    <a:pt x="354899" y="240706"/>
                    <a:pt x="356802" y="243997"/>
                  </a:cubicBezTo>
                  <a:cubicBezTo>
                    <a:pt x="360795" y="250486"/>
                    <a:pt x="358938" y="259015"/>
                    <a:pt x="352438" y="263280"/>
                  </a:cubicBezTo>
                  <a:lnTo>
                    <a:pt x="277405" y="315935"/>
                  </a:lnTo>
                  <a:cubicBezTo>
                    <a:pt x="276198" y="326781"/>
                    <a:pt x="270162" y="336886"/>
                    <a:pt x="259947" y="343005"/>
                  </a:cubicBezTo>
                  <a:cubicBezTo>
                    <a:pt x="242767" y="353109"/>
                    <a:pt x="220573" y="347454"/>
                    <a:pt x="210451" y="330211"/>
                  </a:cubicBezTo>
                  <a:cubicBezTo>
                    <a:pt x="200329" y="313061"/>
                    <a:pt x="205994" y="290905"/>
                    <a:pt x="223173" y="280800"/>
                  </a:cubicBezTo>
                  <a:cubicBezTo>
                    <a:pt x="233388" y="274867"/>
                    <a:pt x="245275" y="274404"/>
                    <a:pt x="255397" y="278576"/>
                  </a:cubicBezTo>
                  <a:lnTo>
                    <a:pt x="337765" y="238250"/>
                  </a:lnTo>
                  <a:cubicBezTo>
                    <a:pt x="341201" y="236581"/>
                    <a:pt x="345009" y="236372"/>
                    <a:pt x="348433" y="237404"/>
                  </a:cubicBezTo>
                  <a:close/>
                  <a:moveTo>
                    <a:pt x="185407" y="194979"/>
                  </a:moveTo>
                  <a:cubicBezTo>
                    <a:pt x="189082" y="195929"/>
                    <a:pt x="192398" y="198267"/>
                    <a:pt x="194484" y="201787"/>
                  </a:cubicBezTo>
                  <a:cubicBezTo>
                    <a:pt x="198565" y="208825"/>
                    <a:pt x="196247" y="217809"/>
                    <a:pt x="189290" y="222070"/>
                  </a:cubicBezTo>
                  <a:lnTo>
                    <a:pt x="189198" y="222070"/>
                  </a:lnTo>
                  <a:cubicBezTo>
                    <a:pt x="189012" y="222070"/>
                    <a:pt x="189012" y="222162"/>
                    <a:pt x="188919" y="222162"/>
                  </a:cubicBezTo>
                  <a:lnTo>
                    <a:pt x="188827" y="222255"/>
                  </a:lnTo>
                  <a:cubicBezTo>
                    <a:pt x="181778" y="226515"/>
                    <a:pt x="172689" y="224107"/>
                    <a:pt x="168515" y="216976"/>
                  </a:cubicBezTo>
                  <a:cubicBezTo>
                    <a:pt x="164341" y="209937"/>
                    <a:pt x="166660" y="200953"/>
                    <a:pt x="173709" y="196693"/>
                  </a:cubicBezTo>
                  <a:cubicBezTo>
                    <a:pt x="173802" y="196693"/>
                    <a:pt x="173802" y="196600"/>
                    <a:pt x="173987" y="196600"/>
                  </a:cubicBezTo>
                  <a:cubicBezTo>
                    <a:pt x="174080" y="196600"/>
                    <a:pt x="174173" y="196507"/>
                    <a:pt x="174173" y="196507"/>
                  </a:cubicBezTo>
                  <a:cubicBezTo>
                    <a:pt x="177697" y="194470"/>
                    <a:pt x="181732" y="194030"/>
                    <a:pt x="185407" y="194979"/>
                  </a:cubicBezTo>
                  <a:close/>
                  <a:moveTo>
                    <a:pt x="296864" y="194030"/>
                  </a:moveTo>
                  <a:cubicBezTo>
                    <a:pt x="300521" y="193020"/>
                    <a:pt x="304585" y="193415"/>
                    <a:pt x="308161" y="195456"/>
                  </a:cubicBezTo>
                  <a:cubicBezTo>
                    <a:pt x="315220" y="199447"/>
                    <a:pt x="317820" y="208448"/>
                    <a:pt x="313734" y="215593"/>
                  </a:cubicBezTo>
                  <a:cubicBezTo>
                    <a:pt x="309740" y="222646"/>
                    <a:pt x="300730" y="225244"/>
                    <a:pt x="293578" y="221161"/>
                  </a:cubicBezTo>
                  <a:cubicBezTo>
                    <a:pt x="291164" y="219955"/>
                    <a:pt x="289306" y="218006"/>
                    <a:pt x="288099" y="215872"/>
                  </a:cubicBezTo>
                  <a:cubicBezTo>
                    <a:pt x="285498" y="211417"/>
                    <a:pt x="285219" y="205850"/>
                    <a:pt x="288006" y="201024"/>
                  </a:cubicBezTo>
                  <a:cubicBezTo>
                    <a:pt x="289956" y="197452"/>
                    <a:pt x="293207" y="195039"/>
                    <a:pt x="296864" y="194030"/>
                  </a:cubicBezTo>
                  <a:close/>
                  <a:moveTo>
                    <a:pt x="240930" y="178059"/>
                  </a:moveTo>
                  <a:cubicBezTo>
                    <a:pt x="249200" y="177966"/>
                    <a:pt x="255890" y="184646"/>
                    <a:pt x="255890" y="192809"/>
                  </a:cubicBezTo>
                  <a:cubicBezTo>
                    <a:pt x="256076" y="201066"/>
                    <a:pt x="249386" y="207652"/>
                    <a:pt x="241209" y="207745"/>
                  </a:cubicBezTo>
                  <a:cubicBezTo>
                    <a:pt x="235727" y="207745"/>
                    <a:pt x="230895" y="204777"/>
                    <a:pt x="228200" y="200324"/>
                  </a:cubicBezTo>
                  <a:cubicBezTo>
                    <a:pt x="226900" y="198097"/>
                    <a:pt x="226156" y="195592"/>
                    <a:pt x="226156" y="192902"/>
                  </a:cubicBezTo>
                  <a:cubicBezTo>
                    <a:pt x="226156" y="184738"/>
                    <a:pt x="232754" y="178059"/>
                    <a:pt x="240930" y="178059"/>
                  </a:cubicBezTo>
                  <a:close/>
                  <a:moveTo>
                    <a:pt x="205545" y="0"/>
                  </a:moveTo>
                  <a:lnTo>
                    <a:pt x="277402" y="0"/>
                  </a:lnTo>
                  <a:cubicBezTo>
                    <a:pt x="283901" y="0"/>
                    <a:pt x="289100" y="5191"/>
                    <a:pt x="289100" y="11587"/>
                  </a:cubicBezTo>
                  <a:lnTo>
                    <a:pt x="289100" y="41527"/>
                  </a:lnTo>
                  <a:cubicBezTo>
                    <a:pt x="289100" y="47923"/>
                    <a:pt x="283901" y="53114"/>
                    <a:pt x="277402" y="53114"/>
                  </a:cubicBezTo>
                  <a:lnTo>
                    <a:pt x="269047" y="53114"/>
                  </a:lnTo>
                  <a:lnTo>
                    <a:pt x="269047" y="74156"/>
                  </a:lnTo>
                  <a:cubicBezTo>
                    <a:pt x="313331" y="79347"/>
                    <a:pt x="355758" y="96588"/>
                    <a:pt x="391223" y="124767"/>
                  </a:cubicBezTo>
                  <a:lnTo>
                    <a:pt x="407563" y="108453"/>
                  </a:lnTo>
                  <a:lnTo>
                    <a:pt x="392894" y="93900"/>
                  </a:lnTo>
                  <a:lnTo>
                    <a:pt x="405706" y="81201"/>
                  </a:lnTo>
                  <a:cubicBezTo>
                    <a:pt x="419446" y="67482"/>
                    <a:pt x="441727" y="67482"/>
                    <a:pt x="455468" y="81201"/>
                  </a:cubicBezTo>
                  <a:lnTo>
                    <a:pt x="473014" y="98720"/>
                  </a:lnTo>
                  <a:cubicBezTo>
                    <a:pt x="486754" y="112439"/>
                    <a:pt x="486754" y="134686"/>
                    <a:pt x="473014" y="148404"/>
                  </a:cubicBezTo>
                  <a:lnTo>
                    <a:pt x="460295" y="161104"/>
                  </a:lnTo>
                  <a:lnTo>
                    <a:pt x="445441" y="146272"/>
                  </a:lnTo>
                  <a:lnTo>
                    <a:pt x="429101" y="162587"/>
                  </a:lnTo>
                  <a:cubicBezTo>
                    <a:pt x="436157" y="171393"/>
                    <a:pt x="442656" y="180662"/>
                    <a:pt x="448505" y="190673"/>
                  </a:cubicBezTo>
                  <a:cubicBezTo>
                    <a:pt x="462987" y="215144"/>
                    <a:pt x="472550" y="241192"/>
                    <a:pt x="477470" y="267702"/>
                  </a:cubicBezTo>
                  <a:lnTo>
                    <a:pt x="475892" y="267702"/>
                  </a:lnTo>
                  <a:cubicBezTo>
                    <a:pt x="458067" y="267702"/>
                    <a:pt x="443398" y="282163"/>
                    <a:pt x="443213" y="299960"/>
                  </a:cubicBezTo>
                  <a:cubicBezTo>
                    <a:pt x="441170" y="300702"/>
                    <a:pt x="439221" y="301536"/>
                    <a:pt x="437271" y="302370"/>
                  </a:cubicBezTo>
                  <a:cubicBezTo>
                    <a:pt x="433743" y="299033"/>
                    <a:pt x="429565" y="296623"/>
                    <a:pt x="425109" y="294955"/>
                  </a:cubicBezTo>
                  <a:cubicBezTo>
                    <a:pt x="422788" y="268907"/>
                    <a:pt x="414711" y="242953"/>
                    <a:pt x="400600" y="218852"/>
                  </a:cubicBezTo>
                  <a:cubicBezTo>
                    <a:pt x="349074" y="131349"/>
                    <a:pt x="235996" y="101964"/>
                    <a:pt x="148356" y="153317"/>
                  </a:cubicBezTo>
                  <a:cubicBezTo>
                    <a:pt x="60716" y="204763"/>
                    <a:pt x="31194" y="317757"/>
                    <a:pt x="82719" y="405261"/>
                  </a:cubicBezTo>
                  <a:cubicBezTo>
                    <a:pt x="134245" y="492765"/>
                    <a:pt x="247323" y="522149"/>
                    <a:pt x="334963" y="470704"/>
                  </a:cubicBezTo>
                  <a:cubicBezTo>
                    <a:pt x="343504" y="465698"/>
                    <a:pt x="351581" y="459951"/>
                    <a:pt x="359101" y="453833"/>
                  </a:cubicBezTo>
                  <a:cubicBezTo>
                    <a:pt x="363371" y="455872"/>
                    <a:pt x="368013" y="457170"/>
                    <a:pt x="373027" y="457170"/>
                  </a:cubicBezTo>
                  <a:cubicBezTo>
                    <a:pt x="373769" y="459117"/>
                    <a:pt x="374605" y="461063"/>
                    <a:pt x="375440" y="463103"/>
                  </a:cubicBezTo>
                  <a:cubicBezTo>
                    <a:pt x="369499" y="469220"/>
                    <a:pt x="366156" y="477285"/>
                    <a:pt x="366156" y="485906"/>
                  </a:cubicBezTo>
                  <a:cubicBezTo>
                    <a:pt x="366156" y="494711"/>
                    <a:pt x="369499" y="502869"/>
                    <a:pt x="375719" y="509079"/>
                  </a:cubicBezTo>
                  <a:lnTo>
                    <a:pt x="376740" y="510006"/>
                  </a:lnTo>
                  <a:cubicBezTo>
                    <a:pt x="372284" y="512972"/>
                    <a:pt x="367828" y="515939"/>
                    <a:pt x="363093" y="518719"/>
                  </a:cubicBezTo>
                  <a:cubicBezTo>
                    <a:pt x="248994" y="585552"/>
                    <a:pt x="101565" y="547362"/>
                    <a:pt x="34536" y="433440"/>
                  </a:cubicBezTo>
                  <a:cubicBezTo>
                    <a:pt x="-17083" y="345566"/>
                    <a:pt x="-6035" y="238040"/>
                    <a:pt x="54032" y="162587"/>
                  </a:cubicBezTo>
                  <a:lnTo>
                    <a:pt x="37692" y="146180"/>
                  </a:lnTo>
                  <a:lnTo>
                    <a:pt x="23024" y="160733"/>
                  </a:lnTo>
                  <a:lnTo>
                    <a:pt x="10305" y="148126"/>
                  </a:lnTo>
                  <a:cubicBezTo>
                    <a:pt x="-3435" y="134407"/>
                    <a:pt x="-3435" y="112161"/>
                    <a:pt x="10305" y="98442"/>
                  </a:cubicBezTo>
                  <a:lnTo>
                    <a:pt x="27851" y="80923"/>
                  </a:lnTo>
                  <a:cubicBezTo>
                    <a:pt x="41591" y="67204"/>
                    <a:pt x="63873" y="67204"/>
                    <a:pt x="77613" y="80923"/>
                  </a:cubicBezTo>
                  <a:lnTo>
                    <a:pt x="90425" y="93529"/>
                  </a:lnTo>
                  <a:lnTo>
                    <a:pt x="75571" y="108360"/>
                  </a:lnTo>
                  <a:lnTo>
                    <a:pt x="91910" y="124675"/>
                  </a:lnTo>
                  <a:cubicBezTo>
                    <a:pt x="100637" y="117630"/>
                    <a:pt x="109921" y="111048"/>
                    <a:pt x="119948" y="105301"/>
                  </a:cubicBezTo>
                  <a:cubicBezTo>
                    <a:pt x="150213" y="87597"/>
                    <a:pt x="182614" y="77308"/>
                    <a:pt x="215386" y="73785"/>
                  </a:cubicBezTo>
                  <a:lnTo>
                    <a:pt x="215386" y="53022"/>
                  </a:lnTo>
                  <a:lnTo>
                    <a:pt x="205545" y="53022"/>
                  </a:lnTo>
                  <a:cubicBezTo>
                    <a:pt x="199046" y="53022"/>
                    <a:pt x="193847" y="47831"/>
                    <a:pt x="193847" y="41342"/>
                  </a:cubicBezTo>
                  <a:lnTo>
                    <a:pt x="193847" y="11587"/>
                  </a:lnTo>
                  <a:cubicBezTo>
                    <a:pt x="193847" y="5191"/>
                    <a:pt x="199046" y="0"/>
                    <a:pt x="205545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TextBox 12">
            <a:extLst>
              <a:ext uri="{FF2B5EF4-FFF2-40B4-BE49-F238E27FC236}">
                <a16:creationId xmlns:a16="http://schemas.microsoft.com/office/drawing/2014/main" id="{DCA08929-D860-46A5-9114-0D7B5AF00EBD}"/>
              </a:ext>
            </a:extLst>
          </p:cNvPr>
          <p:cNvSpPr txBox="1"/>
          <p:nvPr/>
        </p:nvSpPr>
        <p:spPr>
          <a:xfrm>
            <a:off x="2313800" y="591119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FCB9CE7-DCDB-470E-8A76-F32755485FF3}"/>
              </a:ext>
            </a:extLst>
          </p:cNvPr>
          <p:cNvSpPr/>
          <p:nvPr/>
        </p:nvSpPr>
        <p:spPr>
          <a:xfrm>
            <a:off x="3917154" y="1194283"/>
            <a:ext cx="438680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FF13B05-7B84-4717-ADE1-50A35F18F58E}"/>
              </a:ext>
            </a:extLst>
          </p:cNvPr>
          <p:cNvSpPr txBox="1">
            <a:spLocks/>
          </p:cNvSpPr>
          <p:nvPr/>
        </p:nvSpPr>
        <p:spPr>
          <a:xfrm>
            <a:off x="1223676" y="242630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BE82C09-8242-403C-9FB0-74B91095CB8E}"/>
              </a:ext>
            </a:extLst>
          </p:cNvPr>
          <p:cNvSpPr txBox="1"/>
          <p:nvPr/>
        </p:nvSpPr>
        <p:spPr>
          <a:xfrm>
            <a:off x="1247828" y="2697156"/>
            <a:ext cx="2520921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8CC3430-7695-4CD4-9130-8244B1EFEB4A}"/>
              </a:ext>
            </a:extLst>
          </p:cNvPr>
          <p:cNvSpPr txBox="1">
            <a:spLocks/>
          </p:cNvSpPr>
          <p:nvPr/>
        </p:nvSpPr>
        <p:spPr>
          <a:xfrm>
            <a:off x="759574" y="4558875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9BBEDBD8-902E-41DA-96D7-1C401D5A117C}"/>
              </a:ext>
            </a:extLst>
          </p:cNvPr>
          <p:cNvSpPr txBox="1"/>
          <p:nvPr/>
        </p:nvSpPr>
        <p:spPr>
          <a:xfrm>
            <a:off x="783726" y="4829728"/>
            <a:ext cx="2505138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93373F1-8F57-4E89-9920-7EAC8D5ECDF4}"/>
              </a:ext>
            </a:extLst>
          </p:cNvPr>
          <p:cNvSpPr txBox="1">
            <a:spLocks/>
          </p:cNvSpPr>
          <p:nvPr/>
        </p:nvSpPr>
        <p:spPr>
          <a:xfrm>
            <a:off x="9116728" y="3025867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DF5861C5-807F-47DB-8FB9-DA8063C3D28C}"/>
              </a:ext>
            </a:extLst>
          </p:cNvPr>
          <p:cNvSpPr txBox="1"/>
          <p:nvPr/>
        </p:nvSpPr>
        <p:spPr>
          <a:xfrm>
            <a:off x="9140880" y="3296720"/>
            <a:ext cx="2433804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2423AC1-B5E7-4EBA-90E7-837AA3EFA801}"/>
              </a:ext>
            </a:extLst>
          </p:cNvPr>
          <p:cNvSpPr txBox="1">
            <a:spLocks/>
          </p:cNvSpPr>
          <p:nvPr/>
        </p:nvSpPr>
        <p:spPr>
          <a:xfrm>
            <a:off x="7781991" y="4809672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A50077F0-DE74-4C5D-9786-AF67D2160897}"/>
              </a:ext>
            </a:extLst>
          </p:cNvPr>
          <p:cNvSpPr txBox="1"/>
          <p:nvPr/>
        </p:nvSpPr>
        <p:spPr>
          <a:xfrm>
            <a:off x="7806143" y="5080525"/>
            <a:ext cx="2433804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9285907-774E-44C6-8373-019A445D9AD9}"/>
              </a:ext>
            </a:extLst>
          </p:cNvPr>
          <p:cNvSpPr/>
          <p:nvPr/>
        </p:nvSpPr>
        <p:spPr>
          <a:xfrm>
            <a:off x="7592992" y="839165"/>
            <a:ext cx="3779134" cy="3779134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Oval 28">
            <a:extLst>
              <a:ext uri="{FF2B5EF4-FFF2-40B4-BE49-F238E27FC236}">
                <a16:creationId xmlns:a16="http://schemas.microsoft.com/office/drawing/2014/main" id="{0531213E-D4FA-42CC-A499-5EAF2BA09F84}"/>
              </a:ext>
            </a:extLst>
          </p:cNvPr>
          <p:cNvSpPr/>
          <p:nvPr/>
        </p:nvSpPr>
        <p:spPr bwMode="auto">
          <a:xfrm>
            <a:off x="1759915" y="3480404"/>
            <a:ext cx="553970" cy="553970"/>
          </a:xfrm>
          <a:prstGeom prst="ellipse">
            <a:avLst/>
          </a:prstGeom>
          <a:solidFill>
            <a:srgbClr val="D8B659"/>
          </a:solidFill>
          <a:ln w="6350">
            <a:noFill/>
          </a:ln>
        </p:spPr>
        <p:txBody>
          <a:bodyPr vert="horz" wrap="square" lIns="0" tIns="0" rIns="0" bIns="0" numCol="1" rtlCol="0" anchor="ctr" anchorCtr="0" compatLnSpc="1"/>
          <a:lstStyle/>
          <a:p>
            <a:pPr algn="ctr" defTabSz="914217"/>
            <a:endParaRPr 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02C0085-5DBD-4B69-BF16-B7FEBF9FBFCC}"/>
              </a:ext>
            </a:extLst>
          </p:cNvPr>
          <p:cNvSpPr>
            <a:spLocks noEditPoints="1"/>
          </p:cNvSpPr>
          <p:nvPr/>
        </p:nvSpPr>
        <p:spPr bwMode="auto">
          <a:xfrm>
            <a:off x="1907162" y="3625400"/>
            <a:ext cx="259474" cy="279421"/>
          </a:xfrm>
          <a:custGeom>
            <a:avLst/>
            <a:gdLst>
              <a:gd name="T0" fmla="*/ 980 w 1661"/>
              <a:gd name="T1" fmla="*/ 1577 h 1789"/>
              <a:gd name="T2" fmla="*/ 723 w 1661"/>
              <a:gd name="T3" fmla="*/ 1542 h 1789"/>
              <a:gd name="T4" fmla="*/ 723 w 1661"/>
              <a:gd name="T5" fmla="*/ 1612 h 1789"/>
              <a:gd name="T6" fmla="*/ 1042 w 1661"/>
              <a:gd name="T7" fmla="*/ 1655 h 1789"/>
              <a:gd name="T8" fmla="*/ 524 w 1661"/>
              <a:gd name="T9" fmla="*/ 1751 h 1789"/>
              <a:gd name="T10" fmla="*/ 1139 w 1661"/>
              <a:gd name="T11" fmla="*/ 1789 h 1789"/>
              <a:gd name="T12" fmla="*/ 1042 w 1661"/>
              <a:gd name="T13" fmla="*/ 1655 h 1789"/>
              <a:gd name="T14" fmla="*/ 1324 w 1661"/>
              <a:gd name="T15" fmla="*/ 482 h 1789"/>
              <a:gd name="T16" fmla="*/ 1241 w 1661"/>
              <a:gd name="T17" fmla="*/ 266 h 1789"/>
              <a:gd name="T18" fmla="*/ 1027 w 1661"/>
              <a:gd name="T19" fmla="*/ 186 h 1789"/>
              <a:gd name="T20" fmla="*/ 890 w 1661"/>
              <a:gd name="T21" fmla="*/ 61 h 1789"/>
              <a:gd name="T22" fmla="*/ 770 w 1661"/>
              <a:gd name="T23" fmla="*/ 61 h 1789"/>
              <a:gd name="T24" fmla="*/ 633 w 1661"/>
              <a:gd name="T25" fmla="*/ 186 h 1789"/>
              <a:gd name="T26" fmla="*/ 419 w 1661"/>
              <a:gd name="T27" fmla="*/ 266 h 1789"/>
              <a:gd name="T28" fmla="*/ 337 w 1661"/>
              <a:gd name="T29" fmla="*/ 482 h 1789"/>
              <a:gd name="T30" fmla="*/ 153 w 1661"/>
              <a:gd name="T31" fmla="*/ 831 h 1789"/>
              <a:gd name="T32" fmla="*/ 581 w 1661"/>
              <a:gd name="T33" fmla="*/ 1215 h 1789"/>
              <a:gd name="T34" fmla="*/ 536 w 1661"/>
              <a:gd name="T35" fmla="*/ 1325 h 1789"/>
              <a:gd name="T36" fmla="*/ 650 w 1661"/>
              <a:gd name="T37" fmla="*/ 1282 h 1789"/>
              <a:gd name="T38" fmla="*/ 676 w 1661"/>
              <a:gd name="T39" fmla="*/ 1389 h 1789"/>
              <a:gd name="T40" fmla="*/ 984 w 1661"/>
              <a:gd name="T41" fmla="*/ 1389 h 1789"/>
              <a:gd name="T42" fmla="*/ 1259 w 1661"/>
              <a:gd name="T43" fmla="*/ 553 h 1789"/>
              <a:gd name="T44" fmla="*/ 1319 w 1661"/>
              <a:gd name="T45" fmla="*/ 670 h 1789"/>
              <a:gd name="T46" fmla="*/ 1319 w 1661"/>
              <a:gd name="T47" fmla="*/ 552 h 1789"/>
              <a:gd name="T48" fmla="*/ 1297 w 1661"/>
              <a:gd name="T49" fmla="*/ 539 h 1789"/>
              <a:gd name="T50" fmla="*/ 1312 w 1661"/>
              <a:gd name="T51" fmla="*/ 944 h 1789"/>
              <a:gd name="T52" fmla="*/ 1011 w 1661"/>
              <a:gd name="T53" fmla="*/ 1282 h 1789"/>
              <a:gd name="T54" fmla="*/ 1124 w 1661"/>
              <a:gd name="T55" fmla="*/ 1325 h 1789"/>
              <a:gd name="T56" fmla="*/ 1080 w 1661"/>
              <a:gd name="T57" fmla="*/ 1215 h 1789"/>
              <a:gd name="T58" fmla="*/ 1508 w 1661"/>
              <a:gd name="T59" fmla="*/ 831 h 1789"/>
              <a:gd name="T60" fmla="*/ 606 w 1661"/>
              <a:gd name="T61" fmla="*/ 1189 h 1789"/>
              <a:gd name="T62" fmla="*/ 142 w 1661"/>
              <a:gd name="T63" fmla="*/ 676 h 1789"/>
              <a:gd name="T64" fmla="*/ 388 w 1661"/>
              <a:gd name="T65" fmla="*/ 574 h 1789"/>
              <a:gd name="T66" fmla="*/ 282 w 1661"/>
              <a:gd name="T67" fmla="*/ 611 h 1789"/>
              <a:gd name="T68" fmla="*/ 404 w 1661"/>
              <a:gd name="T69" fmla="*/ 625 h 1789"/>
              <a:gd name="T70" fmla="*/ 646 w 1661"/>
              <a:gd name="T71" fmla="*/ 1246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61" h="1789">
                <a:moveTo>
                  <a:pt x="945" y="1612"/>
                </a:moveTo>
                <a:cubicBezTo>
                  <a:pt x="965" y="1612"/>
                  <a:pt x="980" y="1596"/>
                  <a:pt x="980" y="1577"/>
                </a:cubicBezTo>
                <a:cubicBezTo>
                  <a:pt x="980" y="1557"/>
                  <a:pt x="965" y="1542"/>
                  <a:pt x="945" y="1542"/>
                </a:cubicBezTo>
                <a:cubicBezTo>
                  <a:pt x="723" y="1542"/>
                  <a:pt x="723" y="1542"/>
                  <a:pt x="723" y="1542"/>
                </a:cubicBezTo>
                <a:cubicBezTo>
                  <a:pt x="703" y="1542"/>
                  <a:pt x="688" y="1557"/>
                  <a:pt x="688" y="1577"/>
                </a:cubicBezTo>
                <a:cubicBezTo>
                  <a:pt x="688" y="1596"/>
                  <a:pt x="703" y="1612"/>
                  <a:pt x="723" y="1612"/>
                </a:cubicBezTo>
                <a:lnTo>
                  <a:pt x="945" y="1612"/>
                </a:lnTo>
                <a:close/>
                <a:moveTo>
                  <a:pt x="1042" y="1655"/>
                </a:moveTo>
                <a:cubicBezTo>
                  <a:pt x="621" y="1655"/>
                  <a:pt x="621" y="1655"/>
                  <a:pt x="621" y="1655"/>
                </a:cubicBezTo>
                <a:cubicBezTo>
                  <a:pt x="582" y="1655"/>
                  <a:pt x="524" y="1676"/>
                  <a:pt x="524" y="1751"/>
                </a:cubicBezTo>
                <a:cubicBezTo>
                  <a:pt x="524" y="1789"/>
                  <a:pt x="524" y="1789"/>
                  <a:pt x="524" y="1789"/>
                </a:cubicBezTo>
                <a:cubicBezTo>
                  <a:pt x="1139" y="1789"/>
                  <a:pt x="1139" y="1789"/>
                  <a:pt x="1139" y="1789"/>
                </a:cubicBezTo>
                <a:cubicBezTo>
                  <a:pt x="1139" y="1751"/>
                  <a:pt x="1139" y="1751"/>
                  <a:pt x="1139" y="1751"/>
                </a:cubicBezTo>
                <a:cubicBezTo>
                  <a:pt x="1139" y="1676"/>
                  <a:pt x="1082" y="1655"/>
                  <a:pt x="1042" y="1655"/>
                </a:cubicBezTo>
                <a:close/>
                <a:moveTo>
                  <a:pt x="1490" y="469"/>
                </a:moveTo>
                <a:cubicBezTo>
                  <a:pt x="1432" y="452"/>
                  <a:pt x="1380" y="457"/>
                  <a:pt x="1324" y="482"/>
                </a:cubicBezTo>
                <a:cubicBezTo>
                  <a:pt x="1309" y="488"/>
                  <a:pt x="1297" y="498"/>
                  <a:pt x="1286" y="509"/>
                </a:cubicBezTo>
                <a:cubicBezTo>
                  <a:pt x="1334" y="430"/>
                  <a:pt x="1380" y="326"/>
                  <a:pt x="1241" y="266"/>
                </a:cubicBezTo>
                <a:cubicBezTo>
                  <a:pt x="1173" y="237"/>
                  <a:pt x="1095" y="219"/>
                  <a:pt x="1024" y="207"/>
                </a:cubicBezTo>
                <a:cubicBezTo>
                  <a:pt x="1026" y="200"/>
                  <a:pt x="1027" y="193"/>
                  <a:pt x="1027" y="186"/>
                </a:cubicBezTo>
                <a:cubicBezTo>
                  <a:pt x="1027" y="131"/>
                  <a:pt x="969" y="86"/>
                  <a:pt x="889" y="70"/>
                </a:cubicBezTo>
                <a:cubicBezTo>
                  <a:pt x="890" y="67"/>
                  <a:pt x="890" y="64"/>
                  <a:pt x="890" y="61"/>
                </a:cubicBezTo>
                <a:cubicBezTo>
                  <a:pt x="890" y="27"/>
                  <a:pt x="863" y="0"/>
                  <a:pt x="830" y="0"/>
                </a:cubicBezTo>
                <a:cubicBezTo>
                  <a:pt x="797" y="0"/>
                  <a:pt x="770" y="27"/>
                  <a:pt x="770" y="61"/>
                </a:cubicBezTo>
                <a:cubicBezTo>
                  <a:pt x="770" y="64"/>
                  <a:pt x="770" y="67"/>
                  <a:pt x="771" y="70"/>
                </a:cubicBezTo>
                <a:cubicBezTo>
                  <a:pt x="691" y="86"/>
                  <a:pt x="633" y="131"/>
                  <a:pt x="633" y="186"/>
                </a:cubicBezTo>
                <a:cubicBezTo>
                  <a:pt x="633" y="193"/>
                  <a:pt x="634" y="200"/>
                  <a:pt x="636" y="207"/>
                </a:cubicBezTo>
                <a:cubicBezTo>
                  <a:pt x="565" y="219"/>
                  <a:pt x="486" y="237"/>
                  <a:pt x="419" y="266"/>
                </a:cubicBezTo>
                <a:cubicBezTo>
                  <a:pt x="281" y="325"/>
                  <a:pt x="325" y="427"/>
                  <a:pt x="373" y="507"/>
                </a:cubicBezTo>
                <a:cubicBezTo>
                  <a:pt x="362" y="496"/>
                  <a:pt x="350" y="488"/>
                  <a:pt x="337" y="482"/>
                </a:cubicBezTo>
                <a:cubicBezTo>
                  <a:pt x="281" y="457"/>
                  <a:pt x="229" y="452"/>
                  <a:pt x="171" y="469"/>
                </a:cubicBezTo>
                <a:cubicBezTo>
                  <a:pt x="23" y="511"/>
                  <a:pt x="0" y="636"/>
                  <a:pt x="153" y="831"/>
                </a:cubicBezTo>
                <a:cubicBezTo>
                  <a:pt x="193" y="883"/>
                  <a:pt x="259" y="945"/>
                  <a:pt x="308" y="989"/>
                </a:cubicBezTo>
                <a:cubicBezTo>
                  <a:pt x="398" y="1065"/>
                  <a:pt x="491" y="1139"/>
                  <a:pt x="581" y="1215"/>
                </a:cubicBezTo>
                <a:cubicBezTo>
                  <a:pt x="617" y="1246"/>
                  <a:pt x="656" y="1310"/>
                  <a:pt x="589" y="1336"/>
                </a:cubicBezTo>
                <a:cubicBezTo>
                  <a:pt x="572" y="1343"/>
                  <a:pt x="552" y="1338"/>
                  <a:pt x="536" y="1325"/>
                </a:cubicBezTo>
                <a:cubicBezTo>
                  <a:pt x="549" y="1340"/>
                  <a:pt x="570" y="1352"/>
                  <a:pt x="592" y="1347"/>
                </a:cubicBezTo>
                <a:cubicBezTo>
                  <a:pt x="624" y="1341"/>
                  <a:pt x="645" y="1314"/>
                  <a:pt x="650" y="1282"/>
                </a:cubicBezTo>
                <a:cubicBezTo>
                  <a:pt x="651" y="1275"/>
                  <a:pt x="651" y="1268"/>
                  <a:pt x="650" y="1261"/>
                </a:cubicBezTo>
                <a:cubicBezTo>
                  <a:pt x="661" y="1306"/>
                  <a:pt x="670" y="1349"/>
                  <a:pt x="676" y="1389"/>
                </a:cubicBezTo>
                <a:cubicBezTo>
                  <a:pt x="697" y="1487"/>
                  <a:pt x="758" y="1490"/>
                  <a:pt x="830" y="1490"/>
                </a:cubicBezTo>
                <a:cubicBezTo>
                  <a:pt x="901" y="1490"/>
                  <a:pt x="965" y="1489"/>
                  <a:pt x="984" y="1389"/>
                </a:cubicBezTo>
                <a:cubicBezTo>
                  <a:pt x="1033" y="1075"/>
                  <a:pt x="1257" y="556"/>
                  <a:pt x="1257" y="556"/>
                </a:cubicBezTo>
                <a:cubicBezTo>
                  <a:pt x="1257" y="555"/>
                  <a:pt x="1258" y="554"/>
                  <a:pt x="1259" y="553"/>
                </a:cubicBezTo>
                <a:cubicBezTo>
                  <a:pt x="1250" y="576"/>
                  <a:pt x="1249" y="601"/>
                  <a:pt x="1257" y="625"/>
                </a:cubicBezTo>
                <a:cubicBezTo>
                  <a:pt x="1265" y="649"/>
                  <a:pt x="1291" y="670"/>
                  <a:pt x="1319" y="670"/>
                </a:cubicBezTo>
                <a:cubicBezTo>
                  <a:pt x="1352" y="670"/>
                  <a:pt x="1379" y="644"/>
                  <a:pt x="1379" y="611"/>
                </a:cubicBezTo>
                <a:cubicBezTo>
                  <a:pt x="1379" y="578"/>
                  <a:pt x="1352" y="552"/>
                  <a:pt x="1319" y="552"/>
                </a:cubicBezTo>
                <a:cubicBezTo>
                  <a:pt x="1300" y="552"/>
                  <a:pt x="1284" y="561"/>
                  <a:pt x="1273" y="574"/>
                </a:cubicBezTo>
                <a:cubicBezTo>
                  <a:pt x="1277" y="561"/>
                  <a:pt x="1285" y="548"/>
                  <a:pt x="1297" y="539"/>
                </a:cubicBezTo>
                <a:cubicBezTo>
                  <a:pt x="1386" y="471"/>
                  <a:pt x="1578" y="524"/>
                  <a:pt x="1518" y="676"/>
                </a:cubicBezTo>
                <a:cubicBezTo>
                  <a:pt x="1501" y="722"/>
                  <a:pt x="1395" y="868"/>
                  <a:pt x="1312" y="944"/>
                </a:cubicBezTo>
                <a:cubicBezTo>
                  <a:pt x="1228" y="1028"/>
                  <a:pt x="1137" y="1103"/>
                  <a:pt x="1055" y="1189"/>
                </a:cubicBezTo>
                <a:cubicBezTo>
                  <a:pt x="1031" y="1215"/>
                  <a:pt x="1005" y="1244"/>
                  <a:pt x="1011" y="1282"/>
                </a:cubicBezTo>
                <a:cubicBezTo>
                  <a:pt x="1015" y="1314"/>
                  <a:pt x="1037" y="1341"/>
                  <a:pt x="1069" y="1347"/>
                </a:cubicBezTo>
                <a:cubicBezTo>
                  <a:pt x="1091" y="1352"/>
                  <a:pt x="1112" y="1340"/>
                  <a:pt x="1124" y="1325"/>
                </a:cubicBezTo>
                <a:cubicBezTo>
                  <a:pt x="1109" y="1338"/>
                  <a:pt x="1089" y="1343"/>
                  <a:pt x="1072" y="1336"/>
                </a:cubicBezTo>
                <a:cubicBezTo>
                  <a:pt x="1005" y="1310"/>
                  <a:pt x="1043" y="1246"/>
                  <a:pt x="1080" y="1215"/>
                </a:cubicBezTo>
                <a:cubicBezTo>
                  <a:pt x="1170" y="1139"/>
                  <a:pt x="1262" y="1065"/>
                  <a:pt x="1353" y="989"/>
                </a:cubicBezTo>
                <a:cubicBezTo>
                  <a:pt x="1401" y="945"/>
                  <a:pt x="1467" y="883"/>
                  <a:pt x="1508" y="831"/>
                </a:cubicBezTo>
                <a:cubicBezTo>
                  <a:pt x="1661" y="636"/>
                  <a:pt x="1638" y="511"/>
                  <a:pt x="1490" y="469"/>
                </a:cubicBezTo>
                <a:close/>
                <a:moveTo>
                  <a:pt x="606" y="1189"/>
                </a:moveTo>
                <a:cubicBezTo>
                  <a:pt x="524" y="1103"/>
                  <a:pt x="432" y="1028"/>
                  <a:pt x="349" y="944"/>
                </a:cubicBezTo>
                <a:cubicBezTo>
                  <a:pt x="265" y="868"/>
                  <a:pt x="159" y="722"/>
                  <a:pt x="142" y="676"/>
                </a:cubicBezTo>
                <a:cubicBezTo>
                  <a:pt x="83" y="524"/>
                  <a:pt x="275" y="471"/>
                  <a:pt x="364" y="539"/>
                </a:cubicBezTo>
                <a:cubicBezTo>
                  <a:pt x="376" y="548"/>
                  <a:pt x="383" y="561"/>
                  <a:pt x="388" y="574"/>
                </a:cubicBezTo>
                <a:cubicBezTo>
                  <a:pt x="377" y="561"/>
                  <a:pt x="360" y="552"/>
                  <a:pt x="341" y="552"/>
                </a:cubicBezTo>
                <a:cubicBezTo>
                  <a:pt x="309" y="552"/>
                  <a:pt x="282" y="578"/>
                  <a:pt x="282" y="611"/>
                </a:cubicBezTo>
                <a:cubicBezTo>
                  <a:pt x="282" y="644"/>
                  <a:pt x="309" y="670"/>
                  <a:pt x="341" y="670"/>
                </a:cubicBezTo>
                <a:cubicBezTo>
                  <a:pt x="369" y="670"/>
                  <a:pt x="395" y="649"/>
                  <a:pt x="404" y="625"/>
                </a:cubicBezTo>
                <a:cubicBezTo>
                  <a:pt x="412" y="602"/>
                  <a:pt x="410" y="579"/>
                  <a:pt x="403" y="557"/>
                </a:cubicBezTo>
                <a:cubicBezTo>
                  <a:pt x="412" y="576"/>
                  <a:pt x="571" y="947"/>
                  <a:pt x="646" y="1246"/>
                </a:cubicBezTo>
                <a:cubicBezTo>
                  <a:pt x="638" y="1225"/>
                  <a:pt x="622" y="1206"/>
                  <a:pt x="606" y="1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3599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3F8B9148-7812-4E2A-A71E-173D1A4C0919}"/>
              </a:ext>
            </a:extLst>
          </p:cNvPr>
          <p:cNvSpPr/>
          <p:nvPr/>
        </p:nvSpPr>
        <p:spPr bwMode="auto">
          <a:xfrm>
            <a:off x="1759915" y="4861580"/>
            <a:ext cx="553970" cy="553970"/>
          </a:xfrm>
          <a:prstGeom prst="ellipse">
            <a:avLst/>
          </a:prstGeom>
          <a:solidFill>
            <a:srgbClr val="B9CBC7"/>
          </a:solidFill>
          <a:ln w="6350">
            <a:noFill/>
          </a:ln>
        </p:spPr>
        <p:txBody>
          <a:bodyPr vert="horz" wrap="square" lIns="0" tIns="0" rIns="0" bIns="0" numCol="1" rtlCol="0" anchor="ctr" anchorCtr="0" compatLnSpc="1"/>
          <a:lstStyle/>
          <a:p>
            <a:pPr algn="ctr" defTabSz="914217"/>
            <a:endParaRPr 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2702D7-09E7-4FF6-BB6C-8F7E8B0059DA}"/>
              </a:ext>
            </a:extLst>
          </p:cNvPr>
          <p:cNvSpPr>
            <a:spLocks noEditPoints="1"/>
          </p:cNvSpPr>
          <p:nvPr/>
        </p:nvSpPr>
        <p:spPr bwMode="auto">
          <a:xfrm>
            <a:off x="1907162" y="5006576"/>
            <a:ext cx="259474" cy="279421"/>
          </a:xfrm>
          <a:custGeom>
            <a:avLst/>
            <a:gdLst>
              <a:gd name="T0" fmla="*/ 980 w 1661"/>
              <a:gd name="T1" fmla="*/ 1577 h 1789"/>
              <a:gd name="T2" fmla="*/ 723 w 1661"/>
              <a:gd name="T3" fmla="*/ 1542 h 1789"/>
              <a:gd name="T4" fmla="*/ 723 w 1661"/>
              <a:gd name="T5" fmla="*/ 1612 h 1789"/>
              <a:gd name="T6" fmla="*/ 1042 w 1661"/>
              <a:gd name="T7" fmla="*/ 1655 h 1789"/>
              <a:gd name="T8" fmla="*/ 524 w 1661"/>
              <a:gd name="T9" fmla="*/ 1751 h 1789"/>
              <a:gd name="T10" fmla="*/ 1139 w 1661"/>
              <a:gd name="T11" fmla="*/ 1789 h 1789"/>
              <a:gd name="T12" fmla="*/ 1042 w 1661"/>
              <a:gd name="T13" fmla="*/ 1655 h 1789"/>
              <a:gd name="T14" fmla="*/ 1324 w 1661"/>
              <a:gd name="T15" fmla="*/ 482 h 1789"/>
              <a:gd name="T16" fmla="*/ 1241 w 1661"/>
              <a:gd name="T17" fmla="*/ 266 h 1789"/>
              <a:gd name="T18" fmla="*/ 1027 w 1661"/>
              <a:gd name="T19" fmla="*/ 186 h 1789"/>
              <a:gd name="T20" fmla="*/ 890 w 1661"/>
              <a:gd name="T21" fmla="*/ 61 h 1789"/>
              <a:gd name="T22" fmla="*/ 770 w 1661"/>
              <a:gd name="T23" fmla="*/ 61 h 1789"/>
              <a:gd name="T24" fmla="*/ 633 w 1661"/>
              <a:gd name="T25" fmla="*/ 186 h 1789"/>
              <a:gd name="T26" fmla="*/ 419 w 1661"/>
              <a:gd name="T27" fmla="*/ 266 h 1789"/>
              <a:gd name="T28" fmla="*/ 337 w 1661"/>
              <a:gd name="T29" fmla="*/ 482 h 1789"/>
              <a:gd name="T30" fmla="*/ 153 w 1661"/>
              <a:gd name="T31" fmla="*/ 831 h 1789"/>
              <a:gd name="T32" fmla="*/ 581 w 1661"/>
              <a:gd name="T33" fmla="*/ 1215 h 1789"/>
              <a:gd name="T34" fmla="*/ 536 w 1661"/>
              <a:gd name="T35" fmla="*/ 1325 h 1789"/>
              <a:gd name="T36" fmla="*/ 650 w 1661"/>
              <a:gd name="T37" fmla="*/ 1282 h 1789"/>
              <a:gd name="T38" fmla="*/ 676 w 1661"/>
              <a:gd name="T39" fmla="*/ 1389 h 1789"/>
              <a:gd name="T40" fmla="*/ 984 w 1661"/>
              <a:gd name="T41" fmla="*/ 1389 h 1789"/>
              <a:gd name="T42" fmla="*/ 1259 w 1661"/>
              <a:gd name="T43" fmla="*/ 553 h 1789"/>
              <a:gd name="T44" fmla="*/ 1319 w 1661"/>
              <a:gd name="T45" fmla="*/ 670 h 1789"/>
              <a:gd name="T46" fmla="*/ 1319 w 1661"/>
              <a:gd name="T47" fmla="*/ 552 h 1789"/>
              <a:gd name="T48" fmla="*/ 1297 w 1661"/>
              <a:gd name="T49" fmla="*/ 539 h 1789"/>
              <a:gd name="T50" fmla="*/ 1312 w 1661"/>
              <a:gd name="T51" fmla="*/ 944 h 1789"/>
              <a:gd name="T52" fmla="*/ 1011 w 1661"/>
              <a:gd name="T53" fmla="*/ 1282 h 1789"/>
              <a:gd name="T54" fmla="*/ 1124 w 1661"/>
              <a:gd name="T55" fmla="*/ 1325 h 1789"/>
              <a:gd name="T56" fmla="*/ 1080 w 1661"/>
              <a:gd name="T57" fmla="*/ 1215 h 1789"/>
              <a:gd name="T58" fmla="*/ 1508 w 1661"/>
              <a:gd name="T59" fmla="*/ 831 h 1789"/>
              <a:gd name="T60" fmla="*/ 606 w 1661"/>
              <a:gd name="T61" fmla="*/ 1189 h 1789"/>
              <a:gd name="T62" fmla="*/ 142 w 1661"/>
              <a:gd name="T63" fmla="*/ 676 h 1789"/>
              <a:gd name="T64" fmla="*/ 388 w 1661"/>
              <a:gd name="T65" fmla="*/ 574 h 1789"/>
              <a:gd name="T66" fmla="*/ 282 w 1661"/>
              <a:gd name="T67" fmla="*/ 611 h 1789"/>
              <a:gd name="T68" fmla="*/ 404 w 1661"/>
              <a:gd name="T69" fmla="*/ 625 h 1789"/>
              <a:gd name="T70" fmla="*/ 646 w 1661"/>
              <a:gd name="T71" fmla="*/ 1246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61" h="1789">
                <a:moveTo>
                  <a:pt x="945" y="1612"/>
                </a:moveTo>
                <a:cubicBezTo>
                  <a:pt x="965" y="1612"/>
                  <a:pt x="980" y="1596"/>
                  <a:pt x="980" y="1577"/>
                </a:cubicBezTo>
                <a:cubicBezTo>
                  <a:pt x="980" y="1557"/>
                  <a:pt x="965" y="1542"/>
                  <a:pt x="945" y="1542"/>
                </a:cubicBezTo>
                <a:cubicBezTo>
                  <a:pt x="723" y="1542"/>
                  <a:pt x="723" y="1542"/>
                  <a:pt x="723" y="1542"/>
                </a:cubicBezTo>
                <a:cubicBezTo>
                  <a:pt x="703" y="1542"/>
                  <a:pt x="688" y="1557"/>
                  <a:pt x="688" y="1577"/>
                </a:cubicBezTo>
                <a:cubicBezTo>
                  <a:pt x="688" y="1596"/>
                  <a:pt x="703" y="1612"/>
                  <a:pt x="723" y="1612"/>
                </a:cubicBezTo>
                <a:lnTo>
                  <a:pt x="945" y="1612"/>
                </a:lnTo>
                <a:close/>
                <a:moveTo>
                  <a:pt x="1042" y="1655"/>
                </a:moveTo>
                <a:cubicBezTo>
                  <a:pt x="621" y="1655"/>
                  <a:pt x="621" y="1655"/>
                  <a:pt x="621" y="1655"/>
                </a:cubicBezTo>
                <a:cubicBezTo>
                  <a:pt x="582" y="1655"/>
                  <a:pt x="524" y="1676"/>
                  <a:pt x="524" y="1751"/>
                </a:cubicBezTo>
                <a:cubicBezTo>
                  <a:pt x="524" y="1789"/>
                  <a:pt x="524" y="1789"/>
                  <a:pt x="524" y="1789"/>
                </a:cubicBezTo>
                <a:cubicBezTo>
                  <a:pt x="1139" y="1789"/>
                  <a:pt x="1139" y="1789"/>
                  <a:pt x="1139" y="1789"/>
                </a:cubicBezTo>
                <a:cubicBezTo>
                  <a:pt x="1139" y="1751"/>
                  <a:pt x="1139" y="1751"/>
                  <a:pt x="1139" y="1751"/>
                </a:cubicBezTo>
                <a:cubicBezTo>
                  <a:pt x="1139" y="1676"/>
                  <a:pt x="1082" y="1655"/>
                  <a:pt x="1042" y="1655"/>
                </a:cubicBezTo>
                <a:close/>
                <a:moveTo>
                  <a:pt x="1490" y="469"/>
                </a:moveTo>
                <a:cubicBezTo>
                  <a:pt x="1432" y="452"/>
                  <a:pt x="1380" y="457"/>
                  <a:pt x="1324" y="482"/>
                </a:cubicBezTo>
                <a:cubicBezTo>
                  <a:pt x="1309" y="488"/>
                  <a:pt x="1297" y="498"/>
                  <a:pt x="1286" y="509"/>
                </a:cubicBezTo>
                <a:cubicBezTo>
                  <a:pt x="1334" y="430"/>
                  <a:pt x="1380" y="326"/>
                  <a:pt x="1241" y="266"/>
                </a:cubicBezTo>
                <a:cubicBezTo>
                  <a:pt x="1173" y="237"/>
                  <a:pt x="1095" y="219"/>
                  <a:pt x="1024" y="207"/>
                </a:cubicBezTo>
                <a:cubicBezTo>
                  <a:pt x="1026" y="200"/>
                  <a:pt x="1027" y="193"/>
                  <a:pt x="1027" y="186"/>
                </a:cubicBezTo>
                <a:cubicBezTo>
                  <a:pt x="1027" y="131"/>
                  <a:pt x="969" y="86"/>
                  <a:pt x="889" y="70"/>
                </a:cubicBezTo>
                <a:cubicBezTo>
                  <a:pt x="890" y="67"/>
                  <a:pt x="890" y="64"/>
                  <a:pt x="890" y="61"/>
                </a:cubicBezTo>
                <a:cubicBezTo>
                  <a:pt x="890" y="27"/>
                  <a:pt x="863" y="0"/>
                  <a:pt x="830" y="0"/>
                </a:cubicBezTo>
                <a:cubicBezTo>
                  <a:pt x="797" y="0"/>
                  <a:pt x="770" y="27"/>
                  <a:pt x="770" y="61"/>
                </a:cubicBezTo>
                <a:cubicBezTo>
                  <a:pt x="770" y="64"/>
                  <a:pt x="770" y="67"/>
                  <a:pt x="771" y="70"/>
                </a:cubicBezTo>
                <a:cubicBezTo>
                  <a:pt x="691" y="86"/>
                  <a:pt x="633" y="131"/>
                  <a:pt x="633" y="186"/>
                </a:cubicBezTo>
                <a:cubicBezTo>
                  <a:pt x="633" y="193"/>
                  <a:pt x="634" y="200"/>
                  <a:pt x="636" y="207"/>
                </a:cubicBezTo>
                <a:cubicBezTo>
                  <a:pt x="565" y="219"/>
                  <a:pt x="486" y="237"/>
                  <a:pt x="419" y="266"/>
                </a:cubicBezTo>
                <a:cubicBezTo>
                  <a:pt x="281" y="325"/>
                  <a:pt x="325" y="427"/>
                  <a:pt x="373" y="507"/>
                </a:cubicBezTo>
                <a:cubicBezTo>
                  <a:pt x="362" y="496"/>
                  <a:pt x="350" y="488"/>
                  <a:pt x="337" y="482"/>
                </a:cubicBezTo>
                <a:cubicBezTo>
                  <a:pt x="281" y="457"/>
                  <a:pt x="229" y="452"/>
                  <a:pt x="171" y="469"/>
                </a:cubicBezTo>
                <a:cubicBezTo>
                  <a:pt x="23" y="511"/>
                  <a:pt x="0" y="636"/>
                  <a:pt x="153" y="831"/>
                </a:cubicBezTo>
                <a:cubicBezTo>
                  <a:pt x="193" y="883"/>
                  <a:pt x="259" y="945"/>
                  <a:pt x="308" y="989"/>
                </a:cubicBezTo>
                <a:cubicBezTo>
                  <a:pt x="398" y="1065"/>
                  <a:pt x="491" y="1139"/>
                  <a:pt x="581" y="1215"/>
                </a:cubicBezTo>
                <a:cubicBezTo>
                  <a:pt x="617" y="1246"/>
                  <a:pt x="656" y="1310"/>
                  <a:pt x="589" y="1336"/>
                </a:cubicBezTo>
                <a:cubicBezTo>
                  <a:pt x="572" y="1343"/>
                  <a:pt x="552" y="1338"/>
                  <a:pt x="536" y="1325"/>
                </a:cubicBezTo>
                <a:cubicBezTo>
                  <a:pt x="549" y="1340"/>
                  <a:pt x="570" y="1352"/>
                  <a:pt x="592" y="1347"/>
                </a:cubicBezTo>
                <a:cubicBezTo>
                  <a:pt x="624" y="1341"/>
                  <a:pt x="645" y="1314"/>
                  <a:pt x="650" y="1282"/>
                </a:cubicBezTo>
                <a:cubicBezTo>
                  <a:pt x="651" y="1275"/>
                  <a:pt x="651" y="1268"/>
                  <a:pt x="650" y="1261"/>
                </a:cubicBezTo>
                <a:cubicBezTo>
                  <a:pt x="661" y="1306"/>
                  <a:pt x="670" y="1349"/>
                  <a:pt x="676" y="1389"/>
                </a:cubicBezTo>
                <a:cubicBezTo>
                  <a:pt x="697" y="1487"/>
                  <a:pt x="758" y="1490"/>
                  <a:pt x="830" y="1490"/>
                </a:cubicBezTo>
                <a:cubicBezTo>
                  <a:pt x="901" y="1490"/>
                  <a:pt x="965" y="1489"/>
                  <a:pt x="984" y="1389"/>
                </a:cubicBezTo>
                <a:cubicBezTo>
                  <a:pt x="1033" y="1075"/>
                  <a:pt x="1257" y="556"/>
                  <a:pt x="1257" y="556"/>
                </a:cubicBezTo>
                <a:cubicBezTo>
                  <a:pt x="1257" y="555"/>
                  <a:pt x="1258" y="554"/>
                  <a:pt x="1259" y="553"/>
                </a:cubicBezTo>
                <a:cubicBezTo>
                  <a:pt x="1250" y="576"/>
                  <a:pt x="1249" y="601"/>
                  <a:pt x="1257" y="625"/>
                </a:cubicBezTo>
                <a:cubicBezTo>
                  <a:pt x="1265" y="649"/>
                  <a:pt x="1291" y="670"/>
                  <a:pt x="1319" y="670"/>
                </a:cubicBezTo>
                <a:cubicBezTo>
                  <a:pt x="1352" y="670"/>
                  <a:pt x="1379" y="644"/>
                  <a:pt x="1379" y="611"/>
                </a:cubicBezTo>
                <a:cubicBezTo>
                  <a:pt x="1379" y="578"/>
                  <a:pt x="1352" y="552"/>
                  <a:pt x="1319" y="552"/>
                </a:cubicBezTo>
                <a:cubicBezTo>
                  <a:pt x="1300" y="552"/>
                  <a:pt x="1284" y="561"/>
                  <a:pt x="1273" y="574"/>
                </a:cubicBezTo>
                <a:cubicBezTo>
                  <a:pt x="1277" y="561"/>
                  <a:pt x="1285" y="548"/>
                  <a:pt x="1297" y="539"/>
                </a:cubicBezTo>
                <a:cubicBezTo>
                  <a:pt x="1386" y="471"/>
                  <a:pt x="1578" y="524"/>
                  <a:pt x="1518" y="676"/>
                </a:cubicBezTo>
                <a:cubicBezTo>
                  <a:pt x="1501" y="722"/>
                  <a:pt x="1395" y="868"/>
                  <a:pt x="1312" y="944"/>
                </a:cubicBezTo>
                <a:cubicBezTo>
                  <a:pt x="1228" y="1028"/>
                  <a:pt x="1137" y="1103"/>
                  <a:pt x="1055" y="1189"/>
                </a:cubicBezTo>
                <a:cubicBezTo>
                  <a:pt x="1031" y="1215"/>
                  <a:pt x="1005" y="1244"/>
                  <a:pt x="1011" y="1282"/>
                </a:cubicBezTo>
                <a:cubicBezTo>
                  <a:pt x="1015" y="1314"/>
                  <a:pt x="1037" y="1341"/>
                  <a:pt x="1069" y="1347"/>
                </a:cubicBezTo>
                <a:cubicBezTo>
                  <a:pt x="1091" y="1352"/>
                  <a:pt x="1112" y="1340"/>
                  <a:pt x="1124" y="1325"/>
                </a:cubicBezTo>
                <a:cubicBezTo>
                  <a:pt x="1109" y="1338"/>
                  <a:pt x="1089" y="1343"/>
                  <a:pt x="1072" y="1336"/>
                </a:cubicBezTo>
                <a:cubicBezTo>
                  <a:pt x="1005" y="1310"/>
                  <a:pt x="1043" y="1246"/>
                  <a:pt x="1080" y="1215"/>
                </a:cubicBezTo>
                <a:cubicBezTo>
                  <a:pt x="1170" y="1139"/>
                  <a:pt x="1262" y="1065"/>
                  <a:pt x="1353" y="989"/>
                </a:cubicBezTo>
                <a:cubicBezTo>
                  <a:pt x="1401" y="945"/>
                  <a:pt x="1467" y="883"/>
                  <a:pt x="1508" y="831"/>
                </a:cubicBezTo>
                <a:cubicBezTo>
                  <a:pt x="1661" y="636"/>
                  <a:pt x="1638" y="511"/>
                  <a:pt x="1490" y="469"/>
                </a:cubicBezTo>
                <a:close/>
                <a:moveTo>
                  <a:pt x="606" y="1189"/>
                </a:moveTo>
                <a:cubicBezTo>
                  <a:pt x="524" y="1103"/>
                  <a:pt x="432" y="1028"/>
                  <a:pt x="349" y="944"/>
                </a:cubicBezTo>
                <a:cubicBezTo>
                  <a:pt x="265" y="868"/>
                  <a:pt x="159" y="722"/>
                  <a:pt x="142" y="676"/>
                </a:cubicBezTo>
                <a:cubicBezTo>
                  <a:pt x="83" y="524"/>
                  <a:pt x="275" y="471"/>
                  <a:pt x="364" y="539"/>
                </a:cubicBezTo>
                <a:cubicBezTo>
                  <a:pt x="376" y="548"/>
                  <a:pt x="383" y="561"/>
                  <a:pt x="388" y="574"/>
                </a:cubicBezTo>
                <a:cubicBezTo>
                  <a:pt x="377" y="561"/>
                  <a:pt x="360" y="552"/>
                  <a:pt x="341" y="552"/>
                </a:cubicBezTo>
                <a:cubicBezTo>
                  <a:pt x="309" y="552"/>
                  <a:pt x="282" y="578"/>
                  <a:pt x="282" y="611"/>
                </a:cubicBezTo>
                <a:cubicBezTo>
                  <a:pt x="282" y="644"/>
                  <a:pt x="309" y="670"/>
                  <a:pt x="341" y="670"/>
                </a:cubicBezTo>
                <a:cubicBezTo>
                  <a:pt x="369" y="670"/>
                  <a:pt x="395" y="649"/>
                  <a:pt x="404" y="625"/>
                </a:cubicBezTo>
                <a:cubicBezTo>
                  <a:pt x="412" y="602"/>
                  <a:pt x="410" y="579"/>
                  <a:pt x="403" y="557"/>
                </a:cubicBezTo>
                <a:cubicBezTo>
                  <a:pt x="412" y="576"/>
                  <a:pt x="571" y="947"/>
                  <a:pt x="646" y="1246"/>
                </a:cubicBezTo>
                <a:cubicBezTo>
                  <a:pt x="638" y="1225"/>
                  <a:pt x="622" y="1206"/>
                  <a:pt x="606" y="1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3599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F13D207-E4E9-40A5-BD95-A6DB4462D4B6}"/>
              </a:ext>
            </a:extLst>
          </p:cNvPr>
          <p:cNvSpPr txBox="1">
            <a:spLocks/>
          </p:cNvSpPr>
          <p:nvPr/>
        </p:nvSpPr>
        <p:spPr>
          <a:xfrm>
            <a:off x="1632594" y="1707565"/>
            <a:ext cx="5587611" cy="1917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BEST </a:t>
            </a:r>
            <a:br>
              <a:rPr 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POWER</a:t>
            </a:r>
            <a:r>
              <a:rPr lang="en-US" altLang="zh-CN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POINT</a:t>
            </a:r>
            <a:endParaRPr lang="en-US" sz="3600" spc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1A3F8E4-E38D-4973-B437-17DF30BD17B0}"/>
              </a:ext>
            </a:extLst>
          </p:cNvPr>
          <p:cNvSpPr txBox="1">
            <a:spLocks/>
          </p:cNvSpPr>
          <p:nvPr/>
        </p:nvSpPr>
        <p:spPr>
          <a:xfrm>
            <a:off x="2612576" y="3431771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FEA67A4-9ABC-4BAD-B963-CA7A3300CE44}"/>
              </a:ext>
            </a:extLst>
          </p:cNvPr>
          <p:cNvSpPr txBox="1"/>
          <p:nvPr/>
        </p:nvSpPr>
        <p:spPr>
          <a:xfrm>
            <a:off x="2636728" y="3702624"/>
            <a:ext cx="3120836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CCE28EA-8322-49E7-A8DF-86E5402D8E41}"/>
              </a:ext>
            </a:extLst>
          </p:cNvPr>
          <p:cNvSpPr txBox="1">
            <a:spLocks/>
          </p:cNvSpPr>
          <p:nvPr/>
        </p:nvSpPr>
        <p:spPr>
          <a:xfrm>
            <a:off x="2636728" y="480795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732B37F8-0107-47E9-A5A1-CF7D92E331A2}"/>
              </a:ext>
            </a:extLst>
          </p:cNvPr>
          <p:cNvSpPr txBox="1"/>
          <p:nvPr/>
        </p:nvSpPr>
        <p:spPr>
          <a:xfrm>
            <a:off x="2660880" y="5078812"/>
            <a:ext cx="3120836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F5712D-93FF-44B5-B7F1-23F277B00CA9}"/>
              </a:ext>
            </a:extLst>
          </p:cNvPr>
          <p:cNvSpPr/>
          <p:nvPr/>
        </p:nvSpPr>
        <p:spPr>
          <a:xfrm>
            <a:off x="6096000" y="1921397"/>
            <a:ext cx="4818927" cy="409743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6FF4FAE-869D-4CBC-9A1F-444352A7EF6D}"/>
              </a:ext>
            </a:extLst>
          </p:cNvPr>
          <p:cNvSpPr/>
          <p:nvPr/>
        </p:nvSpPr>
        <p:spPr>
          <a:xfrm>
            <a:off x="553505" y="3992563"/>
            <a:ext cx="454606" cy="454606"/>
          </a:xfrm>
          <a:prstGeom prst="ellipse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736C960-78A9-43B2-8A19-FD960A06F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0"/>
            <a:ext cx="12209383" cy="160489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050A36-6A01-43FC-8D64-9D91898E5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5" y="-11386094"/>
            <a:ext cx="12209384" cy="18315799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2298494-220B-4518-A903-1A0C8FDEBBFA}"/>
              </a:ext>
            </a:extLst>
          </p:cNvPr>
          <p:cNvSpPr txBox="1">
            <a:spLocks/>
          </p:cNvSpPr>
          <p:nvPr/>
        </p:nvSpPr>
        <p:spPr>
          <a:xfrm>
            <a:off x="2705222" y="2430018"/>
            <a:ext cx="6672145" cy="1108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000" spc="300" noProof="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THANK YOU</a:t>
            </a:r>
            <a:endParaRPr kumimoji="0" lang="en-US" sz="8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F107873-D453-48C1-B55A-EC977928B71E}"/>
              </a:ext>
            </a:extLst>
          </p:cNvPr>
          <p:cNvSpPr/>
          <p:nvPr/>
        </p:nvSpPr>
        <p:spPr>
          <a:xfrm>
            <a:off x="10956586" y="2380547"/>
            <a:ext cx="227303" cy="227303"/>
          </a:xfrm>
          <a:prstGeom prst="ellipse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B2A19E5-F88A-42C5-8419-65D190ADB799}"/>
              </a:ext>
            </a:extLst>
          </p:cNvPr>
          <p:cNvSpPr txBox="1">
            <a:spLocks/>
          </p:cNvSpPr>
          <p:nvPr/>
        </p:nvSpPr>
        <p:spPr>
          <a:xfrm>
            <a:off x="4434285" y="4876170"/>
            <a:ext cx="3727072" cy="391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www.freeppt7.com</a:t>
            </a: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0956C8A-227C-6B52-3AE4-7EEA9CCF0F7D}"/>
              </a:ext>
            </a:extLst>
          </p:cNvPr>
          <p:cNvGrpSpPr/>
          <p:nvPr/>
        </p:nvGrpSpPr>
        <p:grpSpPr>
          <a:xfrm>
            <a:off x="5119888" y="842082"/>
            <a:ext cx="1382395" cy="390525"/>
            <a:chOff x="455" y="472"/>
            <a:chExt cx="2177" cy="61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D29EBDE-ED11-2496-139D-D3C43ABCF468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C9EBB8A-DB79-B3C2-9448-53EC70922585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2AC7216F-0764-01D8-067C-AADC41C57C7A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BBAD8FB2-3ACC-7953-3B9D-F0002576497D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703BE1B-4071-E6FA-6EFF-710F69706A98}"/>
                </a:ext>
              </a:extLst>
            </p:cNvPr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22" name="TextBox 3">
            <a:hlinkClick r:id="rId5"/>
            <a:extLst>
              <a:ext uri="{FF2B5EF4-FFF2-40B4-BE49-F238E27FC236}">
                <a16:creationId xmlns:a16="http://schemas.microsoft.com/office/drawing/2014/main" id="{28D3C868-FB70-AEDF-EFD2-E6B0DBB2BB0C}"/>
              </a:ext>
            </a:extLst>
          </p:cNvPr>
          <p:cNvSpPr txBox="1"/>
          <p:nvPr/>
        </p:nvSpPr>
        <p:spPr>
          <a:xfrm>
            <a:off x="3519884" y="6561924"/>
            <a:ext cx="51696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565751-1040-4423-9705-D33B540F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908"/>
            <a:ext cx="12192000" cy="1828972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2DDA5DB-0F29-4AFA-B081-8101AE234FE3}"/>
              </a:ext>
            </a:extLst>
          </p:cNvPr>
          <p:cNvSpPr/>
          <p:nvPr/>
        </p:nvSpPr>
        <p:spPr>
          <a:xfrm>
            <a:off x="3392086" y="2097542"/>
            <a:ext cx="5270500" cy="1003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25DCF8A-A9BA-49AA-B5C0-4FFFF0F6DD05}"/>
              </a:ext>
            </a:extLst>
          </p:cNvPr>
          <p:cNvSpPr txBox="1">
            <a:spLocks/>
          </p:cNvSpPr>
          <p:nvPr/>
        </p:nvSpPr>
        <p:spPr>
          <a:xfrm>
            <a:off x="4163800" y="2373339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01</a:t>
            </a:r>
            <a:endParaRPr lang="en-US" sz="3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856B4-879B-4990-97F5-229B50594AF8}"/>
              </a:ext>
            </a:extLst>
          </p:cNvPr>
          <p:cNvSpPr txBox="1">
            <a:spLocks/>
          </p:cNvSpPr>
          <p:nvPr/>
        </p:nvSpPr>
        <p:spPr>
          <a:xfrm>
            <a:off x="4087819" y="4174124"/>
            <a:ext cx="401636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75519E6C-7CB3-491D-BF46-4949658052E3}"/>
              </a:ext>
            </a:extLst>
          </p:cNvPr>
          <p:cNvSpPr txBox="1"/>
          <p:nvPr/>
        </p:nvSpPr>
        <p:spPr>
          <a:xfrm>
            <a:off x="3640056" y="4760458"/>
            <a:ext cx="4911887" cy="46286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2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05C1744-685B-4DF0-A586-1C9667F5B0D8}"/>
              </a:ext>
            </a:extLst>
          </p:cNvPr>
          <p:cNvGrpSpPr/>
          <p:nvPr/>
        </p:nvGrpSpPr>
        <p:grpSpPr>
          <a:xfrm>
            <a:off x="5125682" y="2698604"/>
            <a:ext cx="1940636" cy="2116164"/>
            <a:chOff x="5156200" y="3808413"/>
            <a:chExt cx="315913" cy="344487"/>
          </a:xfrm>
        </p:grpSpPr>
        <p:sp>
          <p:nvSpPr>
            <p:cNvPr id="3" name="Freeform 327">
              <a:extLst>
                <a:ext uri="{FF2B5EF4-FFF2-40B4-BE49-F238E27FC236}">
                  <a16:creationId xmlns:a16="http://schemas.microsoft.com/office/drawing/2014/main" id="{8F7B0387-9B24-484A-BD71-65354F4AB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3856038"/>
              <a:ext cx="160338" cy="296862"/>
            </a:xfrm>
            <a:custGeom>
              <a:avLst/>
              <a:gdLst>
                <a:gd name="T0" fmla="*/ 27 w 50"/>
                <a:gd name="T1" fmla="*/ 43 h 93"/>
                <a:gd name="T2" fmla="*/ 27 w 50"/>
                <a:gd name="T3" fmla="*/ 0 h 93"/>
                <a:gd name="T4" fmla="*/ 0 w 50"/>
                <a:gd name="T5" fmla="*/ 0 h 93"/>
                <a:gd name="T6" fmla="*/ 0 w 50"/>
                <a:gd name="T7" fmla="*/ 43 h 93"/>
                <a:gd name="T8" fmla="*/ 50 w 50"/>
                <a:gd name="T9" fmla="*/ 93 h 93"/>
                <a:gd name="T10" fmla="*/ 50 w 50"/>
                <a:gd name="T11" fmla="*/ 93 h 93"/>
                <a:gd name="T12" fmla="*/ 50 w 50"/>
                <a:gd name="T13" fmla="*/ 66 h 93"/>
                <a:gd name="T14" fmla="*/ 50 w 50"/>
                <a:gd name="T15" fmla="*/ 66 h 93"/>
                <a:gd name="T16" fmla="*/ 27 w 50"/>
                <a:gd name="T17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3">
                  <a:moveTo>
                    <a:pt x="27" y="43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1"/>
                    <a:pt x="22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37" y="66"/>
                    <a:pt x="27" y="56"/>
                    <a:pt x="27" y="43"/>
                  </a:cubicBezTo>
                  <a:close/>
                </a:path>
              </a:pathLst>
            </a:custGeom>
            <a:solidFill>
              <a:srgbClr val="B9C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328">
              <a:extLst>
                <a:ext uri="{FF2B5EF4-FFF2-40B4-BE49-F238E27FC236}">
                  <a16:creationId xmlns:a16="http://schemas.microsoft.com/office/drawing/2014/main" id="{10264C8A-EFB9-4DCE-A9B7-43A7D0D3A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200" y="3808413"/>
              <a:ext cx="85725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Rectangle 329">
              <a:extLst>
                <a:ext uri="{FF2B5EF4-FFF2-40B4-BE49-F238E27FC236}">
                  <a16:creationId xmlns:a16="http://schemas.microsoft.com/office/drawing/2014/main" id="{DACE5BDE-BCF3-4265-8ED3-009BA377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3808413"/>
              <a:ext cx="85725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330">
              <a:extLst>
                <a:ext uri="{FF2B5EF4-FFF2-40B4-BE49-F238E27FC236}">
                  <a16:creationId xmlns:a16="http://schemas.microsoft.com/office/drawing/2014/main" id="{CFE9B27E-A027-495C-90C1-2B0C84E3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3856038"/>
              <a:ext cx="155575" cy="296862"/>
            </a:xfrm>
            <a:custGeom>
              <a:avLst/>
              <a:gdLst>
                <a:gd name="T0" fmla="*/ 22 w 49"/>
                <a:gd name="T1" fmla="*/ 0 h 93"/>
                <a:gd name="T2" fmla="*/ 22 w 49"/>
                <a:gd name="T3" fmla="*/ 43 h 93"/>
                <a:gd name="T4" fmla="*/ 0 w 49"/>
                <a:gd name="T5" fmla="*/ 66 h 93"/>
                <a:gd name="T6" fmla="*/ 0 w 49"/>
                <a:gd name="T7" fmla="*/ 93 h 93"/>
                <a:gd name="T8" fmla="*/ 49 w 49"/>
                <a:gd name="T9" fmla="*/ 43 h 93"/>
                <a:gd name="T10" fmla="*/ 49 w 49"/>
                <a:gd name="T11" fmla="*/ 0 h 93"/>
                <a:gd name="T12" fmla="*/ 22 w 4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3">
                  <a:moveTo>
                    <a:pt x="22" y="0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55"/>
                    <a:pt x="12" y="65"/>
                    <a:pt x="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49" y="70"/>
                    <a:pt x="49" y="43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8B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74015A2-967F-4389-AFC6-B75B644D6942}"/>
              </a:ext>
            </a:extLst>
          </p:cNvPr>
          <p:cNvSpPr txBox="1"/>
          <p:nvPr/>
        </p:nvSpPr>
        <p:spPr>
          <a:xfrm>
            <a:off x="1047017" y="2142598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D7CDAB-F262-405C-906A-6E13D23A1B5A}"/>
              </a:ext>
            </a:extLst>
          </p:cNvPr>
          <p:cNvSpPr txBox="1">
            <a:spLocks/>
          </p:cNvSpPr>
          <p:nvPr/>
        </p:nvSpPr>
        <p:spPr>
          <a:xfrm>
            <a:off x="1793189" y="240988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EB12D9-32D9-4C52-B7AF-E0737DC07BCA}"/>
              </a:ext>
            </a:extLst>
          </p:cNvPr>
          <p:cNvSpPr txBox="1"/>
          <p:nvPr/>
        </p:nvSpPr>
        <p:spPr>
          <a:xfrm>
            <a:off x="1047017" y="4383750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EB2C2B-CCD1-4350-943C-18B0895BB42F}"/>
              </a:ext>
            </a:extLst>
          </p:cNvPr>
          <p:cNvSpPr txBox="1"/>
          <p:nvPr/>
        </p:nvSpPr>
        <p:spPr>
          <a:xfrm>
            <a:off x="7765317" y="2142598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3BBF89A-C3FD-4FF6-B34D-A1EE4B3CEBFB}"/>
              </a:ext>
            </a:extLst>
          </p:cNvPr>
          <p:cNvSpPr txBox="1"/>
          <p:nvPr/>
        </p:nvSpPr>
        <p:spPr>
          <a:xfrm>
            <a:off x="7765317" y="4383750"/>
            <a:ext cx="7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9200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92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285AB97B-975D-4A59-AA9C-509F1FA31453}"/>
              </a:ext>
            </a:extLst>
          </p:cNvPr>
          <p:cNvSpPr txBox="1"/>
          <p:nvPr/>
        </p:nvSpPr>
        <p:spPr>
          <a:xfrm>
            <a:off x="2319791" y="826506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B443D52-0E8E-4196-9F31-BEA2EBCEA529}"/>
              </a:ext>
            </a:extLst>
          </p:cNvPr>
          <p:cNvSpPr/>
          <p:nvPr/>
        </p:nvSpPr>
        <p:spPr>
          <a:xfrm>
            <a:off x="3902597" y="1421390"/>
            <a:ext cx="438680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895B44D4-B8B0-41A2-93EC-C494D25FEDD7}"/>
              </a:ext>
            </a:extLst>
          </p:cNvPr>
          <p:cNvSpPr txBox="1"/>
          <p:nvPr/>
        </p:nvSpPr>
        <p:spPr>
          <a:xfrm>
            <a:off x="1817341" y="2680742"/>
            <a:ext cx="2639281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E1B9665-6710-4A59-B7BE-BBF75552824A}"/>
              </a:ext>
            </a:extLst>
          </p:cNvPr>
          <p:cNvSpPr txBox="1">
            <a:spLocks/>
          </p:cNvSpPr>
          <p:nvPr/>
        </p:nvSpPr>
        <p:spPr>
          <a:xfrm>
            <a:off x="1813318" y="4543915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25F43F2F-5409-4C1E-B45E-9EA07A367466}"/>
              </a:ext>
            </a:extLst>
          </p:cNvPr>
          <p:cNvSpPr txBox="1"/>
          <p:nvPr/>
        </p:nvSpPr>
        <p:spPr>
          <a:xfrm>
            <a:off x="1837470" y="4814768"/>
            <a:ext cx="2639281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174DD57-95CB-400A-AB5C-E20A8A5618CB}"/>
              </a:ext>
            </a:extLst>
          </p:cNvPr>
          <p:cNvSpPr txBox="1">
            <a:spLocks/>
          </p:cNvSpPr>
          <p:nvPr/>
        </p:nvSpPr>
        <p:spPr>
          <a:xfrm>
            <a:off x="8553688" y="240988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6BD3B794-022F-4248-A252-D79E5505F7A8}"/>
              </a:ext>
            </a:extLst>
          </p:cNvPr>
          <p:cNvSpPr txBox="1"/>
          <p:nvPr/>
        </p:nvSpPr>
        <p:spPr>
          <a:xfrm>
            <a:off x="8577840" y="2680742"/>
            <a:ext cx="2639281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A9A57CD-7AF6-4723-AC77-78372D58D9D9}"/>
              </a:ext>
            </a:extLst>
          </p:cNvPr>
          <p:cNvSpPr txBox="1">
            <a:spLocks/>
          </p:cNvSpPr>
          <p:nvPr/>
        </p:nvSpPr>
        <p:spPr>
          <a:xfrm>
            <a:off x="8573817" y="4543915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5BC53EA1-835B-4F27-9220-A1B8004FCA09}"/>
              </a:ext>
            </a:extLst>
          </p:cNvPr>
          <p:cNvSpPr txBox="1"/>
          <p:nvPr/>
        </p:nvSpPr>
        <p:spPr>
          <a:xfrm>
            <a:off x="8597969" y="4814768"/>
            <a:ext cx="2639281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1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AE1AE4F-2213-4B5A-9CE9-235DCF7E3146}"/>
              </a:ext>
            </a:extLst>
          </p:cNvPr>
          <p:cNvSpPr/>
          <p:nvPr/>
        </p:nvSpPr>
        <p:spPr>
          <a:xfrm>
            <a:off x="0" y="1244600"/>
            <a:ext cx="6096000" cy="5613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Shape 1577">
            <a:extLst>
              <a:ext uri="{FF2B5EF4-FFF2-40B4-BE49-F238E27FC236}">
                <a16:creationId xmlns:a16="http://schemas.microsoft.com/office/drawing/2014/main" id="{95BDFB20-4A48-4B9D-A239-FC4ECE8ACD52}"/>
              </a:ext>
            </a:extLst>
          </p:cNvPr>
          <p:cNvSpPr/>
          <p:nvPr/>
        </p:nvSpPr>
        <p:spPr>
          <a:xfrm>
            <a:off x="6954547" y="4184269"/>
            <a:ext cx="380437" cy="30261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7145" h="482946">
                <a:moveTo>
                  <a:pt x="470526" y="166161"/>
                </a:moveTo>
                <a:cubicBezTo>
                  <a:pt x="473988" y="166216"/>
                  <a:pt x="477467" y="167592"/>
                  <a:pt x="480150" y="170271"/>
                </a:cubicBezTo>
                <a:cubicBezTo>
                  <a:pt x="498129" y="188519"/>
                  <a:pt x="508424" y="214444"/>
                  <a:pt x="508424" y="241382"/>
                </a:cubicBezTo>
                <a:cubicBezTo>
                  <a:pt x="508424" y="268466"/>
                  <a:pt x="498129" y="294390"/>
                  <a:pt x="480150" y="312639"/>
                </a:cubicBezTo>
                <a:cubicBezTo>
                  <a:pt x="477395" y="315391"/>
                  <a:pt x="473915" y="316694"/>
                  <a:pt x="470435" y="316694"/>
                </a:cubicBezTo>
                <a:cubicBezTo>
                  <a:pt x="466955" y="316694"/>
                  <a:pt x="463620" y="315391"/>
                  <a:pt x="461010" y="312784"/>
                </a:cubicBezTo>
                <a:cubicBezTo>
                  <a:pt x="455645" y="307570"/>
                  <a:pt x="455500" y="299025"/>
                  <a:pt x="460720" y="293666"/>
                </a:cubicBezTo>
                <a:cubicBezTo>
                  <a:pt x="473915" y="280486"/>
                  <a:pt x="481310" y="261369"/>
                  <a:pt x="481310" y="241382"/>
                </a:cubicBezTo>
                <a:cubicBezTo>
                  <a:pt x="481310" y="221540"/>
                  <a:pt x="473915" y="202423"/>
                  <a:pt x="460720" y="189098"/>
                </a:cubicBezTo>
                <a:cubicBezTo>
                  <a:pt x="455500" y="183885"/>
                  <a:pt x="455645" y="175340"/>
                  <a:pt x="461010" y="169981"/>
                </a:cubicBezTo>
                <a:cubicBezTo>
                  <a:pt x="463620" y="167374"/>
                  <a:pt x="467064" y="166107"/>
                  <a:pt x="470526" y="166161"/>
                </a:cubicBezTo>
                <a:close/>
                <a:moveTo>
                  <a:pt x="35673" y="144822"/>
                </a:moveTo>
                <a:cubicBezTo>
                  <a:pt x="31032" y="144822"/>
                  <a:pt x="27117" y="148732"/>
                  <a:pt x="27117" y="153510"/>
                </a:cubicBezTo>
                <a:lnTo>
                  <a:pt x="27117" y="329451"/>
                </a:lnTo>
                <a:cubicBezTo>
                  <a:pt x="27117" y="334229"/>
                  <a:pt x="31032" y="338139"/>
                  <a:pt x="35673" y="338139"/>
                </a:cubicBezTo>
                <a:lnTo>
                  <a:pt x="94837" y="338139"/>
                </a:lnTo>
                <a:lnTo>
                  <a:pt x="94837" y="144822"/>
                </a:lnTo>
                <a:close/>
                <a:moveTo>
                  <a:pt x="554259" y="128248"/>
                </a:moveTo>
                <a:cubicBezTo>
                  <a:pt x="557737" y="128285"/>
                  <a:pt x="561214" y="129624"/>
                  <a:pt x="563822" y="132229"/>
                </a:cubicBezTo>
                <a:cubicBezTo>
                  <a:pt x="591352" y="160169"/>
                  <a:pt x="607145" y="199979"/>
                  <a:pt x="607145" y="241381"/>
                </a:cubicBezTo>
                <a:cubicBezTo>
                  <a:pt x="607145" y="282784"/>
                  <a:pt x="591352" y="322594"/>
                  <a:pt x="563822" y="350534"/>
                </a:cubicBezTo>
                <a:cubicBezTo>
                  <a:pt x="561069" y="353284"/>
                  <a:pt x="557591" y="354587"/>
                  <a:pt x="554114" y="354587"/>
                </a:cubicBezTo>
                <a:cubicBezTo>
                  <a:pt x="550781" y="354587"/>
                  <a:pt x="547304" y="353284"/>
                  <a:pt x="544696" y="350678"/>
                </a:cubicBezTo>
                <a:cubicBezTo>
                  <a:pt x="539335" y="345467"/>
                  <a:pt x="539190" y="336926"/>
                  <a:pt x="544551" y="331570"/>
                </a:cubicBezTo>
                <a:cubicBezTo>
                  <a:pt x="567154" y="308697"/>
                  <a:pt x="580050" y="275835"/>
                  <a:pt x="580050" y="241381"/>
                </a:cubicBezTo>
                <a:cubicBezTo>
                  <a:pt x="580050" y="207072"/>
                  <a:pt x="567154" y="174211"/>
                  <a:pt x="544551" y="151193"/>
                </a:cubicBezTo>
                <a:cubicBezTo>
                  <a:pt x="539190" y="145982"/>
                  <a:pt x="539335" y="137296"/>
                  <a:pt x="544696" y="132085"/>
                </a:cubicBezTo>
                <a:cubicBezTo>
                  <a:pt x="547304" y="129479"/>
                  <a:pt x="550782" y="128212"/>
                  <a:pt x="554259" y="128248"/>
                </a:cubicBezTo>
                <a:close/>
                <a:moveTo>
                  <a:pt x="328886" y="35493"/>
                </a:moveTo>
                <a:lnTo>
                  <a:pt x="121955" y="139609"/>
                </a:lnTo>
                <a:lnTo>
                  <a:pt x="121955" y="343352"/>
                </a:lnTo>
                <a:lnTo>
                  <a:pt x="328886" y="447468"/>
                </a:lnTo>
                <a:close/>
                <a:moveTo>
                  <a:pt x="336281" y="1463"/>
                </a:moveTo>
                <a:cubicBezTo>
                  <a:pt x="340487" y="-709"/>
                  <a:pt x="345562" y="-419"/>
                  <a:pt x="349478" y="2042"/>
                </a:cubicBezTo>
                <a:cubicBezTo>
                  <a:pt x="353538" y="4504"/>
                  <a:pt x="356003" y="8848"/>
                  <a:pt x="356003" y="13482"/>
                </a:cubicBezTo>
                <a:lnTo>
                  <a:pt x="356003" y="469334"/>
                </a:lnTo>
                <a:cubicBezTo>
                  <a:pt x="356003" y="474113"/>
                  <a:pt x="353538" y="478457"/>
                  <a:pt x="349478" y="480919"/>
                </a:cubicBezTo>
                <a:cubicBezTo>
                  <a:pt x="347302" y="482222"/>
                  <a:pt x="344837" y="482946"/>
                  <a:pt x="342372" y="482946"/>
                </a:cubicBezTo>
                <a:cubicBezTo>
                  <a:pt x="340342" y="482946"/>
                  <a:pt x="338167" y="482367"/>
                  <a:pt x="336281" y="481498"/>
                </a:cubicBezTo>
                <a:lnTo>
                  <a:pt x="105278" y="365218"/>
                </a:lnTo>
                <a:lnTo>
                  <a:pt x="35673" y="365218"/>
                </a:lnTo>
                <a:cubicBezTo>
                  <a:pt x="16096" y="365218"/>
                  <a:pt x="0" y="349144"/>
                  <a:pt x="0" y="329451"/>
                </a:cubicBezTo>
                <a:lnTo>
                  <a:pt x="0" y="153510"/>
                </a:lnTo>
                <a:cubicBezTo>
                  <a:pt x="0" y="133817"/>
                  <a:pt x="16096" y="117743"/>
                  <a:pt x="35673" y="117743"/>
                </a:cubicBezTo>
                <a:lnTo>
                  <a:pt x="105278" y="117743"/>
                </a:lnTo>
                <a:close/>
              </a:path>
            </a:pathLst>
          </a:custGeom>
          <a:solidFill>
            <a:srgbClr val="D8B659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Shape 1578">
            <a:extLst>
              <a:ext uri="{FF2B5EF4-FFF2-40B4-BE49-F238E27FC236}">
                <a16:creationId xmlns:a16="http://schemas.microsoft.com/office/drawing/2014/main" id="{080756B9-8175-417A-A9C2-9C3857789CA5}"/>
              </a:ext>
            </a:extLst>
          </p:cNvPr>
          <p:cNvSpPr/>
          <p:nvPr/>
        </p:nvSpPr>
        <p:spPr>
          <a:xfrm>
            <a:off x="6954547" y="2567242"/>
            <a:ext cx="332884" cy="242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822" y="112500"/>
                </a:moveTo>
                <a:lnTo>
                  <a:pt x="15222" y="97244"/>
                </a:lnTo>
                <a:cubicBezTo>
                  <a:pt x="15594" y="97366"/>
                  <a:pt x="15966" y="97500"/>
                  <a:pt x="16361" y="97500"/>
                </a:cubicBezTo>
                <a:lnTo>
                  <a:pt x="103638" y="97500"/>
                </a:lnTo>
                <a:cubicBezTo>
                  <a:pt x="104033" y="97500"/>
                  <a:pt x="104405" y="97366"/>
                  <a:pt x="104777" y="97244"/>
                </a:cubicBezTo>
                <a:lnTo>
                  <a:pt x="112177" y="112500"/>
                </a:lnTo>
                <a:cubicBezTo>
                  <a:pt x="112177" y="112500"/>
                  <a:pt x="7822" y="112500"/>
                  <a:pt x="7822" y="112500"/>
                </a:cubicBezTo>
                <a:close/>
                <a:moveTo>
                  <a:pt x="16361" y="7500"/>
                </a:moveTo>
                <a:lnTo>
                  <a:pt x="103638" y="7500"/>
                </a:lnTo>
                <a:lnTo>
                  <a:pt x="103638" y="90000"/>
                </a:lnTo>
                <a:lnTo>
                  <a:pt x="16361" y="90000"/>
                </a:lnTo>
                <a:cubicBezTo>
                  <a:pt x="16361" y="90000"/>
                  <a:pt x="16361" y="7500"/>
                  <a:pt x="16361" y="7500"/>
                </a:cubicBezTo>
                <a:close/>
                <a:moveTo>
                  <a:pt x="119500" y="114211"/>
                </a:moveTo>
                <a:lnTo>
                  <a:pt x="119544" y="114172"/>
                </a:lnTo>
                <a:lnTo>
                  <a:pt x="108838" y="92094"/>
                </a:lnTo>
                <a:cubicBezTo>
                  <a:pt x="108983" y="91427"/>
                  <a:pt x="109088" y="90733"/>
                  <a:pt x="109088" y="90000"/>
                </a:cubicBezTo>
                <a:lnTo>
                  <a:pt x="109088" y="7500"/>
                </a:lnTo>
                <a:cubicBezTo>
                  <a:pt x="109088" y="3361"/>
                  <a:pt x="106650" y="0"/>
                  <a:pt x="103638" y="0"/>
                </a:cubicBezTo>
                <a:lnTo>
                  <a:pt x="16361" y="0"/>
                </a:lnTo>
                <a:cubicBezTo>
                  <a:pt x="13350" y="0"/>
                  <a:pt x="10911" y="3361"/>
                  <a:pt x="10911" y="7500"/>
                </a:cubicBezTo>
                <a:lnTo>
                  <a:pt x="10911" y="90000"/>
                </a:lnTo>
                <a:cubicBezTo>
                  <a:pt x="10911" y="90733"/>
                  <a:pt x="11016" y="91427"/>
                  <a:pt x="11161" y="92094"/>
                </a:cubicBezTo>
                <a:lnTo>
                  <a:pt x="455" y="114172"/>
                </a:lnTo>
                <a:lnTo>
                  <a:pt x="500" y="114211"/>
                </a:lnTo>
                <a:cubicBezTo>
                  <a:pt x="211" y="114805"/>
                  <a:pt x="0" y="115483"/>
                  <a:pt x="0" y="116250"/>
                </a:cubicBezTo>
                <a:cubicBezTo>
                  <a:pt x="0" y="118322"/>
                  <a:pt x="1222" y="120000"/>
                  <a:pt x="2727" y="120000"/>
                </a:cubicBezTo>
                <a:lnTo>
                  <a:pt x="117272" y="120000"/>
                </a:lnTo>
                <a:cubicBezTo>
                  <a:pt x="118777" y="120000"/>
                  <a:pt x="120000" y="118322"/>
                  <a:pt x="120000" y="116250"/>
                </a:cubicBezTo>
                <a:cubicBezTo>
                  <a:pt x="120000" y="115483"/>
                  <a:pt x="119788" y="114805"/>
                  <a:pt x="119500" y="114211"/>
                </a:cubicBezTo>
              </a:path>
            </a:pathLst>
          </a:custGeom>
          <a:solidFill>
            <a:srgbClr val="D8B659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Shape 1579">
            <a:extLst>
              <a:ext uri="{FF2B5EF4-FFF2-40B4-BE49-F238E27FC236}">
                <a16:creationId xmlns:a16="http://schemas.microsoft.com/office/drawing/2014/main" id="{C045B5DF-3E90-42CA-9EBC-3A544442696F}"/>
              </a:ext>
            </a:extLst>
          </p:cNvPr>
          <p:cNvSpPr/>
          <p:nvPr/>
        </p:nvSpPr>
        <p:spPr>
          <a:xfrm>
            <a:off x="6954547" y="5690673"/>
            <a:ext cx="282202" cy="2822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D8B659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2A709A4-0D92-470B-8FA4-1CB6AF111F8F}"/>
              </a:ext>
            </a:extLst>
          </p:cNvPr>
          <p:cNvSpPr/>
          <p:nvPr/>
        </p:nvSpPr>
        <p:spPr>
          <a:xfrm>
            <a:off x="0" y="0"/>
            <a:ext cx="6096000" cy="1892300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F2FE500-74BF-43AD-9F4C-763673F82569}"/>
              </a:ext>
            </a:extLst>
          </p:cNvPr>
          <p:cNvSpPr txBox="1"/>
          <p:nvPr/>
        </p:nvSpPr>
        <p:spPr>
          <a:xfrm>
            <a:off x="6849382" y="1307525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9C8547E-BE5E-4A2B-9965-35C56F43F577}"/>
              </a:ext>
            </a:extLst>
          </p:cNvPr>
          <p:cNvSpPr txBox="1">
            <a:spLocks/>
          </p:cNvSpPr>
          <p:nvPr/>
        </p:nvSpPr>
        <p:spPr>
          <a:xfrm>
            <a:off x="7512855" y="2494648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48EBA789-CD12-40D1-8AC1-83D0CBD526CE}"/>
              </a:ext>
            </a:extLst>
          </p:cNvPr>
          <p:cNvSpPr txBox="1"/>
          <p:nvPr/>
        </p:nvSpPr>
        <p:spPr>
          <a:xfrm>
            <a:off x="7537007" y="2765501"/>
            <a:ext cx="3519769" cy="40996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25733D2-9081-44F0-BAAA-105F8174C113}"/>
              </a:ext>
            </a:extLst>
          </p:cNvPr>
          <p:cNvSpPr txBox="1">
            <a:spLocks/>
          </p:cNvSpPr>
          <p:nvPr/>
        </p:nvSpPr>
        <p:spPr>
          <a:xfrm>
            <a:off x="7512855" y="403134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2CAF838B-9BFF-47B5-AB0F-5684114DE805}"/>
              </a:ext>
            </a:extLst>
          </p:cNvPr>
          <p:cNvSpPr txBox="1"/>
          <p:nvPr/>
        </p:nvSpPr>
        <p:spPr>
          <a:xfrm>
            <a:off x="7537007" y="4302202"/>
            <a:ext cx="3519769" cy="40996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F551AE0-4FBD-42C3-94BA-022F56489D05}"/>
              </a:ext>
            </a:extLst>
          </p:cNvPr>
          <p:cNvSpPr txBox="1">
            <a:spLocks/>
          </p:cNvSpPr>
          <p:nvPr/>
        </p:nvSpPr>
        <p:spPr>
          <a:xfrm>
            <a:off x="7512855" y="5568050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0B089ED7-84F2-467F-ADE3-806D99E6C2D5}"/>
              </a:ext>
            </a:extLst>
          </p:cNvPr>
          <p:cNvSpPr txBox="1"/>
          <p:nvPr/>
        </p:nvSpPr>
        <p:spPr>
          <a:xfrm>
            <a:off x="7537007" y="5838903"/>
            <a:ext cx="3519769" cy="40996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5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230018F-6306-4998-8AFF-88BF54B789FD}"/>
              </a:ext>
            </a:extLst>
          </p:cNvPr>
          <p:cNvSpPr/>
          <p:nvPr/>
        </p:nvSpPr>
        <p:spPr>
          <a:xfrm>
            <a:off x="9525000" y="4965700"/>
            <a:ext cx="1193800" cy="1066800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ADFAA3-CE08-4F5B-9A03-AF3605B7A547}"/>
              </a:ext>
            </a:extLst>
          </p:cNvPr>
          <p:cNvSpPr/>
          <p:nvPr/>
        </p:nvSpPr>
        <p:spPr>
          <a:xfrm>
            <a:off x="0" y="-1"/>
            <a:ext cx="2209800" cy="2109809"/>
          </a:xfrm>
          <a:prstGeom prst="rect">
            <a:avLst/>
          </a:prstGeom>
          <a:solidFill>
            <a:srgbClr val="D8B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EBE86BA-1714-4F78-BC51-BC1E1A05F4D3}"/>
              </a:ext>
            </a:extLst>
          </p:cNvPr>
          <p:cNvSpPr/>
          <p:nvPr/>
        </p:nvSpPr>
        <p:spPr>
          <a:xfrm>
            <a:off x="2438400" y="4748191"/>
            <a:ext cx="2209800" cy="210980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A6556C-473F-4E8A-9228-1305D1C36F3D}"/>
              </a:ext>
            </a:extLst>
          </p:cNvPr>
          <p:cNvSpPr/>
          <p:nvPr/>
        </p:nvSpPr>
        <p:spPr>
          <a:xfrm>
            <a:off x="2438400" y="2374095"/>
            <a:ext cx="2209800" cy="2109809"/>
          </a:xfrm>
          <a:prstGeom prst="rect">
            <a:avLst/>
          </a:prstGeom>
          <a:solidFill>
            <a:srgbClr val="B9C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AC1050-2A1A-4D39-B876-7A95A93D06E1}"/>
              </a:ext>
            </a:extLst>
          </p:cNvPr>
          <p:cNvSpPr/>
          <p:nvPr/>
        </p:nvSpPr>
        <p:spPr>
          <a:xfrm>
            <a:off x="0" y="2374095"/>
            <a:ext cx="2209800" cy="210980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0B11075-2834-4F46-8059-C6163F83F04C}"/>
              </a:ext>
            </a:extLst>
          </p:cNvPr>
          <p:cNvSpPr txBox="1"/>
          <p:nvPr/>
        </p:nvSpPr>
        <p:spPr>
          <a:xfrm>
            <a:off x="5573713" y="1402715"/>
            <a:ext cx="5334693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083"/>
            <a:r>
              <a:rPr lang="en-CA" sz="8300" b="1" dirty="0">
                <a:solidFill>
                  <a:srgbClr val="9D938E">
                    <a:alpha val="32000"/>
                  </a:srgbClr>
                </a:solidFill>
                <a:cs typeface="+mn-ea"/>
                <a:sym typeface="+mn-lt"/>
              </a:rPr>
              <a:t>Your big</a:t>
            </a:r>
          </a:p>
          <a:p>
            <a:pPr defTabSz="914083"/>
            <a:r>
              <a:rPr lang="en-CA" sz="8300" b="1" dirty="0">
                <a:solidFill>
                  <a:srgbClr val="9D938E">
                    <a:alpha val="32000"/>
                  </a:srgbClr>
                </a:solidFill>
                <a:cs typeface="+mn-ea"/>
                <a:sym typeface="+mn-lt"/>
              </a:rPr>
              <a:t>Title here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67BBF67C-ED70-4AA3-BA0B-72A2C1454F98}"/>
              </a:ext>
            </a:extLst>
          </p:cNvPr>
          <p:cNvSpPr txBox="1"/>
          <p:nvPr/>
        </p:nvSpPr>
        <p:spPr>
          <a:xfrm>
            <a:off x="5716142" y="3991646"/>
            <a:ext cx="4398242" cy="8937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68ED525-CE91-43BA-AB6A-6DB7E34441CB}"/>
              </a:ext>
            </a:extLst>
          </p:cNvPr>
          <p:cNvSpPr txBox="1">
            <a:spLocks/>
          </p:cNvSpPr>
          <p:nvPr/>
        </p:nvSpPr>
        <p:spPr>
          <a:xfrm>
            <a:off x="5573713" y="3313332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3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DBA284E-A487-4545-BBD1-5B9CDB649AE2}"/>
              </a:ext>
            </a:extLst>
          </p:cNvPr>
          <p:cNvCxnSpPr>
            <a:stCxn id="6" idx="6"/>
            <a:endCxn id="9" idx="2"/>
          </p:cNvCxnSpPr>
          <p:nvPr/>
        </p:nvCxnSpPr>
        <p:spPr>
          <a:xfrm>
            <a:off x="2921000" y="3427346"/>
            <a:ext cx="6350000" cy="1654"/>
          </a:xfrm>
          <a:prstGeom prst="line">
            <a:avLst/>
          </a:prstGeom>
          <a:ln w="3175">
            <a:solidFill>
              <a:srgbClr val="9D93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8C65C063-E00B-440E-B048-56EF9B3E3B70}"/>
              </a:ext>
            </a:extLst>
          </p:cNvPr>
          <p:cNvGrpSpPr/>
          <p:nvPr/>
        </p:nvGrpSpPr>
        <p:grpSpPr>
          <a:xfrm>
            <a:off x="5200082" y="2532849"/>
            <a:ext cx="1791836" cy="1792302"/>
            <a:chOff x="2144488" y="2645004"/>
            <a:chExt cx="1791836" cy="1792302"/>
          </a:xfrm>
        </p:grpSpPr>
        <p:sp>
          <p:nvSpPr>
            <p:cNvPr id="2" name="Shape 126">
              <a:extLst>
                <a:ext uri="{FF2B5EF4-FFF2-40B4-BE49-F238E27FC236}">
                  <a16:creationId xmlns:a16="http://schemas.microsoft.com/office/drawing/2014/main" id="{F4A9D927-8067-4EC0-9F51-2F2FBED6F33D}"/>
                </a:ext>
              </a:extLst>
            </p:cNvPr>
            <p:cNvSpPr/>
            <p:nvPr/>
          </p:nvSpPr>
          <p:spPr>
            <a:xfrm>
              <a:off x="2144488" y="2645004"/>
              <a:ext cx="1791836" cy="1792302"/>
            </a:xfrm>
            <a:prstGeom prst="ellipse">
              <a:avLst/>
            </a:prstGeom>
            <a:solidFill>
              <a:srgbClr val="B9CBC7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Shape 137">
              <a:extLst>
                <a:ext uri="{FF2B5EF4-FFF2-40B4-BE49-F238E27FC236}">
                  <a16:creationId xmlns:a16="http://schemas.microsoft.com/office/drawing/2014/main" id="{19D7AF2A-D8FF-4087-8D6F-DD65CA3640FB}"/>
                </a:ext>
              </a:extLst>
            </p:cNvPr>
            <p:cNvSpPr/>
            <p:nvPr/>
          </p:nvSpPr>
          <p:spPr>
            <a:xfrm>
              <a:off x="2821113" y="3099793"/>
              <a:ext cx="479683" cy="87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49088"/>
                  </a:moveTo>
                  <a:lnTo>
                    <a:pt x="90000" y="49088"/>
                  </a:lnTo>
                  <a:lnTo>
                    <a:pt x="90000" y="65455"/>
                  </a:lnTo>
                  <a:cubicBezTo>
                    <a:pt x="90000" y="74494"/>
                    <a:pt x="76572" y="81816"/>
                    <a:pt x="60000" y="81816"/>
                  </a:cubicBezTo>
                  <a:cubicBezTo>
                    <a:pt x="43427" y="81816"/>
                    <a:pt x="30000" y="74494"/>
                    <a:pt x="30000" y="65455"/>
                  </a:cubicBezTo>
                  <a:cubicBezTo>
                    <a:pt x="30000" y="65455"/>
                    <a:pt x="30000" y="49088"/>
                    <a:pt x="30000" y="49088"/>
                  </a:cubicBezTo>
                  <a:close/>
                  <a:moveTo>
                    <a:pt x="30000" y="21816"/>
                  </a:moveTo>
                  <a:cubicBezTo>
                    <a:pt x="30000" y="12783"/>
                    <a:pt x="43427" y="5455"/>
                    <a:pt x="60000" y="5455"/>
                  </a:cubicBezTo>
                  <a:cubicBezTo>
                    <a:pt x="76572" y="5455"/>
                    <a:pt x="90000" y="12783"/>
                    <a:pt x="90000" y="21816"/>
                  </a:cubicBezTo>
                  <a:lnTo>
                    <a:pt x="90000" y="43638"/>
                  </a:lnTo>
                  <a:lnTo>
                    <a:pt x="30000" y="43638"/>
                  </a:lnTo>
                  <a:cubicBezTo>
                    <a:pt x="30000" y="43638"/>
                    <a:pt x="30000" y="21816"/>
                    <a:pt x="30000" y="21816"/>
                  </a:cubicBezTo>
                  <a:close/>
                  <a:moveTo>
                    <a:pt x="60000" y="87272"/>
                  </a:moveTo>
                  <a:cubicBezTo>
                    <a:pt x="82094" y="87272"/>
                    <a:pt x="100000" y="77505"/>
                    <a:pt x="100000" y="65455"/>
                  </a:cubicBezTo>
                  <a:lnTo>
                    <a:pt x="100000" y="21816"/>
                  </a:lnTo>
                  <a:cubicBezTo>
                    <a:pt x="100000" y="9766"/>
                    <a:pt x="82094" y="0"/>
                    <a:pt x="60000" y="0"/>
                  </a:cubicBezTo>
                  <a:cubicBezTo>
                    <a:pt x="37905" y="0"/>
                    <a:pt x="20000" y="9766"/>
                    <a:pt x="20000" y="21816"/>
                  </a:cubicBezTo>
                  <a:lnTo>
                    <a:pt x="20000" y="65455"/>
                  </a:lnTo>
                  <a:cubicBezTo>
                    <a:pt x="20000" y="77505"/>
                    <a:pt x="37905" y="87272"/>
                    <a:pt x="60000" y="87272"/>
                  </a:cubicBezTo>
                  <a:moveTo>
                    <a:pt x="120000" y="65455"/>
                  </a:moveTo>
                  <a:lnTo>
                    <a:pt x="120000" y="57272"/>
                  </a:lnTo>
                  <a:cubicBezTo>
                    <a:pt x="120000" y="55766"/>
                    <a:pt x="117761" y="54544"/>
                    <a:pt x="115000" y="54544"/>
                  </a:cubicBezTo>
                  <a:cubicBezTo>
                    <a:pt x="112238" y="54544"/>
                    <a:pt x="110000" y="55766"/>
                    <a:pt x="110000" y="57272"/>
                  </a:cubicBezTo>
                  <a:lnTo>
                    <a:pt x="110000" y="65455"/>
                  </a:lnTo>
                  <a:cubicBezTo>
                    <a:pt x="110000" y="80516"/>
                    <a:pt x="87616" y="92727"/>
                    <a:pt x="60000" y="92727"/>
                  </a:cubicBezTo>
                  <a:cubicBezTo>
                    <a:pt x="32383" y="92727"/>
                    <a:pt x="10000" y="80516"/>
                    <a:pt x="10000" y="65455"/>
                  </a:cubicBezTo>
                  <a:lnTo>
                    <a:pt x="10000" y="57272"/>
                  </a:lnTo>
                  <a:cubicBezTo>
                    <a:pt x="10000" y="55766"/>
                    <a:pt x="7761" y="54544"/>
                    <a:pt x="5000" y="54544"/>
                  </a:cubicBezTo>
                  <a:cubicBezTo>
                    <a:pt x="2238" y="54544"/>
                    <a:pt x="0" y="55766"/>
                    <a:pt x="0" y="57272"/>
                  </a:cubicBezTo>
                  <a:lnTo>
                    <a:pt x="0" y="65455"/>
                  </a:lnTo>
                  <a:cubicBezTo>
                    <a:pt x="0" y="82611"/>
                    <a:pt x="24211" y="96655"/>
                    <a:pt x="55000" y="98044"/>
                  </a:cubicBezTo>
                  <a:lnTo>
                    <a:pt x="55000" y="114544"/>
                  </a:lnTo>
                  <a:lnTo>
                    <a:pt x="20000" y="114544"/>
                  </a:lnTo>
                  <a:cubicBezTo>
                    <a:pt x="17238" y="114544"/>
                    <a:pt x="15000" y="115766"/>
                    <a:pt x="15000" y="117277"/>
                  </a:cubicBezTo>
                  <a:cubicBezTo>
                    <a:pt x="15000" y="118783"/>
                    <a:pt x="17238" y="120000"/>
                    <a:pt x="20000" y="120000"/>
                  </a:cubicBezTo>
                  <a:lnTo>
                    <a:pt x="100000" y="120000"/>
                  </a:lnTo>
                  <a:cubicBezTo>
                    <a:pt x="102761" y="120000"/>
                    <a:pt x="105000" y="118783"/>
                    <a:pt x="105000" y="117277"/>
                  </a:cubicBezTo>
                  <a:cubicBezTo>
                    <a:pt x="105000" y="115766"/>
                    <a:pt x="102761" y="114544"/>
                    <a:pt x="100000" y="114544"/>
                  </a:cubicBezTo>
                  <a:lnTo>
                    <a:pt x="65000" y="114544"/>
                  </a:lnTo>
                  <a:lnTo>
                    <a:pt x="65000" y="98044"/>
                  </a:lnTo>
                  <a:cubicBezTo>
                    <a:pt x="95794" y="96655"/>
                    <a:pt x="120000" y="82611"/>
                    <a:pt x="120000" y="6545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68B42E-DFEF-461F-980B-A20039C01043}"/>
              </a:ext>
            </a:extLst>
          </p:cNvPr>
          <p:cNvGrpSpPr/>
          <p:nvPr/>
        </p:nvGrpSpPr>
        <p:grpSpPr>
          <a:xfrm>
            <a:off x="2177482" y="3055490"/>
            <a:ext cx="743518" cy="743711"/>
            <a:chOff x="2144488" y="2645004"/>
            <a:chExt cx="1791836" cy="1792302"/>
          </a:xfrm>
        </p:grpSpPr>
        <p:sp>
          <p:nvSpPr>
            <p:cNvPr id="6" name="Shape 126">
              <a:extLst>
                <a:ext uri="{FF2B5EF4-FFF2-40B4-BE49-F238E27FC236}">
                  <a16:creationId xmlns:a16="http://schemas.microsoft.com/office/drawing/2014/main" id="{761FB50B-423F-4569-B74E-901F3E828FB3}"/>
                </a:ext>
              </a:extLst>
            </p:cNvPr>
            <p:cNvSpPr/>
            <p:nvPr/>
          </p:nvSpPr>
          <p:spPr>
            <a:xfrm>
              <a:off x="2144488" y="2645004"/>
              <a:ext cx="1791836" cy="1792302"/>
            </a:xfrm>
            <a:prstGeom prst="ellipse">
              <a:avLst/>
            </a:prstGeom>
            <a:solidFill>
              <a:srgbClr val="D8B659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Shape 137">
              <a:extLst>
                <a:ext uri="{FF2B5EF4-FFF2-40B4-BE49-F238E27FC236}">
                  <a16:creationId xmlns:a16="http://schemas.microsoft.com/office/drawing/2014/main" id="{A3363F00-2569-464D-BE49-9B3C0479EB8E}"/>
                </a:ext>
              </a:extLst>
            </p:cNvPr>
            <p:cNvSpPr/>
            <p:nvPr/>
          </p:nvSpPr>
          <p:spPr>
            <a:xfrm>
              <a:off x="2821113" y="3099793"/>
              <a:ext cx="479683" cy="87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49088"/>
                  </a:moveTo>
                  <a:lnTo>
                    <a:pt x="90000" y="49088"/>
                  </a:lnTo>
                  <a:lnTo>
                    <a:pt x="90000" y="65455"/>
                  </a:lnTo>
                  <a:cubicBezTo>
                    <a:pt x="90000" y="74494"/>
                    <a:pt x="76572" y="81816"/>
                    <a:pt x="60000" y="81816"/>
                  </a:cubicBezTo>
                  <a:cubicBezTo>
                    <a:pt x="43427" y="81816"/>
                    <a:pt x="30000" y="74494"/>
                    <a:pt x="30000" y="65455"/>
                  </a:cubicBezTo>
                  <a:cubicBezTo>
                    <a:pt x="30000" y="65455"/>
                    <a:pt x="30000" y="49088"/>
                    <a:pt x="30000" y="49088"/>
                  </a:cubicBezTo>
                  <a:close/>
                  <a:moveTo>
                    <a:pt x="30000" y="21816"/>
                  </a:moveTo>
                  <a:cubicBezTo>
                    <a:pt x="30000" y="12783"/>
                    <a:pt x="43427" y="5455"/>
                    <a:pt x="60000" y="5455"/>
                  </a:cubicBezTo>
                  <a:cubicBezTo>
                    <a:pt x="76572" y="5455"/>
                    <a:pt x="90000" y="12783"/>
                    <a:pt x="90000" y="21816"/>
                  </a:cubicBezTo>
                  <a:lnTo>
                    <a:pt x="90000" y="43638"/>
                  </a:lnTo>
                  <a:lnTo>
                    <a:pt x="30000" y="43638"/>
                  </a:lnTo>
                  <a:cubicBezTo>
                    <a:pt x="30000" y="43638"/>
                    <a:pt x="30000" y="21816"/>
                    <a:pt x="30000" y="21816"/>
                  </a:cubicBezTo>
                  <a:close/>
                  <a:moveTo>
                    <a:pt x="60000" y="87272"/>
                  </a:moveTo>
                  <a:cubicBezTo>
                    <a:pt x="82094" y="87272"/>
                    <a:pt x="100000" y="77505"/>
                    <a:pt x="100000" y="65455"/>
                  </a:cubicBezTo>
                  <a:lnTo>
                    <a:pt x="100000" y="21816"/>
                  </a:lnTo>
                  <a:cubicBezTo>
                    <a:pt x="100000" y="9766"/>
                    <a:pt x="82094" y="0"/>
                    <a:pt x="60000" y="0"/>
                  </a:cubicBezTo>
                  <a:cubicBezTo>
                    <a:pt x="37905" y="0"/>
                    <a:pt x="20000" y="9766"/>
                    <a:pt x="20000" y="21816"/>
                  </a:cubicBezTo>
                  <a:lnTo>
                    <a:pt x="20000" y="65455"/>
                  </a:lnTo>
                  <a:cubicBezTo>
                    <a:pt x="20000" y="77505"/>
                    <a:pt x="37905" y="87272"/>
                    <a:pt x="60000" y="87272"/>
                  </a:cubicBezTo>
                  <a:moveTo>
                    <a:pt x="120000" y="65455"/>
                  </a:moveTo>
                  <a:lnTo>
                    <a:pt x="120000" y="57272"/>
                  </a:lnTo>
                  <a:cubicBezTo>
                    <a:pt x="120000" y="55766"/>
                    <a:pt x="117761" y="54544"/>
                    <a:pt x="115000" y="54544"/>
                  </a:cubicBezTo>
                  <a:cubicBezTo>
                    <a:pt x="112238" y="54544"/>
                    <a:pt x="110000" y="55766"/>
                    <a:pt x="110000" y="57272"/>
                  </a:cubicBezTo>
                  <a:lnTo>
                    <a:pt x="110000" y="65455"/>
                  </a:lnTo>
                  <a:cubicBezTo>
                    <a:pt x="110000" y="80516"/>
                    <a:pt x="87616" y="92727"/>
                    <a:pt x="60000" y="92727"/>
                  </a:cubicBezTo>
                  <a:cubicBezTo>
                    <a:pt x="32383" y="92727"/>
                    <a:pt x="10000" y="80516"/>
                    <a:pt x="10000" y="65455"/>
                  </a:cubicBezTo>
                  <a:lnTo>
                    <a:pt x="10000" y="57272"/>
                  </a:lnTo>
                  <a:cubicBezTo>
                    <a:pt x="10000" y="55766"/>
                    <a:pt x="7761" y="54544"/>
                    <a:pt x="5000" y="54544"/>
                  </a:cubicBezTo>
                  <a:cubicBezTo>
                    <a:pt x="2238" y="54544"/>
                    <a:pt x="0" y="55766"/>
                    <a:pt x="0" y="57272"/>
                  </a:cubicBezTo>
                  <a:lnTo>
                    <a:pt x="0" y="65455"/>
                  </a:lnTo>
                  <a:cubicBezTo>
                    <a:pt x="0" y="82611"/>
                    <a:pt x="24211" y="96655"/>
                    <a:pt x="55000" y="98044"/>
                  </a:cubicBezTo>
                  <a:lnTo>
                    <a:pt x="55000" y="114544"/>
                  </a:lnTo>
                  <a:lnTo>
                    <a:pt x="20000" y="114544"/>
                  </a:lnTo>
                  <a:cubicBezTo>
                    <a:pt x="17238" y="114544"/>
                    <a:pt x="15000" y="115766"/>
                    <a:pt x="15000" y="117277"/>
                  </a:cubicBezTo>
                  <a:cubicBezTo>
                    <a:pt x="15000" y="118783"/>
                    <a:pt x="17238" y="120000"/>
                    <a:pt x="20000" y="120000"/>
                  </a:cubicBezTo>
                  <a:lnTo>
                    <a:pt x="100000" y="120000"/>
                  </a:lnTo>
                  <a:cubicBezTo>
                    <a:pt x="102761" y="120000"/>
                    <a:pt x="105000" y="118783"/>
                    <a:pt x="105000" y="117277"/>
                  </a:cubicBezTo>
                  <a:cubicBezTo>
                    <a:pt x="105000" y="115766"/>
                    <a:pt x="102761" y="114544"/>
                    <a:pt x="100000" y="114544"/>
                  </a:cubicBezTo>
                  <a:lnTo>
                    <a:pt x="65000" y="114544"/>
                  </a:lnTo>
                  <a:lnTo>
                    <a:pt x="65000" y="98044"/>
                  </a:lnTo>
                  <a:cubicBezTo>
                    <a:pt x="95794" y="96655"/>
                    <a:pt x="120000" y="82611"/>
                    <a:pt x="120000" y="6545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06071B0-EE86-4D7E-AFC2-86D10DBA7B5A}"/>
              </a:ext>
            </a:extLst>
          </p:cNvPr>
          <p:cNvGrpSpPr/>
          <p:nvPr/>
        </p:nvGrpSpPr>
        <p:grpSpPr>
          <a:xfrm>
            <a:off x="9271000" y="3057144"/>
            <a:ext cx="743518" cy="743711"/>
            <a:chOff x="2144488" y="2645004"/>
            <a:chExt cx="1791836" cy="1792302"/>
          </a:xfrm>
        </p:grpSpPr>
        <p:sp>
          <p:nvSpPr>
            <p:cNvPr id="9" name="Shape 126">
              <a:extLst>
                <a:ext uri="{FF2B5EF4-FFF2-40B4-BE49-F238E27FC236}">
                  <a16:creationId xmlns:a16="http://schemas.microsoft.com/office/drawing/2014/main" id="{2F1075D9-1769-4B58-B31E-A23FF51835E3}"/>
                </a:ext>
              </a:extLst>
            </p:cNvPr>
            <p:cNvSpPr/>
            <p:nvPr/>
          </p:nvSpPr>
          <p:spPr>
            <a:xfrm>
              <a:off x="2144488" y="2645004"/>
              <a:ext cx="1791836" cy="1792302"/>
            </a:xfrm>
            <a:prstGeom prst="ellipse">
              <a:avLst/>
            </a:prstGeom>
            <a:solidFill>
              <a:srgbClr val="D8B659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Shape 137">
              <a:extLst>
                <a:ext uri="{FF2B5EF4-FFF2-40B4-BE49-F238E27FC236}">
                  <a16:creationId xmlns:a16="http://schemas.microsoft.com/office/drawing/2014/main" id="{C2741FA0-0B85-4582-8306-50FC5C5173CB}"/>
                </a:ext>
              </a:extLst>
            </p:cNvPr>
            <p:cNvSpPr/>
            <p:nvPr/>
          </p:nvSpPr>
          <p:spPr>
            <a:xfrm>
              <a:off x="2821113" y="3099793"/>
              <a:ext cx="479683" cy="87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49088"/>
                  </a:moveTo>
                  <a:lnTo>
                    <a:pt x="90000" y="49088"/>
                  </a:lnTo>
                  <a:lnTo>
                    <a:pt x="90000" y="65455"/>
                  </a:lnTo>
                  <a:cubicBezTo>
                    <a:pt x="90000" y="74494"/>
                    <a:pt x="76572" y="81816"/>
                    <a:pt x="60000" y="81816"/>
                  </a:cubicBezTo>
                  <a:cubicBezTo>
                    <a:pt x="43427" y="81816"/>
                    <a:pt x="30000" y="74494"/>
                    <a:pt x="30000" y="65455"/>
                  </a:cubicBezTo>
                  <a:cubicBezTo>
                    <a:pt x="30000" y="65455"/>
                    <a:pt x="30000" y="49088"/>
                    <a:pt x="30000" y="49088"/>
                  </a:cubicBezTo>
                  <a:close/>
                  <a:moveTo>
                    <a:pt x="30000" y="21816"/>
                  </a:moveTo>
                  <a:cubicBezTo>
                    <a:pt x="30000" y="12783"/>
                    <a:pt x="43427" y="5455"/>
                    <a:pt x="60000" y="5455"/>
                  </a:cubicBezTo>
                  <a:cubicBezTo>
                    <a:pt x="76572" y="5455"/>
                    <a:pt x="90000" y="12783"/>
                    <a:pt x="90000" y="21816"/>
                  </a:cubicBezTo>
                  <a:lnTo>
                    <a:pt x="90000" y="43638"/>
                  </a:lnTo>
                  <a:lnTo>
                    <a:pt x="30000" y="43638"/>
                  </a:lnTo>
                  <a:cubicBezTo>
                    <a:pt x="30000" y="43638"/>
                    <a:pt x="30000" y="21816"/>
                    <a:pt x="30000" y="21816"/>
                  </a:cubicBezTo>
                  <a:close/>
                  <a:moveTo>
                    <a:pt x="60000" y="87272"/>
                  </a:moveTo>
                  <a:cubicBezTo>
                    <a:pt x="82094" y="87272"/>
                    <a:pt x="100000" y="77505"/>
                    <a:pt x="100000" y="65455"/>
                  </a:cubicBezTo>
                  <a:lnTo>
                    <a:pt x="100000" y="21816"/>
                  </a:lnTo>
                  <a:cubicBezTo>
                    <a:pt x="100000" y="9766"/>
                    <a:pt x="82094" y="0"/>
                    <a:pt x="60000" y="0"/>
                  </a:cubicBezTo>
                  <a:cubicBezTo>
                    <a:pt x="37905" y="0"/>
                    <a:pt x="20000" y="9766"/>
                    <a:pt x="20000" y="21816"/>
                  </a:cubicBezTo>
                  <a:lnTo>
                    <a:pt x="20000" y="65455"/>
                  </a:lnTo>
                  <a:cubicBezTo>
                    <a:pt x="20000" y="77505"/>
                    <a:pt x="37905" y="87272"/>
                    <a:pt x="60000" y="87272"/>
                  </a:cubicBezTo>
                  <a:moveTo>
                    <a:pt x="120000" y="65455"/>
                  </a:moveTo>
                  <a:lnTo>
                    <a:pt x="120000" y="57272"/>
                  </a:lnTo>
                  <a:cubicBezTo>
                    <a:pt x="120000" y="55766"/>
                    <a:pt x="117761" y="54544"/>
                    <a:pt x="115000" y="54544"/>
                  </a:cubicBezTo>
                  <a:cubicBezTo>
                    <a:pt x="112238" y="54544"/>
                    <a:pt x="110000" y="55766"/>
                    <a:pt x="110000" y="57272"/>
                  </a:cubicBezTo>
                  <a:lnTo>
                    <a:pt x="110000" y="65455"/>
                  </a:lnTo>
                  <a:cubicBezTo>
                    <a:pt x="110000" y="80516"/>
                    <a:pt x="87616" y="92727"/>
                    <a:pt x="60000" y="92727"/>
                  </a:cubicBezTo>
                  <a:cubicBezTo>
                    <a:pt x="32383" y="92727"/>
                    <a:pt x="10000" y="80516"/>
                    <a:pt x="10000" y="65455"/>
                  </a:cubicBezTo>
                  <a:lnTo>
                    <a:pt x="10000" y="57272"/>
                  </a:lnTo>
                  <a:cubicBezTo>
                    <a:pt x="10000" y="55766"/>
                    <a:pt x="7761" y="54544"/>
                    <a:pt x="5000" y="54544"/>
                  </a:cubicBezTo>
                  <a:cubicBezTo>
                    <a:pt x="2238" y="54544"/>
                    <a:pt x="0" y="55766"/>
                    <a:pt x="0" y="57272"/>
                  </a:cubicBezTo>
                  <a:lnTo>
                    <a:pt x="0" y="65455"/>
                  </a:lnTo>
                  <a:cubicBezTo>
                    <a:pt x="0" y="82611"/>
                    <a:pt x="24211" y="96655"/>
                    <a:pt x="55000" y="98044"/>
                  </a:cubicBezTo>
                  <a:lnTo>
                    <a:pt x="55000" y="114544"/>
                  </a:lnTo>
                  <a:lnTo>
                    <a:pt x="20000" y="114544"/>
                  </a:lnTo>
                  <a:cubicBezTo>
                    <a:pt x="17238" y="114544"/>
                    <a:pt x="15000" y="115766"/>
                    <a:pt x="15000" y="117277"/>
                  </a:cubicBezTo>
                  <a:cubicBezTo>
                    <a:pt x="15000" y="118783"/>
                    <a:pt x="17238" y="120000"/>
                    <a:pt x="20000" y="120000"/>
                  </a:cubicBezTo>
                  <a:lnTo>
                    <a:pt x="100000" y="120000"/>
                  </a:lnTo>
                  <a:cubicBezTo>
                    <a:pt x="102761" y="120000"/>
                    <a:pt x="105000" y="118783"/>
                    <a:pt x="105000" y="117277"/>
                  </a:cubicBezTo>
                  <a:cubicBezTo>
                    <a:pt x="105000" y="115766"/>
                    <a:pt x="102761" y="114544"/>
                    <a:pt x="100000" y="114544"/>
                  </a:cubicBezTo>
                  <a:lnTo>
                    <a:pt x="65000" y="114544"/>
                  </a:lnTo>
                  <a:lnTo>
                    <a:pt x="65000" y="98044"/>
                  </a:lnTo>
                  <a:cubicBezTo>
                    <a:pt x="95794" y="96655"/>
                    <a:pt x="120000" y="82611"/>
                    <a:pt x="120000" y="6545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4C1CA2-AC5D-4DEE-8D32-F94ABC5867F0}"/>
              </a:ext>
            </a:extLst>
          </p:cNvPr>
          <p:cNvSpPr txBox="1"/>
          <p:nvPr/>
        </p:nvSpPr>
        <p:spPr>
          <a:xfrm>
            <a:off x="2299243" y="818226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04F868A-4AD2-4E6F-8636-A3A69385DA3A}"/>
              </a:ext>
            </a:extLst>
          </p:cNvPr>
          <p:cNvSpPr txBox="1">
            <a:spLocks/>
          </p:cNvSpPr>
          <p:nvPr/>
        </p:nvSpPr>
        <p:spPr>
          <a:xfrm>
            <a:off x="1085871" y="421520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80BC58-2262-4F8E-AEC0-E9B30B88CF46}"/>
              </a:ext>
            </a:extLst>
          </p:cNvPr>
          <p:cNvSpPr txBox="1">
            <a:spLocks/>
          </p:cNvSpPr>
          <p:nvPr/>
        </p:nvSpPr>
        <p:spPr>
          <a:xfrm>
            <a:off x="4524582" y="4761551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404E33-FE1D-4D49-BE05-018C38336C31}"/>
              </a:ext>
            </a:extLst>
          </p:cNvPr>
          <p:cNvSpPr txBox="1">
            <a:spLocks/>
          </p:cNvSpPr>
          <p:nvPr/>
        </p:nvSpPr>
        <p:spPr>
          <a:xfrm>
            <a:off x="8190388" y="421520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85C60AA-BEA1-4EE9-9610-23E5C0CC411E}"/>
              </a:ext>
            </a:extLst>
          </p:cNvPr>
          <p:cNvSpPr/>
          <p:nvPr/>
        </p:nvSpPr>
        <p:spPr>
          <a:xfrm>
            <a:off x="3902597" y="1421390"/>
            <a:ext cx="438680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DEF5281A-9FA0-44E3-9570-003BC749A52F}"/>
              </a:ext>
            </a:extLst>
          </p:cNvPr>
          <p:cNvSpPr txBox="1"/>
          <p:nvPr/>
        </p:nvSpPr>
        <p:spPr>
          <a:xfrm>
            <a:off x="1703567" y="4563094"/>
            <a:ext cx="1885444" cy="7220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3317E1BF-2843-4B03-86AE-90446A1FD133}"/>
              </a:ext>
            </a:extLst>
          </p:cNvPr>
          <p:cNvSpPr txBox="1"/>
          <p:nvPr/>
        </p:nvSpPr>
        <p:spPr>
          <a:xfrm>
            <a:off x="5132729" y="5068499"/>
            <a:ext cx="1885444" cy="7220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E2B03262-804A-4D1B-BBF2-7568F143D113}"/>
              </a:ext>
            </a:extLst>
          </p:cNvPr>
          <p:cNvSpPr txBox="1"/>
          <p:nvPr/>
        </p:nvSpPr>
        <p:spPr>
          <a:xfrm>
            <a:off x="8808084" y="4587058"/>
            <a:ext cx="1885444" cy="7220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86CF291C-A791-4FA7-8A7C-0ED5549421F9}"/>
              </a:ext>
            </a:extLst>
          </p:cNvPr>
          <p:cNvGrpSpPr/>
          <p:nvPr/>
        </p:nvGrpSpPr>
        <p:grpSpPr>
          <a:xfrm>
            <a:off x="4438650" y="2079910"/>
            <a:ext cx="3322638" cy="3324225"/>
            <a:chOff x="4438650" y="2079910"/>
            <a:chExt cx="3322638" cy="3324225"/>
          </a:xfrm>
        </p:grpSpPr>
        <p:sp>
          <p:nvSpPr>
            <p:cNvPr id="2" name="任意多边形 12">
              <a:extLst>
                <a:ext uri="{FF2B5EF4-FFF2-40B4-BE49-F238E27FC236}">
                  <a16:creationId xmlns:a16="http://schemas.microsoft.com/office/drawing/2014/main" id="{A7ADBFC9-BF9A-47F6-B78C-A9A5C48D0A43}"/>
                </a:ext>
              </a:extLst>
            </p:cNvPr>
            <p:cNvSpPr/>
            <p:nvPr/>
          </p:nvSpPr>
          <p:spPr bwMode="auto">
            <a:xfrm>
              <a:off x="4438650" y="2079910"/>
              <a:ext cx="1624013" cy="1624013"/>
            </a:xfrm>
            <a:custGeom>
              <a:avLst/>
              <a:gdLst>
                <a:gd name="T0" fmla="*/ 0 w 1624031"/>
                <a:gd name="T1" fmla="*/ 1623887 h 1624031"/>
                <a:gd name="T2" fmla="*/ 1623887 w 1624031"/>
                <a:gd name="T3" fmla="*/ 0 h 1624031"/>
                <a:gd name="T4" fmla="*/ 1623887 w 1624031"/>
                <a:gd name="T5" fmla="*/ 1623887 h 1624031"/>
                <a:gd name="T6" fmla="*/ 0 w 1624031"/>
                <a:gd name="T7" fmla="*/ 1623887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0" y="1624031"/>
                  </a:moveTo>
                  <a:cubicBezTo>
                    <a:pt x="0" y="727103"/>
                    <a:pt x="727103" y="0"/>
                    <a:pt x="1624031" y="0"/>
                  </a:cubicBezTo>
                  <a:lnTo>
                    <a:pt x="1624031" y="1624031"/>
                  </a:lnTo>
                  <a:lnTo>
                    <a:pt x="0" y="1624031"/>
                  </a:lnTo>
                  <a:close/>
                </a:path>
              </a:pathLst>
            </a:custGeom>
            <a:solidFill>
              <a:srgbClr val="D8B659"/>
            </a:solidFill>
            <a:ln>
              <a:noFill/>
            </a:ln>
          </p:spPr>
          <p:txBody>
            <a:bodyPr lIns="546788" tIns="546788" rIns="71120" bIns="7112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任意多边形 13">
              <a:extLst>
                <a:ext uri="{FF2B5EF4-FFF2-40B4-BE49-F238E27FC236}">
                  <a16:creationId xmlns:a16="http://schemas.microsoft.com/office/drawing/2014/main" id="{520FFB3F-509B-4D03-8174-ABF77C598C79}"/>
                </a:ext>
              </a:extLst>
            </p:cNvPr>
            <p:cNvSpPr/>
            <p:nvPr/>
          </p:nvSpPr>
          <p:spPr bwMode="auto">
            <a:xfrm>
              <a:off x="6137275" y="2079910"/>
              <a:ext cx="1624013" cy="1624013"/>
            </a:xfrm>
            <a:custGeom>
              <a:avLst/>
              <a:gdLst>
                <a:gd name="T0" fmla="*/ 0 w 1624031"/>
                <a:gd name="T1" fmla="*/ 0 h 1624031"/>
                <a:gd name="T2" fmla="*/ 1623887 w 1624031"/>
                <a:gd name="T3" fmla="*/ 1623887 h 1624031"/>
                <a:gd name="T4" fmla="*/ 0 w 1624031"/>
                <a:gd name="T5" fmla="*/ 1623887 h 1624031"/>
                <a:gd name="T6" fmla="*/ 0 w 1624031"/>
                <a:gd name="T7" fmla="*/ 0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0" y="0"/>
                  </a:moveTo>
                  <a:cubicBezTo>
                    <a:pt x="896928" y="0"/>
                    <a:pt x="1624031" y="727103"/>
                    <a:pt x="1624031" y="1624031"/>
                  </a:cubicBezTo>
                  <a:lnTo>
                    <a:pt x="0" y="1624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BC7"/>
            </a:solidFill>
            <a:ln>
              <a:noFill/>
            </a:ln>
          </p:spPr>
          <p:txBody>
            <a:bodyPr lIns="71120" tIns="546788" rIns="546788" bIns="7112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任意多边形 14">
              <a:extLst>
                <a:ext uri="{FF2B5EF4-FFF2-40B4-BE49-F238E27FC236}">
                  <a16:creationId xmlns:a16="http://schemas.microsoft.com/office/drawing/2014/main" id="{326E7878-9BE4-4037-A92C-A4C091C0B4F6}"/>
                </a:ext>
              </a:extLst>
            </p:cNvPr>
            <p:cNvSpPr/>
            <p:nvPr/>
          </p:nvSpPr>
          <p:spPr bwMode="auto">
            <a:xfrm>
              <a:off x="6137275" y="3780123"/>
              <a:ext cx="1624013" cy="1624012"/>
            </a:xfrm>
            <a:custGeom>
              <a:avLst/>
              <a:gdLst>
                <a:gd name="T0" fmla="*/ 1623887 w 1624031"/>
                <a:gd name="T1" fmla="*/ 0 h 1624031"/>
                <a:gd name="T2" fmla="*/ 0 w 1624031"/>
                <a:gd name="T3" fmla="*/ 1623879 h 1624031"/>
                <a:gd name="T4" fmla="*/ 0 w 1624031"/>
                <a:gd name="T5" fmla="*/ 0 h 1624031"/>
                <a:gd name="T6" fmla="*/ 1623887 w 1624031"/>
                <a:gd name="T7" fmla="*/ 0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1624031" y="0"/>
                  </a:moveTo>
                  <a:cubicBezTo>
                    <a:pt x="1624031" y="896928"/>
                    <a:pt x="896928" y="1624031"/>
                    <a:pt x="0" y="1624031"/>
                  </a:cubicBezTo>
                  <a:lnTo>
                    <a:pt x="0" y="0"/>
                  </a:lnTo>
                  <a:lnTo>
                    <a:pt x="1624031" y="0"/>
                  </a:lnTo>
                  <a:close/>
                </a:path>
              </a:pathLst>
            </a:custGeom>
            <a:solidFill>
              <a:srgbClr val="D8B659"/>
            </a:solidFill>
            <a:ln>
              <a:noFill/>
            </a:ln>
          </p:spPr>
          <p:txBody>
            <a:bodyPr lIns="71120" tIns="71121" rIns="546788" bIns="546788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15">
              <a:extLst>
                <a:ext uri="{FF2B5EF4-FFF2-40B4-BE49-F238E27FC236}">
                  <a16:creationId xmlns:a16="http://schemas.microsoft.com/office/drawing/2014/main" id="{67CA8F19-3308-4202-9FE3-443A3BB31539}"/>
                </a:ext>
              </a:extLst>
            </p:cNvPr>
            <p:cNvSpPr/>
            <p:nvPr/>
          </p:nvSpPr>
          <p:spPr bwMode="auto">
            <a:xfrm>
              <a:off x="4438650" y="3780123"/>
              <a:ext cx="1624013" cy="1624012"/>
            </a:xfrm>
            <a:custGeom>
              <a:avLst/>
              <a:gdLst>
                <a:gd name="T0" fmla="*/ 1623887 w 1624031"/>
                <a:gd name="T1" fmla="*/ 1623879 h 1624031"/>
                <a:gd name="T2" fmla="*/ 0 w 1624031"/>
                <a:gd name="T3" fmla="*/ 0 h 1624031"/>
                <a:gd name="T4" fmla="*/ 1623887 w 1624031"/>
                <a:gd name="T5" fmla="*/ 0 h 1624031"/>
                <a:gd name="T6" fmla="*/ 1623887 w 1624031"/>
                <a:gd name="T7" fmla="*/ 1623879 h 16240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031" h="1624031">
                  <a:moveTo>
                    <a:pt x="1624031" y="1624031"/>
                  </a:moveTo>
                  <a:cubicBezTo>
                    <a:pt x="727103" y="1624031"/>
                    <a:pt x="0" y="896928"/>
                    <a:pt x="0" y="0"/>
                  </a:cubicBezTo>
                  <a:lnTo>
                    <a:pt x="1624031" y="0"/>
                  </a:lnTo>
                  <a:lnTo>
                    <a:pt x="1624031" y="1624031"/>
                  </a:lnTo>
                  <a:close/>
                </a:path>
              </a:pathLst>
            </a:custGeom>
            <a:solidFill>
              <a:srgbClr val="B9CBC7"/>
            </a:solidFill>
            <a:ln>
              <a:noFill/>
            </a:ln>
          </p:spPr>
          <p:txBody>
            <a:bodyPr lIns="546788" tIns="71120" rIns="71120" bIns="546788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环形箭头 16">
              <a:extLst>
                <a:ext uri="{FF2B5EF4-FFF2-40B4-BE49-F238E27FC236}">
                  <a16:creationId xmlns:a16="http://schemas.microsoft.com/office/drawing/2014/main" id="{C4958C0F-D98B-4E6F-8012-2DC60A06714E}"/>
                </a:ext>
              </a:extLst>
            </p:cNvPr>
            <p:cNvSpPr/>
            <p:nvPr/>
          </p:nvSpPr>
          <p:spPr bwMode="auto">
            <a:xfrm>
              <a:off x="5819775" y="3403885"/>
              <a:ext cx="560388" cy="487363"/>
            </a:xfrm>
            <a:custGeom>
              <a:avLst/>
              <a:gdLst>
                <a:gd name="T0" fmla="*/ 30460 w 560388"/>
                <a:gd name="T1" fmla="*/ 243682 h 487363"/>
                <a:gd name="T2" fmla="*/ 249501 w 560388"/>
                <a:gd name="T3" fmla="*/ 32077 h 487363"/>
                <a:gd name="T4" fmla="*/ 516122 w 560388"/>
                <a:gd name="T5" fmla="*/ 173769 h 487363"/>
                <a:gd name="T6" fmla="*/ 543710 w 560388"/>
                <a:gd name="T7" fmla="*/ 173769 h 487363"/>
                <a:gd name="T8" fmla="*/ 499468 w 560388"/>
                <a:gd name="T9" fmla="*/ 243681 h 487363"/>
                <a:gd name="T10" fmla="*/ 421870 w 560388"/>
                <a:gd name="T11" fmla="*/ 173769 h 487363"/>
                <a:gd name="T12" fmla="*/ 447939 w 560388"/>
                <a:gd name="T13" fmla="*/ 173769 h 487363"/>
                <a:gd name="T14" fmla="*/ 250116 w 560388"/>
                <a:gd name="T15" fmla="*/ 93325 h 487363"/>
                <a:gd name="T16" fmla="*/ 91382 w 560388"/>
                <a:gd name="T17" fmla="*/ 243681 h 487363"/>
                <a:gd name="T18" fmla="*/ 30460 w 560388"/>
                <a:gd name="T19" fmla="*/ 243682 h 4873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0388" h="487363">
                  <a:moveTo>
                    <a:pt x="30460" y="243682"/>
                  </a:moveTo>
                  <a:cubicBezTo>
                    <a:pt x="30460" y="136057"/>
                    <a:pt x="124402" y="45305"/>
                    <a:pt x="249501" y="32077"/>
                  </a:cubicBezTo>
                  <a:cubicBezTo>
                    <a:pt x="366390" y="19718"/>
                    <a:pt x="477503" y="78768"/>
                    <a:pt x="516122" y="173769"/>
                  </a:cubicBezTo>
                  <a:lnTo>
                    <a:pt x="543710" y="173769"/>
                  </a:lnTo>
                  <a:lnTo>
                    <a:pt x="499468" y="243681"/>
                  </a:lnTo>
                  <a:lnTo>
                    <a:pt x="421870" y="173769"/>
                  </a:lnTo>
                  <a:lnTo>
                    <a:pt x="447939" y="173769"/>
                  </a:lnTo>
                  <a:cubicBezTo>
                    <a:pt x="410479" y="115289"/>
                    <a:pt x="330680" y="82839"/>
                    <a:pt x="250116" y="93325"/>
                  </a:cubicBezTo>
                  <a:cubicBezTo>
                    <a:pt x="158631" y="105233"/>
                    <a:pt x="91382" y="168933"/>
                    <a:pt x="91382" y="243681"/>
                  </a:cubicBezTo>
                  <a:lnTo>
                    <a:pt x="30460" y="24368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环形箭头 17">
              <a:extLst>
                <a:ext uri="{FF2B5EF4-FFF2-40B4-BE49-F238E27FC236}">
                  <a16:creationId xmlns:a16="http://schemas.microsoft.com/office/drawing/2014/main" id="{A64A60E8-97D2-49B3-BE32-8E3445624090}"/>
                </a:ext>
              </a:extLst>
            </p:cNvPr>
            <p:cNvSpPr/>
            <p:nvPr/>
          </p:nvSpPr>
          <p:spPr bwMode="auto">
            <a:xfrm rot="10800000">
              <a:off x="5819775" y="3591210"/>
              <a:ext cx="560388" cy="488950"/>
            </a:xfrm>
            <a:custGeom>
              <a:avLst/>
              <a:gdLst>
                <a:gd name="T0" fmla="*/ 30559 w 560388"/>
                <a:gd name="T1" fmla="*/ 244475 h 488950"/>
                <a:gd name="T2" fmla="*/ 249413 w 560388"/>
                <a:gd name="T3" fmla="*/ 32191 h 488950"/>
                <a:gd name="T4" fmla="*/ 516129 w 560388"/>
                <a:gd name="T5" fmla="*/ 174583 h 488950"/>
                <a:gd name="T6" fmla="*/ 543848 w 560388"/>
                <a:gd name="T7" fmla="*/ 174584 h 488950"/>
                <a:gd name="T8" fmla="*/ 499269 w 560388"/>
                <a:gd name="T9" fmla="*/ 244475 h 488950"/>
                <a:gd name="T10" fmla="*/ 421611 w 560388"/>
                <a:gd name="T11" fmla="*/ 174584 h 488950"/>
                <a:gd name="T12" fmla="*/ 447832 w 560388"/>
                <a:gd name="T13" fmla="*/ 174584 h 488950"/>
                <a:gd name="T14" fmla="*/ 250011 w 560388"/>
                <a:gd name="T15" fmla="*/ 93649 h 488950"/>
                <a:gd name="T16" fmla="*/ 91677 w 560388"/>
                <a:gd name="T17" fmla="*/ 244475 h 488950"/>
                <a:gd name="T18" fmla="*/ 30559 w 560388"/>
                <a:gd name="T19" fmla="*/ 244475 h 4889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0388" h="488950">
                  <a:moveTo>
                    <a:pt x="30559" y="244475"/>
                  </a:moveTo>
                  <a:cubicBezTo>
                    <a:pt x="30559" y="136532"/>
                    <a:pt x="124407" y="45501"/>
                    <a:pt x="249413" y="32191"/>
                  </a:cubicBezTo>
                  <a:cubicBezTo>
                    <a:pt x="366402" y="19735"/>
                    <a:pt x="477613" y="79107"/>
                    <a:pt x="516129" y="174583"/>
                  </a:cubicBezTo>
                  <a:lnTo>
                    <a:pt x="543848" y="174584"/>
                  </a:lnTo>
                  <a:lnTo>
                    <a:pt x="499269" y="244475"/>
                  </a:lnTo>
                  <a:lnTo>
                    <a:pt x="421611" y="174584"/>
                  </a:lnTo>
                  <a:lnTo>
                    <a:pt x="447832" y="174584"/>
                  </a:lnTo>
                  <a:cubicBezTo>
                    <a:pt x="410479" y="115726"/>
                    <a:pt x="330619" y="83053"/>
                    <a:pt x="250011" y="93649"/>
                  </a:cubicBezTo>
                  <a:cubicBezTo>
                    <a:pt x="158739" y="105648"/>
                    <a:pt x="91677" y="169530"/>
                    <a:pt x="91677" y="244475"/>
                  </a:cubicBezTo>
                  <a:lnTo>
                    <a:pt x="30559" y="2444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22">
              <a:extLst>
                <a:ext uri="{FF2B5EF4-FFF2-40B4-BE49-F238E27FC236}">
                  <a16:creationId xmlns:a16="http://schemas.microsoft.com/office/drawing/2014/main" id="{953F897D-4E51-4C5F-9567-C697958F9406}"/>
                </a:ext>
              </a:extLst>
            </p:cNvPr>
            <p:cNvGrpSpPr/>
            <p:nvPr/>
          </p:nvGrpSpPr>
          <p:grpSpPr bwMode="auto">
            <a:xfrm>
              <a:off x="6634163" y="2719673"/>
              <a:ext cx="488950" cy="487362"/>
              <a:chOff x="0" y="0"/>
              <a:chExt cx="488316" cy="488319"/>
            </a:xfrm>
          </p:grpSpPr>
          <p:sp>
            <p:nvSpPr>
              <p:cNvPr id="9" name="AutoShape 81">
                <a:extLst>
                  <a:ext uri="{FF2B5EF4-FFF2-40B4-BE49-F238E27FC236}">
                    <a16:creationId xmlns:a16="http://schemas.microsoft.com/office/drawing/2014/main" id="{09FD4B0C-74EE-42A2-A4E4-820F071EC84F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488316" cy="488319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2147483647 w 21600"/>
                  <a:gd name="T17" fmla="*/ 2147483647 h 21600"/>
                  <a:gd name="T18" fmla="*/ 2147483647 w 21600"/>
                  <a:gd name="T19" fmla="*/ 2147483647 h 21600"/>
                  <a:gd name="T20" fmla="*/ 2147483647 w 21600"/>
                  <a:gd name="T21" fmla="*/ 2147483647 h 21600"/>
                  <a:gd name="T22" fmla="*/ 2147483647 w 21600"/>
                  <a:gd name="T23" fmla="*/ 2147483647 h 21600"/>
                  <a:gd name="T24" fmla="*/ 2147483647 w 21600"/>
                  <a:gd name="T25" fmla="*/ 2147483647 h 21600"/>
                  <a:gd name="T26" fmla="*/ 2147483647 w 21600"/>
                  <a:gd name="T27" fmla="*/ 2147483647 h 21600"/>
                  <a:gd name="T28" fmla="*/ 2147483647 w 21600"/>
                  <a:gd name="T29" fmla="*/ 2147483647 h 21600"/>
                  <a:gd name="T30" fmla="*/ 2147483647 w 21600"/>
                  <a:gd name="T31" fmla="*/ 2147483647 h 21600"/>
                  <a:gd name="T32" fmla="*/ 2147483647 w 21600"/>
                  <a:gd name="T33" fmla="*/ 2147483647 h 21600"/>
                  <a:gd name="T34" fmla="*/ 2147483647 w 21600"/>
                  <a:gd name="T35" fmla="*/ 2147483647 h 21600"/>
                  <a:gd name="T36" fmla="*/ 2147483647 w 21600"/>
                  <a:gd name="T37" fmla="*/ 2147483647 h 21600"/>
                  <a:gd name="T38" fmla="*/ 2147483647 w 21600"/>
                  <a:gd name="T39" fmla="*/ 2147483647 h 21600"/>
                  <a:gd name="T40" fmla="*/ 2147483647 w 21600"/>
                  <a:gd name="T41" fmla="*/ 2147483647 h 21600"/>
                  <a:gd name="T42" fmla="*/ 2147483647 w 21600"/>
                  <a:gd name="T43" fmla="*/ 2147483647 h 21600"/>
                  <a:gd name="T44" fmla="*/ 2147483647 w 21600"/>
                  <a:gd name="T45" fmla="*/ 2147483647 h 21600"/>
                  <a:gd name="T46" fmla="*/ 2147483647 w 21600"/>
                  <a:gd name="T47" fmla="*/ 0 h 21600"/>
                  <a:gd name="T48" fmla="*/ 2147483647 w 21600"/>
                  <a:gd name="T49" fmla="*/ 2147483647 h 21600"/>
                  <a:gd name="T50" fmla="*/ 2147483647 w 21600"/>
                  <a:gd name="T51" fmla="*/ 2147483647 h 21600"/>
                  <a:gd name="T52" fmla="*/ 2147483647 w 21600"/>
                  <a:gd name="T53" fmla="*/ 2147483647 h 21600"/>
                  <a:gd name="T54" fmla="*/ 0 w 21600"/>
                  <a:gd name="T55" fmla="*/ 2147483647 h 21600"/>
                  <a:gd name="T56" fmla="*/ 2147483647 w 21600"/>
                  <a:gd name="T57" fmla="*/ 2147483647 h 21600"/>
                  <a:gd name="T58" fmla="*/ 2147483647 w 21600"/>
                  <a:gd name="T59" fmla="*/ 2147483647 h 21600"/>
                  <a:gd name="T60" fmla="*/ 2147483647 w 21600"/>
                  <a:gd name="T61" fmla="*/ 2147483647 h 21600"/>
                  <a:gd name="T62" fmla="*/ 2147483647 w 21600"/>
                  <a:gd name="T63" fmla="*/ 2147483647 h 21600"/>
                  <a:gd name="T64" fmla="*/ 2147483647 w 21600"/>
                  <a:gd name="T65" fmla="*/ 2147483647 h 21600"/>
                  <a:gd name="T66" fmla="*/ 2147483647 w 21600"/>
                  <a:gd name="T67" fmla="*/ 2147483647 h 21600"/>
                  <a:gd name="T68" fmla="*/ 2147483647 w 21600"/>
                  <a:gd name="T69" fmla="*/ 2147483647 h 21600"/>
                  <a:gd name="T70" fmla="*/ 2147483647 w 21600"/>
                  <a:gd name="T71" fmla="*/ 2147483647 h 21600"/>
                  <a:gd name="T72" fmla="*/ 2147483647 w 21600"/>
                  <a:gd name="T73" fmla="*/ 2147483647 h 21600"/>
                  <a:gd name="T74" fmla="*/ 2147483647 w 21600"/>
                  <a:gd name="T75" fmla="*/ 2147483647 h 216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3996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701" tIns="50701" rIns="50701" bIns="50701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AutoShape 82">
                <a:extLst>
                  <a:ext uri="{FF2B5EF4-FFF2-40B4-BE49-F238E27FC236}">
                    <a16:creationId xmlns:a16="http://schemas.microsoft.com/office/drawing/2014/main" id="{BBDDDC83-D61C-4943-B12B-78755FB50834}"/>
                  </a:ext>
                </a:extLst>
              </p:cNvPr>
              <p:cNvSpPr/>
              <p:nvPr/>
            </p:nvSpPr>
            <p:spPr bwMode="auto">
              <a:xfrm>
                <a:off x="45977" y="396063"/>
                <a:ext cx="45978" cy="46128"/>
              </a:xfrm>
              <a:custGeom>
                <a:avLst/>
                <a:gdLst>
                  <a:gd name="T0" fmla="*/ 4551973 w 21600"/>
                  <a:gd name="T1" fmla="*/ 6229463 h 21600"/>
                  <a:gd name="T2" fmla="*/ 3034618 w 21600"/>
                  <a:gd name="T3" fmla="*/ 4672053 h 21600"/>
                  <a:gd name="T4" fmla="*/ 4551973 w 21600"/>
                  <a:gd name="T5" fmla="*/ 3114701 h 21600"/>
                  <a:gd name="T6" fmla="*/ 6069192 w 21600"/>
                  <a:gd name="T7" fmla="*/ 4672053 h 21600"/>
                  <a:gd name="T8" fmla="*/ 4551973 w 21600"/>
                  <a:gd name="T9" fmla="*/ 6229463 h 21600"/>
                  <a:gd name="T10" fmla="*/ 4551973 w 21600"/>
                  <a:gd name="T11" fmla="*/ 0 h 21600"/>
                  <a:gd name="T12" fmla="*/ 0 w 21600"/>
                  <a:gd name="T13" fmla="*/ 4672053 h 21600"/>
                  <a:gd name="T14" fmla="*/ 4551973 w 21600"/>
                  <a:gd name="T15" fmla="*/ 9343803 h 21600"/>
                  <a:gd name="T16" fmla="*/ 9103810 w 21600"/>
                  <a:gd name="T17" fmla="*/ 4672053 h 21600"/>
                  <a:gd name="T18" fmla="*/ 4551973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3996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701" tIns="50701" rIns="50701" bIns="50701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D82C968B-A4A1-4A46-9E01-2294B89F7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9863" y="2746660"/>
              <a:ext cx="323850" cy="368300"/>
            </a:xfrm>
            <a:custGeom>
              <a:avLst/>
              <a:gdLst>
                <a:gd name="T0" fmla="*/ 0 w 143"/>
                <a:gd name="T1" fmla="*/ 2147483647 h 163"/>
                <a:gd name="T2" fmla="*/ 2147483647 w 143"/>
                <a:gd name="T3" fmla="*/ 0 h 163"/>
                <a:gd name="T4" fmla="*/ 2147483647 w 143"/>
                <a:gd name="T5" fmla="*/ 2147483647 h 163"/>
                <a:gd name="T6" fmla="*/ 2147483647 w 143"/>
                <a:gd name="T7" fmla="*/ 2147483647 h 163"/>
                <a:gd name="T8" fmla="*/ 2147483647 w 143"/>
                <a:gd name="T9" fmla="*/ 2147483647 h 163"/>
                <a:gd name="T10" fmla="*/ 2147483647 w 143"/>
                <a:gd name="T11" fmla="*/ 2147483647 h 163"/>
                <a:gd name="T12" fmla="*/ 2147483647 w 143"/>
                <a:gd name="T13" fmla="*/ 2147483647 h 163"/>
                <a:gd name="T14" fmla="*/ 2147483647 w 143"/>
                <a:gd name="T15" fmla="*/ 2147483647 h 163"/>
                <a:gd name="T16" fmla="*/ 2147483647 w 143"/>
                <a:gd name="T17" fmla="*/ 2147483647 h 163"/>
                <a:gd name="T18" fmla="*/ 2147483647 w 143"/>
                <a:gd name="T19" fmla="*/ 2147483647 h 163"/>
                <a:gd name="T20" fmla="*/ 2147483647 w 143"/>
                <a:gd name="T21" fmla="*/ 2147483647 h 163"/>
                <a:gd name="T22" fmla="*/ 2147483647 w 143"/>
                <a:gd name="T23" fmla="*/ 2147483647 h 163"/>
                <a:gd name="T24" fmla="*/ 2147483647 w 143"/>
                <a:gd name="T25" fmla="*/ 2147483647 h 163"/>
                <a:gd name="T26" fmla="*/ 2147483647 w 143"/>
                <a:gd name="T27" fmla="*/ 2147483647 h 163"/>
                <a:gd name="T28" fmla="*/ 2147483647 w 143"/>
                <a:gd name="T29" fmla="*/ 2147483647 h 163"/>
                <a:gd name="T30" fmla="*/ 2147483647 w 143"/>
                <a:gd name="T31" fmla="*/ 2147483647 h 163"/>
                <a:gd name="T32" fmla="*/ 2147483647 w 143"/>
                <a:gd name="T33" fmla="*/ 2147483647 h 163"/>
                <a:gd name="T34" fmla="*/ 2147483647 w 143"/>
                <a:gd name="T35" fmla="*/ 2147483647 h 163"/>
                <a:gd name="T36" fmla="*/ 2147483647 w 143"/>
                <a:gd name="T37" fmla="*/ 2147483647 h 163"/>
                <a:gd name="T38" fmla="*/ 2147483647 w 143"/>
                <a:gd name="T39" fmla="*/ 2147483647 h 163"/>
                <a:gd name="T40" fmla="*/ 2147483647 w 143"/>
                <a:gd name="T41" fmla="*/ 2147483647 h 163"/>
                <a:gd name="T42" fmla="*/ 2147483647 w 143"/>
                <a:gd name="T43" fmla="*/ 2147483647 h 163"/>
                <a:gd name="T44" fmla="*/ 2147483647 w 143"/>
                <a:gd name="T45" fmla="*/ 2147483647 h 163"/>
                <a:gd name="T46" fmla="*/ 2147483647 w 143"/>
                <a:gd name="T47" fmla="*/ 2147483647 h 163"/>
                <a:gd name="T48" fmla="*/ 2147483647 w 143"/>
                <a:gd name="T49" fmla="*/ 2147483647 h 163"/>
                <a:gd name="T50" fmla="*/ 2147483647 w 143"/>
                <a:gd name="T51" fmla="*/ 2147483647 h 163"/>
                <a:gd name="T52" fmla="*/ 2147483647 w 143"/>
                <a:gd name="T53" fmla="*/ 2147483647 h 163"/>
                <a:gd name="T54" fmla="*/ 2147483647 w 143"/>
                <a:gd name="T55" fmla="*/ 2147483647 h 163"/>
                <a:gd name="T56" fmla="*/ 2147483647 w 143"/>
                <a:gd name="T57" fmla="*/ 2147483647 h 163"/>
                <a:gd name="T58" fmla="*/ 2147483647 w 143"/>
                <a:gd name="T59" fmla="*/ 2147483647 h 163"/>
                <a:gd name="T60" fmla="*/ 2147483647 w 143"/>
                <a:gd name="T61" fmla="*/ 2147483647 h 163"/>
                <a:gd name="T62" fmla="*/ 2147483647 w 143"/>
                <a:gd name="T63" fmla="*/ 2147483647 h 163"/>
                <a:gd name="T64" fmla="*/ 2147483647 w 143"/>
                <a:gd name="T65" fmla="*/ 2147483647 h 163"/>
                <a:gd name="T66" fmla="*/ 2147483647 w 143"/>
                <a:gd name="T67" fmla="*/ 2147483647 h 163"/>
                <a:gd name="T68" fmla="*/ 2147483647 w 143"/>
                <a:gd name="T69" fmla="*/ 2147483647 h 163"/>
                <a:gd name="T70" fmla="*/ 2147483647 w 143"/>
                <a:gd name="T71" fmla="*/ 2147483647 h 163"/>
                <a:gd name="T72" fmla="*/ 2147483647 w 143"/>
                <a:gd name="T73" fmla="*/ 2147483647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63">
                  <a:moveTo>
                    <a:pt x="0" y="0"/>
                  </a:moveTo>
                  <a:lnTo>
                    <a:pt x="0" y="163"/>
                  </a:lnTo>
                  <a:lnTo>
                    <a:pt x="143" y="163"/>
                  </a:lnTo>
                  <a:lnTo>
                    <a:pt x="143" y="0"/>
                  </a:lnTo>
                  <a:lnTo>
                    <a:pt x="0" y="0"/>
                  </a:lnTo>
                  <a:close/>
                  <a:moveTo>
                    <a:pt x="22" y="151"/>
                  </a:moveTo>
                  <a:lnTo>
                    <a:pt x="8" y="151"/>
                  </a:lnTo>
                  <a:lnTo>
                    <a:pt x="8" y="137"/>
                  </a:lnTo>
                  <a:lnTo>
                    <a:pt x="22" y="137"/>
                  </a:lnTo>
                  <a:lnTo>
                    <a:pt x="22" y="151"/>
                  </a:lnTo>
                  <a:close/>
                  <a:moveTo>
                    <a:pt x="22" y="126"/>
                  </a:moveTo>
                  <a:lnTo>
                    <a:pt x="8" y="126"/>
                  </a:lnTo>
                  <a:lnTo>
                    <a:pt x="8" y="112"/>
                  </a:lnTo>
                  <a:lnTo>
                    <a:pt x="22" y="112"/>
                  </a:lnTo>
                  <a:lnTo>
                    <a:pt x="22" y="126"/>
                  </a:lnTo>
                  <a:close/>
                  <a:moveTo>
                    <a:pt x="22" y="101"/>
                  </a:moveTo>
                  <a:lnTo>
                    <a:pt x="8" y="101"/>
                  </a:lnTo>
                  <a:lnTo>
                    <a:pt x="8" y="87"/>
                  </a:lnTo>
                  <a:lnTo>
                    <a:pt x="22" y="87"/>
                  </a:lnTo>
                  <a:lnTo>
                    <a:pt x="22" y="101"/>
                  </a:lnTo>
                  <a:close/>
                  <a:moveTo>
                    <a:pt x="22" y="77"/>
                  </a:moveTo>
                  <a:lnTo>
                    <a:pt x="8" y="77"/>
                  </a:lnTo>
                  <a:lnTo>
                    <a:pt x="8" y="62"/>
                  </a:lnTo>
                  <a:lnTo>
                    <a:pt x="22" y="62"/>
                  </a:lnTo>
                  <a:lnTo>
                    <a:pt x="22" y="77"/>
                  </a:lnTo>
                  <a:close/>
                  <a:moveTo>
                    <a:pt x="22" y="52"/>
                  </a:moveTo>
                  <a:lnTo>
                    <a:pt x="8" y="52"/>
                  </a:lnTo>
                  <a:lnTo>
                    <a:pt x="8" y="37"/>
                  </a:lnTo>
                  <a:lnTo>
                    <a:pt x="22" y="37"/>
                  </a:lnTo>
                  <a:lnTo>
                    <a:pt x="22" y="52"/>
                  </a:lnTo>
                  <a:close/>
                  <a:moveTo>
                    <a:pt x="22" y="27"/>
                  </a:moveTo>
                  <a:lnTo>
                    <a:pt x="8" y="27"/>
                  </a:lnTo>
                  <a:lnTo>
                    <a:pt x="8" y="12"/>
                  </a:lnTo>
                  <a:lnTo>
                    <a:pt x="22" y="12"/>
                  </a:lnTo>
                  <a:lnTo>
                    <a:pt x="22" y="27"/>
                  </a:lnTo>
                  <a:close/>
                  <a:moveTo>
                    <a:pt x="112" y="143"/>
                  </a:moveTo>
                  <a:lnTo>
                    <a:pt x="30" y="143"/>
                  </a:lnTo>
                  <a:lnTo>
                    <a:pt x="30" y="91"/>
                  </a:lnTo>
                  <a:lnTo>
                    <a:pt x="112" y="91"/>
                  </a:lnTo>
                  <a:lnTo>
                    <a:pt x="112" y="143"/>
                  </a:lnTo>
                  <a:close/>
                  <a:moveTo>
                    <a:pt x="112" y="71"/>
                  </a:moveTo>
                  <a:lnTo>
                    <a:pt x="30" y="71"/>
                  </a:lnTo>
                  <a:lnTo>
                    <a:pt x="30" y="20"/>
                  </a:lnTo>
                  <a:lnTo>
                    <a:pt x="112" y="20"/>
                  </a:lnTo>
                  <a:lnTo>
                    <a:pt x="112" y="71"/>
                  </a:lnTo>
                  <a:close/>
                  <a:moveTo>
                    <a:pt x="135" y="151"/>
                  </a:moveTo>
                  <a:lnTo>
                    <a:pt x="121" y="151"/>
                  </a:lnTo>
                  <a:lnTo>
                    <a:pt x="121" y="137"/>
                  </a:lnTo>
                  <a:lnTo>
                    <a:pt x="135" y="137"/>
                  </a:lnTo>
                  <a:lnTo>
                    <a:pt x="135" y="151"/>
                  </a:lnTo>
                  <a:close/>
                  <a:moveTo>
                    <a:pt x="135" y="126"/>
                  </a:moveTo>
                  <a:lnTo>
                    <a:pt x="121" y="126"/>
                  </a:lnTo>
                  <a:lnTo>
                    <a:pt x="121" y="112"/>
                  </a:lnTo>
                  <a:lnTo>
                    <a:pt x="135" y="112"/>
                  </a:lnTo>
                  <a:lnTo>
                    <a:pt x="135" y="126"/>
                  </a:lnTo>
                  <a:close/>
                  <a:moveTo>
                    <a:pt x="135" y="101"/>
                  </a:moveTo>
                  <a:lnTo>
                    <a:pt x="121" y="101"/>
                  </a:lnTo>
                  <a:lnTo>
                    <a:pt x="121" y="87"/>
                  </a:lnTo>
                  <a:lnTo>
                    <a:pt x="135" y="87"/>
                  </a:lnTo>
                  <a:lnTo>
                    <a:pt x="135" y="101"/>
                  </a:lnTo>
                  <a:close/>
                  <a:moveTo>
                    <a:pt x="135" y="77"/>
                  </a:moveTo>
                  <a:lnTo>
                    <a:pt x="121" y="77"/>
                  </a:lnTo>
                  <a:lnTo>
                    <a:pt x="121" y="62"/>
                  </a:lnTo>
                  <a:lnTo>
                    <a:pt x="135" y="62"/>
                  </a:lnTo>
                  <a:lnTo>
                    <a:pt x="135" y="77"/>
                  </a:lnTo>
                  <a:close/>
                  <a:moveTo>
                    <a:pt x="135" y="52"/>
                  </a:moveTo>
                  <a:lnTo>
                    <a:pt x="121" y="52"/>
                  </a:lnTo>
                  <a:lnTo>
                    <a:pt x="121" y="37"/>
                  </a:lnTo>
                  <a:lnTo>
                    <a:pt x="135" y="37"/>
                  </a:lnTo>
                  <a:lnTo>
                    <a:pt x="135" y="52"/>
                  </a:lnTo>
                  <a:close/>
                  <a:moveTo>
                    <a:pt x="135" y="27"/>
                  </a:moveTo>
                  <a:lnTo>
                    <a:pt x="121" y="27"/>
                  </a:lnTo>
                  <a:lnTo>
                    <a:pt x="121" y="12"/>
                  </a:lnTo>
                  <a:lnTo>
                    <a:pt x="135" y="12"/>
                  </a:lnTo>
                  <a:lnTo>
                    <a:pt x="135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2751" tIns="36375" rIns="72751" bIns="36375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组合 53">
              <a:extLst>
                <a:ext uri="{FF2B5EF4-FFF2-40B4-BE49-F238E27FC236}">
                  <a16:creationId xmlns:a16="http://schemas.microsoft.com/office/drawing/2014/main" id="{909A266F-7687-4773-9742-D0F02FC8D8C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425" y="4265898"/>
              <a:ext cx="403225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组合 58">
              <a:extLst>
                <a:ext uri="{FF2B5EF4-FFF2-40B4-BE49-F238E27FC236}">
                  <a16:creationId xmlns:a16="http://schemas.microsoft.com/office/drawing/2014/main" id="{1965698E-EB87-43C1-9063-F4F4279CC9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450" y="4248435"/>
              <a:ext cx="39687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1950762-EDD4-4236-911E-FF6A98C98799}"/>
              </a:ext>
            </a:extLst>
          </p:cNvPr>
          <p:cNvSpPr txBox="1">
            <a:spLocks/>
          </p:cNvSpPr>
          <p:nvPr/>
        </p:nvSpPr>
        <p:spPr>
          <a:xfrm>
            <a:off x="8258176" y="2307884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DA6FBA-A7EF-41AF-8333-D6D87F15AAFC}"/>
              </a:ext>
            </a:extLst>
          </p:cNvPr>
          <p:cNvSpPr txBox="1">
            <a:spLocks/>
          </p:cNvSpPr>
          <p:nvPr/>
        </p:nvSpPr>
        <p:spPr>
          <a:xfrm>
            <a:off x="8274846" y="4380715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7690E42-821A-41C4-B779-A28F77BA3DE7}"/>
              </a:ext>
            </a:extLst>
          </p:cNvPr>
          <p:cNvSpPr txBox="1">
            <a:spLocks/>
          </p:cNvSpPr>
          <p:nvPr/>
        </p:nvSpPr>
        <p:spPr>
          <a:xfrm>
            <a:off x="800927" y="2307885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C2B7C52-062D-4816-B8B3-685178C861B1}"/>
              </a:ext>
            </a:extLst>
          </p:cNvPr>
          <p:cNvSpPr txBox="1">
            <a:spLocks/>
          </p:cNvSpPr>
          <p:nvPr/>
        </p:nvSpPr>
        <p:spPr>
          <a:xfrm>
            <a:off x="810832" y="4298423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91DF0DBA-02AA-4BC6-9F4B-724E89469E7E}"/>
              </a:ext>
            </a:extLst>
          </p:cNvPr>
          <p:cNvSpPr txBox="1"/>
          <p:nvPr/>
        </p:nvSpPr>
        <p:spPr>
          <a:xfrm>
            <a:off x="2313800" y="591119"/>
            <a:ext cx="75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id-ID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One Pictures</a:t>
            </a:r>
            <a:r>
              <a:rPr lang="en-US" sz="3200" b="1" spc="300">
                <a:solidFill>
                  <a:srgbClr val="7F7F7F">
                    <a:lumMod val="75000"/>
                  </a:srgbClr>
                </a:solidFill>
                <a:cs typeface="+mn-ea"/>
                <a:sym typeface="+mn-lt"/>
              </a:rPr>
              <a:t> Future</a:t>
            </a:r>
            <a:endParaRPr lang="en-US" sz="3200" b="1" spc="300" dirty="0">
              <a:solidFill>
                <a:srgbClr val="7F7F7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1EA4BF6-30A5-4513-B17F-34B5E07F21C0}"/>
              </a:ext>
            </a:extLst>
          </p:cNvPr>
          <p:cNvSpPr/>
          <p:nvPr/>
        </p:nvSpPr>
        <p:spPr>
          <a:xfrm>
            <a:off x="3917154" y="1194283"/>
            <a:ext cx="4386805" cy="35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C934EC-6D27-4003-9B9F-59685E922223}"/>
              </a:ext>
            </a:extLst>
          </p:cNvPr>
          <p:cNvSpPr txBox="1"/>
          <p:nvPr/>
        </p:nvSpPr>
        <p:spPr>
          <a:xfrm>
            <a:off x="1429155" y="2560166"/>
            <a:ext cx="2487999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C6E5C05-3706-449D-9C95-BA5A69C6ADD2}"/>
              </a:ext>
            </a:extLst>
          </p:cNvPr>
          <p:cNvSpPr txBox="1"/>
          <p:nvPr/>
        </p:nvSpPr>
        <p:spPr>
          <a:xfrm>
            <a:off x="1379617" y="4669123"/>
            <a:ext cx="2487999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F63B8BEC-D345-4EA3-84B8-9C33E216AE08}"/>
              </a:ext>
            </a:extLst>
          </p:cNvPr>
          <p:cNvSpPr txBox="1"/>
          <p:nvPr/>
        </p:nvSpPr>
        <p:spPr>
          <a:xfrm>
            <a:off x="8274846" y="2605673"/>
            <a:ext cx="2487999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80927C1A-837C-4455-BA22-DA6964A1BD90}"/>
              </a:ext>
            </a:extLst>
          </p:cNvPr>
          <p:cNvSpPr txBox="1"/>
          <p:nvPr/>
        </p:nvSpPr>
        <p:spPr>
          <a:xfrm>
            <a:off x="8303959" y="4669122"/>
            <a:ext cx="2487999" cy="779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5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565751-1040-4423-9705-D33B540F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908"/>
            <a:ext cx="12192000" cy="1828972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2DDA5DB-0F29-4AFA-B081-8101AE234FE3}"/>
              </a:ext>
            </a:extLst>
          </p:cNvPr>
          <p:cNvSpPr/>
          <p:nvPr/>
        </p:nvSpPr>
        <p:spPr>
          <a:xfrm>
            <a:off x="3460750" y="1742550"/>
            <a:ext cx="5270500" cy="1003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25DCF8A-A9BA-49AA-B5C0-4FFFF0F6DD05}"/>
              </a:ext>
            </a:extLst>
          </p:cNvPr>
          <p:cNvSpPr txBox="1">
            <a:spLocks/>
          </p:cNvSpPr>
          <p:nvPr/>
        </p:nvSpPr>
        <p:spPr>
          <a:xfrm>
            <a:off x="4232464" y="2018347"/>
            <a:ext cx="3727072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EA1A20A-2F71-406D-8910-74F99EEE87A1}"/>
              </a:ext>
            </a:extLst>
          </p:cNvPr>
          <p:cNvSpPr txBox="1">
            <a:spLocks/>
          </p:cNvSpPr>
          <p:nvPr/>
        </p:nvSpPr>
        <p:spPr>
          <a:xfrm>
            <a:off x="3998166" y="4174124"/>
            <a:ext cx="4195668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86648E9E-E4D1-469D-A8DF-640DAA7418A6}"/>
              </a:ext>
            </a:extLst>
          </p:cNvPr>
          <p:cNvSpPr txBox="1"/>
          <p:nvPr/>
        </p:nvSpPr>
        <p:spPr>
          <a:xfrm>
            <a:off x="3640056" y="4760458"/>
            <a:ext cx="4911887" cy="46286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6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8387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ek3iijg">
      <a:majorFont>
        <a:latin typeface="印品黑体" panose="020F0302020204030204"/>
        <a:ea typeface="仓耳青禾体-谷力 W05"/>
        <a:cs typeface=""/>
      </a:majorFont>
      <a:minorFont>
        <a:latin typeface="印品黑体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1187</Words>
  <Application>Microsoft Office PowerPoint</Application>
  <PresentationFormat>宽屏</PresentationFormat>
  <Paragraphs>221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清新日系</dc:title>
  <dc:creator>第一PPT</dc:creator>
  <cp:keywords>www.1ppt.com</cp:keywords>
  <dc:description>www.1ppt.com</dc:description>
  <cp:lastModifiedBy>之灵</cp:lastModifiedBy>
  <cp:revision>228</cp:revision>
  <dcterms:created xsi:type="dcterms:W3CDTF">2019-05-05T06:12:09Z</dcterms:created>
  <dcterms:modified xsi:type="dcterms:W3CDTF">2023-02-18T14:10:15Z</dcterms:modified>
</cp:coreProperties>
</file>