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6"/>
  </p:notesMasterIdLst>
  <p:sldIdLst>
    <p:sldId id="280" r:id="rId3"/>
    <p:sldId id="258" r:id="rId4"/>
    <p:sldId id="257" r:id="rId5"/>
    <p:sldId id="259" r:id="rId6"/>
    <p:sldId id="267" r:id="rId7"/>
    <p:sldId id="268" r:id="rId8"/>
    <p:sldId id="269" r:id="rId9"/>
    <p:sldId id="261" r:id="rId10"/>
    <p:sldId id="260" r:id="rId11"/>
    <p:sldId id="270" r:id="rId12"/>
    <p:sldId id="271" r:id="rId13"/>
    <p:sldId id="272" r:id="rId14"/>
    <p:sldId id="262" r:id="rId15"/>
    <p:sldId id="264" r:id="rId16"/>
    <p:sldId id="273" r:id="rId17"/>
    <p:sldId id="274" r:id="rId18"/>
    <p:sldId id="275" r:id="rId19"/>
    <p:sldId id="263" r:id="rId20"/>
    <p:sldId id="265" r:id="rId21"/>
    <p:sldId id="276" r:id="rId22"/>
    <p:sldId id="277" r:id="rId23"/>
    <p:sldId id="278" r:id="rId24"/>
    <p:sldId id="26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97C"/>
    <a:srgbClr val="6CA793"/>
    <a:srgbClr val="146465"/>
    <a:srgbClr val="B2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0DE03EEE-6E92-476F-BA74-55C8EC2519AD}" type="datetimeFigureOut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53171520-8975-43B8-874A-B7F66BD3084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27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今楷05-6763 W05" panose="02020400000000000000" pitchFamily="18" charset="-122"/>
        <a:ea typeface="仓耳今楷05-6763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56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79FBF-CFFB-4FC1-B874-060C34CF72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37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0F44-9F27-4A28-8D45-D2051A7A5F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24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0F44-9F27-4A28-8D45-D2051A7A5F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500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16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9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31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2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9984-294E-4BF8-A159-75AB12B4E5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75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65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711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9984-294E-4BF8-A159-75AB12B4E5C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46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62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40F44-9F27-4A28-8D45-D2051A7A5FA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39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8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5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5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9984-294E-4BF8-A159-75AB12B4E5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97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34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54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8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71520-8975-43B8-874A-B7F66BD308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1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9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8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0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462968" y="928117"/>
            <a:ext cx="3362064" cy="4166399"/>
          </a:xfrm>
          <a:custGeom>
            <a:avLst/>
            <a:gdLst>
              <a:gd name="connsiteX0" fmla="*/ 0 w 3362064"/>
              <a:gd name="connsiteY0" fmla="*/ 0 h 4166399"/>
              <a:gd name="connsiteX1" fmla="*/ 3362064 w 3362064"/>
              <a:gd name="connsiteY1" fmla="*/ 0 h 4166399"/>
              <a:gd name="connsiteX2" fmla="*/ 3362064 w 3362064"/>
              <a:gd name="connsiteY2" fmla="*/ 4166399 h 4166399"/>
              <a:gd name="connsiteX3" fmla="*/ 0 w 3362064"/>
              <a:gd name="connsiteY3" fmla="*/ 4166399 h 416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064" h="4166399">
                <a:moveTo>
                  <a:pt x="0" y="0"/>
                </a:moveTo>
                <a:lnTo>
                  <a:pt x="3362064" y="0"/>
                </a:lnTo>
                <a:lnTo>
                  <a:pt x="3362064" y="4166399"/>
                </a:lnTo>
                <a:lnTo>
                  <a:pt x="0" y="41663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09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" y="3789363"/>
            <a:ext cx="2442027" cy="3068637"/>
          </a:xfrm>
          <a:custGeom>
            <a:avLst/>
            <a:gdLst>
              <a:gd name="connsiteX0" fmla="*/ 0 w 2442027"/>
              <a:gd name="connsiteY0" fmla="*/ 0 h 3068637"/>
              <a:gd name="connsiteX1" fmla="*/ 2442027 w 2442027"/>
              <a:gd name="connsiteY1" fmla="*/ 0 h 3068637"/>
              <a:gd name="connsiteX2" fmla="*/ 2442027 w 2442027"/>
              <a:gd name="connsiteY2" fmla="*/ 3068637 h 3068637"/>
              <a:gd name="connsiteX3" fmla="*/ 0 w 2442027"/>
              <a:gd name="connsiteY3" fmla="*/ 3068637 h 30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27" h="3068637">
                <a:moveTo>
                  <a:pt x="0" y="0"/>
                </a:moveTo>
                <a:lnTo>
                  <a:pt x="2442027" y="0"/>
                </a:lnTo>
                <a:lnTo>
                  <a:pt x="2442027" y="3068637"/>
                </a:lnTo>
                <a:lnTo>
                  <a:pt x="0" y="3068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2437494" y="3789363"/>
            <a:ext cx="2442027" cy="3068637"/>
          </a:xfrm>
          <a:custGeom>
            <a:avLst/>
            <a:gdLst>
              <a:gd name="connsiteX0" fmla="*/ 0 w 2442027"/>
              <a:gd name="connsiteY0" fmla="*/ 0 h 3068637"/>
              <a:gd name="connsiteX1" fmla="*/ 2442027 w 2442027"/>
              <a:gd name="connsiteY1" fmla="*/ 0 h 3068637"/>
              <a:gd name="connsiteX2" fmla="*/ 2442027 w 2442027"/>
              <a:gd name="connsiteY2" fmla="*/ 3068637 h 3068637"/>
              <a:gd name="connsiteX3" fmla="*/ 0 w 2442027"/>
              <a:gd name="connsiteY3" fmla="*/ 3068637 h 30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27" h="3068637">
                <a:moveTo>
                  <a:pt x="0" y="0"/>
                </a:moveTo>
                <a:lnTo>
                  <a:pt x="2442027" y="0"/>
                </a:lnTo>
                <a:lnTo>
                  <a:pt x="2442027" y="3068637"/>
                </a:lnTo>
                <a:lnTo>
                  <a:pt x="0" y="3068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4874987" y="3789363"/>
            <a:ext cx="2442027" cy="3068637"/>
          </a:xfrm>
          <a:custGeom>
            <a:avLst/>
            <a:gdLst>
              <a:gd name="connsiteX0" fmla="*/ 0 w 2442027"/>
              <a:gd name="connsiteY0" fmla="*/ 0 h 3068637"/>
              <a:gd name="connsiteX1" fmla="*/ 2442027 w 2442027"/>
              <a:gd name="connsiteY1" fmla="*/ 0 h 3068637"/>
              <a:gd name="connsiteX2" fmla="*/ 2442027 w 2442027"/>
              <a:gd name="connsiteY2" fmla="*/ 3068637 h 3068637"/>
              <a:gd name="connsiteX3" fmla="*/ 0 w 2442027"/>
              <a:gd name="connsiteY3" fmla="*/ 3068637 h 30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27" h="3068637">
                <a:moveTo>
                  <a:pt x="0" y="0"/>
                </a:moveTo>
                <a:lnTo>
                  <a:pt x="2442027" y="0"/>
                </a:lnTo>
                <a:lnTo>
                  <a:pt x="2442027" y="3068637"/>
                </a:lnTo>
                <a:lnTo>
                  <a:pt x="0" y="3068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7312479" y="3789363"/>
            <a:ext cx="2442027" cy="3068637"/>
          </a:xfrm>
          <a:custGeom>
            <a:avLst/>
            <a:gdLst>
              <a:gd name="connsiteX0" fmla="*/ 0 w 2442027"/>
              <a:gd name="connsiteY0" fmla="*/ 0 h 3068637"/>
              <a:gd name="connsiteX1" fmla="*/ 2442027 w 2442027"/>
              <a:gd name="connsiteY1" fmla="*/ 0 h 3068637"/>
              <a:gd name="connsiteX2" fmla="*/ 2442027 w 2442027"/>
              <a:gd name="connsiteY2" fmla="*/ 3068637 h 3068637"/>
              <a:gd name="connsiteX3" fmla="*/ 0 w 2442027"/>
              <a:gd name="connsiteY3" fmla="*/ 3068637 h 30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27" h="3068637">
                <a:moveTo>
                  <a:pt x="0" y="0"/>
                </a:moveTo>
                <a:lnTo>
                  <a:pt x="2442027" y="0"/>
                </a:lnTo>
                <a:lnTo>
                  <a:pt x="2442027" y="3068637"/>
                </a:lnTo>
                <a:lnTo>
                  <a:pt x="0" y="3068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9749974" y="3789363"/>
            <a:ext cx="2442027" cy="3068637"/>
          </a:xfrm>
          <a:custGeom>
            <a:avLst/>
            <a:gdLst>
              <a:gd name="connsiteX0" fmla="*/ 0 w 2442027"/>
              <a:gd name="connsiteY0" fmla="*/ 0 h 3068637"/>
              <a:gd name="connsiteX1" fmla="*/ 2442027 w 2442027"/>
              <a:gd name="connsiteY1" fmla="*/ 0 h 3068637"/>
              <a:gd name="connsiteX2" fmla="*/ 2442027 w 2442027"/>
              <a:gd name="connsiteY2" fmla="*/ 3068637 h 3068637"/>
              <a:gd name="connsiteX3" fmla="*/ 0 w 2442027"/>
              <a:gd name="connsiteY3" fmla="*/ 3068637 h 30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027" h="3068637">
                <a:moveTo>
                  <a:pt x="0" y="0"/>
                </a:moveTo>
                <a:lnTo>
                  <a:pt x="2442027" y="0"/>
                </a:lnTo>
                <a:lnTo>
                  <a:pt x="2442027" y="3068637"/>
                </a:lnTo>
                <a:lnTo>
                  <a:pt x="0" y="3068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85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94815" y="2069950"/>
            <a:ext cx="10402373" cy="4049002"/>
          </a:xfrm>
          <a:custGeom>
            <a:avLst/>
            <a:gdLst>
              <a:gd name="connsiteX0" fmla="*/ 7791996 w 10402373"/>
              <a:gd name="connsiteY0" fmla="*/ 0 h 4049002"/>
              <a:gd name="connsiteX1" fmla="*/ 10402373 w 10402373"/>
              <a:gd name="connsiteY1" fmla="*/ 0 h 4049002"/>
              <a:gd name="connsiteX2" fmla="*/ 10402373 w 10402373"/>
              <a:gd name="connsiteY2" fmla="*/ 2010936 h 4049002"/>
              <a:gd name="connsiteX3" fmla="*/ 10402373 w 10402373"/>
              <a:gd name="connsiteY3" fmla="*/ 2010937 h 4049002"/>
              <a:gd name="connsiteX4" fmla="*/ 10402373 w 10402373"/>
              <a:gd name="connsiteY4" fmla="*/ 4049002 h 4049002"/>
              <a:gd name="connsiteX5" fmla="*/ 7791997 w 10402373"/>
              <a:gd name="connsiteY5" fmla="*/ 4049002 h 4049002"/>
              <a:gd name="connsiteX6" fmla="*/ 7791996 w 10402373"/>
              <a:gd name="connsiteY6" fmla="*/ 4049002 h 4049002"/>
              <a:gd name="connsiteX7" fmla="*/ 5181621 w 10402373"/>
              <a:gd name="connsiteY7" fmla="*/ 4049002 h 4049002"/>
              <a:gd name="connsiteX8" fmla="*/ 5181621 w 10402373"/>
              <a:gd name="connsiteY8" fmla="*/ 2010936 h 4049002"/>
              <a:gd name="connsiteX9" fmla="*/ 7791996 w 10402373"/>
              <a:gd name="connsiteY9" fmla="*/ 2010936 h 4049002"/>
              <a:gd name="connsiteX10" fmla="*/ 0 w 10402373"/>
              <a:gd name="connsiteY10" fmla="*/ 0 h 4049002"/>
              <a:gd name="connsiteX11" fmla="*/ 2610377 w 10402373"/>
              <a:gd name="connsiteY11" fmla="*/ 0 h 4049002"/>
              <a:gd name="connsiteX12" fmla="*/ 2610377 w 10402373"/>
              <a:gd name="connsiteY12" fmla="*/ 2010936 h 4049002"/>
              <a:gd name="connsiteX13" fmla="*/ 5181620 w 10402373"/>
              <a:gd name="connsiteY13" fmla="*/ 2010936 h 4049002"/>
              <a:gd name="connsiteX14" fmla="*/ 5181620 w 10402373"/>
              <a:gd name="connsiteY14" fmla="*/ 4049002 h 4049002"/>
              <a:gd name="connsiteX15" fmla="*/ 2610377 w 10402373"/>
              <a:gd name="connsiteY15" fmla="*/ 4049002 h 4049002"/>
              <a:gd name="connsiteX16" fmla="*/ 2610376 w 10402373"/>
              <a:gd name="connsiteY16" fmla="*/ 4049002 h 4049002"/>
              <a:gd name="connsiteX17" fmla="*/ 0 w 10402373"/>
              <a:gd name="connsiteY17" fmla="*/ 4049002 h 40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02373" h="4049002">
                <a:moveTo>
                  <a:pt x="7791996" y="0"/>
                </a:moveTo>
                <a:lnTo>
                  <a:pt x="10402373" y="0"/>
                </a:lnTo>
                <a:lnTo>
                  <a:pt x="10402373" y="2010936"/>
                </a:lnTo>
                <a:lnTo>
                  <a:pt x="10402373" y="2010937"/>
                </a:lnTo>
                <a:lnTo>
                  <a:pt x="10402373" y="4049002"/>
                </a:lnTo>
                <a:lnTo>
                  <a:pt x="7791997" y="4049002"/>
                </a:lnTo>
                <a:lnTo>
                  <a:pt x="7791996" y="4049002"/>
                </a:lnTo>
                <a:lnTo>
                  <a:pt x="5181621" y="4049002"/>
                </a:lnTo>
                <a:lnTo>
                  <a:pt x="5181621" y="2010936"/>
                </a:lnTo>
                <a:lnTo>
                  <a:pt x="7791996" y="2010936"/>
                </a:lnTo>
                <a:close/>
                <a:moveTo>
                  <a:pt x="0" y="0"/>
                </a:moveTo>
                <a:lnTo>
                  <a:pt x="2610377" y="0"/>
                </a:lnTo>
                <a:lnTo>
                  <a:pt x="2610377" y="2010936"/>
                </a:lnTo>
                <a:lnTo>
                  <a:pt x="5181620" y="2010936"/>
                </a:lnTo>
                <a:lnTo>
                  <a:pt x="5181620" y="4049002"/>
                </a:lnTo>
                <a:lnTo>
                  <a:pt x="2610377" y="4049002"/>
                </a:lnTo>
                <a:lnTo>
                  <a:pt x="2610376" y="4049002"/>
                </a:lnTo>
                <a:lnTo>
                  <a:pt x="0" y="40490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11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6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3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99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8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3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04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A878649-8A44-80F8-739A-FBBC0E0664EE}"/>
              </a:ext>
            </a:extLst>
          </p:cNvPr>
          <p:cNvSpPr txBox="1"/>
          <p:nvPr userDrawn="1"/>
        </p:nvSpPr>
        <p:spPr>
          <a:xfrm>
            <a:off x="1618481" y="666226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8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4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1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569-9B56-4BCF-B207-93104BD72C0F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855A-C851-4D98-89C9-DE7762FA0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0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823BA569-9B56-4BCF-B207-93104BD72C0F}" type="datetimeFigureOut">
              <a:rPr lang="zh-CN" altLang="en-US" smtClean="0"/>
              <a:pPr/>
              <a:t>2023/2/20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defRPr>
            </a:lvl1pPr>
          </a:lstStyle>
          <a:p>
            <a:fld id="{ECF8855A-C851-4D98-89C9-DE7762FA04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仓耳今楷05-6763 W05" panose="02020400000000000000" pitchFamily="18" charset="-122"/>
          <a:ea typeface="仓耳今楷05-6763 W05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pn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库_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11" y="-1748589"/>
            <a:ext cx="10123738" cy="9955731"/>
          </a:xfrm>
          <a:prstGeom prst="rect">
            <a:avLst/>
          </a:prstGeom>
        </p:spPr>
      </p:pic>
      <p:pic>
        <p:nvPicPr>
          <p:cNvPr id="30" name="PA_库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8074" y="-1748589"/>
            <a:ext cx="10123738" cy="9955731"/>
          </a:xfrm>
          <a:prstGeom prst="rect">
            <a:avLst/>
          </a:prstGeom>
        </p:spPr>
      </p:pic>
      <p:sp>
        <p:nvSpPr>
          <p:cNvPr id="31" name="PA_库_矩形 30"/>
          <p:cNvSpPr/>
          <p:nvPr>
            <p:custDataLst>
              <p:tags r:id="rId3"/>
            </p:custDataLst>
          </p:nvPr>
        </p:nvSpPr>
        <p:spPr>
          <a:xfrm>
            <a:off x="1321593" y="1463842"/>
            <a:ext cx="9548813" cy="393031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146465"/>
                </a:solidFill>
                <a:cs typeface="+mn-ea"/>
                <a:sym typeface="+mn-lt"/>
              </a:rPr>
              <a:t>FREE PPT TEMPLATES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6CA793"/>
                </a:solidFill>
                <a:cs typeface="+mn-ea"/>
                <a:sym typeface="+mn-lt"/>
              </a:rPr>
              <a:t>Insert the Subtitle of Your Presentation</a:t>
            </a:r>
          </a:p>
          <a:p>
            <a:pPr algn="ctr"/>
            <a:endParaRPr lang="zh-CN" altLang="en-US" sz="66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7C3FF3-0262-6005-713C-1E9B7E5C3F9F}"/>
              </a:ext>
            </a:extLst>
          </p:cNvPr>
          <p:cNvGrpSpPr/>
          <p:nvPr/>
        </p:nvGrpSpPr>
        <p:grpSpPr>
          <a:xfrm>
            <a:off x="4229961" y="4402431"/>
            <a:ext cx="3667957" cy="318653"/>
            <a:chOff x="4414802" y="4741055"/>
            <a:chExt cx="3667957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852EF9D-D883-FAD9-AFCA-1E8CB7E171A9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9470B209-F2C2-E02C-27EA-F788F44BA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656AAA70-D009-ABA7-143C-760F97E71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984F3732-09B4-58BF-B946-F33047978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767EC366-2BA9-35B3-4648-778D5B03C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CC6F515-418C-CC37-B835-818F3B3F7845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802F986E-5518-2C7E-A0AF-38C0CE0E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676A29B-392D-2B77-63B2-22C8CA85ED6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2625D149-7F67-1184-D794-E8DC8848C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DFFDFBAA-6981-3D4D-737E-5417BA64F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26B38FCF-AE55-D348-0244-1C70483153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631F391-E006-5B8A-0A87-0D617737C203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2797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104890" y="-41910"/>
            <a:ext cx="0" cy="6941820"/>
          </a:xfrm>
          <a:prstGeom prst="line">
            <a:avLst/>
          </a:prstGeom>
          <a:ln w="19050">
            <a:solidFill>
              <a:srgbClr val="D4EA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104890" y="910590"/>
            <a:ext cx="104775" cy="3594735"/>
          </a:xfrm>
          <a:prstGeom prst="rect">
            <a:avLst/>
          </a:prstGeom>
          <a:solidFill>
            <a:srgbClr val="6CA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09665" y="1262380"/>
            <a:ext cx="5981065" cy="289115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71295" y="1330960"/>
            <a:ext cx="3453130" cy="3027045"/>
            <a:chOff x="1109" y="990"/>
            <a:chExt cx="7384" cy="6473"/>
          </a:xfrm>
        </p:grpSpPr>
        <p:sp>
          <p:nvSpPr>
            <p:cNvPr id="7" name="等腰三角形 6"/>
            <p:cNvSpPr/>
            <p:nvPr/>
          </p:nvSpPr>
          <p:spPr>
            <a:xfrm>
              <a:off x="1109" y="990"/>
              <a:ext cx="6863" cy="6104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831" y="1537"/>
              <a:ext cx="6663" cy="5926"/>
            </a:xfrm>
            <a:prstGeom prst="triangle">
              <a:avLst/>
            </a:prstGeom>
            <a:solidFill>
              <a:srgbClr val="6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93421" y="2707957"/>
            <a:ext cx="504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Add title text</a:t>
            </a:r>
            <a:endParaRPr lang="en-US" altLang="zh-CN" sz="150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4415" y="4862830"/>
            <a:ext cx="4291330" cy="94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5730" y="4607560"/>
            <a:ext cx="5178425" cy="160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157000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240" y="779145"/>
            <a:ext cx="5299710" cy="529971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89500" y="1256665"/>
            <a:ext cx="6506845" cy="733425"/>
          </a:xfrm>
          <a:prstGeom prst="rect">
            <a:avLst/>
          </a:prstGeom>
          <a:solidFill>
            <a:srgbClr val="6CA79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0465" y="4023360"/>
            <a:ext cx="5135880" cy="205549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6511290" y="1282065"/>
            <a:ext cx="476885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0465" y="2384425"/>
            <a:ext cx="5136515" cy="160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80432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95190" y="123190"/>
            <a:ext cx="7374255" cy="661162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000" y="465455"/>
            <a:ext cx="209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8000" y="864235"/>
            <a:ext cx="3881755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000" y="2054860"/>
            <a:ext cx="20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000" y="2453640"/>
            <a:ext cx="3881755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00" y="3652520"/>
            <a:ext cx="20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8000" y="4051300"/>
            <a:ext cx="3881755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000" y="5243195"/>
            <a:ext cx="20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000" y="5641975"/>
            <a:ext cx="3881755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00018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8" grpId="1"/>
      <p:bldP spid="19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31" y="-1748589"/>
            <a:ext cx="10123738" cy="99557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73329" y="1359340"/>
            <a:ext cx="4465691" cy="421420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146465"/>
                </a:solidFill>
                <a:cs typeface="+mn-ea"/>
                <a:sym typeface="+mn-lt"/>
              </a:rPr>
              <a:t>03</a:t>
            </a:r>
          </a:p>
          <a:p>
            <a:pPr algn="ctr"/>
            <a:endParaRPr lang="zh-CN" altLang="en-US" sz="88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54818" y="4590393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2977">
            <a:off x="5482401" y="2367724"/>
            <a:ext cx="1545176" cy="2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4" name="任意多边形 3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67713" y="1898184"/>
            <a:ext cx="8788006" cy="4001009"/>
            <a:chOff x="1767713" y="1898184"/>
            <a:chExt cx="8788006" cy="4001009"/>
          </a:xfrm>
        </p:grpSpPr>
        <p:grpSp>
          <p:nvGrpSpPr>
            <p:cNvPr id="7" name="Group 94">
              <a:extLst>
                <a:ext uri="{FF2B5EF4-FFF2-40B4-BE49-F238E27FC236}">
                  <a16:creationId xmlns:a16="http://schemas.microsoft.com/office/drawing/2014/main" id="{AD653EEB-9280-4DB6-8C52-7BFE6E32F1CF}"/>
                </a:ext>
              </a:extLst>
            </p:cNvPr>
            <p:cNvGrpSpPr/>
            <p:nvPr/>
          </p:nvGrpSpPr>
          <p:grpSpPr>
            <a:xfrm>
              <a:off x="2646265" y="1898184"/>
              <a:ext cx="6879740" cy="3453790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55" name="Group 93">
                <a:extLst>
                  <a:ext uri="{FF2B5EF4-FFF2-40B4-BE49-F238E27FC236}">
                    <a16:creationId xmlns:a16="http://schemas.microsoft.com/office/drawing/2014/main" id="{8FAB3233-C2E4-4A8F-9DFF-B2F937525D0D}"/>
                  </a:ext>
                </a:extLst>
              </p:cNvPr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57" name="Group 91">
                  <a:extLst>
                    <a:ext uri="{FF2B5EF4-FFF2-40B4-BE49-F238E27FC236}">
                      <a16:creationId xmlns:a16="http://schemas.microsoft.com/office/drawing/2014/main" id="{968435EA-FA03-48E4-A057-7D9D1CFF5EBF}"/>
                    </a:ext>
                  </a:extLst>
                </p:cNvPr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64" name="Rectangle 5">
                    <a:extLst>
                      <a:ext uri="{FF2B5EF4-FFF2-40B4-BE49-F238E27FC236}">
                        <a16:creationId xmlns:a16="http://schemas.microsoft.com/office/drawing/2014/main" id="{4E54F7B4-CA5B-441C-B164-C7FFC74FDE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6">
                    <a:extLst>
                      <a:ext uri="{FF2B5EF4-FFF2-40B4-BE49-F238E27FC236}">
                        <a16:creationId xmlns:a16="http://schemas.microsoft.com/office/drawing/2014/main" id="{DD0C7C83-338A-4AB9-B275-084B23CF4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3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7">
                    <a:extLst>
                      <a:ext uri="{FF2B5EF4-FFF2-40B4-BE49-F238E27FC236}">
                        <a16:creationId xmlns:a16="http://schemas.microsoft.com/office/drawing/2014/main" id="{0556B57F-DE0C-411E-94D9-2E60BB532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8">
                    <a:extLst>
                      <a:ext uri="{FF2B5EF4-FFF2-40B4-BE49-F238E27FC236}">
                        <a16:creationId xmlns:a16="http://schemas.microsoft.com/office/drawing/2014/main" id="{9090A420-E20E-46F2-9696-DA5629C9C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9">
                    <a:extLst>
                      <a:ext uri="{FF2B5EF4-FFF2-40B4-BE49-F238E27FC236}">
                        <a16:creationId xmlns:a16="http://schemas.microsoft.com/office/drawing/2014/main" id="{5259C978-0823-430C-9D74-A5BDC00F9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8" name="Oval 10">
                  <a:extLst>
                    <a:ext uri="{FF2B5EF4-FFF2-40B4-BE49-F238E27FC236}">
                      <a16:creationId xmlns:a16="http://schemas.microsoft.com/office/drawing/2014/main" id="{A2E8EAC3-5246-4167-B39B-AD9DBB846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13">
                  <a:extLst>
                    <a:ext uri="{FF2B5EF4-FFF2-40B4-BE49-F238E27FC236}">
                      <a16:creationId xmlns:a16="http://schemas.microsoft.com/office/drawing/2014/main" id="{5210ABF1-4F96-4A7F-81FD-A11ABF116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16">
                  <a:extLst>
                    <a:ext uri="{FF2B5EF4-FFF2-40B4-BE49-F238E27FC236}">
                      <a16:creationId xmlns:a16="http://schemas.microsoft.com/office/drawing/2014/main" id="{B1C7FC79-7E5B-495E-9716-5AF1D1935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Oval 19">
                  <a:extLst>
                    <a:ext uri="{FF2B5EF4-FFF2-40B4-BE49-F238E27FC236}">
                      <a16:creationId xmlns:a16="http://schemas.microsoft.com/office/drawing/2014/main" id="{62D79237-13F7-47AA-A737-03A60E23C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Oval 22">
                  <a:extLst>
                    <a:ext uri="{FF2B5EF4-FFF2-40B4-BE49-F238E27FC236}">
                      <a16:creationId xmlns:a16="http://schemas.microsoft.com/office/drawing/2014/main" id="{A1FFF86D-8384-45BF-8833-71B3CE1FD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25">
                  <a:extLst>
                    <a:ext uri="{FF2B5EF4-FFF2-40B4-BE49-F238E27FC236}">
                      <a16:creationId xmlns:a16="http://schemas.microsoft.com/office/drawing/2014/main" id="{E439DCD5-7AE4-4EE6-9963-BD0B59BC0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Oval 28">
                <a:extLst>
                  <a:ext uri="{FF2B5EF4-FFF2-40B4-BE49-F238E27FC236}">
                    <a16:creationId xmlns:a16="http://schemas.microsoft.com/office/drawing/2014/main" id="{76AA491C-8353-417E-9659-AAD2D7D61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E9C18A9E-555E-45A1-9121-3D023184C412}"/>
                </a:ext>
              </a:extLst>
            </p:cNvPr>
            <p:cNvGrpSpPr/>
            <p:nvPr/>
          </p:nvGrpSpPr>
          <p:grpSpPr>
            <a:xfrm>
              <a:off x="2459024" y="2870618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2" name="Straight Connector 7">
                <a:extLst>
                  <a:ext uri="{FF2B5EF4-FFF2-40B4-BE49-F238E27FC236}">
                    <a16:creationId xmlns:a16="http://schemas.microsoft.com/office/drawing/2014/main" id="{B6BA8D8D-9DA4-4C12-BC89-065534381103}"/>
                  </a:ext>
                </a:extLst>
              </p:cNvPr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35">
                <a:extLst>
                  <a:ext uri="{FF2B5EF4-FFF2-40B4-BE49-F238E27FC236}">
                    <a16:creationId xmlns:a16="http://schemas.microsoft.com/office/drawing/2014/main" id="{E9996A3B-0673-4B0C-80F2-A5FC3347F655}"/>
                  </a:ext>
                </a:extLst>
              </p:cNvPr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Oval 36">
                <a:extLst>
                  <a:ext uri="{FF2B5EF4-FFF2-40B4-BE49-F238E27FC236}">
                    <a16:creationId xmlns:a16="http://schemas.microsoft.com/office/drawing/2014/main" id="{7174AE57-C66B-4AF4-AB26-DED5A8312ECD}"/>
                  </a:ext>
                </a:extLst>
              </p:cNvPr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8">
              <a:extLst>
                <a:ext uri="{FF2B5EF4-FFF2-40B4-BE49-F238E27FC236}">
                  <a16:creationId xmlns:a16="http://schemas.microsoft.com/office/drawing/2014/main" id="{13BDF697-DDBE-46B1-93F2-8BC9D6999DE3}"/>
                </a:ext>
              </a:extLst>
            </p:cNvPr>
            <p:cNvGrpSpPr/>
            <p:nvPr/>
          </p:nvGrpSpPr>
          <p:grpSpPr>
            <a:xfrm flipH="1">
              <a:off x="9374828" y="2782988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49" name="Straight Connector 39">
                <a:extLst>
                  <a:ext uri="{FF2B5EF4-FFF2-40B4-BE49-F238E27FC236}">
                    <a16:creationId xmlns:a16="http://schemas.microsoft.com/office/drawing/2014/main" id="{E96151FE-EC14-4368-AF49-BBF08F419F2D}"/>
                  </a:ext>
                </a:extLst>
              </p:cNvPr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0">
                <a:extLst>
                  <a:ext uri="{FF2B5EF4-FFF2-40B4-BE49-F238E27FC236}">
                    <a16:creationId xmlns:a16="http://schemas.microsoft.com/office/drawing/2014/main" id="{D265A52C-CB1B-4C47-B1B6-3CB5D02FA9CD}"/>
                  </a:ext>
                </a:extLst>
              </p:cNvPr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Oval 41">
                <a:extLst>
                  <a:ext uri="{FF2B5EF4-FFF2-40B4-BE49-F238E27FC236}">
                    <a16:creationId xmlns:a16="http://schemas.microsoft.com/office/drawing/2014/main" id="{CB1EE3B0-6A52-4815-8EF5-8FC6C20A498B}"/>
                  </a:ext>
                </a:extLst>
              </p:cNvPr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4">
              <a:extLst>
                <a:ext uri="{FF2B5EF4-FFF2-40B4-BE49-F238E27FC236}">
                  <a16:creationId xmlns:a16="http://schemas.microsoft.com/office/drawing/2014/main" id="{BA2C09C1-0965-4899-9D7A-D9BF4FD26F63}"/>
                </a:ext>
              </a:extLst>
            </p:cNvPr>
            <p:cNvGrpSpPr/>
            <p:nvPr/>
          </p:nvGrpSpPr>
          <p:grpSpPr>
            <a:xfrm>
              <a:off x="3589006" y="5123314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46" name="Straight Connector 34">
                <a:extLst>
                  <a:ext uri="{FF2B5EF4-FFF2-40B4-BE49-F238E27FC236}">
                    <a16:creationId xmlns:a16="http://schemas.microsoft.com/office/drawing/2014/main" id="{87BCCC53-E6E3-45AC-90B4-339526EBA8A3}"/>
                  </a:ext>
                </a:extLst>
              </p:cNvPr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2">
                <a:extLst>
                  <a:ext uri="{FF2B5EF4-FFF2-40B4-BE49-F238E27FC236}">
                    <a16:creationId xmlns:a16="http://schemas.microsoft.com/office/drawing/2014/main" id="{997A21AC-B046-4E66-985A-B709A1107656}"/>
                  </a:ext>
                </a:extLst>
              </p:cNvPr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Oval 43">
                <a:extLst>
                  <a:ext uri="{FF2B5EF4-FFF2-40B4-BE49-F238E27FC236}">
                    <a16:creationId xmlns:a16="http://schemas.microsoft.com/office/drawing/2014/main" id="{45349FF1-FAC0-48B7-8AB4-0F2C73B2DCA0}"/>
                  </a:ext>
                </a:extLst>
              </p:cNvPr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178CE937-F745-4813-A84A-6A8C77FCF93E}"/>
                </a:ext>
              </a:extLst>
            </p:cNvPr>
            <p:cNvGrpSpPr/>
            <p:nvPr/>
          </p:nvGrpSpPr>
          <p:grpSpPr>
            <a:xfrm flipH="1">
              <a:off x="7917445" y="5110450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43" name="Straight Connector 46">
                <a:extLst>
                  <a:ext uri="{FF2B5EF4-FFF2-40B4-BE49-F238E27FC236}">
                    <a16:creationId xmlns:a16="http://schemas.microsoft.com/office/drawing/2014/main" id="{15993D45-8288-4F09-BDE8-1E93A3398EFF}"/>
                  </a:ext>
                </a:extLst>
              </p:cNvPr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7">
                <a:extLst>
                  <a:ext uri="{FF2B5EF4-FFF2-40B4-BE49-F238E27FC236}">
                    <a16:creationId xmlns:a16="http://schemas.microsoft.com/office/drawing/2014/main" id="{3CD7150D-CEBC-4730-8E0C-22B4986C6363}"/>
                  </a:ext>
                </a:extLst>
              </p:cNvPr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Oval 48">
                <a:extLst>
                  <a:ext uri="{FF2B5EF4-FFF2-40B4-BE49-F238E27FC236}">
                    <a16:creationId xmlns:a16="http://schemas.microsoft.com/office/drawing/2014/main" id="{43F9804A-71D9-4A8F-96AF-9172D629AD24}"/>
                  </a:ext>
                </a:extLst>
              </p:cNvPr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5">
              <a:extLst>
                <a:ext uri="{FF2B5EF4-FFF2-40B4-BE49-F238E27FC236}">
                  <a16:creationId xmlns:a16="http://schemas.microsoft.com/office/drawing/2014/main" id="{9420E93B-06DB-45DF-BADA-8463027FB397}"/>
                </a:ext>
              </a:extLst>
            </p:cNvPr>
            <p:cNvGrpSpPr/>
            <p:nvPr/>
          </p:nvGrpSpPr>
          <p:grpSpPr>
            <a:xfrm>
              <a:off x="4333838" y="2638468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0" name="Straight Connector 26">
                <a:extLst>
                  <a:ext uri="{FF2B5EF4-FFF2-40B4-BE49-F238E27FC236}">
                    <a16:creationId xmlns:a16="http://schemas.microsoft.com/office/drawing/2014/main" id="{E84FF934-9D00-44C2-BB49-B4D5F1186050}"/>
                  </a:ext>
                </a:extLst>
              </p:cNvPr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53">
                <a:extLst>
                  <a:ext uri="{FF2B5EF4-FFF2-40B4-BE49-F238E27FC236}">
                    <a16:creationId xmlns:a16="http://schemas.microsoft.com/office/drawing/2014/main" id="{5F38C824-DEA2-4309-9302-E558B226EE36}"/>
                  </a:ext>
                </a:extLst>
              </p:cNvPr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Oval 54">
                <a:extLst>
                  <a:ext uri="{FF2B5EF4-FFF2-40B4-BE49-F238E27FC236}">
                    <a16:creationId xmlns:a16="http://schemas.microsoft.com/office/drawing/2014/main" id="{2403A81A-2F68-4361-B9E6-A94AFECC1944}"/>
                  </a:ext>
                </a:extLst>
              </p:cNvPr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56">
              <a:extLst>
                <a:ext uri="{FF2B5EF4-FFF2-40B4-BE49-F238E27FC236}">
                  <a16:creationId xmlns:a16="http://schemas.microsoft.com/office/drawing/2014/main" id="{15BE2AE8-F170-4E95-98B6-D62E1324E452}"/>
                </a:ext>
              </a:extLst>
            </p:cNvPr>
            <p:cNvGrpSpPr/>
            <p:nvPr/>
          </p:nvGrpSpPr>
          <p:grpSpPr>
            <a:xfrm flipH="1">
              <a:off x="7568757" y="2626751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37" name="Straight Connector 57">
                <a:extLst>
                  <a:ext uri="{FF2B5EF4-FFF2-40B4-BE49-F238E27FC236}">
                    <a16:creationId xmlns:a16="http://schemas.microsoft.com/office/drawing/2014/main" id="{476AFF6E-9C29-43D4-8284-B4A03971702B}"/>
                  </a:ext>
                </a:extLst>
              </p:cNvPr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58">
                <a:extLst>
                  <a:ext uri="{FF2B5EF4-FFF2-40B4-BE49-F238E27FC236}">
                    <a16:creationId xmlns:a16="http://schemas.microsoft.com/office/drawing/2014/main" id="{01A78713-B5E6-4825-B130-DD32C81836EC}"/>
                  </a:ext>
                </a:extLst>
              </p:cNvPr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Oval 59">
                <a:extLst>
                  <a:ext uri="{FF2B5EF4-FFF2-40B4-BE49-F238E27FC236}">
                    <a16:creationId xmlns:a16="http://schemas.microsoft.com/office/drawing/2014/main" id="{CBF78026-1A24-4BFC-842B-E2FB5150029B}"/>
                  </a:ext>
                </a:extLst>
              </p:cNvPr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061097F-A5B8-4C0D-9B69-5C40D9661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36" y="2034294"/>
              <a:ext cx="739325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A30AAB-144A-42E6-8866-2C5F5BFD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36" y="4476539"/>
              <a:ext cx="73932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22E6E4BA-EA00-4813-8380-F57B9B85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3254644"/>
              <a:ext cx="739325" cy="740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9D560EFD-01E1-4448-AF5B-4C52ADE0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767" y="3254644"/>
              <a:ext cx="73932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1519BE56-EF31-414F-9549-A95B80C6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211" y="2034294"/>
              <a:ext cx="734685" cy="7377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63D6A537-B92E-4506-9546-B268E17B3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211" y="4476539"/>
              <a:ext cx="734685" cy="740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4220A218-9BF8-4C9C-A19A-0C7355BE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363" y="3127814"/>
              <a:ext cx="996077" cy="996077"/>
            </a:xfrm>
            <a:prstGeom prst="ellipse">
              <a:avLst/>
            </a:prstGeom>
            <a:solidFill>
              <a:srgbClr val="6CA7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D31BD13F-ED03-4FE8-8E75-E93B3214E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025" y="2759698"/>
              <a:ext cx="691377" cy="403690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rgbClr val="6CA7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F4828280-B3B1-4E46-A111-56A38D04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0" y="2764338"/>
              <a:ext cx="801193" cy="1254377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rgbClr val="6CA7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19D4578C-5ED0-4697-8F45-DCF640A6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01" y="3178855"/>
              <a:ext cx="1596199" cy="1319339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rgbClr val="6CA7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783B6CF1-258A-4B44-B7F3-746A19AE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267" y="2216225"/>
              <a:ext cx="386262" cy="37428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15">
              <a:extLst>
                <a:ext uri="{FF2B5EF4-FFF2-40B4-BE49-F238E27FC236}">
                  <a16:creationId xmlns:a16="http://schemas.microsoft.com/office/drawing/2014/main" id="{871F94BE-860C-4A15-B24B-DD65ECD3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361" y="4655127"/>
              <a:ext cx="384074" cy="384072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67CB2F3A-3819-4B57-A211-72FD65FB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225" y="3433230"/>
              <a:ext cx="358829" cy="384074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3B8C468-2DE2-4FEE-836A-039481F16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658" y="3433230"/>
              <a:ext cx="333541" cy="384074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3B552BC3-7F34-4992-AA72-BCA18B10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841" y="2210239"/>
              <a:ext cx="323425" cy="38626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AFC709D4-97C7-4347-A018-520BE2BF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422" y="4690995"/>
              <a:ext cx="386262" cy="31233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38B83A91-74A2-457F-9D47-E49E2A61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271" y="3449810"/>
              <a:ext cx="385167" cy="350915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67713" y="3361365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862523" y="2244977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761450" y="2244977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150014" y="3361365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74799" y="5529861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167528" y="5529861"/>
              <a:ext cx="1405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0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856615"/>
            <a:ext cx="1092200" cy="5145405"/>
          </a:xfrm>
          <a:prstGeom prst="rect">
            <a:avLst/>
          </a:prstGeom>
          <a:solidFill>
            <a:srgbClr val="6CA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68595" y="856615"/>
            <a:ext cx="5146040" cy="5145405"/>
            <a:chOff x="8297" y="1349"/>
            <a:chExt cx="8104" cy="810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8298" y="1349"/>
              <a:ext cx="8103" cy="81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297" y="1349"/>
              <a:ext cx="8103" cy="81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Rectangle 7"/>
          <p:cNvSpPr/>
          <p:nvPr/>
        </p:nvSpPr>
        <p:spPr>
          <a:xfrm>
            <a:off x="1435100" y="3081655"/>
            <a:ext cx="3481705" cy="22390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25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34465" y="1966622"/>
            <a:ext cx="348107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14646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93468" y="856615"/>
            <a:ext cx="1098762" cy="4672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u="sng" dirty="0">
                <a:cs typeface="+mn-ea"/>
                <a:sym typeface="+mn-lt"/>
              </a:rPr>
              <a:t>Add title text</a:t>
            </a:r>
            <a:endParaRPr lang="zh-CN" altLang="en-US" sz="54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40435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6" name="任意多边形 5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55688" y="1947397"/>
            <a:ext cx="3683932" cy="3683932"/>
          </a:xfrm>
          <a:prstGeom prst="ellipse">
            <a:avLst/>
          </a:prstGeom>
          <a:noFill/>
          <a:ln w="38100">
            <a:solidFill>
              <a:srgbClr val="6CA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99100" y="2332591"/>
            <a:ext cx="5691414" cy="755170"/>
            <a:chOff x="1274881" y="3325188"/>
            <a:chExt cx="5691414" cy="755170"/>
          </a:xfrm>
        </p:grpSpPr>
        <p:sp>
          <p:nvSpPr>
            <p:cNvPr id="10" name="矩形 9"/>
            <p:cNvSpPr/>
            <p:nvPr/>
          </p:nvSpPr>
          <p:spPr>
            <a:xfrm>
              <a:off x="1274881" y="3677812"/>
              <a:ext cx="569141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74881" y="3325188"/>
              <a:ext cx="2241974" cy="4370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00698" y="4141987"/>
            <a:ext cx="1646597" cy="849058"/>
            <a:chOff x="5513614" y="4141987"/>
            <a:chExt cx="1646597" cy="849058"/>
          </a:xfrm>
        </p:grpSpPr>
        <p:grpSp>
          <p:nvGrpSpPr>
            <p:cNvPr id="13" name="组合 12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rgbClr val="6CA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3"/>
              <p:cNvSpPr/>
              <p:nvPr/>
            </p:nvSpPr>
            <p:spPr>
              <a:xfrm>
                <a:off x="5864352" y="4499174"/>
                <a:ext cx="523621" cy="539752"/>
              </a:xfrm>
              <a:custGeom>
                <a:avLst/>
                <a:gdLst>
                  <a:gd name="connsiteX0" fmla="*/ 157951 w 327026"/>
                  <a:gd name="connsiteY0" fmla="*/ 134938 h 337100"/>
                  <a:gd name="connsiteX1" fmla="*/ 327026 w 327026"/>
                  <a:gd name="connsiteY1" fmla="*/ 239958 h 337100"/>
                  <a:gd name="connsiteX2" fmla="*/ 259660 w 327026"/>
                  <a:gd name="connsiteY2" fmla="*/ 254398 h 337100"/>
                  <a:gd name="connsiteX3" fmla="*/ 295325 w 327026"/>
                  <a:gd name="connsiteY3" fmla="*/ 305595 h 337100"/>
                  <a:gd name="connsiteX4" fmla="*/ 292683 w 327026"/>
                  <a:gd name="connsiteY4" fmla="*/ 334475 h 337100"/>
                  <a:gd name="connsiteX5" fmla="*/ 263623 w 327026"/>
                  <a:gd name="connsiteY5" fmla="*/ 326599 h 337100"/>
                  <a:gd name="connsiteX6" fmla="*/ 227959 w 327026"/>
                  <a:gd name="connsiteY6" fmla="*/ 275402 h 337100"/>
                  <a:gd name="connsiteX7" fmla="*/ 192294 w 327026"/>
                  <a:gd name="connsiteY7" fmla="*/ 333162 h 337100"/>
                  <a:gd name="connsiteX8" fmla="*/ 153988 w 327026"/>
                  <a:gd name="connsiteY8" fmla="*/ 137564 h 337100"/>
                  <a:gd name="connsiteX9" fmla="*/ 157951 w 327026"/>
                  <a:gd name="connsiteY9" fmla="*/ 134938 h 337100"/>
                  <a:gd name="connsiteX10" fmla="*/ 287448 w 327026"/>
                  <a:gd name="connsiteY10" fmla="*/ 96838 h 337100"/>
                  <a:gd name="connsiteX11" fmla="*/ 270368 w 327026"/>
                  <a:gd name="connsiteY11" fmla="*/ 108528 h 337100"/>
                  <a:gd name="connsiteX12" fmla="*/ 280879 w 327026"/>
                  <a:gd name="connsiteY12" fmla="*/ 150092 h 337100"/>
                  <a:gd name="connsiteX13" fmla="*/ 301899 w 327026"/>
                  <a:gd name="connsiteY13" fmla="*/ 182563 h 337100"/>
                  <a:gd name="connsiteX14" fmla="*/ 303213 w 327026"/>
                  <a:gd name="connsiteY14" fmla="*/ 161781 h 337100"/>
                  <a:gd name="connsiteX15" fmla="*/ 287448 w 327026"/>
                  <a:gd name="connsiteY15" fmla="*/ 96838 h 337100"/>
                  <a:gd name="connsiteX16" fmla="*/ 160474 w 327026"/>
                  <a:gd name="connsiteY16" fmla="*/ 0 h 337100"/>
                  <a:gd name="connsiteX17" fmla="*/ 322263 w 327026"/>
                  <a:gd name="connsiteY17" fmla="*/ 161925 h 337100"/>
                  <a:gd name="connsiteX18" fmla="*/ 314371 w 327026"/>
                  <a:gd name="connsiteY18" fmla="*/ 211951 h 337100"/>
                  <a:gd name="connsiteX19" fmla="*/ 242026 w 327026"/>
                  <a:gd name="connsiteY19" fmla="*/ 165875 h 337100"/>
                  <a:gd name="connsiteX20" fmla="*/ 259126 w 327026"/>
                  <a:gd name="connsiteY20" fmla="*/ 139545 h 337100"/>
                  <a:gd name="connsiteX21" fmla="*/ 244657 w 327026"/>
                  <a:gd name="connsiteY21" fmla="*/ 94785 h 337100"/>
                  <a:gd name="connsiteX22" fmla="*/ 203881 w 327026"/>
                  <a:gd name="connsiteY22" fmla="*/ 63190 h 337100"/>
                  <a:gd name="connsiteX23" fmla="*/ 186781 w 327026"/>
                  <a:gd name="connsiteY23" fmla="*/ 22380 h 337100"/>
                  <a:gd name="connsiteX24" fmla="*/ 160474 w 327026"/>
                  <a:gd name="connsiteY24" fmla="*/ 19747 h 337100"/>
                  <a:gd name="connsiteX25" fmla="*/ 74975 w 327026"/>
                  <a:gd name="connsiteY25" fmla="*/ 48709 h 337100"/>
                  <a:gd name="connsiteX26" fmla="*/ 86814 w 327026"/>
                  <a:gd name="connsiteY26" fmla="*/ 86886 h 337100"/>
                  <a:gd name="connsiteX27" fmla="*/ 53930 w 327026"/>
                  <a:gd name="connsiteY27" fmla="*/ 111899 h 337100"/>
                  <a:gd name="connsiteX28" fmla="*/ 53930 w 327026"/>
                  <a:gd name="connsiteY28" fmla="*/ 140862 h 337100"/>
                  <a:gd name="connsiteX29" fmla="*/ 59191 w 327026"/>
                  <a:gd name="connsiteY29" fmla="*/ 157976 h 337100"/>
                  <a:gd name="connsiteX30" fmla="*/ 21046 w 327026"/>
                  <a:gd name="connsiteY30" fmla="*/ 181672 h 337100"/>
                  <a:gd name="connsiteX31" fmla="*/ 35515 w 327026"/>
                  <a:gd name="connsiteY31" fmla="*/ 227748 h 337100"/>
                  <a:gd name="connsiteX32" fmla="*/ 59191 w 327026"/>
                  <a:gd name="connsiteY32" fmla="*/ 190887 h 337100"/>
                  <a:gd name="connsiteX33" fmla="*/ 89444 w 327026"/>
                  <a:gd name="connsiteY33" fmla="*/ 198786 h 337100"/>
                  <a:gd name="connsiteX34" fmla="*/ 122328 w 327026"/>
                  <a:gd name="connsiteY34" fmla="*/ 215900 h 337100"/>
                  <a:gd name="connsiteX35" fmla="*/ 96021 w 327026"/>
                  <a:gd name="connsiteY35" fmla="*/ 248812 h 337100"/>
                  <a:gd name="connsiteX36" fmla="*/ 86814 w 327026"/>
                  <a:gd name="connsiteY36" fmla="*/ 283040 h 337100"/>
                  <a:gd name="connsiteX37" fmla="*/ 160474 w 327026"/>
                  <a:gd name="connsiteY37" fmla="*/ 304103 h 337100"/>
                  <a:gd name="connsiteX38" fmla="*/ 167051 w 327026"/>
                  <a:gd name="connsiteY38" fmla="*/ 302787 h 337100"/>
                  <a:gd name="connsiteX39" fmla="*/ 170997 w 327026"/>
                  <a:gd name="connsiteY39" fmla="*/ 322534 h 337100"/>
                  <a:gd name="connsiteX40" fmla="*/ 160474 w 327026"/>
                  <a:gd name="connsiteY40" fmla="*/ 323850 h 337100"/>
                  <a:gd name="connsiteX41" fmla="*/ 0 w 327026"/>
                  <a:gd name="connsiteY41" fmla="*/ 161925 h 337100"/>
                  <a:gd name="connsiteX42" fmla="*/ 160474 w 327026"/>
                  <a:gd name="connsiteY42" fmla="*/ 0 h 33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27026" h="337100">
                    <a:moveTo>
                      <a:pt x="157951" y="134938"/>
                    </a:moveTo>
                    <a:cubicBezTo>
                      <a:pt x="157951" y="134938"/>
                      <a:pt x="157951" y="134938"/>
                      <a:pt x="327026" y="239958"/>
                    </a:cubicBezTo>
                    <a:cubicBezTo>
                      <a:pt x="327026" y="239958"/>
                      <a:pt x="327026" y="239958"/>
                      <a:pt x="259660" y="254398"/>
                    </a:cubicBezTo>
                    <a:lnTo>
                      <a:pt x="295325" y="305595"/>
                    </a:lnTo>
                    <a:cubicBezTo>
                      <a:pt x="301929" y="316097"/>
                      <a:pt x="300608" y="327911"/>
                      <a:pt x="292683" y="334475"/>
                    </a:cubicBezTo>
                    <a:cubicBezTo>
                      <a:pt x="283436" y="339726"/>
                      <a:pt x="271548" y="337101"/>
                      <a:pt x="263623" y="326599"/>
                    </a:cubicBezTo>
                    <a:cubicBezTo>
                      <a:pt x="263623" y="326599"/>
                      <a:pt x="263623" y="326599"/>
                      <a:pt x="227959" y="275402"/>
                    </a:cubicBezTo>
                    <a:cubicBezTo>
                      <a:pt x="227959" y="275402"/>
                      <a:pt x="227959" y="275402"/>
                      <a:pt x="192294" y="333162"/>
                    </a:cubicBezTo>
                    <a:cubicBezTo>
                      <a:pt x="192294" y="333162"/>
                      <a:pt x="192294" y="333162"/>
                      <a:pt x="153988" y="137564"/>
                    </a:cubicBezTo>
                    <a:cubicBezTo>
                      <a:pt x="153988" y="137564"/>
                      <a:pt x="153988" y="137564"/>
                      <a:pt x="157951" y="134938"/>
                    </a:cubicBezTo>
                    <a:close/>
                    <a:moveTo>
                      <a:pt x="287448" y="96838"/>
                    </a:moveTo>
                    <a:cubicBezTo>
                      <a:pt x="280879" y="99436"/>
                      <a:pt x="272996" y="103332"/>
                      <a:pt x="270368" y="108528"/>
                    </a:cubicBezTo>
                    <a:cubicBezTo>
                      <a:pt x="265113" y="117620"/>
                      <a:pt x="271682" y="143597"/>
                      <a:pt x="280879" y="150092"/>
                    </a:cubicBezTo>
                    <a:cubicBezTo>
                      <a:pt x="292703" y="159184"/>
                      <a:pt x="299272" y="170873"/>
                      <a:pt x="301899" y="182563"/>
                    </a:cubicBezTo>
                    <a:cubicBezTo>
                      <a:pt x="303213" y="176069"/>
                      <a:pt x="303213" y="168276"/>
                      <a:pt x="303213" y="161781"/>
                    </a:cubicBezTo>
                    <a:cubicBezTo>
                      <a:pt x="303213" y="138402"/>
                      <a:pt x="297958" y="116321"/>
                      <a:pt x="287448" y="96838"/>
                    </a:cubicBezTo>
                    <a:close/>
                    <a:moveTo>
                      <a:pt x="160474" y="0"/>
                    </a:moveTo>
                    <a:cubicBezTo>
                      <a:pt x="249918" y="0"/>
                      <a:pt x="322263" y="72405"/>
                      <a:pt x="322263" y="161925"/>
                    </a:cubicBezTo>
                    <a:cubicBezTo>
                      <a:pt x="322263" y="179039"/>
                      <a:pt x="319632" y="196153"/>
                      <a:pt x="314371" y="211951"/>
                    </a:cubicBezTo>
                    <a:cubicBezTo>
                      <a:pt x="314371" y="211951"/>
                      <a:pt x="314371" y="211951"/>
                      <a:pt x="242026" y="165875"/>
                    </a:cubicBezTo>
                    <a:cubicBezTo>
                      <a:pt x="247288" y="157976"/>
                      <a:pt x="257811" y="147444"/>
                      <a:pt x="259126" y="139545"/>
                    </a:cubicBezTo>
                    <a:cubicBezTo>
                      <a:pt x="260441" y="127697"/>
                      <a:pt x="251234" y="97418"/>
                      <a:pt x="244657" y="94785"/>
                    </a:cubicBezTo>
                    <a:cubicBezTo>
                      <a:pt x="238080" y="90836"/>
                      <a:pt x="218350" y="71089"/>
                      <a:pt x="203881" y="63190"/>
                    </a:cubicBezTo>
                    <a:cubicBezTo>
                      <a:pt x="193358" y="57924"/>
                      <a:pt x="188096" y="36861"/>
                      <a:pt x="186781" y="22380"/>
                    </a:cubicBezTo>
                    <a:cubicBezTo>
                      <a:pt x="177574" y="21063"/>
                      <a:pt x="169681" y="19747"/>
                      <a:pt x="160474" y="19747"/>
                    </a:cubicBezTo>
                    <a:cubicBezTo>
                      <a:pt x="128905" y="19747"/>
                      <a:pt x="98652" y="30279"/>
                      <a:pt x="74975" y="48709"/>
                    </a:cubicBezTo>
                    <a:cubicBezTo>
                      <a:pt x="81552" y="59241"/>
                      <a:pt x="93390" y="78988"/>
                      <a:pt x="86814" y="86886"/>
                    </a:cubicBezTo>
                    <a:cubicBezTo>
                      <a:pt x="78921" y="100051"/>
                      <a:pt x="53930" y="100051"/>
                      <a:pt x="53930" y="111899"/>
                    </a:cubicBezTo>
                    <a:cubicBezTo>
                      <a:pt x="53930" y="123747"/>
                      <a:pt x="52614" y="135596"/>
                      <a:pt x="53930" y="140862"/>
                    </a:cubicBezTo>
                    <a:cubicBezTo>
                      <a:pt x="55245" y="146128"/>
                      <a:pt x="69714" y="150077"/>
                      <a:pt x="59191" y="157976"/>
                    </a:cubicBezTo>
                    <a:cubicBezTo>
                      <a:pt x="52614" y="164558"/>
                      <a:pt x="32884" y="175090"/>
                      <a:pt x="21046" y="181672"/>
                    </a:cubicBezTo>
                    <a:cubicBezTo>
                      <a:pt x="22361" y="197470"/>
                      <a:pt x="27622" y="213267"/>
                      <a:pt x="35515" y="227748"/>
                    </a:cubicBezTo>
                    <a:cubicBezTo>
                      <a:pt x="38145" y="219850"/>
                      <a:pt x="49984" y="192204"/>
                      <a:pt x="59191" y="190887"/>
                    </a:cubicBezTo>
                    <a:cubicBezTo>
                      <a:pt x="69714" y="188254"/>
                      <a:pt x="78921" y="185621"/>
                      <a:pt x="89444" y="198786"/>
                    </a:cubicBezTo>
                    <a:cubicBezTo>
                      <a:pt x="99967" y="211951"/>
                      <a:pt x="114436" y="215900"/>
                      <a:pt x="122328" y="215900"/>
                    </a:cubicBezTo>
                    <a:cubicBezTo>
                      <a:pt x="130220" y="215900"/>
                      <a:pt x="121013" y="243546"/>
                      <a:pt x="96021" y="248812"/>
                    </a:cubicBezTo>
                    <a:cubicBezTo>
                      <a:pt x="72345" y="252761"/>
                      <a:pt x="106544" y="283040"/>
                      <a:pt x="86814" y="283040"/>
                    </a:cubicBezTo>
                    <a:cubicBezTo>
                      <a:pt x="109175" y="296204"/>
                      <a:pt x="134167" y="304103"/>
                      <a:pt x="160474" y="304103"/>
                    </a:cubicBezTo>
                    <a:cubicBezTo>
                      <a:pt x="163105" y="304103"/>
                      <a:pt x="165735" y="302787"/>
                      <a:pt x="167051" y="302787"/>
                    </a:cubicBezTo>
                    <a:cubicBezTo>
                      <a:pt x="167051" y="302787"/>
                      <a:pt x="167051" y="302787"/>
                      <a:pt x="170997" y="322534"/>
                    </a:cubicBezTo>
                    <a:cubicBezTo>
                      <a:pt x="168366" y="322534"/>
                      <a:pt x="164420" y="323850"/>
                      <a:pt x="160474" y="323850"/>
                    </a:cubicBezTo>
                    <a:cubicBezTo>
                      <a:pt x="72345" y="323850"/>
                      <a:pt x="0" y="251445"/>
                      <a:pt x="0" y="161925"/>
                    </a:cubicBezTo>
                    <a:cubicBezTo>
                      <a:pt x="0" y="72405"/>
                      <a:pt x="72345" y="0"/>
                      <a:pt x="1604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418929" y="4401346"/>
              <a:ext cx="74128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TEXT</a:t>
              </a:r>
              <a:endParaRPr lang="zh-CN" altLang="en-US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436755" y="4141987"/>
            <a:ext cx="1631487" cy="849058"/>
            <a:chOff x="5513614" y="4141987"/>
            <a:chExt cx="1631487" cy="849058"/>
          </a:xfrm>
        </p:grpSpPr>
        <p:grpSp>
          <p:nvGrpSpPr>
            <p:cNvPr id="18" name="组合 17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rgbClr val="6CA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椭圆 21"/>
              <p:cNvSpPr/>
              <p:nvPr/>
            </p:nvSpPr>
            <p:spPr>
              <a:xfrm>
                <a:off x="5856287" y="4500440"/>
                <a:ext cx="539752" cy="537219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403819" y="4401346"/>
              <a:ext cx="74128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72812" y="4141987"/>
            <a:ext cx="1652363" cy="849058"/>
            <a:chOff x="5513614" y="4141987"/>
            <a:chExt cx="1652363" cy="849058"/>
          </a:xfrm>
        </p:grpSpPr>
        <p:grpSp>
          <p:nvGrpSpPr>
            <p:cNvPr id="23" name="组合 22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椭圆 26"/>
              <p:cNvSpPr/>
              <p:nvPr/>
            </p:nvSpPr>
            <p:spPr>
              <a:xfrm>
                <a:off x="5902115" y="4499174"/>
                <a:ext cx="448096" cy="539752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424695" y="4408718"/>
              <a:ext cx="74128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4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pic>
        <p:nvPicPr>
          <p:cNvPr id="27" name="图片占位符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825" y="2041274"/>
            <a:ext cx="3448050" cy="34737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14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6" name="组合 35"/>
          <p:cNvGrpSpPr/>
          <p:nvPr/>
        </p:nvGrpSpPr>
        <p:grpSpPr>
          <a:xfrm>
            <a:off x="1005675" y="2002644"/>
            <a:ext cx="445404" cy="383254"/>
            <a:chOff x="495301" y="523876"/>
            <a:chExt cx="546101" cy="469900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606426" y="631826"/>
              <a:ext cx="434975" cy="361950"/>
            </a:xfrm>
            <a:custGeom>
              <a:avLst/>
              <a:gdLst>
                <a:gd name="T0" fmla="*/ 153 w 153"/>
                <a:gd name="T1" fmla="*/ 121 h 127"/>
                <a:gd name="T2" fmla="*/ 147 w 153"/>
                <a:gd name="T3" fmla="*/ 127 h 127"/>
                <a:gd name="T4" fmla="*/ 6 w 153"/>
                <a:gd name="T5" fmla="*/ 127 h 127"/>
                <a:gd name="T6" fmla="*/ 0 w 153"/>
                <a:gd name="T7" fmla="*/ 121 h 127"/>
                <a:gd name="T8" fmla="*/ 0 w 153"/>
                <a:gd name="T9" fmla="*/ 6 h 127"/>
                <a:gd name="T10" fmla="*/ 6 w 153"/>
                <a:gd name="T11" fmla="*/ 0 h 127"/>
                <a:gd name="T12" fmla="*/ 147 w 153"/>
                <a:gd name="T13" fmla="*/ 0 h 127"/>
                <a:gd name="T14" fmla="*/ 153 w 153"/>
                <a:gd name="T15" fmla="*/ 6 h 127"/>
                <a:gd name="T16" fmla="*/ 153 w 153"/>
                <a:gd name="T17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27">
                  <a:moveTo>
                    <a:pt x="153" y="121"/>
                  </a:moveTo>
                  <a:cubicBezTo>
                    <a:pt x="153" y="124"/>
                    <a:pt x="151" y="127"/>
                    <a:pt x="14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2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3" y="3"/>
                    <a:pt x="153" y="6"/>
                  </a:cubicBezTo>
                  <a:lnTo>
                    <a:pt x="153" y="121"/>
                  </a:lnTo>
                  <a:close/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495301" y="523876"/>
              <a:ext cx="438150" cy="361950"/>
            </a:xfrm>
            <a:custGeom>
              <a:avLst/>
              <a:gdLst>
                <a:gd name="T0" fmla="*/ 20 w 154"/>
                <a:gd name="T1" fmla="*/ 127 h 127"/>
                <a:gd name="T2" fmla="*/ 7 w 154"/>
                <a:gd name="T3" fmla="*/ 127 h 127"/>
                <a:gd name="T4" fmla="*/ 0 w 154"/>
                <a:gd name="T5" fmla="*/ 121 h 127"/>
                <a:gd name="T6" fmla="*/ 0 w 154"/>
                <a:gd name="T7" fmla="*/ 6 h 127"/>
                <a:gd name="T8" fmla="*/ 7 w 154"/>
                <a:gd name="T9" fmla="*/ 0 h 127"/>
                <a:gd name="T10" fmla="*/ 148 w 154"/>
                <a:gd name="T11" fmla="*/ 0 h 127"/>
                <a:gd name="T12" fmla="*/ 154 w 154"/>
                <a:gd name="T13" fmla="*/ 6 h 127"/>
                <a:gd name="T14" fmla="*/ 154 w 154"/>
                <a:gd name="T15" fmla="*/ 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7">
                  <a:moveTo>
                    <a:pt x="20" y="127"/>
                  </a:move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2"/>
                    <a:pt x="154" y="6"/>
                  </a:cubicBezTo>
                  <a:cubicBezTo>
                    <a:pt x="154" y="20"/>
                    <a:pt x="154" y="20"/>
                    <a:pt x="154" y="20"/>
                  </a:cubicBezTo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646114" y="831851"/>
              <a:ext cx="395288" cy="161925"/>
            </a:xfrm>
            <a:custGeom>
              <a:avLst/>
              <a:gdLst>
                <a:gd name="T0" fmla="*/ 0 w 249"/>
                <a:gd name="T1" fmla="*/ 102 h 102"/>
                <a:gd name="T2" fmla="*/ 102 w 249"/>
                <a:gd name="T3" fmla="*/ 0 h 102"/>
                <a:gd name="T4" fmla="*/ 147 w 249"/>
                <a:gd name="T5" fmla="*/ 48 h 102"/>
                <a:gd name="T6" fmla="*/ 194 w 249"/>
                <a:gd name="T7" fmla="*/ 0 h 102"/>
                <a:gd name="T8" fmla="*/ 249 w 249"/>
                <a:gd name="T9" fmla="*/ 4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02">
                  <a:moveTo>
                    <a:pt x="0" y="102"/>
                  </a:moveTo>
                  <a:lnTo>
                    <a:pt x="102" y="0"/>
                  </a:lnTo>
                  <a:lnTo>
                    <a:pt x="147" y="48"/>
                  </a:lnTo>
                  <a:lnTo>
                    <a:pt x="194" y="0"/>
                  </a:lnTo>
                  <a:lnTo>
                    <a:pt x="249" y="48"/>
                  </a:lnTo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666751" y="717551"/>
              <a:ext cx="84138" cy="85725"/>
            </a:xfrm>
            <a:prstGeom prst="ellips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85053" y="1973513"/>
            <a:ext cx="445402" cy="441516"/>
            <a:chOff x="5229226" y="484188"/>
            <a:chExt cx="546100" cy="541338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5229226" y="538163"/>
              <a:ext cx="546100" cy="487363"/>
            </a:xfrm>
            <a:custGeom>
              <a:avLst/>
              <a:gdLst>
                <a:gd name="T0" fmla="*/ 157 w 192"/>
                <a:gd name="T1" fmla="*/ 0 h 171"/>
                <a:gd name="T2" fmla="*/ 188 w 192"/>
                <a:gd name="T3" fmla="*/ 0 h 171"/>
                <a:gd name="T4" fmla="*/ 192 w 192"/>
                <a:gd name="T5" fmla="*/ 4 h 171"/>
                <a:gd name="T6" fmla="*/ 192 w 192"/>
                <a:gd name="T7" fmla="*/ 168 h 171"/>
                <a:gd name="T8" fmla="*/ 188 w 192"/>
                <a:gd name="T9" fmla="*/ 171 h 171"/>
                <a:gd name="T10" fmla="*/ 3 w 192"/>
                <a:gd name="T11" fmla="*/ 171 h 171"/>
                <a:gd name="T12" fmla="*/ 0 w 192"/>
                <a:gd name="T13" fmla="*/ 168 h 171"/>
                <a:gd name="T14" fmla="*/ 0 w 192"/>
                <a:gd name="T15" fmla="*/ 4 h 171"/>
                <a:gd name="T16" fmla="*/ 3 w 192"/>
                <a:gd name="T17" fmla="*/ 0 h 171"/>
                <a:gd name="T18" fmla="*/ 34 w 192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71">
                  <a:moveTo>
                    <a:pt x="157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92" y="170"/>
                    <a:pt x="190" y="171"/>
                    <a:pt x="188" y="171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5229226" y="688976"/>
              <a:ext cx="546100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5337176" y="484188"/>
              <a:ext cx="77788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5588001" y="484188"/>
              <a:ext cx="76200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5426076" y="538163"/>
              <a:ext cx="150813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77085" y="1970923"/>
            <a:ext cx="445402" cy="446696"/>
            <a:chOff x="2862264" y="1550988"/>
            <a:chExt cx="546100" cy="547688"/>
          </a:xfrm>
        </p:grpSpPr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2862264" y="1550988"/>
              <a:ext cx="546100" cy="547688"/>
            </a:xfrm>
            <a:prstGeom prst="ellips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3135314" y="1700213"/>
              <a:ext cx="0" cy="244475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3008314" y="1822451"/>
              <a:ext cx="255588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28626" y="1987107"/>
            <a:ext cx="445404" cy="414328"/>
            <a:chOff x="495301" y="3711576"/>
            <a:chExt cx="546101" cy="508000"/>
          </a:xfrm>
        </p:grpSpPr>
        <p:sp>
          <p:nvSpPr>
            <p:cNvPr id="52" name="Line 124"/>
            <p:cNvSpPr>
              <a:spLocks noChangeShapeType="1"/>
            </p:cNvSpPr>
            <p:nvPr/>
          </p:nvSpPr>
          <p:spPr bwMode="auto">
            <a:xfrm>
              <a:off x="928689" y="3868738"/>
              <a:ext cx="0" cy="225425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Line 125"/>
            <p:cNvSpPr>
              <a:spLocks noChangeShapeType="1"/>
            </p:cNvSpPr>
            <p:nvPr/>
          </p:nvSpPr>
          <p:spPr bwMode="auto">
            <a:xfrm flipH="1">
              <a:off x="817564" y="3983038"/>
              <a:ext cx="223838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495301" y="3711576"/>
              <a:ext cx="433388" cy="508000"/>
            </a:xfrm>
            <a:custGeom>
              <a:avLst/>
              <a:gdLst>
                <a:gd name="T0" fmla="*/ 152 w 152"/>
                <a:gd name="T1" fmla="*/ 155 h 178"/>
                <a:gd name="T2" fmla="*/ 152 w 152"/>
                <a:gd name="T3" fmla="*/ 164 h 178"/>
                <a:gd name="T4" fmla="*/ 138 w 152"/>
                <a:gd name="T5" fmla="*/ 178 h 178"/>
                <a:gd name="T6" fmla="*/ 13 w 152"/>
                <a:gd name="T7" fmla="*/ 178 h 178"/>
                <a:gd name="T8" fmla="*/ 0 w 152"/>
                <a:gd name="T9" fmla="*/ 164 h 178"/>
                <a:gd name="T10" fmla="*/ 0 w 152"/>
                <a:gd name="T11" fmla="*/ 14 h 178"/>
                <a:gd name="T12" fmla="*/ 13 w 152"/>
                <a:gd name="T13" fmla="*/ 0 h 178"/>
                <a:gd name="T14" fmla="*/ 138 w 152"/>
                <a:gd name="T15" fmla="*/ 0 h 178"/>
                <a:gd name="T16" fmla="*/ 152 w 152"/>
                <a:gd name="T17" fmla="*/ 14 h 178"/>
                <a:gd name="T18" fmla="*/ 152 w 152"/>
                <a:gd name="T19" fmla="*/ 3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78">
                  <a:moveTo>
                    <a:pt x="152" y="155"/>
                  </a:moveTo>
                  <a:cubicBezTo>
                    <a:pt x="152" y="164"/>
                    <a:pt x="152" y="164"/>
                    <a:pt x="152" y="164"/>
                  </a:cubicBezTo>
                  <a:cubicBezTo>
                    <a:pt x="152" y="172"/>
                    <a:pt x="146" y="178"/>
                    <a:pt x="138" y="178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6" y="178"/>
                    <a:pt x="0" y="172"/>
                    <a:pt x="0" y="16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38"/>
                    <a:pt x="152" y="38"/>
                    <a:pt x="152" y="38"/>
                  </a:cubicBezTo>
                </a:path>
              </a:pathLst>
            </a:cu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740582" y="2057026"/>
            <a:ext cx="445402" cy="274490"/>
            <a:chOff x="1679576" y="4870451"/>
            <a:chExt cx="546100" cy="336550"/>
          </a:xfrm>
        </p:grpSpPr>
        <p:sp>
          <p:nvSpPr>
            <p:cNvPr id="66" name="Line 172"/>
            <p:cNvSpPr>
              <a:spLocks noChangeShapeType="1"/>
            </p:cNvSpPr>
            <p:nvPr/>
          </p:nvSpPr>
          <p:spPr bwMode="auto">
            <a:xfrm>
              <a:off x="1790701" y="4870451"/>
              <a:ext cx="320675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Line 173"/>
            <p:cNvSpPr>
              <a:spLocks noChangeShapeType="1"/>
            </p:cNvSpPr>
            <p:nvPr/>
          </p:nvSpPr>
          <p:spPr bwMode="auto">
            <a:xfrm>
              <a:off x="1679576" y="4981576"/>
              <a:ext cx="546100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Line 174"/>
            <p:cNvSpPr>
              <a:spLocks noChangeShapeType="1"/>
            </p:cNvSpPr>
            <p:nvPr/>
          </p:nvSpPr>
          <p:spPr bwMode="auto">
            <a:xfrm>
              <a:off x="1744664" y="5095876"/>
              <a:ext cx="412750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Line 175"/>
            <p:cNvSpPr>
              <a:spLocks noChangeShapeType="1"/>
            </p:cNvSpPr>
            <p:nvPr/>
          </p:nvSpPr>
          <p:spPr bwMode="auto">
            <a:xfrm>
              <a:off x="1778001" y="5207001"/>
              <a:ext cx="347663" cy="0"/>
            </a:xfrm>
            <a:prstGeom prst="line">
              <a:avLst/>
            </a:prstGeom>
            <a:noFill/>
            <a:ln w="23813" cap="flat">
              <a:solidFill>
                <a:srgbClr val="6CA7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789362"/>
            <a:ext cx="2442027" cy="3068637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37493" y="3789362"/>
            <a:ext cx="2442027" cy="3068637"/>
          </a:xfrm>
          <a:prstGeom prst="rect">
            <a:avLst/>
          </a:prstGeom>
          <a:solidFill>
            <a:srgbClr val="6CA79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4986" y="3789362"/>
            <a:ext cx="2442027" cy="3068637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12478" y="3789362"/>
            <a:ext cx="2442027" cy="3068637"/>
          </a:xfrm>
          <a:prstGeom prst="rect">
            <a:avLst/>
          </a:prstGeom>
          <a:solidFill>
            <a:srgbClr val="6CA79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49973" y="3789362"/>
            <a:ext cx="2442027" cy="3068637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378" y="4496066"/>
            <a:ext cx="2302738" cy="15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00336" y="4496066"/>
            <a:ext cx="2302738" cy="15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37829" y="4496066"/>
            <a:ext cx="2302738" cy="15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75322" y="4496066"/>
            <a:ext cx="2302738" cy="15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812815" y="4496066"/>
            <a:ext cx="2302738" cy="159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8800" i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8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55729" y="2618935"/>
            <a:ext cx="1835928" cy="880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689143" y="2618935"/>
            <a:ext cx="1835928" cy="880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178036" y="2618935"/>
            <a:ext cx="1835928" cy="880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587399" y="2618935"/>
            <a:ext cx="1835928" cy="880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0053022" y="2618935"/>
            <a:ext cx="1835928" cy="880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70" name="任意多边形 69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1" grpId="0"/>
      <p:bldP spid="32" grpId="0"/>
      <p:bldP spid="33" grpId="0"/>
      <p:bldP spid="34" grpId="0"/>
      <p:bldP spid="35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31" y="-1748589"/>
            <a:ext cx="10123738" cy="9955731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1"/>
            </p:custDataLst>
          </p:nvPr>
        </p:nvSpPr>
        <p:spPr>
          <a:xfrm>
            <a:off x="3873329" y="1359340"/>
            <a:ext cx="4465691" cy="421420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146465"/>
                </a:solidFill>
                <a:cs typeface="+mn-ea"/>
                <a:sym typeface="+mn-lt"/>
              </a:rPr>
              <a:t>04</a:t>
            </a:r>
          </a:p>
          <a:p>
            <a:pPr algn="ctr"/>
            <a:endParaRPr lang="zh-CN" altLang="en-US" sz="88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sp>
        <p:nvSpPr>
          <p:cNvPr id="4" name="PA_库_矩形 3"/>
          <p:cNvSpPr/>
          <p:nvPr>
            <p:custDataLst>
              <p:tags r:id="rId2"/>
            </p:custDataLst>
          </p:nvPr>
        </p:nvSpPr>
        <p:spPr>
          <a:xfrm>
            <a:off x="5064992" y="453057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2" name="PA_库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2977">
            <a:off x="5482401" y="2367724"/>
            <a:ext cx="1545176" cy="2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9" grpId="1" autoUpdateAnimBg="0"/>
      <p:bldP spid="4" grpId="0" autoUpdateAnimBg="0"/>
      <p:bldP spid="4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4" name="任意多边形 3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6165" y="1612356"/>
            <a:ext cx="2925445" cy="39585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01025" y="1612356"/>
            <a:ext cx="2925445" cy="39585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33595" y="1612356"/>
            <a:ext cx="2925445" cy="39585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5705" y="1833608"/>
            <a:ext cx="2665730" cy="36070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04950" y="4722359"/>
            <a:ext cx="1931035" cy="71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4949" y="4794349"/>
            <a:ext cx="19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8055" y="1833608"/>
            <a:ext cx="2665730" cy="36070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67300" y="4722359"/>
            <a:ext cx="1931035" cy="71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67300" y="4819909"/>
            <a:ext cx="19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30565" y="1834243"/>
            <a:ext cx="2665730" cy="360707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39810" y="4722994"/>
            <a:ext cx="1931035" cy="71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9809" y="4850797"/>
            <a:ext cx="19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45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1" grpId="1"/>
      <p:bldP spid="12" grpId="0" bldLvl="0" animBg="1"/>
      <p:bldP spid="13" grpId="0" bldLvl="0" animBg="1"/>
      <p:bldP spid="14" grpId="0"/>
      <p:bldP spid="14" grpId="1"/>
      <p:bldP spid="15" grpId="0" bldLvl="0" animBg="1"/>
      <p:bldP spid="16" grpId="0" bldLvl="0" animBg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41838" y="2774893"/>
            <a:ext cx="4243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>
                <a:solidFill>
                  <a:srgbClr val="146465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4" name="组合 3"/>
          <p:cNvGrpSpPr/>
          <p:nvPr/>
        </p:nvGrpSpPr>
        <p:grpSpPr>
          <a:xfrm rot="11092934">
            <a:off x="1052416" y="980606"/>
            <a:ext cx="3083384" cy="3832799"/>
            <a:chOff x="7529320" y="1205381"/>
            <a:chExt cx="3698706" cy="45976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320" y="3320373"/>
              <a:ext cx="3289131" cy="24826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0682" y="1205381"/>
              <a:ext cx="1887344" cy="244890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600" y="3639395"/>
            <a:ext cx="2741946" cy="2069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21" y="1876256"/>
            <a:ext cx="1573363" cy="2041500"/>
          </a:xfrm>
          <a:prstGeom prst="rect">
            <a:avLst/>
          </a:prstGeom>
        </p:spPr>
      </p:pic>
      <p:grpSp>
        <p:nvGrpSpPr>
          <p:cNvPr id="15" name="PA_库_组合 14"/>
          <p:cNvGrpSpPr/>
          <p:nvPr>
            <p:custDataLst>
              <p:tags r:id="rId1"/>
            </p:custDataLst>
          </p:nvPr>
        </p:nvGrpSpPr>
        <p:grpSpPr>
          <a:xfrm>
            <a:off x="6342219" y="1236815"/>
            <a:ext cx="4852932" cy="1114425"/>
            <a:chOff x="6377043" y="1285875"/>
            <a:chExt cx="4852932" cy="11144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13" name="任意多边形 12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PA_库_矩形 13"/>
          <p:cNvSpPr/>
          <p:nvPr>
            <p:custDataLst>
              <p:tags r:id="rId2"/>
            </p:custDataLst>
          </p:nvPr>
        </p:nvSpPr>
        <p:spPr>
          <a:xfrm>
            <a:off x="7192767" y="1624681"/>
            <a:ext cx="2356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grpSp>
        <p:nvGrpSpPr>
          <p:cNvPr id="16" name="PA_库_组合 15"/>
          <p:cNvGrpSpPr/>
          <p:nvPr>
            <p:custDataLst>
              <p:tags r:id="rId3"/>
            </p:custDataLst>
          </p:nvPr>
        </p:nvGrpSpPr>
        <p:grpSpPr>
          <a:xfrm>
            <a:off x="6342219" y="2354510"/>
            <a:ext cx="4852932" cy="1114425"/>
            <a:chOff x="6377043" y="1285875"/>
            <a:chExt cx="4852932" cy="111442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18" name="任意多边形 17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PA_库_矩形 18"/>
          <p:cNvSpPr/>
          <p:nvPr>
            <p:custDataLst>
              <p:tags r:id="rId4"/>
            </p:custDataLst>
          </p:nvPr>
        </p:nvSpPr>
        <p:spPr>
          <a:xfrm>
            <a:off x="7192767" y="2742376"/>
            <a:ext cx="2356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grpSp>
        <p:nvGrpSpPr>
          <p:cNvPr id="20" name="PA_库_组合 19"/>
          <p:cNvGrpSpPr/>
          <p:nvPr>
            <p:custDataLst>
              <p:tags r:id="rId5"/>
            </p:custDataLst>
          </p:nvPr>
        </p:nvGrpSpPr>
        <p:grpSpPr>
          <a:xfrm>
            <a:off x="6275544" y="3475474"/>
            <a:ext cx="4852932" cy="1114425"/>
            <a:chOff x="6377043" y="1285875"/>
            <a:chExt cx="4852932" cy="111442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3" name="PA_库_矩形 22"/>
          <p:cNvSpPr/>
          <p:nvPr>
            <p:custDataLst>
              <p:tags r:id="rId6"/>
            </p:custDataLst>
          </p:nvPr>
        </p:nvSpPr>
        <p:spPr>
          <a:xfrm>
            <a:off x="7126092" y="3863340"/>
            <a:ext cx="2356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grpSp>
        <p:nvGrpSpPr>
          <p:cNvPr id="24" name="PA_库_组合 23"/>
          <p:cNvGrpSpPr/>
          <p:nvPr>
            <p:custDataLst>
              <p:tags r:id="rId7"/>
            </p:custDataLst>
          </p:nvPr>
        </p:nvGrpSpPr>
        <p:grpSpPr>
          <a:xfrm>
            <a:off x="6275544" y="4525492"/>
            <a:ext cx="4852932" cy="1114425"/>
            <a:chOff x="6377043" y="1285875"/>
            <a:chExt cx="4852932" cy="111442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26" name="任意多边形 25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7" name="PA_库_矩形 26"/>
          <p:cNvSpPr/>
          <p:nvPr>
            <p:custDataLst>
              <p:tags r:id="rId8"/>
            </p:custDataLst>
          </p:nvPr>
        </p:nvSpPr>
        <p:spPr>
          <a:xfrm>
            <a:off x="7126092" y="4913358"/>
            <a:ext cx="2356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8509E72-F235-AF4D-C199-2C58DB70242A}"/>
              </a:ext>
            </a:extLst>
          </p:cNvPr>
          <p:cNvSpPr txBox="1"/>
          <p:nvPr/>
        </p:nvSpPr>
        <p:spPr>
          <a:xfrm>
            <a:off x="340162" y="6672895"/>
            <a:ext cx="55474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9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 autoUpdateAnimBg="0"/>
      <p:bldP spid="23" grpId="0" autoUpdateAnimBg="0"/>
      <p:bldP spid="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757417" y="1906344"/>
            <a:ext cx="4677163" cy="16767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10" name="任意多边形 9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52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676650" y="2187575"/>
            <a:ext cx="2171700" cy="21717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22695" y="2187575"/>
            <a:ext cx="2171700" cy="21717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969375" y="2187575"/>
            <a:ext cx="2171700" cy="21717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23620" y="2187575"/>
            <a:ext cx="2171700" cy="21717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0445" y="4790440"/>
            <a:ext cx="217487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76650" y="4790440"/>
            <a:ext cx="217487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22695" y="4790440"/>
            <a:ext cx="217487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69375" y="4790440"/>
            <a:ext cx="217487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13" name="任意多边形 12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69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96000" y="730885"/>
            <a:ext cx="0" cy="53962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69975" y="730885"/>
            <a:ext cx="4401820" cy="366839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28460" y="730885"/>
            <a:ext cx="4401820" cy="366839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9975" y="4697095"/>
            <a:ext cx="4402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16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8460" y="4697095"/>
            <a:ext cx="4402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endParaRPr lang="zh-CN" altLang="en-US" sz="20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32963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库_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11" y="-1748589"/>
            <a:ext cx="10123738" cy="9955731"/>
          </a:xfrm>
          <a:prstGeom prst="rect">
            <a:avLst/>
          </a:prstGeom>
        </p:spPr>
      </p:pic>
      <p:pic>
        <p:nvPicPr>
          <p:cNvPr id="30" name="PA_库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8074" y="-1748589"/>
            <a:ext cx="10123738" cy="9955731"/>
          </a:xfrm>
          <a:prstGeom prst="rect">
            <a:avLst/>
          </a:prstGeom>
        </p:spPr>
      </p:pic>
      <p:sp>
        <p:nvSpPr>
          <p:cNvPr id="31" name="PA_库_矩形 30"/>
          <p:cNvSpPr/>
          <p:nvPr>
            <p:custDataLst>
              <p:tags r:id="rId3"/>
            </p:custDataLst>
          </p:nvPr>
        </p:nvSpPr>
        <p:spPr>
          <a:xfrm>
            <a:off x="1321593" y="1463842"/>
            <a:ext cx="9548813" cy="393031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146465"/>
                </a:solidFill>
                <a:cs typeface="+mn-ea"/>
                <a:sym typeface="+mn-lt"/>
              </a:rPr>
              <a:t>THANKS </a:t>
            </a:r>
            <a:endParaRPr lang="zh-CN" altLang="en-US" sz="138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ECEC99C-6DD9-A0BA-0D67-AD3C560B3BAA}"/>
              </a:ext>
            </a:extLst>
          </p:cNvPr>
          <p:cNvGrpSpPr/>
          <p:nvPr/>
        </p:nvGrpSpPr>
        <p:grpSpPr>
          <a:xfrm>
            <a:off x="4262021" y="4698266"/>
            <a:ext cx="3667957" cy="318653"/>
            <a:chOff x="4414802" y="4741055"/>
            <a:chExt cx="3667957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B460674-65AA-53A8-9FE8-9A51C7A0C367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DBC31CF3-F19F-116F-5C88-BC83A6885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AECFA01A-A194-A7D4-A31E-B67FAFBF7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EDB9C9DC-C867-A0AB-8BE6-B63D80980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D4B5B6FA-E955-057B-2D18-D5C6E48F4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5AC1983-6DDE-B17B-61E7-ACF0FC80A87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850B71A-C6B8-0A54-C65D-B5AF2422D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1B7BB33-B102-518A-AA30-801F6EC62E3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1C244CFA-9E03-D253-586D-2E0ADF780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9767CBA-C6B6-DC96-C918-D290A1E72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D09C159C-1AEC-5E69-7BBC-E1B0B583A1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BC4DD77-969A-41C0-C023-AADDA89F5ABF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2797C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2797C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9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31" y="-1748589"/>
            <a:ext cx="10123738" cy="9955731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1"/>
            </p:custDataLst>
          </p:nvPr>
        </p:nvSpPr>
        <p:spPr>
          <a:xfrm>
            <a:off x="3873329" y="1359340"/>
            <a:ext cx="4465691" cy="421420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146465"/>
                </a:solidFill>
                <a:cs typeface="+mn-ea"/>
                <a:sym typeface="+mn-lt"/>
              </a:rPr>
              <a:t>01</a:t>
            </a:r>
          </a:p>
          <a:p>
            <a:pPr algn="ctr"/>
            <a:endParaRPr lang="zh-CN" altLang="en-US" sz="88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sp>
        <p:nvSpPr>
          <p:cNvPr id="4" name="PA_库_矩形 3"/>
          <p:cNvSpPr/>
          <p:nvPr>
            <p:custDataLst>
              <p:tags r:id="rId2"/>
            </p:custDataLst>
          </p:nvPr>
        </p:nvSpPr>
        <p:spPr>
          <a:xfrm>
            <a:off x="5085738" y="453057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2" name="PA_库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2977">
            <a:off x="5482401" y="2367724"/>
            <a:ext cx="1545176" cy="2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4" name="任意多边形 3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6" name="图片占位符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34" y="2073379"/>
            <a:ext cx="2174132" cy="1449421"/>
          </a:xfrm>
          <a:prstGeom prst="rect">
            <a:avLst/>
          </a:prstGeom>
        </p:spPr>
      </p:pic>
      <p:pic>
        <p:nvPicPr>
          <p:cNvPr id="7" name="图片占位符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896" y="2073379"/>
            <a:ext cx="2174132" cy="1449421"/>
          </a:xfrm>
          <a:prstGeom prst="rect">
            <a:avLst/>
          </a:prstGeom>
        </p:spPr>
      </p:pic>
      <p:pic>
        <p:nvPicPr>
          <p:cNvPr id="8" name="图片占位符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158" y="2073379"/>
            <a:ext cx="2174132" cy="144942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82469" y="4142551"/>
            <a:ext cx="2502462" cy="1274521"/>
            <a:chOff x="1186930" y="4320805"/>
            <a:chExt cx="2502462" cy="1274521"/>
          </a:xfrm>
          <a:solidFill>
            <a:srgbClr val="6CA793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1712236" y="5376594"/>
              <a:ext cx="1430997" cy="218732"/>
              <a:chOff x="1712236" y="5376594"/>
              <a:chExt cx="1430997" cy="218732"/>
            </a:xfrm>
            <a:grp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2321059" y="5401135"/>
                <a:ext cx="217665" cy="169651"/>
                <a:chOff x="9439656" y="2777910"/>
                <a:chExt cx="548947" cy="427856"/>
              </a:xfrm>
              <a:grpFill/>
            </p:grpSpPr>
            <p:sp>
              <p:nvSpPr>
                <p:cNvPr id="26" name="Freeform 267"/>
                <p:cNvSpPr>
                  <a:spLocks noEditPoints="1"/>
                </p:cNvSpPr>
                <p:nvPr/>
              </p:nvSpPr>
              <p:spPr bwMode="auto">
                <a:xfrm>
                  <a:off x="9439656" y="2777910"/>
                  <a:ext cx="548947" cy="427856"/>
                </a:xfrm>
                <a:custGeom>
                  <a:avLst/>
                  <a:gdLst>
                    <a:gd name="T0" fmla="*/ 224 w 260"/>
                    <a:gd name="T1" fmla="*/ 0 h 202"/>
                    <a:gd name="T2" fmla="*/ 36 w 260"/>
                    <a:gd name="T3" fmla="*/ 0 h 202"/>
                    <a:gd name="T4" fmla="*/ 0 w 260"/>
                    <a:gd name="T5" fmla="*/ 36 h 202"/>
                    <a:gd name="T6" fmla="*/ 0 w 260"/>
                    <a:gd name="T7" fmla="*/ 166 h 202"/>
                    <a:gd name="T8" fmla="*/ 36 w 260"/>
                    <a:gd name="T9" fmla="*/ 202 h 202"/>
                    <a:gd name="T10" fmla="*/ 224 w 260"/>
                    <a:gd name="T11" fmla="*/ 202 h 202"/>
                    <a:gd name="T12" fmla="*/ 260 w 260"/>
                    <a:gd name="T13" fmla="*/ 166 h 202"/>
                    <a:gd name="T14" fmla="*/ 260 w 260"/>
                    <a:gd name="T15" fmla="*/ 36 h 202"/>
                    <a:gd name="T16" fmla="*/ 224 w 260"/>
                    <a:gd name="T17" fmla="*/ 0 h 202"/>
                    <a:gd name="T18" fmla="*/ 239 w 260"/>
                    <a:gd name="T19" fmla="*/ 166 h 202"/>
                    <a:gd name="T20" fmla="*/ 224 w 260"/>
                    <a:gd name="T21" fmla="*/ 181 h 202"/>
                    <a:gd name="T22" fmla="*/ 36 w 260"/>
                    <a:gd name="T23" fmla="*/ 181 h 202"/>
                    <a:gd name="T24" fmla="*/ 22 w 260"/>
                    <a:gd name="T25" fmla="*/ 166 h 202"/>
                    <a:gd name="T26" fmla="*/ 22 w 260"/>
                    <a:gd name="T27" fmla="*/ 36 h 202"/>
                    <a:gd name="T28" fmla="*/ 36 w 260"/>
                    <a:gd name="T29" fmla="*/ 21 h 202"/>
                    <a:gd name="T30" fmla="*/ 224 w 260"/>
                    <a:gd name="T31" fmla="*/ 21 h 202"/>
                    <a:gd name="T32" fmla="*/ 239 w 260"/>
                    <a:gd name="T33" fmla="*/ 36 h 202"/>
                    <a:gd name="T34" fmla="*/ 239 w 260"/>
                    <a:gd name="T35" fmla="*/ 16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0" h="202">
                      <a:moveTo>
                        <a:pt x="224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86"/>
                        <a:pt x="16" y="202"/>
                        <a:pt x="36" y="202"/>
                      </a:cubicBezTo>
                      <a:cubicBezTo>
                        <a:pt x="224" y="202"/>
                        <a:pt x="224" y="202"/>
                        <a:pt x="224" y="202"/>
                      </a:cubicBezTo>
                      <a:cubicBezTo>
                        <a:pt x="244" y="202"/>
                        <a:pt x="260" y="186"/>
                        <a:pt x="260" y="166"/>
                      </a:cubicBezTo>
                      <a:cubicBezTo>
                        <a:pt x="260" y="36"/>
                        <a:pt x="260" y="36"/>
                        <a:pt x="260" y="36"/>
                      </a:cubicBezTo>
                      <a:cubicBezTo>
                        <a:pt x="260" y="16"/>
                        <a:pt x="244" y="0"/>
                        <a:pt x="224" y="0"/>
                      </a:cubicBezTo>
                      <a:close/>
                      <a:moveTo>
                        <a:pt x="239" y="166"/>
                      </a:moveTo>
                      <a:cubicBezTo>
                        <a:pt x="239" y="174"/>
                        <a:pt x="232" y="181"/>
                        <a:pt x="224" y="181"/>
                      </a:cubicBezTo>
                      <a:cubicBezTo>
                        <a:pt x="36" y="181"/>
                        <a:pt x="36" y="181"/>
                        <a:pt x="36" y="181"/>
                      </a:cubicBezTo>
                      <a:cubicBezTo>
                        <a:pt x="28" y="181"/>
                        <a:pt x="22" y="174"/>
                        <a:pt x="22" y="16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28"/>
                        <a:pt x="28" y="21"/>
                        <a:pt x="36" y="21"/>
                      </a:cubicBezTo>
                      <a:cubicBezTo>
                        <a:pt x="224" y="21"/>
                        <a:pt x="224" y="21"/>
                        <a:pt x="224" y="21"/>
                      </a:cubicBezTo>
                      <a:cubicBezTo>
                        <a:pt x="232" y="21"/>
                        <a:pt x="239" y="28"/>
                        <a:pt x="239" y="36"/>
                      </a:cubicBezTo>
                      <a:lnTo>
                        <a:pt x="239" y="1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68"/>
                <p:cNvSpPr>
                  <a:spLocks/>
                </p:cNvSpPr>
                <p:nvPr/>
              </p:nvSpPr>
              <p:spPr bwMode="auto">
                <a:xfrm>
                  <a:off x="9638784" y="2884201"/>
                  <a:ext cx="192401" cy="215273"/>
                </a:xfrm>
                <a:custGeom>
                  <a:avLst/>
                  <a:gdLst>
                    <a:gd name="T0" fmla="*/ 80 w 91"/>
                    <a:gd name="T1" fmla="*/ 40 h 102"/>
                    <a:gd name="T2" fmla="*/ 19 w 91"/>
                    <a:gd name="T3" fmla="*/ 6 h 102"/>
                    <a:gd name="T4" fmla="*/ 0 w 91"/>
                    <a:gd name="T5" fmla="*/ 17 h 102"/>
                    <a:gd name="T6" fmla="*/ 0 w 91"/>
                    <a:gd name="T7" fmla="*/ 85 h 102"/>
                    <a:gd name="T8" fmla="*/ 19 w 91"/>
                    <a:gd name="T9" fmla="*/ 96 h 102"/>
                    <a:gd name="T10" fmla="*/ 80 w 91"/>
                    <a:gd name="T11" fmla="*/ 62 h 102"/>
                    <a:gd name="T12" fmla="*/ 80 w 91"/>
                    <a:gd name="T13" fmla="*/ 4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02">
                      <a:moveTo>
                        <a:pt x="80" y="40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8" y="0"/>
                        <a:pt x="0" y="5"/>
                        <a:pt x="0" y="17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7"/>
                        <a:pt x="8" y="102"/>
                        <a:pt x="19" y="96"/>
                      </a:cubicBezTo>
                      <a:cubicBezTo>
                        <a:pt x="80" y="62"/>
                        <a:pt x="80" y="62"/>
                        <a:pt x="80" y="62"/>
                      </a:cubicBezTo>
                      <a:cubicBezTo>
                        <a:pt x="91" y="56"/>
                        <a:pt x="91" y="46"/>
                        <a:pt x="8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2924501" y="5376594"/>
                <a:ext cx="218732" cy="218732"/>
                <a:chOff x="10876606" y="5685447"/>
                <a:chExt cx="551638" cy="551638"/>
              </a:xfrm>
              <a:grpFill/>
            </p:grpSpPr>
            <p:sp>
              <p:nvSpPr>
                <p:cNvPr id="17" name="Freeform 285"/>
                <p:cNvSpPr>
                  <a:spLocks noEditPoints="1"/>
                </p:cNvSpPr>
                <p:nvPr/>
              </p:nvSpPr>
              <p:spPr bwMode="auto">
                <a:xfrm>
                  <a:off x="10876606" y="5685447"/>
                  <a:ext cx="551638" cy="551638"/>
                </a:xfrm>
                <a:custGeom>
                  <a:avLst/>
                  <a:gdLst>
                    <a:gd name="T0" fmla="*/ 130 w 261"/>
                    <a:gd name="T1" fmla="*/ 0 h 261"/>
                    <a:gd name="T2" fmla="*/ 0 w 261"/>
                    <a:gd name="T3" fmla="*/ 130 h 261"/>
                    <a:gd name="T4" fmla="*/ 130 w 261"/>
                    <a:gd name="T5" fmla="*/ 261 h 261"/>
                    <a:gd name="T6" fmla="*/ 261 w 261"/>
                    <a:gd name="T7" fmla="*/ 130 h 261"/>
                    <a:gd name="T8" fmla="*/ 130 w 261"/>
                    <a:gd name="T9" fmla="*/ 0 h 261"/>
                    <a:gd name="T10" fmla="*/ 130 w 261"/>
                    <a:gd name="T11" fmla="*/ 239 h 261"/>
                    <a:gd name="T12" fmla="*/ 22 w 261"/>
                    <a:gd name="T13" fmla="*/ 130 h 261"/>
                    <a:gd name="T14" fmla="*/ 130 w 261"/>
                    <a:gd name="T15" fmla="*/ 21 h 261"/>
                    <a:gd name="T16" fmla="*/ 239 w 261"/>
                    <a:gd name="T17" fmla="*/ 130 h 261"/>
                    <a:gd name="T18" fmla="*/ 130 w 261"/>
                    <a:gd name="T19" fmla="*/ 23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61">
                      <a:moveTo>
                        <a:pt x="130" y="0"/>
                      </a:moveTo>
                      <a:cubicBezTo>
                        <a:pt x="58" y="0"/>
                        <a:pt x="0" y="58"/>
                        <a:pt x="0" y="130"/>
                      </a:cubicBezTo>
                      <a:cubicBezTo>
                        <a:pt x="0" y="202"/>
                        <a:pt x="58" y="261"/>
                        <a:pt x="130" y="261"/>
                      </a:cubicBezTo>
                      <a:cubicBezTo>
                        <a:pt x="202" y="261"/>
                        <a:pt x="261" y="202"/>
                        <a:pt x="261" y="130"/>
                      </a:cubicBezTo>
                      <a:cubicBezTo>
                        <a:pt x="261" y="58"/>
                        <a:pt x="202" y="0"/>
                        <a:pt x="130" y="0"/>
                      </a:cubicBezTo>
                      <a:close/>
                      <a:moveTo>
                        <a:pt x="130" y="239"/>
                      </a:moveTo>
                      <a:cubicBezTo>
                        <a:pt x="70" y="239"/>
                        <a:pt x="22" y="190"/>
                        <a:pt x="22" y="130"/>
                      </a:cubicBezTo>
                      <a:cubicBezTo>
                        <a:pt x="22" y="70"/>
                        <a:pt x="70" y="21"/>
                        <a:pt x="130" y="21"/>
                      </a:cubicBezTo>
                      <a:cubicBezTo>
                        <a:pt x="191" y="21"/>
                        <a:pt x="239" y="70"/>
                        <a:pt x="239" y="130"/>
                      </a:cubicBezTo>
                      <a:cubicBezTo>
                        <a:pt x="239" y="190"/>
                        <a:pt x="191" y="239"/>
                        <a:pt x="130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286"/>
                <p:cNvSpPr>
                  <a:spLocks noEditPoints="1"/>
                </p:cNvSpPr>
                <p:nvPr/>
              </p:nvSpPr>
              <p:spPr bwMode="auto">
                <a:xfrm>
                  <a:off x="11047480" y="5854975"/>
                  <a:ext cx="209892" cy="211237"/>
                </a:xfrm>
                <a:custGeom>
                  <a:avLst/>
                  <a:gdLst>
                    <a:gd name="T0" fmla="*/ 49 w 99"/>
                    <a:gd name="T1" fmla="*/ 0 h 100"/>
                    <a:gd name="T2" fmla="*/ 0 w 99"/>
                    <a:gd name="T3" fmla="*/ 50 h 100"/>
                    <a:gd name="T4" fmla="*/ 49 w 99"/>
                    <a:gd name="T5" fmla="*/ 100 h 100"/>
                    <a:gd name="T6" fmla="*/ 99 w 99"/>
                    <a:gd name="T7" fmla="*/ 50 h 100"/>
                    <a:gd name="T8" fmla="*/ 49 w 99"/>
                    <a:gd name="T9" fmla="*/ 0 h 100"/>
                    <a:gd name="T10" fmla="*/ 49 w 99"/>
                    <a:gd name="T11" fmla="*/ 93 h 100"/>
                    <a:gd name="T12" fmla="*/ 7 w 99"/>
                    <a:gd name="T13" fmla="*/ 50 h 100"/>
                    <a:gd name="T14" fmla="*/ 49 w 99"/>
                    <a:gd name="T15" fmla="*/ 8 h 100"/>
                    <a:gd name="T16" fmla="*/ 92 w 99"/>
                    <a:gd name="T17" fmla="*/ 50 h 100"/>
                    <a:gd name="T18" fmla="*/ 49 w 99"/>
                    <a:gd name="T19" fmla="*/ 9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" h="100">
                      <a:moveTo>
                        <a:pt x="49" y="0"/>
                      </a:moveTo>
                      <a:cubicBezTo>
                        <a:pt x="22" y="0"/>
                        <a:pt x="0" y="23"/>
                        <a:pt x="0" y="50"/>
                      </a:cubicBezTo>
                      <a:cubicBezTo>
                        <a:pt x="0" y="78"/>
                        <a:pt x="22" y="100"/>
                        <a:pt x="49" y="100"/>
                      </a:cubicBezTo>
                      <a:cubicBezTo>
                        <a:pt x="77" y="100"/>
                        <a:pt x="99" y="78"/>
                        <a:pt x="99" y="50"/>
                      </a:cubicBezTo>
                      <a:cubicBezTo>
                        <a:pt x="99" y="23"/>
                        <a:pt x="77" y="0"/>
                        <a:pt x="49" y="0"/>
                      </a:cubicBezTo>
                      <a:close/>
                      <a:moveTo>
                        <a:pt x="49" y="93"/>
                      </a:moveTo>
                      <a:cubicBezTo>
                        <a:pt x="26" y="93"/>
                        <a:pt x="7" y="74"/>
                        <a:pt x="7" y="50"/>
                      </a:cubicBezTo>
                      <a:cubicBezTo>
                        <a:pt x="7" y="27"/>
                        <a:pt x="26" y="8"/>
                        <a:pt x="49" y="8"/>
                      </a:cubicBezTo>
                      <a:cubicBezTo>
                        <a:pt x="73" y="8"/>
                        <a:pt x="92" y="27"/>
                        <a:pt x="92" y="50"/>
                      </a:cubicBezTo>
                      <a:cubicBezTo>
                        <a:pt x="92" y="74"/>
                        <a:pt x="73" y="93"/>
                        <a:pt x="49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287"/>
                <p:cNvSpPr>
                  <a:spLocks noEditPoints="1"/>
                </p:cNvSpPr>
                <p:nvPr/>
              </p:nvSpPr>
              <p:spPr bwMode="auto">
                <a:xfrm>
                  <a:off x="11117443" y="5926284"/>
                  <a:ext cx="69964" cy="69964"/>
                </a:xfrm>
                <a:custGeom>
                  <a:avLst/>
                  <a:gdLst>
                    <a:gd name="T0" fmla="*/ 16 w 33"/>
                    <a:gd name="T1" fmla="*/ 0 h 33"/>
                    <a:gd name="T2" fmla="*/ 0 w 33"/>
                    <a:gd name="T3" fmla="*/ 16 h 33"/>
                    <a:gd name="T4" fmla="*/ 16 w 33"/>
                    <a:gd name="T5" fmla="*/ 33 h 33"/>
                    <a:gd name="T6" fmla="*/ 33 w 33"/>
                    <a:gd name="T7" fmla="*/ 16 h 33"/>
                    <a:gd name="T8" fmla="*/ 16 w 33"/>
                    <a:gd name="T9" fmla="*/ 0 h 33"/>
                    <a:gd name="T10" fmla="*/ 16 w 33"/>
                    <a:gd name="T11" fmla="*/ 26 h 33"/>
                    <a:gd name="T12" fmla="*/ 7 w 33"/>
                    <a:gd name="T13" fmla="*/ 16 h 33"/>
                    <a:gd name="T14" fmla="*/ 16 w 33"/>
                    <a:gd name="T15" fmla="*/ 7 h 33"/>
                    <a:gd name="T16" fmla="*/ 26 w 33"/>
                    <a:gd name="T17" fmla="*/ 16 h 33"/>
                    <a:gd name="T18" fmla="*/ 16 w 33"/>
                    <a:gd name="T1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3"/>
                        <a:pt x="16" y="33"/>
                      </a:cubicBezTo>
                      <a:cubicBezTo>
                        <a:pt x="26" y="33"/>
                        <a:pt x="33" y="25"/>
                        <a:pt x="33" y="16"/>
                      </a:cubicBezTo>
                      <a:cubicBezTo>
                        <a:pt x="33" y="7"/>
                        <a:pt x="26" y="0"/>
                        <a:pt x="16" y="0"/>
                      </a:cubicBezTo>
                      <a:close/>
                      <a:moveTo>
                        <a:pt x="16" y="26"/>
                      </a:moveTo>
                      <a:cubicBezTo>
                        <a:pt x="11" y="26"/>
                        <a:pt x="7" y="21"/>
                        <a:pt x="7" y="16"/>
                      </a:cubicBezTo>
                      <a:cubicBezTo>
                        <a:pt x="7" y="11"/>
                        <a:pt x="11" y="7"/>
                        <a:pt x="16" y="7"/>
                      </a:cubicBezTo>
                      <a:cubicBezTo>
                        <a:pt x="22" y="7"/>
                        <a:pt x="26" y="11"/>
                        <a:pt x="26" y="16"/>
                      </a:cubicBezTo>
                      <a:cubicBezTo>
                        <a:pt x="26" y="21"/>
                        <a:pt x="22" y="26"/>
                        <a:pt x="1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288"/>
                <p:cNvSpPr>
                  <a:spLocks/>
                </p:cNvSpPr>
                <p:nvPr/>
              </p:nvSpPr>
              <p:spPr bwMode="auto">
                <a:xfrm>
                  <a:off x="11043443" y="5852284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289"/>
                <p:cNvSpPr>
                  <a:spLocks/>
                </p:cNvSpPr>
                <p:nvPr/>
              </p:nvSpPr>
              <p:spPr bwMode="auto">
                <a:xfrm>
                  <a:off x="11012498" y="5821338"/>
                  <a:ext cx="53818" cy="52473"/>
                </a:xfrm>
                <a:custGeom>
                  <a:avLst/>
                  <a:gdLst>
                    <a:gd name="T0" fmla="*/ 31 w 40"/>
                    <a:gd name="T1" fmla="*/ 0 h 39"/>
                    <a:gd name="T2" fmla="*/ 0 w 40"/>
                    <a:gd name="T3" fmla="*/ 31 h 39"/>
                    <a:gd name="T4" fmla="*/ 7 w 40"/>
                    <a:gd name="T5" fmla="*/ 39 h 39"/>
                    <a:gd name="T6" fmla="*/ 40 w 40"/>
                    <a:gd name="T7" fmla="*/ 8 h 39"/>
                    <a:gd name="T8" fmla="*/ 31 w 40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9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7" y="39"/>
                      </a:lnTo>
                      <a:lnTo>
                        <a:pt x="40" y="8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90"/>
                <p:cNvSpPr>
                  <a:spLocks/>
                </p:cNvSpPr>
                <p:nvPr/>
              </p:nvSpPr>
              <p:spPr bwMode="auto">
                <a:xfrm>
                  <a:off x="10980207" y="5787702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8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8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91"/>
                <p:cNvSpPr>
                  <a:spLocks/>
                </p:cNvSpPr>
                <p:nvPr/>
              </p:nvSpPr>
              <p:spPr bwMode="auto">
                <a:xfrm>
                  <a:off x="11227771" y="6036612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92"/>
                <p:cNvSpPr>
                  <a:spLocks/>
                </p:cNvSpPr>
                <p:nvPr/>
              </p:nvSpPr>
              <p:spPr bwMode="auto">
                <a:xfrm>
                  <a:off x="11238535" y="6047375"/>
                  <a:ext cx="53818" cy="55164"/>
                </a:xfrm>
                <a:custGeom>
                  <a:avLst/>
                  <a:gdLst>
                    <a:gd name="T0" fmla="*/ 40 w 40"/>
                    <a:gd name="T1" fmla="*/ 8 h 41"/>
                    <a:gd name="T2" fmla="*/ 33 w 40"/>
                    <a:gd name="T3" fmla="*/ 0 h 41"/>
                    <a:gd name="T4" fmla="*/ 0 w 40"/>
                    <a:gd name="T5" fmla="*/ 33 h 41"/>
                    <a:gd name="T6" fmla="*/ 9 w 40"/>
                    <a:gd name="T7" fmla="*/ 41 h 41"/>
                    <a:gd name="T8" fmla="*/ 40 w 40"/>
                    <a:gd name="T9" fmla="*/ 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40" y="8"/>
                      </a:moveTo>
                      <a:lnTo>
                        <a:pt x="33" y="0"/>
                      </a:lnTo>
                      <a:lnTo>
                        <a:pt x="0" y="33"/>
                      </a:lnTo>
                      <a:lnTo>
                        <a:pt x="9" y="41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93"/>
                <p:cNvSpPr>
                  <a:spLocks/>
                </p:cNvSpPr>
                <p:nvPr/>
              </p:nvSpPr>
              <p:spPr bwMode="auto">
                <a:xfrm>
                  <a:off x="11250644" y="6058139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9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9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712236" y="5391799"/>
                <a:ext cx="218732" cy="188323"/>
                <a:chOff x="7970415" y="1262923"/>
                <a:chExt cx="551638" cy="474947"/>
              </a:xfrm>
              <a:grpFill/>
            </p:grpSpPr>
            <p:sp>
              <p:nvSpPr>
                <p:cNvPr id="15" name="Freeform 294"/>
                <p:cNvSpPr>
                  <a:spLocks noEditPoints="1"/>
                </p:cNvSpPr>
                <p:nvPr/>
              </p:nvSpPr>
              <p:spPr bwMode="auto">
                <a:xfrm>
                  <a:off x="7970415" y="1262923"/>
                  <a:ext cx="551638" cy="474947"/>
                </a:xfrm>
                <a:custGeom>
                  <a:avLst/>
                  <a:gdLst>
                    <a:gd name="T0" fmla="*/ 224 w 261"/>
                    <a:gd name="T1" fmla="*/ 22 h 225"/>
                    <a:gd name="T2" fmla="*/ 224 w 261"/>
                    <a:gd name="T3" fmla="*/ 15 h 225"/>
                    <a:gd name="T4" fmla="*/ 192 w 261"/>
                    <a:gd name="T5" fmla="*/ 0 h 225"/>
                    <a:gd name="T6" fmla="*/ 159 w 261"/>
                    <a:gd name="T7" fmla="*/ 15 h 225"/>
                    <a:gd name="T8" fmla="*/ 159 w 261"/>
                    <a:gd name="T9" fmla="*/ 22 h 225"/>
                    <a:gd name="T10" fmla="*/ 36 w 261"/>
                    <a:gd name="T11" fmla="*/ 22 h 225"/>
                    <a:gd name="T12" fmla="*/ 0 w 261"/>
                    <a:gd name="T13" fmla="*/ 58 h 225"/>
                    <a:gd name="T14" fmla="*/ 0 w 261"/>
                    <a:gd name="T15" fmla="*/ 188 h 225"/>
                    <a:gd name="T16" fmla="*/ 36 w 261"/>
                    <a:gd name="T17" fmla="*/ 225 h 225"/>
                    <a:gd name="T18" fmla="*/ 224 w 261"/>
                    <a:gd name="T19" fmla="*/ 225 h 225"/>
                    <a:gd name="T20" fmla="*/ 261 w 261"/>
                    <a:gd name="T21" fmla="*/ 188 h 225"/>
                    <a:gd name="T22" fmla="*/ 261 w 261"/>
                    <a:gd name="T23" fmla="*/ 58 h 225"/>
                    <a:gd name="T24" fmla="*/ 224 w 261"/>
                    <a:gd name="T25" fmla="*/ 22 h 225"/>
                    <a:gd name="T26" fmla="*/ 239 w 261"/>
                    <a:gd name="T27" fmla="*/ 188 h 225"/>
                    <a:gd name="T28" fmla="*/ 224 w 261"/>
                    <a:gd name="T29" fmla="*/ 203 h 225"/>
                    <a:gd name="T30" fmla="*/ 36 w 261"/>
                    <a:gd name="T31" fmla="*/ 203 h 225"/>
                    <a:gd name="T32" fmla="*/ 22 w 261"/>
                    <a:gd name="T33" fmla="*/ 188 h 225"/>
                    <a:gd name="T34" fmla="*/ 22 w 261"/>
                    <a:gd name="T35" fmla="*/ 58 h 225"/>
                    <a:gd name="T36" fmla="*/ 36 w 261"/>
                    <a:gd name="T37" fmla="*/ 44 h 225"/>
                    <a:gd name="T38" fmla="*/ 224 w 261"/>
                    <a:gd name="T39" fmla="*/ 44 h 225"/>
                    <a:gd name="T40" fmla="*/ 239 w 261"/>
                    <a:gd name="T41" fmla="*/ 58 h 225"/>
                    <a:gd name="T42" fmla="*/ 239 w 261"/>
                    <a:gd name="T43" fmla="*/ 18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1" h="225">
                      <a:moveTo>
                        <a:pt x="224" y="22"/>
                      </a:move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4" y="7"/>
                        <a:pt x="210" y="0"/>
                        <a:pt x="192" y="0"/>
                      </a:cubicBezTo>
                      <a:cubicBezTo>
                        <a:pt x="174" y="0"/>
                        <a:pt x="159" y="7"/>
                        <a:pt x="159" y="15"/>
                      </a:cubicBezTo>
                      <a:cubicBezTo>
                        <a:pt x="159" y="22"/>
                        <a:pt x="159" y="22"/>
                        <a:pt x="159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16" y="22"/>
                        <a:pt x="0" y="38"/>
                        <a:pt x="0" y="58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0" y="208"/>
                        <a:pt x="16" y="225"/>
                        <a:pt x="36" y="225"/>
                      </a:cubicBezTo>
                      <a:cubicBezTo>
                        <a:pt x="224" y="225"/>
                        <a:pt x="224" y="225"/>
                        <a:pt x="224" y="225"/>
                      </a:cubicBezTo>
                      <a:cubicBezTo>
                        <a:pt x="244" y="225"/>
                        <a:pt x="261" y="208"/>
                        <a:pt x="261" y="188"/>
                      </a:cubicBezTo>
                      <a:cubicBezTo>
                        <a:pt x="261" y="58"/>
                        <a:pt x="261" y="58"/>
                        <a:pt x="261" y="58"/>
                      </a:cubicBezTo>
                      <a:cubicBezTo>
                        <a:pt x="261" y="38"/>
                        <a:pt x="244" y="22"/>
                        <a:pt x="224" y="22"/>
                      </a:cubicBezTo>
                      <a:close/>
                      <a:moveTo>
                        <a:pt x="239" y="188"/>
                      </a:moveTo>
                      <a:cubicBezTo>
                        <a:pt x="239" y="196"/>
                        <a:pt x="232" y="203"/>
                        <a:pt x="224" y="203"/>
                      </a:cubicBezTo>
                      <a:cubicBezTo>
                        <a:pt x="36" y="203"/>
                        <a:pt x="36" y="203"/>
                        <a:pt x="36" y="203"/>
                      </a:cubicBezTo>
                      <a:cubicBezTo>
                        <a:pt x="28" y="203"/>
                        <a:pt x="22" y="196"/>
                        <a:pt x="22" y="18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0"/>
                        <a:pt x="28" y="44"/>
                        <a:pt x="36" y="44"/>
                      </a:cubicBezTo>
                      <a:cubicBezTo>
                        <a:pt x="224" y="44"/>
                        <a:pt x="224" y="44"/>
                        <a:pt x="224" y="44"/>
                      </a:cubicBezTo>
                      <a:cubicBezTo>
                        <a:pt x="232" y="44"/>
                        <a:pt x="239" y="50"/>
                        <a:pt x="239" y="58"/>
                      </a:cubicBezTo>
                      <a:lnTo>
                        <a:pt x="239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295"/>
                <p:cNvSpPr>
                  <a:spLocks noEditPoints="1"/>
                </p:cNvSpPr>
                <p:nvPr/>
              </p:nvSpPr>
              <p:spPr bwMode="auto">
                <a:xfrm>
                  <a:off x="8117070" y="1393433"/>
                  <a:ext cx="259674" cy="259674"/>
                </a:xfrm>
                <a:custGeom>
                  <a:avLst/>
                  <a:gdLst>
                    <a:gd name="T0" fmla="*/ 61 w 123"/>
                    <a:gd name="T1" fmla="*/ 0 h 123"/>
                    <a:gd name="T2" fmla="*/ 0 w 123"/>
                    <a:gd name="T3" fmla="*/ 61 h 123"/>
                    <a:gd name="T4" fmla="*/ 61 w 123"/>
                    <a:gd name="T5" fmla="*/ 123 h 123"/>
                    <a:gd name="T6" fmla="*/ 123 w 123"/>
                    <a:gd name="T7" fmla="*/ 61 h 123"/>
                    <a:gd name="T8" fmla="*/ 61 w 123"/>
                    <a:gd name="T9" fmla="*/ 0 h 123"/>
                    <a:gd name="T10" fmla="*/ 61 w 123"/>
                    <a:gd name="T11" fmla="*/ 101 h 123"/>
                    <a:gd name="T12" fmla="*/ 21 w 123"/>
                    <a:gd name="T13" fmla="*/ 61 h 123"/>
                    <a:gd name="T14" fmla="*/ 61 w 123"/>
                    <a:gd name="T15" fmla="*/ 21 h 123"/>
                    <a:gd name="T16" fmla="*/ 101 w 123"/>
                    <a:gd name="T17" fmla="*/ 61 h 123"/>
                    <a:gd name="T18" fmla="*/ 61 w 123"/>
                    <a:gd name="T19" fmla="*/ 10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23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3"/>
                        <a:pt x="61" y="123"/>
                      </a:cubicBezTo>
                      <a:cubicBezTo>
                        <a:pt x="95" y="123"/>
                        <a:pt x="123" y="95"/>
                        <a:pt x="123" y="61"/>
                      </a:cubicBezTo>
                      <a:cubicBezTo>
                        <a:pt x="123" y="27"/>
                        <a:pt x="95" y="0"/>
                        <a:pt x="61" y="0"/>
                      </a:cubicBezTo>
                      <a:close/>
                      <a:moveTo>
                        <a:pt x="61" y="101"/>
                      </a:moveTo>
                      <a:cubicBezTo>
                        <a:pt x="39" y="101"/>
                        <a:pt x="21" y="83"/>
                        <a:pt x="21" y="61"/>
                      </a:cubicBezTo>
                      <a:cubicBezTo>
                        <a:pt x="21" y="39"/>
                        <a:pt x="39" y="21"/>
                        <a:pt x="61" y="21"/>
                      </a:cubicBezTo>
                      <a:cubicBezTo>
                        <a:pt x="83" y="21"/>
                        <a:pt x="101" y="39"/>
                        <a:pt x="101" y="61"/>
                      </a:cubicBezTo>
                      <a:cubicBezTo>
                        <a:pt x="101" y="83"/>
                        <a:pt x="83" y="101"/>
                        <a:pt x="6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1186930" y="4320805"/>
              <a:ext cx="2502462" cy="10272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44769" y="4142551"/>
            <a:ext cx="2502462" cy="1274521"/>
            <a:chOff x="1186930" y="4320805"/>
            <a:chExt cx="2502462" cy="1274521"/>
          </a:xfrm>
          <a:solidFill>
            <a:srgbClr val="6CA793"/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712236" y="5376594"/>
              <a:ext cx="1430997" cy="218732"/>
              <a:chOff x="1712236" y="5376594"/>
              <a:chExt cx="1430997" cy="218732"/>
            </a:xfrm>
            <a:grpFill/>
          </p:grpSpPr>
          <p:grpSp>
            <p:nvGrpSpPr>
              <p:cNvPr id="31" name="组合 30"/>
              <p:cNvGrpSpPr/>
              <p:nvPr/>
            </p:nvGrpSpPr>
            <p:grpSpPr>
              <a:xfrm>
                <a:off x="2321059" y="5401135"/>
                <a:ext cx="217665" cy="169651"/>
                <a:chOff x="9439656" y="2777910"/>
                <a:chExt cx="548947" cy="427856"/>
              </a:xfrm>
              <a:grpFill/>
            </p:grpSpPr>
            <p:sp>
              <p:nvSpPr>
                <p:cNvPr id="45" name="Freeform 267"/>
                <p:cNvSpPr>
                  <a:spLocks noEditPoints="1"/>
                </p:cNvSpPr>
                <p:nvPr/>
              </p:nvSpPr>
              <p:spPr bwMode="auto">
                <a:xfrm>
                  <a:off x="9439656" y="2777910"/>
                  <a:ext cx="548947" cy="427856"/>
                </a:xfrm>
                <a:custGeom>
                  <a:avLst/>
                  <a:gdLst>
                    <a:gd name="T0" fmla="*/ 224 w 260"/>
                    <a:gd name="T1" fmla="*/ 0 h 202"/>
                    <a:gd name="T2" fmla="*/ 36 w 260"/>
                    <a:gd name="T3" fmla="*/ 0 h 202"/>
                    <a:gd name="T4" fmla="*/ 0 w 260"/>
                    <a:gd name="T5" fmla="*/ 36 h 202"/>
                    <a:gd name="T6" fmla="*/ 0 w 260"/>
                    <a:gd name="T7" fmla="*/ 166 h 202"/>
                    <a:gd name="T8" fmla="*/ 36 w 260"/>
                    <a:gd name="T9" fmla="*/ 202 h 202"/>
                    <a:gd name="T10" fmla="*/ 224 w 260"/>
                    <a:gd name="T11" fmla="*/ 202 h 202"/>
                    <a:gd name="T12" fmla="*/ 260 w 260"/>
                    <a:gd name="T13" fmla="*/ 166 h 202"/>
                    <a:gd name="T14" fmla="*/ 260 w 260"/>
                    <a:gd name="T15" fmla="*/ 36 h 202"/>
                    <a:gd name="T16" fmla="*/ 224 w 260"/>
                    <a:gd name="T17" fmla="*/ 0 h 202"/>
                    <a:gd name="T18" fmla="*/ 239 w 260"/>
                    <a:gd name="T19" fmla="*/ 166 h 202"/>
                    <a:gd name="T20" fmla="*/ 224 w 260"/>
                    <a:gd name="T21" fmla="*/ 181 h 202"/>
                    <a:gd name="T22" fmla="*/ 36 w 260"/>
                    <a:gd name="T23" fmla="*/ 181 h 202"/>
                    <a:gd name="T24" fmla="*/ 22 w 260"/>
                    <a:gd name="T25" fmla="*/ 166 h 202"/>
                    <a:gd name="T26" fmla="*/ 22 w 260"/>
                    <a:gd name="T27" fmla="*/ 36 h 202"/>
                    <a:gd name="T28" fmla="*/ 36 w 260"/>
                    <a:gd name="T29" fmla="*/ 21 h 202"/>
                    <a:gd name="T30" fmla="*/ 224 w 260"/>
                    <a:gd name="T31" fmla="*/ 21 h 202"/>
                    <a:gd name="T32" fmla="*/ 239 w 260"/>
                    <a:gd name="T33" fmla="*/ 36 h 202"/>
                    <a:gd name="T34" fmla="*/ 239 w 260"/>
                    <a:gd name="T35" fmla="*/ 16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0" h="202">
                      <a:moveTo>
                        <a:pt x="224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86"/>
                        <a:pt x="16" y="202"/>
                        <a:pt x="36" y="202"/>
                      </a:cubicBezTo>
                      <a:cubicBezTo>
                        <a:pt x="224" y="202"/>
                        <a:pt x="224" y="202"/>
                        <a:pt x="224" y="202"/>
                      </a:cubicBezTo>
                      <a:cubicBezTo>
                        <a:pt x="244" y="202"/>
                        <a:pt x="260" y="186"/>
                        <a:pt x="260" y="166"/>
                      </a:cubicBezTo>
                      <a:cubicBezTo>
                        <a:pt x="260" y="36"/>
                        <a:pt x="260" y="36"/>
                        <a:pt x="260" y="36"/>
                      </a:cubicBezTo>
                      <a:cubicBezTo>
                        <a:pt x="260" y="16"/>
                        <a:pt x="244" y="0"/>
                        <a:pt x="224" y="0"/>
                      </a:cubicBezTo>
                      <a:close/>
                      <a:moveTo>
                        <a:pt x="239" y="166"/>
                      </a:moveTo>
                      <a:cubicBezTo>
                        <a:pt x="239" y="174"/>
                        <a:pt x="232" y="181"/>
                        <a:pt x="224" y="181"/>
                      </a:cubicBezTo>
                      <a:cubicBezTo>
                        <a:pt x="36" y="181"/>
                        <a:pt x="36" y="181"/>
                        <a:pt x="36" y="181"/>
                      </a:cubicBezTo>
                      <a:cubicBezTo>
                        <a:pt x="28" y="181"/>
                        <a:pt x="22" y="174"/>
                        <a:pt x="22" y="16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28"/>
                        <a:pt x="28" y="21"/>
                        <a:pt x="36" y="21"/>
                      </a:cubicBezTo>
                      <a:cubicBezTo>
                        <a:pt x="224" y="21"/>
                        <a:pt x="224" y="21"/>
                        <a:pt x="224" y="21"/>
                      </a:cubicBezTo>
                      <a:cubicBezTo>
                        <a:pt x="232" y="21"/>
                        <a:pt x="239" y="28"/>
                        <a:pt x="239" y="36"/>
                      </a:cubicBezTo>
                      <a:lnTo>
                        <a:pt x="239" y="1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68"/>
                <p:cNvSpPr>
                  <a:spLocks/>
                </p:cNvSpPr>
                <p:nvPr/>
              </p:nvSpPr>
              <p:spPr bwMode="auto">
                <a:xfrm>
                  <a:off x="9638784" y="2884201"/>
                  <a:ext cx="192401" cy="215273"/>
                </a:xfrm>
                <a:custGeom>
                  <a:avLst/>
                  <a:gdLst>
                    <a:gd name="T0" fmla="*/ 80 w 91"/>
                    <a:gd name="T1" fmla="*/ 40 h 102"/>
                    <a:gd name="T2" fmla="*/ 19 w 91"/>
                    <a:gd name="T3" fmla="*/ 6 h 102"/>
                    <a:gd name="T4" fmla="*/ 0 w 91"/>
                    <a:gd name="T5" fmla="*/ 17 h 102"/>
                    <a:gd name="T6" fmla="*/ 0 w 91"/>
                    <a:gd name="T7" fmla="*/ 85 h 102"/>
                    <a:gd name="T8" fmla="*/ 19 w 91"/>
                    <a:gd name="T9" fmla="*/ 96 h 102"/>
                    <a:gd name="T10" fmla="*/ 80 w 91"/>
                    <a:gd name="T11" fmla="*/ 62 h 102"/>
                    <a:gd name="T12" fmla="*/ 80 w 91"/>
                    <a:gd name="T13" fmla="*/ 4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02">
                      <a:moveTo>
                        <a:pt x="80" y="40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8" y="0"/>
                        <a:pt x="0" y="5"/>
                        <a:pt x="0" y="17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7"/>
                        <a:pt x="8" y="102"/>
                        <a:pt x="19" y="96"/>
                      </a:cubicBezTo>
                      <a:cubicBezTo>
                        <a:pt x="80" y="62"/>
                        <a:pt x="80" y="62"/>
                        <a:pt x="80" y="62"/>
                      </a:cubicBezTo>
                      <a:cubicBezTo>
                        <a:pt x="91" y="56"/>
                        <a:pt x="91" y="46"/>
                        <a:pt x="8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924501" y="5376594"/>
                <a:ext cx="218732" cy="218732"/>
                <a:chOff x="10876606" y="5685447"/>
                <a:chExt cx="551638" cy="551638"/>
              </a:xfrm>
              <a:grpFill/>
            </p:grpSpPr>
            <p:sp>
              <p:nvSpPr>
                <p:cNvPr id="36" name="Freeform 285"/>
                <p:cNvSpPr>
                  <a:spLocks noEditPoints="1"/>
                </p:cNvSpPr>
                <p:nvPr/>
              </p:nvSpPr>
              <p:spPr bwMode="auto">
                <a:xfrm>
                  <a:off x="10876606" y="5685447"/>
                  <a:ext cx="551638" cy="551638"/>
                </a:xfrm>
                <a:custGeom>
                  <a:avLst/>
                  <a:gdLst>
                    <a:gd name="T0" fmla="*/ 130 w 261"/>
                    <a:gd name="T1" fmla="*/ 0 h 261"/>
                    <a:gd name="T2" fmla="*/ 0 w 261"/>
                    <a:gd name="T3" fmla="*/ 130 h 261"/>
                    <a:gd name="T4" fmla="*/ 130 w 261"/>
                    <a:gd name="T5" fmla="*/ 261 h 261"/>
                    <a:gd name="T6" fmla="*/ 261 w 261"/>
                    <a:gd name="T7" fmla="*/ 130 h 261"/>
                    <a:gd name="T8" fmla="*/ 130 w 261"/>
                    <a:gd name="T9" fmla="*/ 0 h 261"/>
                    <a:gd name="T10" fmla="*/ 130 w 261"/>
                    <a:gd name="T11" fmla="*/ 239 h 261"/>
                    <a:gd name="T12" fmla="*/ 22 w 261"/>
                    <a:gd name="T13" fmla="*/ 130 h 261"/>
                    <a:gd name="T14" fmla="*/ 130 w 261"/>
                    <a:gd name="T15" fmla="*/ 21 h 261"/>
                    <a:gd name="T16" fmla="*/ 239 w 261"/>
                    <a:gd name="T17" fmla="*/ 130 h 261"/>
                    <a:gd name="T18" fmla="*/ 130 w 261"/>
                    <a:gd name="T19" fmla="*/ 23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61">
                      <a:moveTo>
                        <a:pt x="130" y="0"/>
                      </a:moveTo>
                      <a:cubicBezTo>
                        <a:pt x="58" y="0"/>
                        <a:pt x="0" y="58"/>
                        <a:pt x="0" y="130"/>
                      </a:cubicBezTo>
                      <a:cubicBezTo>
                        <a:pt x="0" y="202"/>
                        <a:pt x="58" y="261"/>
                        <a:pt x="130" y="261"/>
                      </a:cubicBezTo>
                      <a:cubicBezTo>
                        <a:pt x="202" y="261"/>
                        <a:pt x="261" y="202"/>
                        <a:pt x="261" y="130"/>
                      </a:cubicBezTo>
                      <a:cubicBezTo>
                        <a:pt x="261" y="58"/>
                        <a:pt x="202" y="0"/>
                        <a:pt x="130" y="0"/>
                      </a:cubicBezTo>
                      <a:close/>
                      <a:moveTo>
                        <a:pt x="130" y="239"/>
                      </a:moveTo>
                      <a:cubicBezTo>
                        <a:pt x="70" y="239"/>
                        <a:pt x="22" y="190"/>
                        <a:pt x="22" y="130"/>
                      </a:cubicBezTo>
                      <a:cubicBezTo>
                        <a:pt x="22" y="70"/>
                        <a:pt x="70" y="21"/>
                        <a:pt x="130" y="21"/>
                      </a:cubicBezTo>
                      <a:cubicBezTo>
                        <a:pt x="191" y="21"/>
                        <a:pt x="239" y="70"/>
                        <a:pt x="239" y="130"/>
                      </a:cubicBezTo>
                      <a:cubicBezTo>
                        <a:pt x="239" y="190"/>
                        <a:pt x="191" y="239"/>
                        <a:pt x="130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86"/>
                <p:cNvSpPr>
                  <a:spLocks noEditPoints="1"/>
                </p:cNvSpPr>
                <p:nvPr/>
              </p:nvSpPr>
              <p:spPr bwMode="auto">
                <a:xfrm>
                  <a:off x="11047480" y="5854975"/>
                  <a:ext cx="209892" cy="211237"/>
                </a:xfrm>
                <a:custGeom>
                  <a:avLst/>
                  <a:gdLst>
                    <a:gd name="T0" fmla="*/ 49 w 99"/>
                    <a:gd name="T1" fmla="*/ 0 h 100"/>
                    <a:gd name="T2" fmla="*/ 0 w 99"/>
                    <a:gd name="T3" fmla="*/ 50 h 100"/>
                    <a:gd name="T4" fmla="*/ 49 w 99"/>
                    <a:gd name="T5" fmla="*/ 100 h 100"/>
                    <a:gd name="T6" fmla="*/ 99 w 99"/>
                    <a:gd name="T7" fmla="*/ 50 h 100"/>
                    <a:gd name="T8" fmla="*/ 49 w 99"/>
                    <a:gd name="T9" fmla="*/ 0 h 100"/>
                    <a:gd name="T10" fmla="*/ 49 w 99"/>
                    <a:gd name="T11" fmla="*/ 93 h 100"/>
                    <a:gd name="T12" fmla="*/ 7 w 99"/>
                    <a:gd name="T13" fmla="*/ 50 h 100"/>
                    <a:gd name="T14" fmla="*/ 49 w 99"/>
                    <a:gd name="T15" fmla="*/ 8 h 100"/>
                    <a:gd name="T16" fmla="*/ 92 w 99"/>
                    <a:gd name="T17" fmla="*/ 50 h 100"/>
                    <a:gd name="T18" fmla="*/ 49 w 99"/>
                    <a:gd name="T19" fmla="*/ 9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" h="100">
                      <a:moveTo>
                        <a:pt x="49" y="0"/>
                      </a:moveTo>
                      <a:cubicBezTo>
                        <a:pt x="22" y="0"/>
                        <a:pt x="0" y="23"/>
                        <a:pt x="0" y="50"/>
                      </a:cubicBezTo>
                      <a:cubicBezTo>
                        <a:pt x="0" y="78"/>
                        <a:pt x="22" y="100"/>
                        <a:pt x="49" y="100"/>
                      </a:cubicBezTo>
                      <a:cubicBezTo>
                        <a:pt x="77" y="100"/>
                        <a:pt x="99" y="78"/>
                        <a:pt x="99" y="50"/>
                      </a:cubicBezTo>
                      <a:cubicBezTo>
                        <a:pt x="99" y="23"/>
                        <a:pt x="77" y="0"/>
                        <a:pt x="49" y="0"/>
                      </a:cubicBezTo>
                      <a:close/>
                      <a:moveTo>
                        <a:pt x="49" y="93"/>
                      </a:moveTo>
                      <a:cubicBezTo>
                        <a:pt x="26" y="93"/>
                        <a:pt x="7" y="74"/>
                        <a:pt x="7" y="50"/>
                      </a:cubicBezTo>
                      <a:cubicBezTo>
                        <a:pt x="7" y="27"/>
                        <a:pt x="26" y="8"/>
                        <a:pt x="49" y="8"/>
                      </a:cubicBezTo>
                      <a:cubicBezTo>
                        <a:pt x="73" y="8"/>
                        <a:pt x="92" y="27"/>
                        <a:pt x="92" y="50"/>
                      </a:cubicBezTo>
                      <a:cubicBezTo>
                        <a:pt x="92" y="74"/>
                        <a:pt x="73" y="93"/>
                        <a:pt x="49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87"/>
                <p:cNvSpPr>
                  <a:spLocks noEditPoints="1"/>
                </p:cNvSpPr>
                <p:nvPr/>
              </p:nvSpPr>
              <p:spPr bwMode="auto">
                <a:xfrm>
                  <a:off x="11117443" y="5926284"/>
                  <a:ext cx="69964" cy="69964"/>
                </a:xfrm>
                <a:custGeom>
                  <a:avLst/>
                  <a:gdLst>
                    <a:gd name="T0" fmla="*/ 16 w 33"/>
                    <a:gd name="T1" fmla="*/ 0 h 33"/>
                    <a:gd name="T2" fmla="*/ 0 w 33"/>
                    <a:gd name="T3" fmla="*/ 16 h 33"/>
                    <a:gd name="T4" fmla="*/ 16 w 33"/>
                    <a:gd name="T5" fmla="*/ 33 h 33"/>
                    <a:gd name="T6" fmla="*/ 33 w 33"/>
                    <a:gd name="T7" fmla="*/ 16 h 33"/>
                    <a:gd name="T8" fmla="*/ 16 w 33"/>
                    <a:gd name="T9" fmla="*/ 0 h 33"/>
                    <a:gd name="T10" fmla="*/ 16 w 33"/>
                    <a:gd name="T11" fmla="*/ 26 h 33"/>
                    <a:gd name="T12" fmla="*/ 7 w 33"/>
                    <a:gd name="T13" fmla="*/ 16 h 33"/>
                    <a:gd name="T14" fmla="*/ 16 w 33"/>
                    <a:gd name="T15" fmla="*/ 7 h 33"/>
                    <a:gd name="T16" fmla="*/ 26 w 33"/>
                    <a:gd name="T17" fmla="*/ 16 h 33"/>
                    <a:gd name="T18" fmla="*/ 16 w 33"/>
                    <a:gd name="T1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3"/>
                        <a:pt x="16" y="33"/>
                      </a:cubicBezTo>
                      <a:cubicBezTo>
                        <a:pt x="26" y="33"/>
                        <a:pt x="33" y="25"/>
                        <a:pt x="33" y="16"/>
                      </a:cubicBezTo>
                      <a:cubicBezTo>
                        <a:pt x="33" y="7"/>
                        <a:pt x="26" y="0"/>
                        <a:pt x="16" y="0"/>
                      </a:cubicBezTo>
                      <a:close/>
                      <a:moveTo>
                        <a:pt x="16" y="26"/>
                      </a:moveTo>
                      <a:cubicBezTo>
                        <a:pt x="11" y="26"/>
                        <a:pt x="7" y="21"/>
                        <a:pt x="7" y="16"/>
                      </a:cubicBezTo>
                      <a:cubicBezTo>
                        <a:pt x="7" y="11"/>
                        <a:pt x="11" y="7"/>
                        <a:pt x="16" y="7"/>
                      </a:cubicBezTo>
                      <a:cubicBezTo>
                        <a:pt x="22" y="7"/>
                        <a:pt x="26" y="11"/>
                        <a:pt x="26" y="16"/>
                      </a:cubicBezTo>
                      <a:cubicBezTo>
                        <a:pt x="26" y="21"/>
                        <a:pt x="22" y="26"/>
                        <a:pt x="1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88"/>
                <p:cNvSpPr>
                  <a:spLocks/>
                </p:cNvSpPr>
                <p:nvPr/>
              </p:nvSpPr>
              <p:spPr bwMode="auto">
                <a:xfrm>
                  <a:off x="11043443" y="5852284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89"/>
                <p:cNvSpPr>
                  <a:spLocks/>
                </p:cNvSpPr>
                <p:nvPr/>
              </p:nvSpPr>
              <p:spPr bwMode="auto">
                <a:xfrm>
                  <a:off x="11012498" y="5821338"/>
                  <a:ext cx="53818" cy="52473"/>
                </a:xfrm>
                <a:custGeom>
                  <a:avLst/>
                  <a:gdLst>
                    <a:gd name="T0" fmla="*/ 31 w 40"/>
                    <a:gd name="T1" fmla="*/ 0 h 39"/>
                    <a:gd name="T2" fmla="*/ 0 w 40"/>
                    <a:gd name="T3" fmla="*/ 31 h 39"/>
                    <a:gd name="T4" fmla="*/ 7 w 40"/>
                    <a:gd name="T5" fmla="*/ 39 h 39"/>
                    <a:gd name="T6" fmla="*/ 40 w 40"/>
                    <a:gd name="T7" fmla="*/ 8 h 39"/>
                    <a:gd name="T8" fmla="*/ 31 w 40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9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7" y="39"/>
                      </a:lnTo>
                      <a:lnTo>
                        <a:pt x="40" y="8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90"/>
                <p:cNvSpPr>
                  <a:spLocks/>
                </p:cNvSpPr>
                <p:nvPr/>
              </p:nvSpPr>
              <p:spPr bwMode="auto">
                <a:xfrm>
                  <a:off x="10980207" y="5787702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8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8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91"/>
                <p:cNvSpPr>
                  <a:spLocks/>
                </p:cNvSpPr>
                <p:nvPr/>
              </p:nvSpPr>
              <p:spPr bwMode="auto">
                <a:xfrm>
                  <a:off x="11227771" y="6036612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92"/>
                <p:cNvSpPr>
                  <a:spLocks/>
                </p:cNvSpPr>
                <p:nvPr/>
              </p:nvSpPr>
              <p:spPr bwMode="auto">
                <a:xfrm>
                  <a:off x="11238535" y="6047375"/>
                  <a:ext cx="53818" cy="55164"/>
                </a:xfrm>
                <a:custGeom>
                  <a:avLst/>
                  <a:gdLst>
                    <a:gd name="T0" fmla="*/ 40 w 40"/>
                    <a:gd name="T1" fmla="*/ 8 h 41"/>
                    <a:gd name="T2" fmla="*/ 33 w 40"/>
                    <a:gd name="T3" fmla="*/ 0 h 41"/>
                    <a:gd name="T4" fmla="*/ 0 w 40"/>
                    <a:gd name="T5" fmla="*/ 33 h 41"/>
                    <a:gd name="T6" fmla="*/ 9 w 40"/>
                    <a:gd name="T7" fmla="*/ 41 h 41"/>
                    <a:gd name="T8" fmla="*/ 40 w 40"/>
                    <a:gd name="T9" fmla="*/ 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40" y="8"/>
                      </a:moveTo>
                      <a:lnTo>
                        <a:pt x="33" y="0"/>
                      </a:lnTo>
                      <a:lnTo>
                        <a:pt x="0" y="33"/>
                      </a:lnTo>
                      <a:lnTo>
                        <a:pt x="9" y="41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93"/>
                <p:cNvSpPr>
                  <a:spLocks/>
                </p:cNvSpPr>
                <p:nvPr/>
              </p:nvSpPr>
              <p:spPr bwMode="auto">
                <a:xfrm>
                  <a:off x="11250644" y="6058139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9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9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712236" y="5391799"/>
                <a:ext cx="218732" cy="188323"/>
                <a:chOff x="7970415" y="1262923"/>
                <a:chExt cx="551638" cy="474947"/>
              </a:xfrm>
              <a:grpFill/>
            </p:grpSpPr>
            <p:sp>
              <p:nvSpPr>
                <p:cNvPr id="34" name="Freeform 294"/>
                <p:cNvSpPr>
                  <a:spLocks noEditPoints="1"/>
                </p:cNvSpPr>
                <p:nvPr/>
              </p:nvSpPr>
              <p:spPr bwMode="auto">
                <a:xfrm>
                  <a:off x="7970415" y="1262923"/>
                  <a:ext cx="551638" cy="474947"/>
                </a:xfrm>
                <a:custGeom>
                  <a:avLst/>
                  <a:gdLst>
                    <a:gd name="T0" fmla="*/ 224 w 261"/>
                    <a:gd name="T1" fmla="*/ 22 h 225"/>
                    <a:gd name="T2" fmla="*/ 224 w 261"/>
                    <a:gd name="T3" fmla="*/ 15 h 225"/>
                    <a:gd name="T4" fmla="*/ 192 w 261"/>
                    <a:gd name="T5" fmla="*/ 0 h 225"/>
                    <a:gd name="T6" fmla="*/ 159 w 261"/>
                    <a:gd name="T7" fmla="*/ 15 h 225"/>
                    <a:gd name="T8" fmla="*/ 159 w 261"/>
                    <a:gd name="T9" fmla="*/ 22 h 225"/>
                    <a:gd name="T10" fmla="*/ 36 w 261"/>
                    <a:gd name="T11" fmla="*/ 22 h 225"/>
                    <a:gd name="T12" fmla="*/ 0 w 261"/>
                    <a:gd name="T13" fmla="*/ 58 h 225"/>
                    <a:gd name="T14" fmla="*/ 0 w 261"/>
                    <a:gd name="T15" fmla="*/ 188 h 225"/>
                    <a:gd name="T16" fmla="*/ 36 w 261"/>
                    <a:gd name="T17" fmla="*/ 225 h 225"/>
                    <a:gd name="T18" fmla="*/ 224 w 261"/>
                    <a:gd name="T19" fmla="*/ 225 h 225"/>
                    <a:gd name="T20" fmla="*/ 261 w 261"/>
                    <a:gd name="T21" fmla="*/ 188 h 225"/>
                    <a:gd name="T22" fmla="*/ 261 w 261"/>
                    <a:gd name="T23" fmla="*/ 58 h 225"/>
                    <a:gd name="T24" fmla="*/ 224 w 261"/>
                    <a:gd name="T25" fmla="*/ 22 h 225"/>
                    <a:gd name="T26" fmla="*/ 239 w 261"/>
                    <a:gd name="T27" fmla="*/ 188 h 225"/>
                    <a:gd name="T28" fmla="*/ 224 w 261"/>
                    <a:gd name="T29" fmla="*/ 203 h 225"/>
                    <a:gd name="T30" fmla="*/ 36 w 261"/>
                    <a:gd name="T31" fmla="*/ 203 h 225"/>
                    <a:gd name="T32" fmla="*/ 22 w 261"/>
                    <a:gd name="T33" fmla="*/ 188 h 225"/>
                    <a:gd name="T34" fmla="*/ 22 w 261"/>
                    <a:gd name="T35" fmla="*/ 58 h 225"/>
                    <a:gd name="T36" fmla="*/ 36 w 261"/>
                    <a:gd name="T37" fmla="*/ 44 h 225"/>
                    <a:gd name="T38" fmla="*/ 224 w 261"/>
                    <a:gd name="T39" fmla="*/ 44 h 225"/>
                    <a:gd name="T40" fmla="*/ 239 w 261"/>
                    <a:gd name="T41" fmla="*/ 58 h 225"/>
                    <a:gd name="T42" fmla="*/ 239 w 261"/>
                    <a:gd name="T43" fmla="*/ 18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1" h="225">
                      <a:moveTo>
                        <a:pt x="224" y="22"/>
                      </a:move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4" y="7"/>
                        <a:pt x="210" y="0"/>
                        <a:pt x="192" y="0"/>
                      </a:cubicBezTo>
                      <a:cubicBezTo>
                        <a:pt x="174" y="0"/>
                        <a:pt x="159" y="7"/>
                        <a:pt x="159" y="15"/>
                      </a:cubicBezTo>
                      <a:cubicBezTo>
                        <a:pt x="159" y="22"/>
                        <a:pt x="159" y="22"/>
                        <a:pt x="159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16" y="22"/>
                        <a:pt x="0" y="38"/>
                        <a:pt x="0" y="58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0" y="208"/>
                        <a:pt x="16" y="225"/>
                        <a:pt x="36" y="225"/>
                      </a:cubicBezTo>
                      <a:cubicBezTo>
                        <a:pt x="224" y="225"/>
                        <a:pt x="224" y="225"/>
                        <a:pt x="224" y="225"/>
                      </a:cubicBezTo>
                      <a:cubicBezTo>
                        <a:pt x="244" y="225"/>
                        <a:pt x="261" y="208"/>
                        <a:pt x="261" y="188"/>
                      </a:cubicBezTo>
                      <a:cubicBezTo>
                        <a:pt x="261" y="58"/>
                        <a:pt x="261" y="58"/>
                        <a:pt x="261" y="58"/>
                      </a:cubicBezTo>
                      <a:cubicBezTo>
                        <a:pt x="261" y="38"/>
                        <a:pt x="244" y="22"/>
                        <a:pt x="224" y="22"/>
                      </a:cubicBezTo>
                      <a:close/>
                      <a:moveTo>
                        <a:pt x="239" y="188"/>
                      </a:moveTo>
                      <a:cubicBezTo>
                        <a:pt x="239" y="196"/>
                        <a:pt x="232" y="203"/>
                        <a:pt x="224" y="203"/>
                      </a:cubicBezTo>
                      <a:cubicBezTo>
                        <a:pt x="36" y="203"/>
                        <a:pt x="36" y="203"/>
                        <a:pt x="36" y="203"/>
                      </a:cubicBezTo>
                      <a:cubicBezTo>
                        <a:pt x="28" y="203"/>
                        <a:pt x="22" y="196"/>
                        <a:pt x="22" y="18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0"/>
                        <a:pt x="28" y="44"/>
                        <a:pt x="36" y="44"/>
                      </a:cubicBezTo>
                      <a:cubicBezTo>
                        <a:pt x="224" y="44"/>
                        <a:pt x="224" y="44"/>
                        <a:pt x="224" y="44"/>
                      </a:cubicBezTo>
                      <a:cubicBezTo>
                        <a:pt x="232" y="44"/>
                        <a:pt x="239" y="50"/>
                        <a:pt x="239" y="58"/>
                      </a:cubicBezTo>
                      <a:lnTo>
                        <a:pt x="239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95"/>
                <p:cNvSpPr>
                  <a:spLocks noEditPoints="1"/>
                </p:cNvSpPr>
                <p:nvPr/>
              </p:nvSpPr>
              <p:spPr bwMode="auto">
                <a:xfrm>
                  <a:off x="8117070" y="1393433"/>
                  <a:ext cx="259674" cy="259674"/>
                </a:xfrm>
                <a:custGeom>
                  <a:avLst/>
                  <a:gdLst>
                    <a:gd name="T0" fmla="*/ 61 w 123"/>
                    <a:gd name="T1" fmla="*/ 0 h 123"/>
                    <a:gd name="T2" fmla="*/ 0 w 123"/>
                    <a:gd name="T3" fmla="*/ 61 h 123"/>
                    <a:gd name="T4" fmla="*/ 61 w 123"/>
                    <a:gd name="T5" fmla="*/ 123 h 123"/>
                    <a:gd name="T6" fmla="*/ 123 w 123"/>
                    <a:gd name="T7" fmla="*/ 61 h 123"/>
                    <a:gd name="T8" fmla="*/ 61 w 123"/>
                    <a:gd name="T9" fmla="*/ 0 h 123"/>
                    <a:gd name="T10" fmla="*/ 61 w 123"/>
                    <a:gd name="T11" fmla="*/ 101 h 123"/>
                    <a:gd name="T12" fmla="*/ 21 w 123"/>
                    <a:gd name="T13" fmla="*/ 61 h 123"/>
                    <a:gd name="T14" fmla="*/ 61 w 123"/>
                    <a:gd name="T15" fmla="*/ 21 h 123"/>
                    <a:gd name="T16" fmla="*/ 101 w 123"/>
                    <a:gd name="T17" fmla="*/ 61 h 123"/>
                    <a:gd name="T18" fmla="*/ 61 w 123"/>
                    <a:gd name="T19" fmla="*/ 10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23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3"/>
                        <a:pt x="61" y="123"/>
                      </a:cubicBezTo>
                      <a:cubicBezTo>
                        <a:pt x="95" y="123"/>
                        <a:pt x="123" y="95"/>
                        <a:pt x="123" y="61"/>
                      </a:cubicBezTo>
                      <a:cubicBezTo>
                        <a:pt x="123" y="27"/>
                        <a:pt x="95" y="0"/>
                        <a:pt x="61" y="0"/>
                      </a:cubicBezTo>
                      <a:close/>
                      <a:moveTo>
                        <a:pt x="61" y="101"/>
                      </a:moveTo>
                      <a:cubicBezTo>
                        <a:pt x="39" y="101"/>
                        <a:pt x="21" y="83"/>
                        <a:pt x="21" y="61"/>
                      </a:cubicBezTo>
                      <a:cubicBezTo>
                        <a:pt x="21" y="39"/>
                        <a:pt x="39" y="21"/>
                        <a:pt x="61" y="21"/>
                      </a:cubicBezTo>
                      <a:cubicBezTo>
                        <a:pt x="83" y="21"/>
                        <a:pt x="101" y="39"/>
                        <a:pt x="101" y="61"/>
                      </a:cubicBezTo>
                      <a:cubicBezTo>
                        <a:pt x="101" y="83"/>
                        <a:pt x="83" y="101"/>
                        <a:pt x="6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0" name="文本框 29"/>
            <p:cNvSpPr txBox="1"/>
            <p:nvPr/>
          </p:nvSpPr>
          <p:spPr>
            <a:xfrm>
              <a:off x="1186930" y="4320805"/>
              <a:ext cx="2502462" cy="10272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98993" y="4142551"/>
            <a:ext cx="2502462" cy="1274521"/>
            <a:chOff x="1186930" y="4320805"/>
            <a:chExt cx="2502462" cy="1274521"/>
          </a:xfrm>
          <a:solidFill>
            <a:srgbClr val="6CA793"/>
          </a:solidFill>
        </p:grpSpPr>
        <p:grpSp>
          <p:nvGrpSpPr>
            <p:cNvPr id="48" name="组合 47"/>
            <p:cNvGrpSpPr/>
            <p:nvPr/>
          </p:nvGrpSpPr>
          <p:grpSpPr>
            <a:xfrm>
              <a:off x="1712236" y="5376594"/>
              <a:ext cx="1430997" cy="218732"/>
              <a:chOff x="1712236" y="5376594"/>
              <a:chExt cx="1430997" cy="218732"/>
            </a:xfrm>
            <a:grpFill/>
          </p:grpSpPr>
          <p:grpSp>
            <p:nvGrpSpPr>
              <p:cNvPr id="50" name="组合 49"/>
              <p:cNvGrpSpPr/>
              <p:nvPr/>
            </p:nvGrpSpPr>
            <p:grpSpPr>
              <a:xfrm>
                <a:off x="2321059" y="5401135"/>
                <a:ext cx="217665" cy="169651"/>
                <a:chOff x="9439656" y="2777910"/>
                <a:chExt cx="548947" cy="427856"/>
              </a:xfrm>
              <a:grpFill/>
            </p:grpSpPr>
            <p:sp>
              <p:nvSpPr>
                <p:cNvPr id="64" name="Freeform 267"/>
                <p:cNvSpPr>
                  <a:spLocks noEditPoints="1"/>
                </p:cNvSpPr>
                <p:nvPr/>
              </p:nvSpPr>
              <p:spPr bwMode="auto">
                <a:xfrm>
                  <a:off x="9439656" y="2777910"/>
                  <a:ext cx="548947" cy="427856"/>
                </a:xfrm>
                <a:custGeom>
                  <a:avLst/>
                  <a:gdLst>
                    <a:gd name="T0" fmla="*/ 224 w 260"/>
                    <a:gd name="T1" fmla="*/ 0 h 202"/>
                    <a:gd name="T2" fmla="*/ 36 w 260"/>
                    <a:gd name="T3" fmla="*/ 0 h 202"/>
                    <a:gd name="T4" fmla="*/ 0 w 260"/>
                    <a:gd name="T5" fmla="*/ 36 h 202"/>
                    <a:gd name="T6" fmla="*/ 0 w 260"/>
                    <a:gd name="T7" fmla="*/ 166 h 202"/>
                    <a:gd name="T8" fmla="*/ 36 w 260"/>
                    <a:gd name="T9" fmla="*/ 202 h 202"/>
                    <a:gd name="T10" fmla="*/ 224 w 260"/>
                    <a:gd name="T11" fmla="*/ 202 h 202"/>
                    <a:gd name="T12" fmla="*/ 260 w 260"/>
                    <a:gd name="T13" fmla="*/ 166 h 202"/>
                    <a:gd name="T14" fmla="*/ 260 w 260"/>
                    <a:gd name="T15" fmla="*/ 36 h 202"/>
                    <a:gd name="T16" fmla="*/ 224 w 260"/>
                    <a:gd name="T17" fmla="*/ 0 h 202"/>
                    <a:gd name="T18" fmla="*/ 239 w 260"/>
                    <a:gd name="T19" fmla="*/ 166 h 202"/>
                    <a:gd name="T20" fmla="*/ 224 w 260"/>
                    <a:gd name="T21" fmla="*/ 181 h 202"/>
                    <a:gd name="T22" fmla="*/ 36 w 260"/>
                    <a:gd name="T23" fmla="*/ 181 h 202"/>
                    <a:gd name="T24" fmla="*/ 22 w 260"/>
                    <a:gd name="T25" fmla="*/ 166 h 202"/>
                    <a:gd name="T26" fmla="*/ 22 w 260"/>
                    <a:gd name="T27" fmla="*/ 36 h 202"/>
                    <a:gd name="T28" fmla="*/ 36 w 260"/>
                    <a:gd name="T29" fmla="*/ 21 h 202"/>
                    <a:gd name="T30" fmla="*/ 224 w 260"/>
                    <a:gd name="T31" fmla="*/ 21 h 202"/>
                    <a:gd name="T32" fmla="*/ 239 w 260"/>
                    <a:gd name="T33" fmla="*/ 36 h 202"/>
                    <a:gd name="T34" fmla="*/ 239 w 260"/>
                    <a:gd name="T35" fmla="*/ 16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0" h="202">
                      <a:moveTo>
                        <a:pt x="224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86"/>
                        <a:pt x="16" y="202"/>
                        <a:pt x="36" y="202"/>
                      </a:cubicBezTo>
                      <a:cubicBezTo>
                        <a:pt x="224" y="202"/>
                        <a:pt x="224" y="202"/>
                        <a:pt x="224" y="202"/>
                      </a:cubicBezTo>
                      <a:cubicBezTo>
                        <a:pt x="244" y="202"/>
                        <a:pt x="260" y="186"/>
                        <a:pt x="260" y="166"/>
                      </a:cubicBezTo>
                      <a:cubicBezTo>
                        <a:pt x="260" y="36"/>
                        <a:pt x="260" y="36"/>
                        <a:pt x="260" y="36"/>
                      </a:cubicBezTo>
                      <a:cubicBezTo>
                        <a:pt x="260" y="16"/>
                        <a:pt x="244" y="0"/>
                        <a:pt x="224" y="0"/>
                      </a:cubicBezTo>
                      <a:close/>
                      <a:moveTo>
                        <a:pt x="239" y="166"/>
                      </a:moveTo>
                      <a:cubicBezTo>
                        <a:pt x="239" y="174"/>
                        <a:pt x="232" y="181"/>
                        <a:pt x="224" y="181"/>
                      </a:cubicBezTo>
                      <a:cubicBezTo>
                        <a:pt x="36" y="181"/>
                        <a:pt x="36" y="181"/>
                        <a:pt x="36" y="181"/>
                      </a:cubicBezTo>
                      <a:cubicBezTo>
                        <a:pt x="28" y="181"/>
                        <a:pt x="22" y="174"/>
                        <a:pt x="22" y="16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28"/>
                        <a:pt x="28" y="21"/>
                        <a:pt x="36" y="21"/>
                      </a:cubicBezTo>
                      <a:cubicBezTo>
                        <a:pt x="224" y="21"/>
                        <a:pt x="224" y="21"/>
                        <a:pt x="224" y="21"/>
                      </a:cubicBezTo>
                      <a:cubicBezTo>
                        <a:pt x="232" y="21"/>
                        <a:pt x="239" y="28"/>
                        <a:pt x="239" y="36"/>
                      </a:cubicBezTo>
                      <a:lnTo>
                        <a:pt x="239" y="1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268"/>
                <p:cNvSpPr>
                  <a:spLocks/>
                </p:cNvSpPr>
                <p:nvPr/>
              </p:nvSpPr>
              <p:spPr bwMode="auto">
                <a:xfrm>
                  <a:off x="9638784" y="2884201"/>
                  <a:ext cx="192401" cy="215273"/>
                </a:xfrm>
                <a:custGeom>
                  <a:avLst/>
                  <a:gdLst>
                    <a:gd name="T0" fmla="*/ 80 w 91"/>
                    <a:gd name="T1" fmla="*/ 40 h 102"/>
                    <a:gd name="T2" fmla="*/ 19 w 91"/>
                    <a:gd name="T3" fmla="*/ 6 h 102"/>
                    <a:gd name="T4" fmla="*/ 0 w 91"/>
                    <a:gd name="T5" fmla="*/ 17 h 102"/>
                    <a:gd name="T6" fmla="*/ 0 w 91"/>
                    <a:gd name="T7" fmla="*/ 85 h 102"/>
                    <a:gd name="T8" fmla="*/ 19 w 91"/>
                    <a:gd name="T9" fmla="*/ 96 h 102"/>
                    <a:gd name="T10" fmla="*/ 80 w 91"/>
                    <a:gd name="T11" fmla="*/ 62 h 102"/>
                    <a:gd name="T12" fmla="*/ 80 w 91"/>
                    <a:gd name="T13" fmla="*/ 4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102">
                      <a:moveTo>
                        <a:pt x="80" y="40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8" y="0"/>
                        <a:pt x="0" y="5"/>
                        <a:pt x="0" y="17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7"/>
                        <a:pt x="8" y="102"/>
                        <a:pt x="19" y="96"/>
                      </a:cubicBezTo>
                      <a:cubicBezTo>
                        <a:pt x="80" y="62"/>
                        <a:pt x="80" y="62"/>
                        <a:pt x="80" y="62"/>
                      </a:cubicBezTo>
                      <a:cubicBezTo>
                        <a:pt x="91" y="56"/>
                        <a:pt x="91" y="46"/>
                        <a:pt x="8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924501" y="5376594"/>
                <a:ext cx="218732" cy="218732"/>
                <a:chOff x="10876606" y="5685447"/>
                <a:chExt cx="551638" cy="551638"/>
              </a:xfrm>
              <a:grpFill/>
            </p:grpSpPr>
            <p:sp>
              <p:nvSpPr>
                <p:cNvPr id="55" name="Freeform 285"/>
                <p:cNvSpPr>
                  <a:spLocks noEditPoints="1"/>
                </p:cNvSpPr>
                <p:nvPr/>
              </p:nvSpPr>
              <p:spPr bwMode="auto">
                <a:xfrm>
                  <a:off x="10876606" y="5685447"/>
                  <a:ext cx="551638" cy="551638"/>
                </a:xfrm>
                <a:custGeom>
                  <a:avLst/>
                  <a:gdLst>
                    <a:gd name="T0" fmla="*/ 130 w 261"/>
                    <a:gd name="T1" fmla="*/ 0 h 261"/>
                    <a:gd name="T2" fmla="*/ 0 w 261"/>
                    <a:gd name="T3" fmla="*/ 130 h 261"/>
                    <a:gd name="T4" fmla="*/ 130 w 261"/>
                    <a:gd name="T5" fmla="*/ 261 h 261"/>
                    <a:gd name="T6" fmla="*/ 261 w 261"/>
                    <a:gd name="T7" fmla="*/ 130 h 261"/>
                    <a:gd name="T8" fmla="*/ 130 w 261"/>
                    <a:gd name="T9" fmla="*/ 0 h 261"/>
                    <a:gd name="T10" fmla="*/ 130 w 261"/>
                    <a:gd name="T11" fmla="*/ 239 h 261"/>
                    <a:gd name="T12" fmla="*/ 22 w 261"/>
                    <a:gd name="T13" fmla="*/ 130 h 261"/>
                    <a:gd name="T14" fmla="*/ 130 w 261"/>
                    <a:gd name="T15" fmla="*/ 21 h 261"/>
                    <a:gd name="T16" fmla="*/ 239 w 261"/>
                    <a:gd name="T17" fmla="*/ 130 h 261"/>
                    <a:gd name="T18" fmla="*/ 130 w 261"/>
                    <a:gd name="T19" fmla="*/ 239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61">
                      <a:moveTo>
                        <a:pt x="130" y="0"/>
                      </a:moveTo>
                      <a:cubicBezTo>
                        <a:pt x="58" y="0"/>
                        <a:pt x="0" y="58"/>
                        <a:pt x="0" y="130"/>
                      </a:cubicBezTo>
                      <a:cubicBezTo>
                        <a:pt x="0" y="202"/>
                        <a:pt x="58" y="261"/>
                        <a:pt x="130" y="261"/>
                      </a:cubicBezTo>
                      <a:cubicBezTo>
                        <a:pt x="202" y="261"/>
                        <a:pt x="261" y="202"/>
                        <a:pt x="261" y="130"/>
                      </a:cubicBezTo>
                      <a:cubicBezTo>
                        <a:pt x="261" y="58"/>
                        <a:pt x="202" y="0"/>
                        <a:pt x="130" y="0"/>
                      </a:cubicBezTo>
                      <a:close/>
                      <a:moveTo>
                        <a:pt x="130" y="239"/>
                      </a:moveTo>
                      <a:cubicBezTo>
                        <a:pt x="70" y="239"/>
                        <a:pt x="22" y="190"/>
                        <a:pt x="22" y="130"/>
                      </a:cubicBezTo>
                      <a:cubicBezTo>
                        <a:pt x="22" y="70"/>
                        <a:pt x="70" y="21"/>
                        <a:pt x="130" y="21"/>
                      </a:cubicBezTo>
                      <a:cubicBezTo>
                        <a:pt x="191" y="21"/>
                        <a:pt x="239" y="70"/>
                        <a:pt x="239" y="130"/>
                      </a:cubicBezTo>
                      <a:cubicBezTo>
                        <a:pt x="239" y="190"/>
                        <a:pt x="191" y="239"/>
                        <a:pt x="130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286"/>
                <p:cNvSpPr>
                  <a:spLocks noEditPoints="1"/>
                </p:cNvSpPr>
                <p:nvPr/>
              </p:nvSpPr>
              <p:spPr bwMode="auto">
                <a:xfrm>
                  <a:off x="11047480" y="5854975"/>
                  <a:ext cx="209892" cy="211237"/>
                </a:xfrm>
                <a:custGeom>
                  <a:avLst/>
                  <a:gdLst>
                    <a:gd name="T0" fmla="*/ 49 w 99"/>
                    <a:gd name="T1" fmla="*/ 0 h 100"/>
                    <a:gd name="T2" fmla="*/ 0 w 99"/>
                    <a:gd name="T3" fmla="*/ 50 h 100"/>
                    <a:gd name="T4" fmla="*/ 49 w 99"/>
                    <a:gd name="T5" fmla="*/ 100 h 100"/>
                    <a:gd name="T6" fmla="*/ 99 w 99"/>
                    <a:gd name="T7" fmla="*/ 50 h 100"/>
                    <a:gd name="T8" fmla="*/ 49 w 99"/>
                    <a:gd name="T9" fmla="*/ 0 h 100"/>
                    <a:gd name="T10" fmla="*/ 49 w 99"/>
                    <a:gd name="T11" fmla="*/ 93 h 100"/>
                    <a:gd name="T12" fmla="*/ 7 w 99"/>
                    <a:gd name="T13" fmla="*/ 50 h 100"/>
                    <a:gd name="T14" fmla="*/ 49 w 99"/>
                    <a:gd name="T15" fmla="*/ 8 h 100"/>
                    <a:gd name="T16" fmla="*/ 92 w 99"/>
                    <a:gd name="T17" fmla="*/ 50 h 100"/>
                    <a:gd name="T18" fmla="*/ 49 w 99"/>
                    <a:gd name="T19" fmla="*/ 9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" h="100">
                      <a:moveTo>
                        <a:pt x="49" y="0"/>
                      </a:moveTo>
                      <a:cubicBezTo>
                        <a:pt x="22" y="0"/>
                        <a:pt x="0" y="23"/>
                        <a:pt x="0" y="50"/>
                      </a:cubicBezTo>
                      <a:cubicBezTo>
                        <a:pt x="0" y="78"/>
                        <a:pt x="22" y="100"/>
                        <a:pt x="49" y="100"/>
                      </a:cubicBezTo>
                      <a:cubicBezTo>
                        <a:pt x="77" y="100"/>
                        <a:pt x="99" y="78"/>
                        <a:pt x="99" y="50"/>
                      </a:cubicBezTo>
                      <a:cubicBezTo>
                        <a:pt x="99" y="23"/>
                        <a:pt x="77" y="0"/>
                        <a:pt x="49" y="0"/>
                      </a:cubicBezTo>
                      <a:close/>
                      <a:moveTo>
                        <a:pt x="49" y="93"/>
                      </a:moveTo>
                      <a:cubicBezTo>
                        <a:pt x="26" y="93"/>
                        <a:pt x="7" y="74"/>
                        <a:pt x="7" y="50"/>
                      </a:cubicBezTo>
                      <a:cubicBezTo>
                        <a:pt x="7" y="27"/>
                        <a:pt x="26" y="8"/>
                        <a:pt x="49" y="8"/>
                      </a:cubicBezTo>
                      <a:cubicBezTo>
                        <a:pt x="73" y="8"/>
                        <a:pt x="92" y="27"/>
                        <a:pt x="92" y="50"/>
                      </a:cubicBezTo>
                      <a:cubicBezTo>
                        <a:pt x="92" y="74"/>
                        <a:pt x="73" y="93"/>
                        <a:pt x="49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287"/>
                <p:cNvSpPr>
                  <a:spLocks noEditPoints="1"/>
                </p:cNvSpPr>
                <p:nvPr/>
              </p:nvSpPr>
              <p:spPr bwMode="auto">
                <a:xfrm>
                  <a:off x="11117443" y="5926284"/>
                  <a:ext cx="69964" cy="69964"/>
                </a:xfrm>
                <a:custGeom>
                  <a:avLst/>
                  <a:gdLst>
                    <a:gd name="T0" fmla="*/ 16 w 33"/>
                    <a:gd name="T1" fmla="*/ 0 h 33"/>
                    <a:gd name="T2" fmla="*/ 0 w 33"/>
                    <a:gd name="T3" fmla="*/ 16 h 33"/>
                    <a:gd name="T4" fmla="*/ 16 w 33"/>
                    <a:gd name="T5" fmla="*/ 33 h 33"/>
                    <a:gd name="T6" fmla="*/ 33 w 33"/>
                    <a:gd name="T7" fmla="*/ 16 h 33"/>
                    <a:gd name="T8" fmla="*/ 16 w 33"/>
                    <a:gd name="T9" fmla="*/ 0 h 33"/>
                    <a:gd name="T10" fmla="*/ 16 w 33"/>
                    <a:gd name="T11" fmla="*/ 26 h 33"/>
                    <a:gd name="T12" fmla="*/ 7 w 33"/>
                    <a:gd name="T13" fmla="*/ 16 h 33"/>
                    <a:gd name="T14" fmla="*/ 16 w 33"/>
                    <a:gd name="T15" fmla="*/ 7 h 33"/>
                    <a:gd name="T16" fmla="*/ 26 w 33"/>
                    <a:gd name="T17" fmla="*/ 16 h 33"/>
                    <a:gd name="T18" fmla="*/ 16 w 33"/>
                    <a:gd name="T1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3"/>
                        <a:pt x="16" y="33"/>
                      </a:cubicBezTo>
                      <a:cubicBezTo>
                        <a:pt x="26" y="33"/>
                        <a:pt x="33" y="25"/>
                        <a:pt x="33" y="16"/>
                      </a:cubicBezTo>
                      <a:cubicBezTo>
                        <a:pt x="33" y="7"/>
                        <a:pt x="26" y="0"/>
                        <a:pt x="16" y="0"/>
                      </a:cubicBezTo>
                      <a:close/>
                      <a:moveTo>
                        <a:pt x="16" y="26"/>
                      </a:moveTo>
                      <a:cubicBezTo>
                        <a:pt x="11" y="26"/>
                        <a:pt x="7" y="21"/>
                        <a:pt x="7" y="16"/>
                      </a:cubicBezTo>
                      <a:cubicBezTo>
                        <a:pt x="7" y="11"/>
                        <a:pt x="11" y="7"/>
                        <a:pt x="16" y="7"/>
                      </a:cubicBezTo>
                      <a:cubicBezTo>
                        <a:pt x="22" y="7"/>
                        <a:pt x="26" y="11"/>
                        <a:pt x="26" y="16"/>
                      </a:cubicBezTo>
                      <a:cubicBezTo>
                        <a:pt x="26" y="21"/>
                        <a:pt x="22" y="26"/>
                        <a:pt x="1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288"/>
                <p:cNvSpPr>
                  <a:spLocks/>
                </p:cNvSpPr>
                <p:nvPr/>
              </p:nvSpPr>
              <p:spPr bwMode="auto">
                <a:xfrm>
                  <a:off x="11043443" y="5852284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289"/>
                <p:cNvSpPr>
                  <a:spLocks/>
                </p:cNvSpPr>
                <p:nvPr/>
              </p:nvSpPr>
              <p:spPr bwMode="auto">
                <a:xfrm>
                  <a:off x="11012498" y="5821338"/>
                  <a:ext cx="53818" cy="52473"/>
                </a:xfrm>
                <a:custGeom>
                  <a:avLst/>
                  <a:gdLst>
                    <a:gd name="T0" fmla="*/ 31 w 40"/>
                    <a:gd name="T1" fmla="*/ 0 h 39"/>
                    <a:gd name="T2" fmla="*/ 0 w 40"/>
                    <a:gd name="T3" fmla="*/ 31 h 39"/>
                    <a:gd name="T4" fmla="*/ 7 w 40"/>
                    <a:gd name="T5" fmla="*/ 39 h 39"/>
                    <a:gd name="T6" fmla="*/ 40 w 40"/>
                    <a:gd name="T7" fmla="*/ 8 h 39"/>
                    <a:gd name="T8" fmla="*/ 31 w 40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9">
                      <a:moveTo>
                        <a:pt x="31" y="0"/>
                      </a:moveTo>
                      <a:lnTo>
                        <a:pt x="0" y="31"/>
                      </a:lnTo>
                      <a:lnTo>
                        <a:pt x="7" y="39"/>
                      </a:lnTo>
                      <a:lnTo>
                        <a:pt x="40" y="8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290"/>
                <p:cNvSpPr>
                  <a:spLocks/>
                </p:cNvSpPr>
                <p:nvPr/>
              </p:nvSpPr>
              <p:spPr bwMode="auto">
                <a:xfrm>
                  <a:off x="10980207" y="5787702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8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8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91"/>
                <p:cNvSpPr>
                  <a:spLocks/>
                </p:cNvSpPr>
                <p:nvPr/>
              </p:nvSpPr>
              <p:spPr bwMode="auto">
                <a:xfrm>
                  <a:off x="11227771" y="6036612"/>
                  <a:ext cx="33636" cy="32291"/>
                </a:xfrm>
                <a:custGeom>
                  <a:avLst/>
                  <a:gdLst>
                    <a:gd name="T0" fmla="*/ 25 w 25"/>
                    <a:gd name="T1" fmla="*/ 8 h 24"/>
                    <a:gd name="T2" fmla="*/ 17 w 25"/>
                    <a:gd name="T3" fmla="*/ 0 h 24"/>
                    <a:gd name="T4" fmla="*/ 0 w 25"/>
                    <a:gd name="T5" fmla="*/ 16 h 24"/>
                    <a:gd name="T6" fmla="*/ 8 w 25"/>
                    <a:gd name="T7" fmla="*/ 24 h 24"/>
                    <a:gd name="T8" fmla="*/ 25 w 25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5" y="8"/>
                      </a:moveTo>
                      <a:lnTo>
                        <a:pt x="17" y="0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292"/>
                <p:cNvSpPr>
                  <a:spLocks/>
                </p:cNvSpPr>
                <p:nvPr/>
              </p:nvSpPr>
              <p:spPr bwMode="auto">
                <a:xfrm>
                  <a:off x="11238535" y="6047375"/>
                  <a:ext cx="53818" cy="55164"/>
                </a:xfrm>
                <a:custGeom>
                  <a:avLst/>
                  <a:gdLst>
                    <a:gd name="T0" fmla="*/ 40 w 40"/>
                    <a:gd name="T1" fmla="*/ 8 h 41"/>
                    <a:gd name="T2" fmla="*/ 33 w 40"/>
                    <a:gd name="T3" fmla="*/ 0 h 41"/>
                    <a:gd name="T4" fmla="*/ 0 w 40"/>
                    <a:gd name="T5" fmla="*/ 33 h 41"/>
                    <a:gd name="T6" fmla="*/ 9 w 40"/>
                    <a:gd name="T7" fmla="*/ 41 h 41"/>
                    <a:gd name="T8" fmla="*/ 40 w 40"/>
                    <a:gd name="T9" fmla="*/ 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40" y="8"/>
                      </a:moveTo>
                      <a:lnTo>
                        <a:pt x="33" y="0"/>
                      </a:lnTo>
                      <a:lnTo>
                        <a:pt x="0" y="33"/>
                      </a:lnTo>
                      <a:lnTo>
                        <a:pt x="9" y="41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293"/>
                <p:cNvSpPr>
                  <a:spLocks/>
                </p:cNvSpPr>
                <p:nvPr/>
              </p:nvSpPr>
              <p:spPr bwMode="auto">
                <a:xfrm>
                  <a:off x="11250644" y="6058139"/>
                  <a:ext cx="74000" cy="75346"/>
                </a:xfrm>
                <a:custGeom>
                  <a:avLst/>
                  <a:gdLst>
                    <a:gd name="T0" fmla="*/ 47 w 55"/>
                    <a:gd name="T1" fmla="*/ 0 h 56"/>
                    <a:gd name="T2" fmla="*/ 0 w 55"/>
                    <a:gd name="T3" fmla="*/ 49 h 56"/>
                    <a:gd name="T4" fmla="*/ 8 w 55"/>
                    <a:gd name="T5" fmla="*/ 56 h 56"/>
                    <a:gd name="T6" fmla="*/ 55 w 55"/>
                    <a:gd name="T7" fmla="*/ 8 h 56"/>
                    <a:gd name="T8" fmla="*/ 47 w 55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6">
                      <a:moveTo>
                        <a:pt x="47" y="0"/>
                      </a:moveTo>
                      <a:lnTo>
                        <a:pt x="0" y="49"/>
                      </a:lnTo>
                      <a:lnTo>
                        <a:pt x="8" y="56"/>
                      </a:lnTo>
                      <a:lnTo>
                        <a:pt x="55" y="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712236" y="5391799"/>
                <a:ext cx="218732" cy="188323"/>
                <a:chOff x="7970415" y="1262923"/>
                <a:chExt cx="551638" cy="474947"/>
              </a:xfrm>
              <a:grpFill/>
            </p:grpSpPr>
            <p:sp>
              <p:nvSpPr>
                <p:cNvPr id="53" name="Freeform 294"/>
                <p:cNvSpPr>
                  <a:spLocks noEditPoints="1"/>
                </p:cNvSpPr>
                <p:nvPr/>
              </p:nvSpPr>
              <p:spPr bwMode="auto">
                <a:xfrm>
                  <a:off x="7970415" y="1262923"/>
                  <a:ext cx="551638" cy="474947"/>
                </a:xfrm>
                <a:custGeom>
                  <a:avLst/>
                  <a:gdLst>
                    <a:gd name="T0" fmla="*/ 224 w 261"/>
                    <a:gd name="T1" fmla="*/ 22 h 225"/>
                    <a:gd name="T2" fmla="*/ 224 w 261"/>
                    <a:gd name="T3" fmla="*/ 15 h 225"/>
                    <a:gd name="T4" fmla="*/ 192 w 261"/>
                    <a:gd name="T5" fmla="*/ 0 h 225"/>
                    <a:gd name="T6" fmla="*/ 159 w 261"/>
                    <a:gd name="T7" fmla="*/ 15 h 225"/>
                    <a:gd name="T8" fmla="*/ 159 w 261"/>
                    <a:gd name="T9" fmla="*/ 22 h 225"/>
                    <a:gd name="T10" fmla="*/ 36 w 261"/>
                    <a:gd name="T11" fmla="*/ 22 h 225"/>
                    <a:gd name="T12" fmla="*/ 0 w 261"/>
                    <a:gd name="T13" fmla="*/ 58 h 225"/>
                    <a:gd name="T14" fmla="*/ 0 w 261"/>
                    <a:gd name="T15" fmla="*/ 188 h 225"/>
                    <a:gd name="T16" fmla="*/ 36 w 261"/>
                    <a:gd name="T17" fmla="*/ 225 h 225"/>
                    <a:gd name="T18" fmla="*/ 224 w 261"/>
                    <a:gd name="T19" fmla="*/ 225 h 225"/>
                    <a:gd name="T20" fmla="*/ 261 w 261"/>
                    <a:gd name="T21" fmla="*/ 188 h 225"/>
                    <a:gd name="T22" fmla="*/ 261 w 261"/>
                    <a:gd name="T23" fmla="*/ 58 h 225"/>
                    <a:gd name="T24" fmla="*/ 224 w 261"/>
                    <a:gd name="T25" fmla="*/ 22 h 225"/>
                    <a:gd name="T26" fmla="*/ 239 w 261"/>
                    <a:gd name="T27" fmla="*/ 188 h 225"/>
                    <a:gd name="T28" fmla="*/ 224 w 261"/>
                    <a:gd name="T29" fmla="*/ 203 h 225"/>
                    <a:gd name="T30" fmla="*/ 36 w 261"/>
                    <a:gd name="T31" fmla="*/ 203 h 225"/>
                    <a:gd name="T32" fmla="*/ 22 w 261"/>
                    <a:gd name="T33" fmla="*/ 188 h 225"/>
                    <a:gd name="T34" fmla="*/ 22 w 261"/>
                    <a:gd name="T35" fmla="*/ 58 h 225"/>
                    <a:gd name="T36" fmla="*/ 36 w 261"/>
                    <a:gd name="T37" fmla="*/ 44 h 225"/>
                    <a:gd name="T38" fmla="*/ 224 w 261"/>
                    <a:gd name="T39" fmla="*/ 44 h 225"/>
                    <a:gd name="T40" fmla="*/ 239 w 261"/>
                    <a:gd name="T41" fmla="*/ 58 h 225"/>
                    <a:gd name="T42" fmla="*/ 239 w 261"/>
                    <a:gd name="T43" fmla="*/ 18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1" h="225">
                      <a:moveTo>
                        <a:pt x="224" y="22"/>
                      </a:move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4" y="7"/>
                        <a:pt x="210" y="0"/>
                        <a:pt x="192" y="0"/>
                      </a:cubicBezTo>
                      <a:cubicBezTo>
                        <a:pt x="174" y="0"/>
                        <a:pt x="159" y="7"/>
                        <a:pt x="159" y="15"/>
                      </a:cubicBezTo>
                      <a:cubicBezTo>
                        <a:pt x="159" y="22"/>
                        <a:pt x="159" y="22"/>
                        <a:pt x="159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16" y="22"/>
                        <a:pt x="0" y="38"/>
                        <a:pt x="0" y="58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0" y="208"/>
                        <a:pt x="16" y="225"/>
                        <a:pt x="36" y="225"/>
                      </a:cubicBezTo>
                      <a:cubicBezTo>
                        <a:pt x="224" y="225"/>
                        <a:pt x="224" y="225"/>
                        <a:pt x="224" y="225"/>
                      </a:cubicBezTo>
                      <a:cubicBezTo>
                        <a:pt x="244" y="225"/>
                        <a:pt x="261" y="208"/>
                        <a:pt x="261" y="188"/>
                      </a:cubicBezTo>
                      <a:cubicBezTo>
                        <a:pt x="261" y="58"/>
                        <a:pt x="261" y="58"/>
                        <a:pt x="261" y="58"/>
                      </a:cubicBezTo>
                      <a:cubicBezTo>
                        <a:pt x="261" y="38"/>
                        <a:pt x="244" y="22"/>
                        <a:pt x="224" y="22"/>
                      </a:cubicBezTo>
                      <a:close/>
                      <a:moveTo>
                        <a:pt x="239" y="188"/>
                      </a:moveTo>
                      <a:cubicBezTo>
                        <a:pt x="239" y="196"/>
                        <a:pt x="232" y="203"/>
                        <a:pt x="224" y="203"/>
                      </a:cubicBezTo>
                      <a:cubicBezTo>
                        <a:pt x="36" y="203"/>
                        <a:pt x="36" y="203"/>
                        <a:pt x="36" y="203"/>
                      </a:cubicBezTo>
                      <a:cubicBezTo>
                        <a:pt x="28" y="203"/>
                        <a:pt x="22" y="196"/>
                        <a:pt x="22" y="18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0"/>
                        <a:pt x="28" y="44"/>
                        <a:pt x="36" y="44"/>
                      </a:cubicBezTo>
                      <a:cubicBezTo>
                        <a:pt x="224" y="44"/>
                        <a:pt x="224" y="44"/>
                        <a:pt x="224" y="44"/>
                      </a:cubicBezTo>
                      <a:cubicBezTo>
                        <a:pt x="232" y="44"/>
                        <a:pt x="239" y="50"/>
                        <a:pt x="239" y="58"/>
                      </a:cubicBezTo>
                      <a:lnTo>
                        <a:pt x="239" y="1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95"/>
                <p:cNvSpPr>
                  <a:spLocks noEditPoints="1"/>
                </p:cNvSpPr>
                <p:nvPr/>
              </p:nvSpPr>
              <p:spPr bwMode="auto">
                <a:xfrm>
                  <a:off x="8117070" y="1393433"/>
                  <a:ext cx="259674" cy="259674"/>
                </a:xfrm>
                <a:custGeom>
                  <a:avLst/>
                  <a:gdLst>
                    <a:gd name="T0" fmla="*/ 61 w 123"/>
                    <a:gd name="T1" fmla="*/ 0 h 123"/>
                    <a:gd name="T2" fmla="*/ 0 w 123"/>
                    <a:gd name="T3" fmla="*/ 61 h 123"/>
                    <a:gd name="T4" fmla="*/ 61 w 123"/>
                    <a:gd name="T5" fmla="*/ 123 h 123"/>
                    <a:gd name="T6" fmla="*/ 123 w 123"/>
                    <a:gd name="T7" fmla="*/ 61 h 123"/>
                    <a:gd name="T8" fmla="*/ 61 w 123"/>
                    <a:gd name="T9" fmla="*/ 0 h 123"/>
                    <a:gd name="T10" fmla="*/ 61 w 123"/>
                    <a:gd name="T11" fmla="*/ 101 h 123"/>
                    <a:gd name="T12" fmla="*/ 21 w 123"/>
                    <a:gd name="T13" fmla="*/ 61 h 123"/>
                    <a:gd name="T14" fmla="*/ 61 w 123"/>
                    <a:gd name="T15" fmla="*/ 21 h 123"/>
                    <a:gd name="T16" fmla="*/ 101 w 123"/>
                    <a:gd name="T17" fmla="*/ 61 h 123"/>
                    <a:gd name="T18" fmla="*/ 61 w 123"/>
                    <a:gd name="T19" fmla="*/ 10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23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3"/>
                        <a:pt x="61" y="123"/>
                      </a:cubicBezTo>
                      <a:cubicBezTo>
                        <a:pt x="95" y="123"/>
                        <a:pt x="123" y="95"/>
                        <a:pt x="123" y="61"/>
                      </a:cubicBezTo>
                      <a:cubicBezTo>
                        <a:pt x="123" y="27"/>
                        <a:pt x="95" y="0"/>
                        <a:pt x="61" y="0"/>
                      </a:cubicBezTo>
                      <a:close/>
                      <a:moveTo>
                        <a:pt x="61" y="101"/>
                      </a:moveTo>
                      <a:cubicBezTo>
                        <a:pt x="39" y="101"/>
                        <a:pt x="21" y="83"/>
                        <a:pt x="21" y="61"/>
                      </a:cubicBezTo>
                      <a:cubicBezTo>
                        <a:pt x="21" y="39"/>
                        <a:pt x="39" y="21"/>
                        <a:pt x="61" y="21"/>
                      </a:cubicBezTo>
                      <a:cubicBezTo>
                        <a:pt x="83" y="21"/>
                        <a:pt x="101" y="39"/>
                        <a:pt x="101" y="61"/>
                      </a:cubicBezTo>
                      <a:cubicBezTo>
                        <a:pt x="101" y="83"/>
                        <a:pt x="83" y="101"/>
                        <a:pt x="6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9" name="文本框 48"/>
            <p:cNvSpPr txBox="1"/>
            <p:nvPr/>
          </p:nvSpPr>
          <p:spPr>
            <a:xfrm>
              <a:off x="1186930" y="4320805"/>
              <a:ext cx="2502462" cy="10272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3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CA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5400" y="2089012"/>
            <a:ext cx="4677163" cy="2532599"/>
            <a:chOff x="1065400" y="2089012"/>
            <a:chExt cx="4677163" cy="2532599"/>
          </a:xfrm>
        </p:grpSpPr>
        <p:sp>
          <p:nvSpPr>
            <p:cNvPr id="6" name="文本框 5"/>
            <p:cNvSpPr txBox="1"/>
            <p:nvPr/>
          </p:nvSpPr>
          <p:spPr>
            <a:xfrm>
              <a:off x="1065400" y="3013222"/>
              <a:ext cx="4677163" cy="16083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65401" y="2089012"/>
              <a:ext cx="2620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solidFill>
                    <a:srgbClr val="32797C"/>
                  </a:solidFill>
                  <a:cs typeface="+mn-ea"/>
                  <a:sym typeface="+mn-lt"/>
                </a:rPr>
                <a:t>Add title text</a:t>
              </a:r>
              <a:endParaRPr lang="zh-CN" altLang="en-US" sz="36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92401" y="2911198"/>
              <a:ext cx="622300" cy="0"/>
            </a:xfrm>
            <a:prstGeom prst="line">
              <a:avLst/>
            </a:prstGeom>
            <a:ln w="38100">
              <a:solidFill>
                <a:srgbClr val="6CA7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7097486" y="5252404"/>
            <a:ext cx="4093028" cy="5005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03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165" y="2305051"/>
            <a:ext cx="2160000" cy="2124074"/>
          </a:xfrm>
          <a:prstGeom prst="ellipse">
            <a:avLst/>
          </a:prstGeom>
        </p:spPr>
      </p:pic>
      <p:pic>
        <p:nvPicPr>
          <p:cNvPr id="4" name="图片占位符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05051"/>
            <a:ext cx="2160000" cy="2124074"/>
          </a:xfrm>
          <a:prstGeom prst="ellipse">
            <a:avLst/>
          </a:prstGeom>
        </p:spPr>
      </p:pic>
      <p:pic>
        <p:nvPicPr>
          <p:cNvPr id="5" name="图片占位符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835" y="2305051"/>
            <a:ext cx="2160000" cy="2124074"/>
          </a:xfrm>
          <a:prstGeom prst="ellipse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01630" y="4668027"/>
            <a:ext cx="2583070" cy="838460"/>
            <a:chOff x="1689562" y="2091953"/>
            <a:chExt cx="2583070" cy="838460"/>
          </a:xfrm>
        </p:grpSpPr>
        <p:sp>
          <p:nvSpPr>
            <p:cNvPr id="7" name="文本框 6"/>
            <p:cNvSpPr txBox="1"/>
            <p:nvPr/>
          </p:nvSpPr>
          <p:spPr>
            <a:xfrm>
              <a:off x="2119323" y="2091953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89562" y="2407193"/>
              <a:ext cx="2583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04465" y="4668027"/>
            <a:ext cx="2583070" cy="838460"/>
            <a:chOff x="1689562" y="2091953"/>
            <a:chExt cx="2583070" cy="838460"/>
          </a:xfrm>
        </p:grpSpPr>
        <p:sp>
          <p:nvSpPr>
            <p:cNvPr id="10" name="文本框 9"/>
            <p:cNvSpPr txBox="1"/>
            <p:nvPr/>
          </p:nvSpPr>
          <p:spPr>
            <a:xfrm>
              <a:off x="2119323" y="2091953"/>
              <a:ext cx="1580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89562" y="2407193"/>
              <a:ext cx="2583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07300" y="4668027"/>
            <a:ext cx="2583070" cy="838460"/>
            <a:chOff x="1689562" y="2091953"/>
            <a:chExt cx="2583070" cy="838460"/>
          </a:xfrm>
        </p:grpSpPr>
        <p:sp>
          <p:nvSpPr>
            <p:cNvPr id="13" name="文本框 12"/>
            <p:cNvSpPr txBox="1"/>
            <p:nvPr/>
          </p:nvSpPr>
          <p:spPr>
            <a:xfrm>
              <a:off x="2119323" y="2091953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89562" y="2407193"/>
              <a:ext cx="2583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2487167" y="2565400"/>
            <a:ext cx="1611996" cy="1611996"/>
          </a:xfrm>
          <a:prstGeom prst="ellipse">
            <a:avLst/>
          </a:prstGeom>
          <a:solidFill>
            <a:srgbClr val="4A9D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90002" y="2565400"/>
            <a:ext cx="1611996" cy="1611996"/>
          </a:xfrm>
          <a:prstGeom prst="ellipse">
            <a:avLst/>
          </a:prstGeom>
          <a:solidFill>
            <a:srgbClr val="4A9D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92837" y="2565400"/>
            <a:ext cx="1611996" cy="1611996"/>
          </a:xfrm>
          <a:prstGeom prst="ellipse">
            <a:avLst/>
          </a:prstGeom>
          <a:solidFill>
            <a:srgbClr val="4A9D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23"/>
          <p:cNvSpPr/>
          <p:nvPr/>
        </p:nvSpPr>
        <p:spPr>
          <a:xfrm>
            <a:off x="2946400" y="3035382"/>
            <a:ext cx="693530" cy="672033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24"/>
          <p:cNvSpPr/>
          <p:nvPr/>
        </p:nvSpPr>
        <p:spPr>
          <a:xfrm>
            <a:off x="5749235" y="3053066"/>
            <a:ext cx="693530" cy="636665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25"/>
          <p:cNvSpPr/>
          <p:nvPr/>
        </p:nvSpPr>
        <p:spPr>
          <a:xfrm>
            <a:off x="8563700" y="3024633"/>
            <a:ext cx="670271" cy="69353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23" name="任意多边形 22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5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1515" y="2912942"/>
            <a:ext cx="4098235" cy="3945058"/>
            <a:chOff x="1689562" y="2091953"/>
            <a:chExt cx="4098235" cy="3945058"/>
          </a:xfrm>
        </p:grpSpPr>
        <p:sp>
          <p:nvSpPr>
            <p:cNvPr id="5" name="文本框 4"/>
            <p:cNvSpPr txBox="1"/>
            <p:nvPr/>
          </p:nvSpPr>
          <p:spPr>
            <a:xfrm>
              <a:off x="1689562" y="2091953"/>
              <a:ext cx="1809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32797C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2797C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89562" y="2581963"/>
              <a:ext cx="4098235" cy="3455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25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134100" y="2743200"/>
            <a:ext cx="4943475" cy="2695575"/>
          </a:xfrm>
          <a:prstGeom prst="rect">
            <a:avLst/>
          </a:prstGeom>
          <a:solidFill>
            <a:srgbClr val="4A9D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0" name="组合 9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12" name="任意多边形 11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2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31" y="-1748589"/>
            <a:ext cx="10123738" cy="9955731"/>
          </a:xfrm>
          <a:prstGeom prst="rect">
            <a:avLst/>
          </a:prstGeom>
        </p:spPr>
      </p:pic>
      <p:sp>
        <p:nvSpPr>
          <p:cNvPr id="9" name="PA_库_矩形 8"/>
          <p:cNvSpPr/>
          <p:nvPr>
            <p:custDataLst>
              <p:tags r:id="rId1"/>
            </p:custDataLst>
          </p:nvPr>
        </p:nvSpPr>
        <p:spPr>
          <a:xfrm>
            <a:off x="3873329" y="1359340"/>
            <a:ext cx="4465691" cy="421420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146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146465"/>
                </a:solidFill>
                <a:cs typeface="+mn-ea"/>
                <a:sym typeface="+mn-lt"/>
              </a:rPr>
              <a:t>02</a:t>
            </a:r>
          </a:p>
          <a:p>
            <a:pPr algn="ctr"/>
            <a:endParaRPr lang="zh-CN" altLang="en-US" sz="8800" dirty="0">
              <a:solidFill>
                <a:srgbClr val="146465"/>
              </a:solidFill>
              <a:cs typeface="+mn-ea"/>
              <a:sym typeface="+mn-lt"/>
            </a:endParaRPr>
          </a:p>
        </p:txBody>
      </p:sp>
      <p:sp>
        <p:nvSpPr>
          <p:cNvPr id="4" name="PA_库_矩形 3"/>
          <p:cNvSpPr/>
          <p:nvPr>
            <p:custDataLst>
              <p:tags r:id="rId2"/>
            </p:custDataLst>
          </p:nvPr>
        </p:nvSpPr>
        <p:spPr>
          <a:xfrm>
            <a:off x="5085738" y="453057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pic>
        <p:nvPicPr>
          <p:cNvPr id="2" name="PA_库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2977">
            <a:off x="5482401" y="2367724"/>
            <a:ext cx="1545176" cy="2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9534" y="57150"/>
            <a:ext cx="4852932" cy="1114425"/>
            <a:chOff x="6377043" y="1285875"/>
            <a:chExt cx="4852932" cy="1114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7043" y="1285875"/>
              <a:ext cx="758375" cy="1020548"/>
            </a:xfrm>
            <a:prstGeom prst="rect">
              <a:avLst/>
            </a:prstGeom>
          </p:spPr>
        </p:pic>
        <p:sp>
          <p:nvSpPr>
            <p:cNvPr id="4" name="任意多边形 3"/>
            <p:cNvSpPr/>
            <p:nvPr/>
          </p:nvSpPr>
          <p:spPr>
            <a:xfrm>
              <a:off x="6591300" y="2114521"/>
              <a:ext cx="4638675" cy="285779"/>
            </a:xfrm>
            <a:custGeom>
              <a:avLst/>
              <a:gdLst>
                <a:gd name="connsiteX0" fmla="*/ 0 w 4638675"/>
                <a:gd name="connsiteY0" fmla="*/ 161954 h 285779"/>
                <a:gd name="connsiteX1" fmla="*/ 914400 w 4638675"/>
                <a:gd name="connsiteY1" fmla="*/ 104804 h 285779"/>
                <a:gd name="connsiteX2" fmla="*/ 1752600 w 4638675"/>
                <a:gd name="connsiteY2" fmla="*/ 266729 h 285779"/>
                <a:gd name="connsiteX3" fmla="*/ 3543300 w 4638675"/>
                <a:gd name="connsiteY3" fmla="*/ 29 h 285779"/>
                <a:gd name="connsiteX4" fmla="*/ 4638675 w 4638675"/>
                <a:gd name="connsiteY4" fmla="*/ 285779 h 28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8675" h="285779">
                  <a:moveTo>
                    <a:pt x="0" y="161954"/>
                  </a:moveTo>
                  <a:cubicBezTo>
                    <a:pt x="311150" y="124647"/>
                    <a:pt x="622300" y="87341"/>
                    <a:pt x="914400" y="104804"/>
                  </a:cubicBezTo>
                  <a:cubicBezTo>
                    <a:pt x="1206500" y="122267"/>
                    <a:pt x="1314450" y="284192"/>
                    <a:pt x="1752600" y="266729"/>
                  </a:cubicBezTo>
                  <a:cubicBezTo>
                    <a:pt x="2190750" y="249266"/>
                    <a:pt x="3062288" y="-3146"/>
                    <a:pt x="3543300" y="29"/>
                  </a:cubicBezTo>
                  <a:cubicBezTo>
                    <a:pt x="4024313" y="3204"/>
                    <a:pt x="4331494" y="144491"/>
                    <a:pt x="4638675" y="285779"/>
                  </a:cubicBezTo>
                </a:path>
              </a:pathLst>
            </a:custGeom>
            <a:noFill/>
            <a:ln>
              <a:solidFill>
                <a:srgbClr val="B2D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20082" y="445016"/>
            <a:ext cx="208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2797C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32797C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4305" y="2748280"/>
            <a:ext cx="1752600" cy="1752600"/>
          </a:xfrm>
          <a:prstGeom prst="rect">
            <a:avLst/>
          </a:prstGeom>
          <a:noFill/>
          <a:ln>
            <a:solidFill>
              <a:srgbClr val="6CA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4300" y="2186940"/>
            <a:ext cx="1752600" cy="1752600"/>
          </a:xfrm>
          <a:prstGeom prst="rect">
            <a:avLst/>
          </a:prstGeom>
          <a:noFill/>
          <a:ln>
            <a:solidFill>
              <a:srgbClr val="6CA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3675" y="2186940"/>
            <a:ext cx="1752600" cy="1752600"/>
          </a:xfrm>
          <a:prstGeom prst="rect">
            <a:avLst/>
          </a:prstGeom>
          <a:noFill/>
          <a:ln>
            <a:solidFill>
              <a:srgbClr val="6CA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68105" y="2748280"/>
            <a:ext cx="1752600" cy="1752600"/>
          </a:xfrm>
          <a:prstGeom prst="rect">
            <a:avLst/>
          </a:prstGeom>
          <a:noFill/>
          <a:ln>
            <a:solidFill>
              <a:srgbClr val="6CA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717" y="2372360"/>
            <a:ext cx="535150" cy="14928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060" y="2892681"/>
            <a:ext cx="1100455" cy="14631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562" y="2860675"/>
            <a:ext cx="1129686" cy="1577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932" y="2324100"/>
            <a:ext cx="1131335" cy="14789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98245" y="4206240"/>
            <a:ext cx="228409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98240" y="4767580"/>
            <a:ext cx="228409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98235" y="4206240"/>
            <a:ext cx="228409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02675" y="4767580"/>
            <a:ext cx="2284095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1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10D43CF-729F-42BA-9621-0415DC5DBEA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叶子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1mu1hy1j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801</Words>
  <Application>Microsoft Office PowerPoint</Application>
  <PresentationFormat>宽屏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仓耳今楷05-6763 W05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叶子纹理</dc:title>
  <dc:creator>第一PPT</dc:creator>
  <cp:keywords>www.1ppt.com</cp:keywords>
  <dc:description>www.1ppt.com</dc:description>
  <cp:lastModifiedBy>之灵</cp:lastModifiedBy>
  <cp:revision>55</cp:revision>
  <dcterms:created xsi:type="dcterms:W3CDTF">2017-10-24T13:19:40Z</dcterms:created>
  <dcterms:modified xsi:type="dcterms:W3CDTF">2023-02-20T15:12:38Z</dcterms:modified>
</cp:coreProperties>
</file>