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56" r:id="rId3"/>
    <p:sldId id="258" r:id="rId4"/>
    <p:sldId id="257" r:id="rId5"/>
    <p:sldId id="314" r:id="rId6"/>
    <p:sldId id="259" r:id="rId7"/>
    <p:sldId id="325" r:id="rId8"/>
    <p:sldId id="312" r:id="rId9"/>
    <p:sldId id="311" r:id="rId10"/>
    <p:sldId id="310" r:id="rId11"/>
    <p:sldId id="308" r:id="rId12"/>
    <p:sldId id="313" r:id="rId13"/>
    <p:sldId id="315" r:id="rId14"/>
    <p:sldId id="316" r:id="rId15"/>
    <p:sldId id="317" r:id="rId16"/>
    <p:sldId id="331" r:id="rId17"/>
    <p:sldId id="328" r:id="rId18"/>
    <p:sldId id="322" r:id="rId19"/>
    <p:sldId id="321" r:id="rId20"/>
    <p:sldId id="320" r:id="rId21"/>
    <p:sldId id="332" r:id="rId22"/>
    <p:sldId id="324" r:id="rId23"/>
    <p:sldId id="326" r:id="rId24"/>
    <p:sldId id="309" r:id="rId25"/>
    <p:sldId id="329" r:id="rId26"/>
    <p:sldId id="33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8C5"/>
    <a:srgbClr val="E5E6E1"/>
    <a:srgbClr val="283C34"/>
    <a:srgbClr val="44685A"/>
    <a:srgbClr val="527E6D"/>
    <a:srgbClr val="709178"/>
    <a:srgbClr val="D3DFC3"/>
    <a:srgbClr val="DCDAC5"/>
    <a:srgbClr val="88A48F"/>
    <a:srgbClr val="739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8" y="78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6B44-22C3-4F8C-9C10-DB036376E7F4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7173-8498-48B5-A0A2-8AE6F2E555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57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72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88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51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415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2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7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029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436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981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90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144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2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159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232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60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252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13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04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0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4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40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56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1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7173-8498-48B5-A0A2-8AE6F2E555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87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 advClick="0" advTm="1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 advClick="0" advTm="1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 advClick="0" advTm="100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 advClick="0" advTm="1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bg>
      <p:bgPr>
        <a:blipFill dpi="0" rotWithShape="1">
          <a:blip r:embed="rId2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4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73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39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 advClick="0" advTm="1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 advClick="0" advTm="1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 advClick="0" advTm="1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 advClick="0" advTm="1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EE05B70-F494-D625-B930-2B38B4A94D36}"/>
              </a:ext>
            </a:extLst>
          </p:cNvPr>
          <p:cNvSpPr txBox="1"/>
          <p:nvPr userDrawn="1"/>
        </p:nvSpPr>
        <p:spPr>
          <a:xfrm>
            <a:off x="1781200" y="660304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640598"/>
      </p:ext>
    </p:extLst>
  </p:cSld>
  <p:clrMapOvr>
    <a:masterClrMapping/>
  </p:clrMapOvr>
  <p:transition spd="slow" advClick="0" advTm="1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 advClick="0" advTm="1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 advClick="0" advTm="1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 advClick="0" advTm="1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slow" advClick="0" advTm="1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1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0FE7112-C9B8-47D3-998A-1F1461D11E00}"/>
              </a:ext>
            </a:extLst>
          </p:cNvPr>
          <p:cNvSpPr/>
          <p:nvPr/>
        </p:nvSpPr>
        <p:spPr>
          <a:xfrm>
            <a:off x="0" y="0"/>
            <a:ext cx="6785810" cy="6857999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A6DEFD-3CF9-4D10-A4D3-36A719CBC57A}"/>
              </a:ext>
            </a:extLst>
          </p:cNvPr>
          <p:cNvSpPr/>
          <p:nvPr/>
        </p:nvSpPr>
        <p:spPr>
          <a:xfrm>
            <a:off x="6785810" y="2"/>
            <a:ext cx="5406189" cy="6857998"/>
          </a:xfrm>
          <a:prstGeom prst="rect">
            <a:avLst/>
          </a:prstGeom>
          <a:solidFill>
            <a:srgbClr val="88A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29C66EE-FC86-4237-8043-F0EDFEE349BD}"/>
              </a:ext>
            </a:extLst>
          </p:cNvPr>
          <p:cNvSpPr/>
          <p:nvPr/>
        </p:nvSpPr>
        <p:spPr>
          <a:xfrm>
            <a:off x="1134418" y="926429"/>
            <a:ext cx="4957011" cy="4957011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806B50C-A823-49F0-89E7-2E6E7F7C001E}"/>
              </a:ext>
            </a:extLst>
          </p:cNvPr>
          <p:cNvSpPr/>
          <p:nvPr/>
        </p:nvSpPr>
        <p:spPr>
          <a:xfrm>
            <a:off x="481262" y="2406315"/>
            <a:ext cx="6196263" cy="1708485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C77128F-9ACA-4CD3-92EC-8198B63278E5}"/>
              </a:ext>
            </a:extLst>
          </p:cNvPr>
          <p:cNvSpPr txBox="1"/>
          <p:nvPr/>
        </p:nvSpPr>
        <p:spPr>
          <a:xfrm>
            <a:off x="418594" y="2502567"/>
            <a:ext cx="597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5D483C-9D9C-4C22-B5D2-64B01AB6DDC4}"/>
              </a:ext>
            </a:extLst>
          </p:cNvPr>
          <p:cNvSpPr txBox="1"/>
          <p:nvPr/>
        </p:nvSpPr>
        <p:spPr>
          <a:xfrm>
            <a:off x="1097282" y="3687770"/>
            <a:ext cx="505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i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B51BB2F-B6CF-41FE-87F1-22EC63B545A0}"/>
              </a:ext>
            </a:extLst>
          </p:cNvPr>
          <p:cNvSpPr/>
          <p:nvPr/>
        </p:nvSpPr>
        <p:spPr>
          <a:xfrm rot="269235">
            <a:off x="4735870" y="-217802"/>
            <a:ext cx="5406189" cy="3726958"/>
          </a:xfrm>
          <a:prstGeom prst="rect">
            <a:avLst/>
          </a:prstGeom>
          <a:blipFill dpi="0" rotWithShape="1">
            <a:blip r:embed="rId4">
              <a:alphaModFix amt="1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76686FC-7D70-452A-90D9-478D30F879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CEB455"/>
              </a:clrFrom>
              <a:clrTo>
                <a:srgbClr val="CEB45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5823" y="4489086"/>
            <a:ext cx="6906641" cy="1288803"/>
          </a:xfrm>
          <a:prstGeom prst="rect">
            <a:avLst/>
          </a:prstGeom>
          <a:noFill/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B5635B-8DBA-4AAD-9D3C-2B5F8DA54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311441"/>
            <a:ext cx="2980382" cy="457199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60DCA21-785C-4949-9643-4579F725B6EE}"/>
              </a:ext>
            </a:extLst>
          </p:cNvPr>
          <p:cNvSpPr txBox="1"/>
          <p:nvPr/>
        </p:nvSpPr>
        <p:spPr>
          <a:xfrm>
            <a:off x="1620327" y="4707326"/>
            <a:ext cx="194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7342462A-B09D-F55D-B2A4-E5657B8F80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33868" y="45957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5124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0" grpId="0" animBg="1"/>
      <p:bldP spid="22" grpId="0"/>
      <p:bldP spid="24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42C6BEF-9A5F-42EA-AFC8-3BDA5EA215E4}"/>
              </a:ext>
            </a:extLst>
          </p:cNvPr>
          <p:cNvSpPr/>
          <p:nvPr/>
        </p:nvSpPr>
        <p:spPr>
          <a:xfrm rot="269235">
            <a:off x="5349690" y="-1074131"/>
            <a:ext cx="5406189" cy="3726958"/>
          </a:xfrm>
          <a:prstGeom prst="rect">
            <a:avLst/>
          </a:prstGeom>
          <a:blipFill dpi="0" rotWithShape="1">
            <a:blip r:embed="rId3">
              <a:alphaModFix amt="40000"/>
              <a:duotone>
                <a:prstClr val="black"/>
                <a:srgbClr val="44685A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5CDD90-53F4-4D48-B966-349623E2B1B4}"/>
              </a:ext>
            </a:extLst>
          </p:cNvPr>
          <p:cNvSpPr/>
          <p:nvPr/>
        </p:nvSpPr>
        <p:spPr>
          <a:xfrm>
            <a:off x="-84221" y="0"/>
            <a:ext cx="5185610" cy="6858000"/>
          </a:xfrm>
          <a:prstGeom prst="rect">
            <a:avLst/>
          </a:prstGeom>
          <a:solidFill>
            <a:srgbClr val="DDD8C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39E644-C3CF-4F4B-A5C3-4A4C3C5307C6}"/>
              </a:ext>
            </a:extLst>
          </p:cNvPr>
          <p:cNvSpPr/>
          <p:nvPr/>
        </p:nvSpPr>
        <p:spPr>
          <a:xfrm>
            <a:off x="1230025" y="1067803"/>
            <a:ext cx="9663362" cy="4722394"/>
          </a:xfrm>
          <a:prstGeom prst="rect">
            <a:avLst/>
          </a:prstGeom>
          <a:noFill/>
          <a:ln w="127000">
            <a:solidFill>
              <a:srgbClr val="7091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6A8E64-6B5A-4F34-9AAE-34BDA41D14CB}"/>
              </a:ext>
            </a:extLst>
          </p:cNvPr>
          <p:cNvSpPr txBox="1"/>
          <p:nvPr/>
        </p:nvSpPr>
        <p:spPr>
          <a:xfrm>
            <a:off x="5538718" y="2983740"/>
            <a:ext cx="46678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  <a:p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  <a:p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07D2E8-A55B-4373-8E9E-A9EB6B32A1E8}"/>
              </a:ext>
            </a:extLst>
          </p:cNvPr>
          <p:cNvSpPr txBox="1"/>
          <p:nvPr/>
        </p:nvSpPr>
        <p:spPr>
          <a:xfrm>
            <a:off x="5538718" y="2219006"/>
            <a:ext cx="24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72064D6-62DA-454E-A20E-DDAE8739E6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67" y="1243924"/>
            <a:ext cx="4183163" cy="47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:a14="http://schemas.microsoft.com/office/drawing/2010/main" xmlns:a16="http://schemas.microsoft.com/office/drawing/2014/main"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50DE5BB-2390-4E45-9A7D-F322173923AB}"/>
              </a:ext>
            </a:extLst>
          </p:cNvPr>
          <p:cNvGrpSpPr/>
          <p:nvPr/>
        </p:nvGrpSpPr>
        <p:grpSpPr>
          <a:xfrm>
            <a:off x="7868654" y="890335"/>
            <a:ext cx="3504807" cy="5077330"/>
            <a:chOff x="7868654" y="890335"/>
            <a:chExt cx="3504807" cy="507733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6D17352-ACC9-4C79-8202-D8ECB2D0F8B5}"/>
                </a:ext>
              </a:extLst>
            </p:cNvPr>
            <p:cNvSpPr/>
            <p:nvPr/>
          </p:nvSpPr>
          <p:spPr>
            <a:xfrm>
              <a:off x="7868654" y="890335"/>
              <a:ext cx="2225842" cy="5077330"/>
            </a:xfrm>
            <a:prstGeom prst="rect">
              <a:avLst/>
            </a:prstGeom>
            <a:noFill/>
            <a:ln w="127000">
              <a:solidFill>
                <a:srgbClr val="527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809E972-6C01-486A-8638-9692D40F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9601" y="1127245"/>
              <a:ext cx="3143860" cy="4603510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8DD939DA-17FD-4D97-AF06-C480493FDFA8}"/>
              </a:ext>
            </a:extLst>
          </p:cNvPr>
          <p:cNvSpPr/>
          <p:nvPr/>
        </p:nvSpPr>
        <p:spPr>
          <a:xfrm>
            <a:off x="0" y="0"/>
            <a:ext cx="6894095" cy="6858000"/>
          </a:xfrm>
          <a:prstGeom prst="rect">
            <a:avLst/>
          </a:prstGeom>
          <a:solidFill>
            <a:srgbClr val="709178"/>
          </a:solidFill>
          <a:ln>
            <a:solidFill>
              <a:srgbClr val="7091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A57B18-334B-46F9-8D1F-5A96A9DDB71F}"/>
              </a:ext>
            </a:extLst>
          </p:cNvPr>
          <p:cNvSpPr txBox="1"/>
          <p:nvPr/>
        </p:nvSpPr>
        <p:spPr>
          <a:xfrm>
            <a:off x="1379094" y="3198167"/>
            <a:ext cx="42756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7704C92-18A6-45A0-BA8B-B2276BE605FC}"/>
              </a:ext>
            </a:extLst>
          </p:cNvPr>
          <p:cNvSpPr txBox="1"/>
          <p:nvPr/>
        </p:nvSpPr>
        <p:spPr>
          <a:xfrm>
            <a:off x="818539" y="1657794"/>
            <a:ext cx="5396748" cy="792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04E6E0-7ECD-437D-9731-33183A567B5E}"/>
              </a:ext>
            </a:extLst>
          </p:cNvPr>
          <p:cNvSpPr txBox="1"/>
          <p:nvPr/>
        </p:nvSpPr>
        <p:spPr>
          <a:xfrm>
            <a:off x="818538" y="3842141"/>
            <a:ext cx="5396748" cy="792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9190941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CD7BCA64-DF18-453D-BD14-10DDDA48CF1C}"/>
              </a:ext>
            </a:extLst>
          </p:cNvPr>
          <p:cNvSpPr/>
          <p:nvPr/>
        </p:nvSpPr>
        <p:spPr>
          <a:xfrm>
            <a:off x="-989911" y="5868090"/>
            <a:ext cx="1979819" cy="1979819"/>
          </a:xfrm>
          <a:prstGeom prst="ellipse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479F9C-93B1-4DA3-8275-6BEACBC61D5C}"/>
              </a:ext>
            </a:extLst>
          </p:cNvPr>
          <p:cNvSpPr txBox="1"/>
          <p:nvPr/>
        </p:nvSpPr>
        <p:spPr>
          <a:xfrm>
            <a:off x="2049711" y="1250924"/>
            <a:ext cx="230538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00F04A-A118-40C6-823C-848C68FD2388}"/>
              </a:ext>
            </a:extLst>
          </p:cNvPr>
          <p:cNvSpPr txBox="1"/>
          <p:nvPr/>
        </p:nvSpPr>
        <p:spPr>
          <a:xfrm>
            <a:off x="2049711" y="1774144"/>
            <a:ext cx="4589722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D5C1708-E293-4FF5-B9BA-01113C732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005" y="4424870"/>
            <a:ext cx="2057401" cy="20236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302F23-0F02-4B39-986A-3B35AC7C1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416" y="4424870"/>
            <a:ext cx="2057401" cy="2023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693FBB4-8BF9-438F-8825-7B1C564D40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812" y="4424870"/>
            <a:ext cx="2057401" cy="20236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A3D94A0-A3D9-43B7-86C1-4FF57658FD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811" y="2087662"/>
            <a:ext cx="2057401" cy="20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3580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267B1CFB-BE3A-4B22-8EC4-FCC3E272121A}"/>
              </a:ext>
            </a:extLst>
          </p:cNvPr>
          <p:cNvSpPr/>
          <p:nvPr/>
        </p:nvSpPr>
        <p:spPr>
          <a:xfrm>
            <a:off x="5063626" y="4905118"/>
            <a:ext cx="699835" cy="699835"/>
          </a:xfrm>
          <a:prstGeom prst="ellipse">
            <a:avLst/>
          </a:prstGeom>
          <a:noFill/>
          <a:ln w="88900">
            <a:solidFill>
              <a:srgbClr val="44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81A2FE-B1D7-4D07-AAC8-1BACE9ED1C35}"/>
              </a:ext>
            </a:extLst>
          </p:cNvPr>
          <p:cNvSpPr/>
          <p:nvPr/>
        </p:nvSpPr>
        <p:spPr>
          <a:xfrm>
            <a:off x="-204538" y="2759195"/>
            <a:ext cx="12949990" cy="2851484"/>
          </a:xfrm>
          <a:custGeom>
            <a:avLst/>
            <a:gdLst>
              <a:gd name="connsiteX0" fmla="*/ 0 w 12192000"/>
              <a:gd name="connsiteY0" fmla="*/ 0 h 2851484"/>
              <a:gd name="connsiteX1" fmla="*/ 12192000 w 12192000"/>
              <a:gd name="connsiteY1" fmla="*/ 0 h 2851484"/>
              <a:gd name="connsiteX2" fmla="*/ 12192000 w 12192000"/>
              <a:gd name="connsiteY2" fmla="*/ 2851484 h 2851484"/>
              <a:gd name="connsiteX3" fmla="*/ 0 w 12192000"/>
              <a:gd name="connsiteY3" fmla="*/ 2851484 h 2851484"/>
              <a:gd name="connsiteX4" fmla="*/ 0 w 12192000"/>
              <a:gd name="connsiteY4" fmla="*/ 0 h 2851484"/>
              <a:gd name="connsiteX0" fmla="*/ 0 w 12769516"/>
              <a:gd name="connsiteY0" fmla="*/ 0 h 2851484"/>
              <a:gd name="connsiteX1" fmla="*/ 12769516 w 12769516"/>
              <a:gd name="connsiteY1" fmla="*/ 1130969 h 2851484"/>
              <a:gd name="connsiteX2" fmla="*/ 12192000 w 12769516"/>
              <a:gd name="connsiteY2" fmla="*/ 2851484 h 2851484"/>
              <a:gd name="connsiteX3" fmla="*/ 0 w 12769516"/>
              <a:gd name="connsiteY3" fmla="*/ 2851484 h 2851484"/>
              <a:gd name="connsiteX4" fmla="*/ 0 w 12769516"/>
              <a:gd name="connsiteY4" fmla="*/ 0 h 2851484"/>
              <a:gd name="connsiteX0" fmla="*/ 0 w 12769516"/>
              <a:gd name="connsiteY0" fmla="*/ 0 h 2851484"/>
              <a:gd name="connsiteX1" fmla="*/ 12769516 w 12769516"/>
              <a:gd name="connsiteY1" fmla="*/ 1130969 h 2851484"/>
              <a:gd name="connsiteX2" fmla="*/ 12408568 w 12769516"/>
              <a:gd name="connsiteY2" fmla="*/ 2370221 h 2851484"/>
              <a:gd name="connsiteX3" fmla="*/ 0 w 12769516"/>
              <a:gd name="connsiteY3" fmla="*/ 2851484 h 2851484"/>
              <a:gd name="connsiteX4" fmla="*/ 0 w 12769516"/>
              <a:gd name="connsiteY4" fmla="*/ 0 h 2851484"/>
              <a:gd name="connsiteX0" fmla="*/ 0 w 12769516"/>
              <a:gd name="connsiteY0" fmla="*/ 0 h 2851484"/>
              <a:gd name="connsiteX1" fmla="*/ 12769516 w 12769516"/>
              <a:gd name="connsiteY1" fmla="*/ 1130969 h 2851484"/>
              <a:gd name="connsiteX2" fmla="*/ 12408568 w 12769516"/>
              <a:gd name="connsiteY2" fmla="*/ 2370221 h 2851484"/>
              <a:gd name="connsiteX3" fmla="*/ 0 w 12769516"/>
              <a:gd name="connsiteY3" fmla="*/ 2851484 h 2851484"/>
              <a:gd name="connsiteX4" fmla="*/ 0 w 12769516"/>
              <a:gd name="connsiteY4" fmla="*/ 0 h 2851484"/>
              <a:gd name="connsiteX0" fmla="*/ 0 w 12769516"/>
              <a:gd name="connsiteY0" fmla="*/ 0 h 2851484"/>
              <a:gd name="connsiteX1" fmla="*/ 4379495 w 12769516"/>
              <a:gd name="connsiteY1" fmla="*/ 397042 h 2851484"/>
              <a:gd name="connsiteX2" fmla="*/ 12769516 w 12769516"/>
              <a:gd name="connsiteY2" fmla="*/ 1130969 h 2851484"/>
              <a:gd name="connsiteX3" fmla="*/ 12408568 w 12769516"/>
              <a:gd name="connsiteY3" fmla="*/ 2370221 h 2851484"/>
              <a:gd name="connsiteX4" fmla="*/ 0 w 12769516"/>
              <a:gd name="connsiteY4" fmla="*/ 2851484 h 2851484"/>
              <a:gd name="connsiteX5" fmla="*/ 0 w 12769516"/>
              <a:gd name="connsiteY5" fmla="*/ 0 h 2851484"/>
              <a:gd name="connsiteX0" fmla="*/ 0 w 12769516"/>
              <a:gd name="connsiteY0" fmla="*/ 0 h 2851484"/>
              <a:gd name="connsiteX1" fmla="*/ 4367464 w 12769516"/>
              <a:gd name="connsiteY1" fmla="*/ 493294 h 2851484"/>
              <a:gd name="connsiteX2" fmla="*/ 12769516 w 12769516"/>
              <a:gd name="connsiteY2" fmla="*/ 1130969 h 2851484"/>
              <a:gd name="connsiteX3" fmla="*/ 12408568 w 12769516"/>
              <a:gd name="connsiteY3" fmla="*/ 2370221 h 2851484"/>
              <a:gd name="connsiteX4" fmla="*/ 0 w 12769516"/>
              <a:gd name="connsiteY4" fmla="*/ 2851484 h 2851484"/>
              <a:gd name="connsiteX5" fmla="*/ 0 w 12769516"/>
              <a:gd name="connsiteY5" fmla="*/ 0 h 285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9516" h="2851484">
                <a:moveTo>
                  <a:pt x="0" y="0"/>
                </a:moveTo>
                <a:lnTo>
                  <a:pt x="4367464" y="493294"/>
                </a:lnTo>
                <a:lnTo>
                  <a:pt x="12769516" y="1130969"/>
                </a:lnTo>
                <a:lnTo>
                  <a:pt x="12408568" y="2370221"/>
                </a:lnTo>
                <a:cubicBezTo>
                  <a:pt x="8272379" y="2530642"/>
                  <a:pt x="4184315" y="2414336"/>
                  <a:pt x="0" y="2851484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27E6D"/>
              </a:gs>
              <a:gs pos="38000">
                <a:srgbClr val="709178"/>
              </a:gs>
              <a:gs pos="100000">
                <a:srgbClr val="527E6D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32C6599-85AB-458F-A42B-9DB1D36642D7}"/>
              </a:ext>
            </a:extLst>
          </p:cNvPr>
          <p:cNvGrpSpPr/>
          <p:nvPr/>
        </p:nvGrpSpPr>
        <p:grpSpPr>
          <a:xfrm>
            <a:off x="5413544" y="1868514"/>
            <a:ext cx="5077993" cy="1448783"/>
            <a:chOff x="5413544" y="1868514"/>
            <a:chExt cx="5077993" cy="144878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120E68C-6C61-46EE-8358-91C03E818155}"/>
                </a:ext>
              </a:extLst>
            </p:cNvPr>
            <p:cNvSpPr/>
            <p:nvPr/>
          </p:nvSpPr>
          <p:spPr>
            <a:xfrm>
              <a:off x="5951389" y="2309072"/>
              <a:ext cx="4540148" cy="1008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D88686-BA23-4126-8184-F34483DF9818}"/>
                </a:ext>
              </a:extLst>
            </p:cNvPr>
            <p:cNvSpPr txBox="1"/>
            <p:nvPr/>
          </p:nvSpPr>
          <p:spPr>
            <a:xfrm>
              <a:off x="5413544" y="1868514"/>
              <a:ext cx="2528673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EEBCC59-0756-47DD-8495-D4F563C3B600}"/>
              </a:ext>
            </a:extLst>
          </p:cNvPr>
          <p:cNvGrpSpPr/>
          <p:nvPr/>
        </p:nvGrpSpPr>
        <p:grpSpPr>
          <a:xfrm>
            <a:off x="5500568" y="3696392"/>
            <a:ext cx="5731013" cy="1436861"/>
            <a:chOff x="5500568" y="3440530"/>
            <a:chExt cx="5731013" cy="143686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DBA2C36-9F86-4C72-8719-4BBA5F1203CD}"/>
                </a:ext>
              </a:extLst>
            </p:cNvPr>
            <p:cNvSpPr/>
            <p:nvPr/>
          </p:nvSpPr>
          <p:spPr>
            <a:xfrm>
              <a:off x="6691433" y="3869166"/>
              <a:ext cx="4540148" cy="10082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0EF3A73-B233-43CE-80E8-66A86F51355D}"/>
                </a:ext>
              </a:extLst>
            </p:cNvPr>
            <p:cNvSpPr txBox="1"/>
            <p:nvPr/>
          </p:nvSpPr>
          <p:spPr>
            <a:xfrm>
              <a:off x="5500568" y="3440530"/>
              <a:ext cx="2441649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D22702EB-853A-4263-A0E0-BB05A8F79289}"/>
              </a:ext>
            </a:extLst>
          </p:cNvPr>
          <p:cNvSpPr/>
          <p:nvPr/>
        </p:nvSpPr>
        <p:spPr>
          <a:xfrm>
            <a:off x="11696700" y="3121942"/>
            <a:ext cx="990599" cy="990599"/>
          </a:xfrm>
          <a:prstGeom prst="ellipse">
            <a:avLst/>
          </a:prstGeom>
          <a:noFill/>
          <a:ln w="88900">
            <a:solidFill>
              <a:srgbClr val="527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34D38B4-E9E0-45E4-B9DD-7B6D175314BF}"/>
              </a:ext>
            </a:extLst>
          </p:cNvPr>
          <p:cNvSpPr/>
          <p:nvPr/>
        </p:nvSpPr>
        <p:spPr>
          <a:xfrm>
            <a:off x="9432758" y="718176"/>
            <a:ext cx="699835" cy="699835"/>
          </a:xfrm>
          <a:prstGeom prst="ellipse">
            <a:avLst/>
          </a:prstGeom>
          <a:noFill/>
          <a:ln w="88900">
            <a:solidFill>
              <a:srgbClr val="DDD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11326DA-284E-483E-8A49-76A08D44BD72}"/>
              </a:ext>
            </a:extLst>
          </p:cNvPr>
          <p:cNvSpPr/>
          <p:nvPr/>
        </p:nvSpPr>
        <p:spPr>
          <a:xfrm>
            <a:off x="820153" y="4134748"/>
            <a:ext cx="699835" cy="699835"/>
          </a:xfrm>
          <a:prstGeom prst="ellipse">
            <a:avLst/>
          </a:prstGeom>
          <a:noFill/>
          <a:ln w="76200">
            <a:solidFill>
              <a:srgbClr val="DDD8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E503B21-4BBA-4EC5-96FB-39AD92D779F3}"/>
              </a:ext>
            </a:extLst>
          </p:cNvPr>
          <p:cNvSpPr/>
          <p:nvPr/>
        </p:nvSpPr>
        <p:spPr>
          <a:xfrm>
            <a:off x="770023" y="1418011"/>
            <a:ext cx="3668960" cy="366896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7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FBA1135-EB63-434C-9A1A-A8A7B504D598}"/>
              </a:ext>
            </a:extLst>
          </p:cNvPr>
          <p:cNvSpPr/>
          <p:nvPr/>
        </p:nvSpPr>
        <p:spPr>
          <a:xfrm rot="333423">
            <a:off x="-655093" y="2132652"/>
            <a:ext cx="9608024" cy="3613055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63F05A-D4D8-4381-A751-1F0672A02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326" y="-996151"/>
            <a:ext cx="7916779" cy="89375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8C3EC0-587A-4DB1-9CBC-651264C3C7D3}"/>
              </a:ext>
            </a:extLst>
          </p:cNvPr>
          <p:cNvSpPr txBox="1"/>
          <p:nvPr/>
        </p:nvSpPr>
        <p:spPr>
          <a:xfrm>
            <a:off x="1820363" y="1937142"/>
            <a:ext cx="42756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2C5147-D882-4630-B2E5-EF81AB267348}"/>
              </a:ext>
            </a:extLst>
          </p:cNvPr>
          <p:cNvSpPr txBox="1"/>
          <p:nvPr/>
        </p:nvSpPr>
        <p:spPr>
          <a:xfrm>
            <a:off x="1259807" y="2942551"/>
            <a:ext cx="5396748" cy="792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857AD8-F8F9-4787-B37F-A5F0625E8C30}"/>
              </a:ext>
            </a:extLst>
          </p:cNvPr>
          <p:cNvSpPr txBox="1"/>
          <p:nvPr/>
        </p:nvSpPr>
        <p:spPr>
          <a:xfrm>
            <a:off x="1259807" y="4458370"/>
            <a:ext cx="5396748" cy="4234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538361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AFF338C-C57F-418A-B1D4-8FBF2BE0DF85}"/>
              </a:ext>
            </a:extLst>
          </p:cNvPr>
          <p:cNvGrpSpPr/>
          <p:nvPr/>
        </p:nvGrpSpPr>
        <p:grpSpPr>
          <a:xfrm>
            <a:off x="735461" y="904097"/>
            <a:ext cx="3767658" cy="4971008"/>
            <a:chOff x="735461" y="904097"/>
            <a:chExt cx="3767658" cy="497100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06B9560-4545-4481-BFDA-B1CA30EB2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521726">
              <a:off x="735461" y="904097"/>
              <a:ext cx="3767658" cy="4686354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2F0F2F-A88D-42FD-A1F0-9886FD436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119174">
              <a:off x="2342922" y="4260291"/>
              <a:ext cx="1575837" cy="1653791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DFF23F3-658A-4033-9DB2-67B1DE172B35}"/>
              </a:ext>
            </a:extLst>
          </p:cNvPr>
          <p:cNvSpPr/>
          <p:nvPr/>
        </p:nvSpPr>
        <p:spPr>
          <a:xfrm>
            <a:off x="5406190" y="1"/>
            <a:ext cx="6785810" cy="6857999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D43245-203D-4536-AFE0-7E0A4EBCB4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CEB455"/>
              </a:clrFrom>
              <a:clrTo>
                <a:srgbClr val="CEB45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823" y="-826768"/>
            <a:ext cx="5535675" cy="2744941"/>
          </a:xfrm>
          <a:prstGeom prst="rect">
            <a:avLst/>
          </a:prstGeom>
          <a:noFill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A9CDAF-8F6A-4099-A7E3-2FFC11977C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0376" y="4869237"/>
            <a:ext cx="1761623" cy="198876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BBC6BF2-0B2C-4607-A5F4-1787E1662806}"/>
              </a:ext>
            </a:extLst>
          </p:cNvPr>
          <p:cNvSpPr txBox="1"/>
          <p:nvPr/>
        </p:nvSpPr>
        <p:spPr>
          <a:xfrm>
            <a:off x="6484698" y="2216303"/>
            <a:ext cx="4612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E5E6E1"/>
                </a:solidFill>
                <a:cs typeface="+mn-ea"/>
                <a:sym typeface="+mn-lt"/>
              </a:rPr>
              <a:t>Part three</a:t>
            </a:r>
            <a:endParaRPr lang="zh-CN" altLang="en-US" sz="6000" dirty="0">
              <a:solidFill>
                <a:srgbClr val="E5E6E1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7DF112-B0CA-63AD-DA2F-C4ACB9388A53}"/>
              </a:ext>
            </a:extLst>
          </p:cNvPr>
          <p:cNvSpPr txBox="1"/>
          <p:nvPr/>
        </p:nvSpPr>
        <p:spPr>
          <a:xfrm>
            <a:off x="6403838" y="3273676"/>
            <a:ext cx="500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E5E6E1"/>
                </a:solidFill>
                <a:cs typeface="+mn-ea"/>
                <a:sym typeface="+mn-lt"/>
              </a:rPr>
              <a:t>Add title text</a:t>
            </a:r>
            <a:endParaRPr lang="zh-CN" altLang="en-US" sz="11500" dirty="0">
              <a:solidFill>
                <a:srgbClr val="E5E6E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7">
            <a:extLst>
              <a:ext uri="{FF2B5EF4-FFF2-40B4-BE49-F238E27FC236}">
                <a16:creationId xmlns:a16="http://schemas.microsoft.com/office/drawing/2014/main" id="{9066923E-6776-4967-B7F8-13D3078D0AEE}"/>
              </a:ext>
            </a:extLst>
          </p:cNvPr>
          <p:cNvSpPr/>
          <p:nvPr/>
        </p:nvSpPr>
        <p:spPr>
          <a:xfrm rot="2874926">
            <a:off x="8354793" y="3486652"/>
            <a:ext cx="3141201" cy="2581499"/>
          </a:xfrm>
          <a:custGeom>
            <a:avLst/>
            <a:gdLst>
              <a:gd name="connsiteX0" fmla="*/ 0 w 1562986"/>
              <a:gd name="connsiteY0" fmla="*/ 781493 h 1562986"/>
              <a:gd name="connsiteX1" fmla="*/ 781493 w 1562986"/>
              <a:gd name="connsiteY1" fmla="*/ 0 h 1562986"/>
              <a:gd name="connsiteX2" fmla="*/ 1562986 w 1562986"/>
              <a:gd name="connsiteY2" fmla="*/ 781493 h 1562986"/>
              <a:gd name="connsiteX3" fmla="*/ 781493 w 1562986"/>
              <a:gd name="connsiteY3" fmla="*/ 1562986 h 1562986"/>
              <a:gd name="connsiteX4" fmla="*/ 0 w 1562986"/>
              <a:gd name="connsiteY4" fmla="*/ 781493 h 1562986"/>
              <a:gd name="connsiteX0" fmla="*/ 2701 w 1565687"/>
              <a:gd name="connsiteY0" fmla="*/ 824023 h 1605516"/>
              <a:gd name="connsiteX1" fmla="*/ 1018110 w 1565687"/>
              <a:gd name="connsiteY1" fmla="*/ 0 h 1605516"/>
              <a:gd name="connsiteX2" fmla="*/ 1565687 w 1565687"/>
              <a:gd name="connsiteY2" fmla="*/ 824023 h 1605516"/>
              <a:gd name="connsiteX3" fmla="*/ 784194 w 1565687"/>
              <a:gd name="connsiteY3" fmla="*/ 1605516 h 1605516"/>
              <a:gd name="connsiteX4" fmla="*/ 2701 w 1565687"/>
              <a:gd name="connsiteY4" fmla="*/ 824023 h 1605516"/>
              <a:gd name="connsiteX0" fmla="*/ 1775 w 1628556"/>
              <a:gd name="connsiteY0" fmla="*/ 644855 h 1608778"/>
              <a:gd name="connsiteX1" fmla="*/ 1080979 w 1628556"/>
              <a:gd name="connsiteY1" fmla="*/ 1585 h 1608778"/>
              <a:gd name="connsiteX2" fmla="*/ 1628556 w 1628556"/>
              <a:gd name="connsiteY2" fmla="*/ 825608 h 1608778"/>
              <a:gd name="connsiteX3" fmla="*/ 847063 w 1628556"/>
              <a:gd name="connsiteY3" fmla="*/ 1607101 h 1608778"/>
              <a:gd name="connsiteX4" fmla="*/ 1775 w 1628556"/>
              <a:gd name="connsiteY4" fmla="*/ 644855 h 1608778"/>
              <a:gd name="connsiteX0" fmla="*/ 5294 w 1632075"/>
              <a:gd name="connsiteY0" fmla="*/ 644882 h 1651178"/>
              <a:gd name="connsiteX1" fmla="*/ 1084498 w 1632075"/>
              <a:gd name="connsiteY1" fmla="*/ 1612 h 1651178"/>
              <a:gd name="connsiteX2" fmla="*/ 1632075 w 1632075"/>
              <a:gd name="connsiteY2" fmla="*/ 825635 h 1651178"/>
              <a:gd name="connsiteX3" fmla="*/ 712359 w 1632075"/>
              <a:gd name="connsiteY3" fmla="*/ 1649658 h 1651178"/>
              <a:gd name="connsiteX4" fmla="*/ 5294 w 1632075"/>
              <a:gd name="connsiteY4" fmla="*/ 644882 h 1651178"/>
              <a:gd name="connsiteX0" fmla="*/ 5466 w 1738572"/>
              <a:gd name="connsiteY0" fmla="*/ 645452 h 1652440"/>
              <a:gd name="connsiteX1" fmla="*/ 1084670 w 1738572"/>
              <a:gd name="connsiteY1" fmla="*/ 2182 h 1652440"/>
              <a:gd name="connsiteX2" fmla="*/ 1738572 w 1738572"/>
              <a:gd name="connsiteY2" fmla="*/ 858103 h 1652440"/>
              <a:gd name="connsiteX3" fmla="*/ 712531 w 1738572"/>
              <a:gd name="connsiteY3" fmla="*/ 1650228 h 1652440"/>
              <a:gd name="connsiteX4" fmla="*/ 5466 w 1738572"/>
              <a:gd name="connsiteY4" fmla="*/ 645452 h 1652440"/>
              <a:gd name="connsiteX0" fmla="*/ 13303 w 1746409"/>
              <a:gd name="connsiteY0" fmla="*/ 698939 h 1705927"/>
              <a:gd name="connsiteX1" fmla="*/ 321670 w 1746409"/>
              <a:gd name="connsiteY1" fmla="*/ 150954 h 1705927"/>
              <a:gd name="connsiteX2" fmla="*/ 1092507 w 1746409"/>
              <a:gd name="connsiteY2" fmla="*/ 55669 h 1705927"/>
              <a:gd name="connsiteX3" fmla="*/ 1746409 w 1746409"/>
              <a:gd name="connsiteY3" fmla="*/ 911590 h 1705927"/>
              <a:gd name="connsiteX4" fmla="*/ 720368 w 1746409"/>
              <a:gd name="connsiteY4" fmla="*/ 1703715 h 1705927"/>
              <a:gd name="connsiteX5" fmla="*/ 13303 w 1746409"/>
              <a:gd name="connsiteY5" fmla="*/ 698939 h 1705927"/>
              <a:gd name="connsiteX0" fmla="*/ 30492 w 1763598"/>
              <a:gd name="connsiteY0" fmla="*/ 698939 h 1934685"/>
              <a:gd name="connsiteX1" fmla="*/ 338859 w 1763598"/>
              <a:gd name="connsiteY1" fmla="*/ 150954 h 1934685"/>
              <a:gd name="connsiteX2" fmla="*/ 1109696 w 1763598"/>
              <a:gd name="connsiteY2" fmla="*/ 55669 h 1934685"/>
              <a:gd name="connsiteX3" fmla="*/ 1763598 w 1763598"/>
              <a:gd name="connsiteY3" fmla="*/ 911590 h 1934685"/>
              <a:gd name="connsiteX4" fmla="*/ 1041683 w 1763598"/>
              <a:gd name="connsiteY4" fmla="*/ 1933243 h 1934685"/>
              <a:gd name="connsiteX5" fmla="*/ 30492 w 1763598"/>
              <a:gd name="connsiteY5" fmla="*/ 698939 h 1934685"/>
              <a:gd name="connsiteX0" fmla="*/ 3568 w 1736674"/>
              <a:gd name="connsiteY0" fmla="*/ 698939 h 1950652"/>
              <a:gd name="connsiteX1" fmla="*/ 311935 w 1736674"/>
              <a:gd name="connsiteY1" fmla="*/ 150954 h 1950652"/>
              <a:gd name="connsiteX2" fmla="*/ 1082772 w 1736674"/>
              <a:gd name="connsiteY2" fmla="*/ 55669 h 1950652"/>
              <a:gd name="connsiteX3" fmla="*/ 1736674 w 1736674"/>
              <a:gd name="connsiteY3" fmla="*/ 911590 h 1950652"/>
              <a:gd name="connsiteX4" fmla="*/ 1014759 w 1736674"/>
              <a:gd name="connsiteY4" fmla="*/ 1933243 h 1950652"/>
              <a:gd name="connsiteX5" fmla="*/ 202909 w 1736674"/>
              <a:gd name="connsiteY5" fmla="*/ 1493696 h 1950652"/>
              <a:gd name="connsiteX6" fmla="*/ 3568 w 1736674"/>
              <a:gd name="connsiteY6" fmla="*/ 698939 h 1950652"/>
              <a:gd name="connsiteX0" fmla="*/ 3568 w 1839962"/>
              <a:gd name="connsiteY0" fmla="*/ 688350 h 1947187"/>
              <a:gd name="connsiteX1" fmla="*/ 311935 w 1839962"/>
              <a:gd name="connsiteY1" fmla="*/ 140365 h 1947187"/>
              <a:gd name="connsiteX2" fmla="*/ 1082772 w 1839962"/>
              <a:gd name="connsiteY2" fmla="*/ 45080 h 1947187"/>
              <a:gd name="connsiteX3" fmla="*/ 1839962 w 1839962"/>
              <a:gd name="connsiteY3" fmla="*/ 757546 h 1947187"/>
              <a:gd name="connsiteX4" fmla="*/ 1014759 w 1839962"/>
              <a:gd name="connsiteY4" fmla="*/ 1922654 h 1947187"/>
              <a:gd name="connsiteX5" fmla="*/ 202909 w 1839962"/>
              <a:gd name="connsiteY5" fmla="*/ 1483107 h 1947187"/>
              <a:gd name="connsiteX6" fmla="*/ 3568 w 1839962"/>
              <a:gd name="connsiteY6" fmla="*/ 688350 h 1947187"/>
              <a:gd name="connsiteX0" fmla="*/ 584 w 2198485"/>
              <a:gd name="connsiteY0" fmla="*/ 791637 h 1947187"/>
              <a:gd name="connsiteX1" fmla="*/ 670458 w 2198485"/>
              <a:gd name="connsiteY1" fmla="*/ 140365 h 1947187"/>
              <a:gd name="connsiteX2" fmla="*/ 1441295 w 2198485"/>
              <a:gd name="connsiteY2" fmla="*/ 45080 h 1947187"/>
              <a:gd name="connsiteX3" fmla="*/ 2198485 w 2198485"/>
              <a:gd name="connsiteY3" fmla="*/ 757546 h 1947187"/>
              <a:gd name="connsiteX4" fmla="*/ 1373282 w 2198485"/>
              <a:gd name="connsiteY4" fmla="*/ 1922654 h 1947187"/>
              <a:gd name="connsiteX5" fmla="*/ 561432 w 2198485"/>
              <a:gd name="connsiteY5" fmla="*/ 1483107 h 1947187"/>
              <a:gd name="connsiteX6" fmla="*/ 584 w 2198485"/>
              <a:gd name="connsiteY6" fmla="*/ 791637 h 1947187"/>
              <a:gd name="connsiteX0" fmla="*/ 584 w 2198485"/>
              <a:gd name="connsiteY0" fmla="*/ 791637 h 1533477"/>
              <a:gd name="connsiteX1" fmla="*/ 670458 w 2198485"/>
              <a:gd name="connsiteY1" fmla="*/ 140365 h 1533477"/>
              <a:gd name="connsiteX2" fmla="*/ 1441295 w 2198485"/>
              <a:gd name="connsiteY2" fmla="*/ 45080 h 1533477"/>
              <a:gd name="connsiteX3" fmla="*/ 2198485 w 2198485"/>
              <a:gd name="connsiteY3" fmla="*/ 757546 h 1533477"/>
              <a:gd name="connsiteX4" fmla="*/ 1195398 w 2198485"/>
              <a:gd name="connsiteY4" fmla="*/ 1084875 h 1533477"/>
              <a:gd name="connsiteX5" fmla="*/ 561432 w 2198485"/>
              <a:gd name="connsiteY5" fmla="*/ 1483107 h 1533477"/>
              <a:gd name="connsiteX6" fmla="*/ 584 w 2198485"/>
              <a:gd name="connsiteY6" fmla="*/ 791637 h 1533477"/>
              <a:gd name="connsiteX0" fmla="*/ 584 w 1888621"/>
              <a:gd name="connsiteY0" fmla="*/ 761712 h 1509014"/>
              <a:gd name="connsiteX1" fmla="*/ 670458 w 1888621"/>
              <a:gd name="connsiteY1" fmla="*/ 110440 h 1509014"/>
              <a:gd name="connsiteX2" fmla="*/ 1441295 w 1888621"/>
              <a:gd name="connsiteY2" fmla="*/ 15155 h 1509014"/>
              <a:gd name="connsiteX3" fmla="*/ 1888621 w 1888621"/>
              <a:gd name="connsiteY3" fmla="*/ 320208 h 1509014"/>
              <a:gd name="connsiteX4" fmla="*/ 1195398 w 1888621"/>
              <a:gd name="connsiteY4" fmla="*/ 1054950 h 1509014"/>
              <a:gd name="connsiteX5" fmla="*/ 561432 w 1888621"/>
              <a:gd name="connsiteY5" fmla="*/ 1453182 h 1509014"/>
              <a:gd name="connsiteX6" fmla="*/ 584 w 1888621"/>
              <a:gd name="connsiteY6" fmla="*/ 761712 h 1509014"/>
              <a:gd name="connsiteX0" fmla="*/ 584 w 1888621"/>
              <a:gd name="connsiteY0" fmla="*/ 723547 h 1470849"/>
              <a:gd name="connsiteX1" fmla="*/ 670458 w 1888621"/>
              <a:gd name="connsiteY1" fmla="*/ 72275 h 1470849"/>
              <a:gd name="connsiteX2" fmla="*/ 1263411 w 1888621"/>
              <a:gd name="connsiteY2" fmla="*/ 34372 h 1470849"/>
              <a:gd name="connsiteX3" fmla="*/ 1888621 w 1888621"/>
              <a:gd name="connsiteY3" fmla="*/ 282043 h 1470849"/>
              <a:gd name="connsiteX4" fmla="*/ 1195398 w 1888621"/>
              <a:gd name="connsiteY4" fmla="*/ 1016785 h 1470849"/>
              <a:gd name="connsiteX5" fmla="*/ 561432 w 1888621"/>
              <a:gd name="connsiteY5" fmla="*/ 1415017 h 1470849"/>
              <a:gd name="connsiteX6" fmla="*/ 584 w 1888621"/>
              <a:gd name="connsiteY6" fmla="*/ 723547 h 1470849"/>
              <a:gd name="connsiteX0" fmla="*/ 584 w 1922459"/>
              <a:gd name="connsiteY0" fmla="*/ 716105 h 1463407"/>
              <a:gd name="connsiteX1" fmla="*/ 670458 w 1922459"/>
              <a:gd name="connsiteY1" fmla="*/ 64833 h 1463407"/>
              <a:gd name="connsiteX2" fmla="*/ 1263411 w 1922459"/>
              <a:gd name="connsiteY2" fmla="*/ 26930 h 1463407"/>
              <a:gd name="connsiteX3" fmla="*/ 1730487 w 1922459"/>
              <a:gd name="connsiteY3" fmla="*/ 152293 h 1463407"/>
              <a:gd name="connsiteX4" fmla="*/ 1888621 w 1922459"/>
              <a:gd name="connsiteY4" fmla="*/ 274601 h 1463407"/>
              <a:gd name="connsiteX5" fmla="*/ 1195398 w 1922459"/>
              <a:gd name="connsiteY5" fmla="*/ 1009343 h 1463407"/>
              <a:gd name="connsiteX6" fmla="*/ 561432 w 1922459"/>
              <a:gd name="connsiteY6" fmla="*/ 1407575 h 1463407"/>
              <a:gd name="connsiteX7" fmla="*/ 584 w 1922459"/>
              <a:gd name="connsiteY7" fmla="*/ 716105 h 1463407"/>
              <a:gd name="connsiteX0" fmla="*/ 584 w 1774389"/>
              <a:gd name="connsiteY0" fmla="*/ 716105 h 1458227"/>
              <a:gd name="connsiteX1" fmla="*/ 670458 w 1774389"/>
              <a:gd name="connsiteY1" fmla="*/ 64833 h 1458227"/>
              <a:gd name="connsiteX2" fmla="*/ 1263411 w 1774389"/>
              <a:gd name="connsiteY2" fmla="*/ 26930 h 1458227"/>
              <a:gd name="connsiteX3" fmla="*/ 1730487 w 1774389"/>
              <a:gd name="connsiteY3" fmla="*/ 152293 h 1458227"/>
              <a:gd name="connsiteX4" fmla="*/ 1630401 w 1774389"/>
              <a:gd name="connsiteY4" fmla="*/ 659061 h 1458227"/>
              <a:gd name="connsiteX5" fmla="*/ 1195398 w 1774389"/>
              <a:gd name="connsiteY5" fmla="*/ 1009343 h 1458227"/>
              <a:gd name="connsiteX6" fmla="*/ 561432 w 1774389"/>
              <a:gd name="connsiteY6" fmla="*/ 1407575 h 1458227"/>
              <a:gd name="connsiteX7" fmla="*/ 584 w 1774389"/>
              <a:gd name="connsiteY7" fmla="*/ 716105 h 145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389" h="1458227">
                <a:moveTo>
                  <a:pt x="584" y="716105"/>
                </a:moveTo>
                <a:cubicBezTo>
                  <a:pt x="18755" y="492315"/>
                  <a:pt x="490591" y="172045"/>
                  <a:pt x="670458" y="64833"/>
                </a:cubicBezTo>
                <a:cubicBezTo>
                  <a:pt x="850325" y="-42379"/>
                  <a:pt x="1086739" y="12353"/>
                  <a:pt x="1263411" y="26930"/>
                </a:cubicBezTo>
                <a:cubicBezTo>
                  <a:pt x="1440083" y="41507"/>
                  <a:pt x="1626285" y="111015"/>
                  <a:pt x="1730487" y="152293"/>
                </a:cubicBezTo>
                <a:cubicBezTo>
                  <a:pt x="1834689" y="193571"/>
                  <a:pt x="1733928" y="499005"/>
                  <a:pt x="1630401" y="659061"/>
                </a:cubicBezTo>
                <a:cubicBezTo>
                  <a:pt x="1526874" y="819117"/>
                  <a:pt x="1373560" y="884591"/>
                  <a:pt x="1195398" y="1009343"/>
                </a:cubicBezTo>
                <a:cubicBezTo>
                  <a:pt x="1017236" y="1134095"/>
                  <a:pt x="729964" y="1613292"/>
                  <a:pt x="561432" y="1407575"/>
                </a:cubicBezTo>
                <a:cubicBezTo>
                  <a:pt x="392900" y="1201858"/>
                  <a:pt x="-17587" y="939895"/>
                  <a:pt x="584" y="716105"/>
                </a:cubicBezTo>
                <a:close/>
              </a:path>
            </a:pathLst>
          </a:custGeom>
          <a:solidFill>
            <a:srgbClr val="709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DCF254D-ED4A-4D3C-B7F1-3DD79856F725}"/>
              </a:ext>
            </a:extLst>
          </p:cNvPr>
          <p:cNvGrpSpPr/>
          <p:nvPr/>
        </p:nvGrpSpPr>
        <p:grpSpPr>
          <a:xfrm>
            <a:off x="1619668" y="1889941"/>
            <a:ext cx="3804200" cy="3440529"/>
            <a:chOff x="1619668" y="1889941"/>
            <a:chExt cx="3804200" cy="344052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51D9A46-4BAB-4AFD-AF27-148A6C4EA0B9}"/>
                </a:ext>
              </a:extLst>
            </p:cNvPr>
            <p:cNvGrpSpPr/>
            <p:nvPr/>
          </p:nvGrpSpPr>
          <p:grpSpPr>
            <a:xfrm>
              <a:off x="1619668" y="1889941"/>
              <a:ext cx="3804200" cy="3440529"/>
              <a:chOff x="1851679" y="1340882"/>
              <a:chExt cx="3804200" cy="3440529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122DD96-02A9-49DC-96D7-820291BE952A}"/>
                  </a:ext>
                </a:extLst>
              </p:cNvPr>
              <p:cNvSpPr txBox="1"/>
              <p:nvPr/>
            </p:nvSpPr>
            <p:spPr>
              <a:xfrm>
                <a:off x="2683813" y="1340882"/>
                <a:ext cx="1921568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351548-7031-4889-ACE4-BEB23DE7E228}"/>
                  </a:ext>
                </a:extLst>
              </p:cNvPr>
              <p:cNvSpPr txBox="1"/>
              <p:nvPr/>
            </p:nvSpPr>
            <p:spPr>
              <a:xfrm>
                <a:off x="1851679" y="3988630"/>
                <a:ext cx="3804200" cy="79278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7995660-BAB1-4FB4-AD4A-18EE5B023FED}"/>
                </a:ext>
              </a:extLst>
            </p:cNvPr>
            <p:cNvSpPr txBox="1"/>
            <p:nvPr/>
          </p:nvSpPr>
          <p:spPr>
            <a:xfrm>
              <a:off x="1619668" y="2713456"/>
              <a:ext cx="3804200" cy="79278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8CD6DFC5-FC5C-4956-86C4-9E479D585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919" y="2048621"/>
            <a:ext cx="2992330" cy="31029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192282FD-D4D8-4DAB-A9F8-72D07E254A2F}"/>
              </a:ext>
            </a:extLst>
          </p:cNvPr>
          <p:cNvSpPr/>
          <p:nvPr/>
        </p:nvSpPr>
        <p:spPr>
          <a:xfrm>
            <a:off x="0" y="6318507"/>
            <a:ext cx="12192000" cy="879305"/>
          </a:xfrm>
          <a:custGeom>
            <a:avLst/>
            <a:gdLst>
              <a:gd name="connsiteX0" fmla="*/ 0 w 12192000"/>
              <a:gd name="connsiteY0" fmla="*/ 0 h 770123"/>
              <a:gd name="connsiteX1" fmla="*/ 12192000 w 12192000"/>
              <a:gd name="connsiteY1" fmla="*/ 0 h 770123"/>
              <a:gd name="connsiteX2" fmla="*/ 12192000 w 12192000"/>
              <a:gd name="connsiteY2" fmla="*/ 770123 h 770123"/>
              <a:gd name="connsiteX3" fmla="*/ 0 w 12192000"/>
              <a:gd name="connsiteY3" fmla="*/ 770123 h 770123"/>
              <a:gd name="connsiteX4" fmla="*/ 0 w 12192000"/>
              <a:gd name="connsiteY4" fmla="*/ 0 h 770123"/>
              <a:gd name="connsiteX0" fmla="*/ 0 w 12192000"/>
              <a:gd name="connsiteY0" fmla="*/ 0 h 770123"/>
              <a:gd name="connsiteX1" fmla="*/ 2906973 w 12192000"/>
              <a:gd name="connsiteY1" fmla="*/ 341194 h 770123"/>
              <a:gd name="connsiteX2" fmla="*/ 12192000 w 12192000"/>
              <a:gd name="connsiteY2" fmla="*/ 0 h 770123"/>
              <a:gd name="connsiteX3" fmla="*/ 12192000 w 12192000"/>
              <a:gd name="connsiteY3" fmla="*/ 770123 h 770123"/>
              <a:gd name="connsiteX4" fmla="*/ 0 w 12192000"/>
              <a:gd name="connsiteY4" fmla="*/ 770123 h 770123"/>
              <a:gd name="connsiteX5" fmla="*/ 0 w 12192000"/>
              <a:gd name="connsiteY5" fmla="*/ 0 h 770123"/>
              <a:gd name="connsiteX0" fmla="*/ 0 w 12192000"/>
              <a:gd name="connsiteY0" fmla="*/ 109182 h 879305"/>
              <a:gd name="connsiteX1" fmla="*/ 2906973 w 12192000"/>
              <a:gd name="connsiteY1" fmla="*/ 450376 h 879305"/>
              <a:gd name="connsiteX2" fmla="*/ 9007522 w 12192000"/>
              <a:gd name="connsiteY2" fmla="*/ 0 h 879305"/>
              <a:gd name="connsiteX3" fmla="*/ 12192000 w 12192000"/>
              <a:gd name="connsiteY3" fmla="*/ 109182 h 879305"/>
              <a:gd name="connsiteX4" fmla="*/ 12192000 w 12192000"/>
              <a:gd name="connsiteY4" fmla="*/ 879305 h 879305"/>
              <a:gd name="connsiteX5" fmla="*/ 0 w 12192000"/>
              <a:gd name="connsiteY5" fmla="*/ 879305 h 879305"/>
              <a:gd name="connsiteX6" fmla="*/ 0 w 12192000"/>
              <a:gd name="connsiteY6" fmla="*/ 109182 h 87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79305">
                <a:moveTo>
                  <a:pt x="0" y="109182"/>
                </a:moveTo>
                <a:cubicBezTo>
                  <a:pt x="968991" y="109182"/>
                  <a:pt x="1937982" y="450376"/>
                  <a:pt x="2906973" y="450376"/>
                </a:cubicBezTo>
                <a:cubicBezTo>
                  <a:pt x="4940489" y="377588"/>
                  <a:pt x="6974006" y="72788"/>
                  <a:pt x="9007522" y="0"/>
                </a:cubicBezTo>
                <a:lnTo>
                  <a:pt x="12192000" y="109182"/>
                </a:lnTo>
                <a:lnTo>
                  <a:pt x="12192000" y="879305"/>
                </a:lnTo>
                <a:lnTo>
                  <a:pt x="0" y="879305"/>
                </a:lnTo>
                <a:lnTo>
                  <a:pt x="0" y="109182"/>
                </a:lnTo>
                <a:close/>
              </a:path>
            </a:pathLst>
          </a:cu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1">
            <a:extLst>
              <a:ext uri="{FF2B5EF4-FFF2-40B4-BE49-F238E27FC236}">
                <a16:creationId xmlns:a16="http://schemas.microsoft.com/office/drawing/2014/main" id="{60213E93-B829-4E81-BCC4-3E2CA47C466C}"/>
              </a:ext>
            </a:extLst>
          </p:cNvPr>
          <p:cNvSpPr/>
          <p:nvPr/>
        </p:nvSpPr>
        <p:spPr>
          <a:xfrm rot="10800000">
            <a:off x="0" y="-281854"/>
            <a:ext cx="12192000" cy="879305"/>
          </a:xfrm>
          <a:custGeom>
            <a:avLst/>
            <a:gdLst>
              <a:gd name="connsiteX0" fmla="*/ 0 w 12192000"/>
              <a:gd name="connsiteY0" fmla="*/ 0 h 770123"/>
              <a:gd name="connsiteX1" fmla="*/ 12192000 w 12192000"/>
              <a:gd name="connsiteY1" fmla="*/ 0 h 770123"/>
              <a:gd name="connsiteX2" fmla="*/ 12192000 w 12192000"/>
              <a:gd name="connsiteY2" fmla="*/ 770123 h 770123"/>
              <a:gd name="connsiteX3" fmla="*/ 0 w 12192000"/>
              <a:gd name="connsiteY3" fmla="*/ 770123 h 770123"/>
              <a:gd name="connsiteX4" fmla="*/ 0 w 12192000"/>
              <a:gd name="connsiteY4" fmla="*/ 0 h 770123"/>
              <a:gd name="connsiteX0" fmla="*/ 0 w 12192000"/>
              <a:gd name="connsiteY0" fmla="*/ 0 h 770123"/>
              <a:gd name="connsiteX1" fmla="*/ 2906973 w 12192000"/>
              <a:gd name="connsiteY1" fmla="*/ 341194 h 770123"/>
              <a:gd name="connsiteX2" fmla="*/ 12192000 w 12192000"/>
              <a:gd name="connsiteY2" fmla="*/ 0 h 770123"/>
              <a:gd name="connsiteX3" fmla="*/ 12192000 w 12192000"/>
              <a:gd name="connsiteY3" fmla="*/ 770123 h 770123"/>
              <a:gd name="connsiteX4" fmla="*/ 0 w 12192000"/>
              <a:gd name="connsiteY4" fmla="*/ 770123 h 770123"/>
              <a:gd name="connsiteX5" fmla="*/ 0 w 12192000"/>
              <a:gd name="connsiteY5" fmla="*/ 0 h 770123"/>
              <a:gd name="connsiteX0" fmla="*/ 0 w 12192000"/>
              <a:gd name="connsiteY0" fmla="*/ 109182 h 879305"/>
              <a:gd name="connsiteX1" fmla="*/ 2906973 w 12192000"/>
              <a:gd name="connsiteY1" fmla="*/ 450376 h 879305"/>
              <a:gd name="connsiteX2" fmla="*/ 9007522 w 12192000"/>
              <a:gd name="connsiteY2" fmla="*/ 0 h 879305"/>
              <a:gd name="connsiteX3" fmla="*/ 12192000 w 12192000"/>
              <a:gd name="connsiteY3" fmla="*/ 109182 h 879305"/>
              <a:gd name="connsiteX4" fmla="*/ 12192000 w 12192000"/>
              <a:gd name="connsiteY4" fmla="*/ 879305 h 879305"/>
              <a:gd name="connsiteX5" fmla="*/ 0 w 12192000"/>
              <a:gd name="connsiteY5" fmla="*/ 879305 h 879305"/>
              <a:gd name="connsiteX6" fmla="*/ 0 w 12192000"/>
              <a:gd name="connsiteY6" fmla="*/ 109182 h 87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79305">
                <a:moveTo>
                  <a:pt x="0" y="109182"/>
                </a:moveTo>
                <a:cubicBezTo>
                  <a:pt x="968991" y="109182"/>
                  <a:pt x="1937982" y="450376"/>
                  <a:pt x="2906973" y="450376"/>
                </a:cubicBezTo>
                <a:cubicBezTo>
                  <a:pt x="4940489" y="377588"/>
                  <a:pt x="6974006" y="72788"/>
                  <a:pt x="9007522" y="0"/>
                </a:cubicBezTo>
                <a:lnTo>
                  <a:pt x="12192000" y="109182"/>
                </a:lnTo>
                <a:lnTo>
                  <a:pt x="12192000" y="879305"/>
                </a:lnTo>
                <a:lnTo>
                  <a:pt x="0" y="879305"/>
                </a:lnTo>
                <a:lnTo>
                  <a:pt x="0" y="109182"/>
                </a:lnTo>
                <a:close/>
              </a:path>
            </a:pathLst>
          </a:cu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97B0AEE-9251-4A63-B60D-057D5A0923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9D8941">
                  <a:alpha val="76078"/>
                </a:srgbClr>
              </a:clrFrom>
              <a:clrTo>
                <a:srgbClr val="9D894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800" y="-1401170"/>
            <a:ext cx="6906641" cy="3424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641914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520E02-2B73-405B-8A5D-D7CC3224D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73125"/>
            <a:ext cx="4126204" cy="106042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D55BB69-2A61-4E35-ABE8-BFB360BFA083}"/>
              </a:ext>
            </a:extLst>
          </p:cNvPr>
          <p:cNvSpPr/>
          <p:nvPr/>
        </p:nvSpPr>
        <p:spPr>
          <a:xfrm rot="333423">
            <a:off x="3382890" y="2241892"/>
            <a:ext cx="9608024" cy="3613055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642CC6-14FF-4D7E-B80D-F9B0CDD49017}"/>
              </a:ext>
            </a:extLst>
          </p:cNvPr>
          <p:cNvSpPr txBox="1"/>
          <p:nvPr/>
        </p:nvSpPr>
        <p:spPr>
          <a:xfrm>
            <a:off x="5916771" y="3429000"/>
            <a:ext cx="42756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636060-E7AC-4EC4-B125-3FA11FC0CA11}"/>
              </a:ext>
            </a:extLst>
          </p:cNvPr>
          <p:cNvSpPr txBox="1"/>
          <p:nvPr/>
        </p:nvSpPr>
        <p:spPr>
          <a:xfrm>
            <a:off x="5356216" y="4048420"/>
            <a:ext cx="5396748" cy="792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3FD06E-5C5B-4E86-A689-502A81175626}"/>
              </a:ext>
            </a:extLst>
          </p:cNvPr>
          <p:cNvSpPr txBox="1"/>
          <p:nvPr/>
        </p:nvSpPr>
        <p:spPr>
          <a:xfrm>
            <a:off x="5356216" y="2204926"/>
            <a:ext cx="5396748" cy="4234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rgbClr val="527E6D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527E6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775571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3FB68F-DF25-4F60-ADF3-8207FCCF01A4}"/>
              </a:ext>
            </a:extLst>
          </p:cNvPr>
          <p:cNvSpPr/>
          <p:nvPr/>
        </p:nvSpPr>
        <p:spPr>
          <a:xfrm>
            <a:off x="0" y="1"/>
            <a:ext cx="6785810" cy="6857999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57EA48-F259-4D7F-93B3-7BB6B9485FBB}"/>
              </a:ext>
            </a:extLst>
          </p:cNvPr>
          <p:cNvSpPr/>
          <p:nvPr/>
        </p:nvSpPr>
        <p:spPr>
          <a:xfrm>
            <a:off x="1108880" y="879084"/>
            <a:ext cx="9974239" cy="5099832"/>
          </a:xfrm>
          <a:prstGeom prst="rect">
            <a:avLst/>
          </a:prstGeom>
          <a:solidFill>
            <a:srgbClr val="DD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05739C8-94E8-46EF-BE28-039238A7EEB1}"/>
              </a:ext>
            </a:extLst>
          </p:cNvPr>
          <p:cNvGrpSpPr/>
          <p:nvPr/>
        </p:nvGrpSpPr>
        <p:grpSpPr>
          <a:xfrm>
            <a:off x="1754018" y="1512456"/>
            <a:ext cx="2179998" cy="2486270"/>
            <a:chOff x="1754018" y="1512456"/>
            <a:chExt cx="2179998" cy="248627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C4F1954-110B-4BFB-AAED-19DAD47FDD5B}"/>
                </a:ext>
              </a:extLst>
            </p:cNvPr>
            <p:cNvSpPr/>
            <p:nvPr/>
          </p:nvSpPr>
          <p:spPr>
            <a:xfrm>
              <a:off x="1754018" y="1512456"/>
              <a:ext cx="2179998" cy="217999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34A51CE-3272-4E7E-AD48-44ACE6469A45}"/>
                </a:ext>
              </a:extLst>
            </p:cNvPr>
            <p:cNvSpPr txBox="1"/>
            <p:nvPr/>
          </p:nvSpPr>
          <p:spPr>
            <a:xfrm>
              <a:off x="2897897" y="2136678"/>
              <a:ext cx="80867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rgbClr val="E5E6E1"/>
                  </a:solidFill>
                  <a:cs typeface="+mn-ea"/>
                  <a:sym typeface="+mn-lt"/>
                </a:rPr>
                <a:t>1</a:t>
              </a:r>
              <a:endParaRPr lang="zh-CN" altLang="en-US" sz="11500" dirty="0">
                <a:solidFill>
                  <a:srgbClr val="E5E6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05B4CA0-D8C8-4F9E-94B3-74D5A31CE6BA}"/>
              </a:ext>
            </a:extLst>
          </p:cNvPr>
          <p:cNvGrpSpPr/>
          <p:nvPr/>
        </p:nvGrpSpPr>
        <p:grpSpPr>
          <a:xfrm>
            <a:off x="5004721" y="1512456"/>
            <a:ext cx="2182557" cy="2622099"/>
            <a:chOff x="5004721" y="1512456"/>
            <a:chExt cx="2182557" cy="262209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82CA27C-3D0A-4376-8A03-3113EE26C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721" y="1512456"/>
              <a:ext cx="2182557" cy="218255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71E81A7-B30E-4205-B1E6-3E716C49460F}"/>
                </a:ext>
              </a:extLst>
            </p:cNvPr>
            <p:cNvSpPr txBox="1"/>
            <p:nvPr/>
          </p:nvSpPr>
          <p:spPr>
            <a:xfrm>
              <a:off x="5977131" y="2272507"/>
              <a:ext cx="80867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rgbClr val="E5E6E1"/>
                  </a:solidFill>
                  <a:cs typeface="+mn-ea"/>
                  <a:sym typeface="+mn-lt"/>
                </a:rPr>
                <a:t>2</a:t>
              </a:r>
              <a:endParaRPr lang="zh-CN" altLang="en-US" sz="11500" dirty="0">
                <a:solidFill>
                  <a:srgbClr val="E5E6E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269CD2-49E0-4B93-8A80-2D923621BC25}"/>
              </a:ext>
            </a:extLst>
          </p:cNvPr>
          <p:cNvGrpSpPr/>
          <p:nvPr/>
        </p:nvGrpSpPr>
        <p:grpSpPr>
          <a:xfrm>
            <a:off x="8402042" y="1512456"/>
            <a:ext cx="2179998" cy="2486039"/>
            <a:chOff x="8402042" y="1512456"/>
            <a:chExt cx="2179998" cy="248603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2F8A1B8-8969-404B-B963-2892CB5F6B87}"/>
                </a:ext>
              </a:extLst>
            </p:cNvPr>
            <p:cNvSpPr/>
            <p:nvPr/>
          </p:nvSpPr>
          <p:spPr>
            <a:xfrm>
              <a:off x="8402042" y="1512456"/>
              <a:ext cx="2179998" cy="217999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BB4CA3B-8D23-477F-BAF7-A91A6152C0F9}"/>
                </a:ext>
              </a:extLst>
            </p:cNvPr>
            <p:cNvSpPr txBox="1"/>
            <p:nvPr/>
          </p:nvSpPr>
          <p:spPr>
            <a:xfrm>
              <a:off x="9492041" y="2136447"/>
              <a:ext cx="80867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rgbClr val="E5E6E1"/>
                  </a:solidFill>
                  <a:cs typeface="+mn-ea"/>
                  <a:sym typeface="+mn-lt"/>
                </a:rPr>
                <a:t>3</a:t>
              </a:r>
              <a:endParaRPr lang="zh-CN" altLang="en-US" sz="11500" dirty="0">
                <a:solidFill>
                  <a:srgbClr val="E5E6E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1B4C9272-3CCE-42F2-99AA-4DB0E8707CA6}"/>
              </a:ext>
            </a:extLst>
          </p:cNvPr>
          <p:cNvSpPr txBox="1"/>
          <p:nvPr/>
        </p:nvSpPr>
        <p:spPr>
          <a:xfrm>
            <a:off x="2072365" y="4037194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E986FE-4203-4281-8852-46BA5F0D84AF}"/>
              </a:ext>
            </a:extLst>
          </p:cNvPr>
          <p:cNvSpPr txBox="1"/>
          <p:nvPr/>
        </p:nvSpPr>
        <p:spPr>
          <a:xfrm>
            <a:off x="5335480" y="4079247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0A67D12-7001-4617-9CDB-E08B18180A71}"/>
              </a:ext>
            </a:extLst>
          </p:cNvPr>
          <p:cNvSpPr txBox="1"/>
          <p:nvPr/>
        </p:nvSpPr>
        <p:spPr>
          <a:xfrm>
            <a:off x="8706890" y="4134555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4897BF-4592-4AF6-A55E-4A5F90B0035F}"/>
              </a:ext>
            </a:extLst>
          </p:cNvPr>
          <p:cNvSpPr txBox="1"/>
          <p:nvPr/>
        </p:nvSpPr>
        <p:spPr>
          <a:xfrm>
            <a:off x="7187278" y="567264"/>
            <a:ext cx="277968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85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:a14="http://schemas.microsoft.com/office/drawing/2010/main" xmlns:a16="http://schemas.microsoft.com/office/drawing/2014/main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FF977F2E-269B-45B6-82A6-A1EB51A73D4F}"/>
              </a:ext>
            </a:extLst>
          </p:cNvPr>
          <p:cNvSpPr/>
          <p:nvPr/>
        </p:nvSpPr>
        <p:spPr>
          <a:xfrm rot="16200000">
            <a:off x="5882185" y="548184"/>
            <a:ext cx="6309815" cy="6309815"/>
          </a:xfrm>
          <a:prstGeom prst="rtTriangle">
            <a:avLst/>
          </a:prstGeom>
          <a:solidFill>
            <a:srgbClr val="709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B0FAF0-2FDF-4ED9-BEC6-AD5BBCB35589}"/>
              </a:ext>
            </a:extLst>
          </p:cNvPr>
          <p:cNvSpPr/>
          <p:nvPr/>
        </p:nvSpPr>
        <p:spPr>
          <a:xfrm rot="2698634">
            <a:off x="3914518" y="-3352989"/>
            <a:ext cx="4335048" cy="13932761"/>
          </a:xfrm>
          <a:prstGeom prst="rect">
            <a:avLst/>
          </a:prstGeom>
          <a:solidFill>
            <a:srgbClr val="DD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C3E579A-EB9D-400D-8B3E-279A00C8A9E3}"/>
              </a:ext>
            </a:extLst>
          </p:cNvPr>
          <p:cNvSpPr/>
          <p:nvPr/>
        </p:nvSpPr>
        <p:spPr>
          <a:xfrm>
            <a:off x="5983783" y="1078514"/>
            <a:ext cx="4627947" cy="4627947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56D765A-C642-4541-A524-C162ADA8345A}"/>
              </a:ext>
            </a:extLst>
          </p:cNvPr>
          <p:cNvSpPr/>
          <p:nvPr/>
        </p:nvSpPr>
        <p:spPr>
          <a:xfrm>
            <a:off x="5849958" y="944689"/>
            <a:ext cx="4895595" cy="4895595"/>
          </a:xfrm>
          <a:prstGeom prst="ellipse">
            <a:avLst/>
          </a:prstGeom>
          <a:noFill/>
          <a:ln w="38100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C5E1D7F-00BE-4907-9CD3-0A65A291BB8E}"/>
              </a:ext>
            </a:extLst>
          </p:cNvPr>
          <p:cNvGrpSpPr/>
          <p:nvPr/>
        </p:nvGrpSpPr>
        <p:grpSpPr>
          <a:xfrm>
            <a:off x="3722659" y="2479709"/>
            <a:ext cx="1514349" cy="2682094"/>
            <a:chOff x="7768427" y="2478063"/>
            <a:chExt cx="1514349" cy="228404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37FDEF4-EFB5-4A78-9585-8F9B24E76249}"/>
                </a:ext>
              </a:extLst>
            </p:cNvPr>
            <p:cNvSpPr txBox="1"/>
            <p:nvPr/>
          </p:nvSpPr>
          <p:spPr>
            <a:xfrm>
              <a:off x="8728778" y="2796361"/>
              <a:ext cx="553998" cy="1965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1E53196-24BA-43FA-954F-5BE7D4FFBC9E}"/>
                </a:ext>
              </a:extLst>
            </p:cNvPr>
            <p:cNvSpPr txBox="1"/>
            <p:nvPr/>
          </p:nvSpPr>
          <p:spPr>
            <a:xfrm>
              <a:off x="7768427" y="2478063"/>
              <a:ext cx="1046440" cy="2206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1AA46B5-4D7E-45B7-AAE8-7A73D16B2B69}"/>
              </a:ext>
            </a:extLst>
          </p:cNvPr>
          <p:cNvGrpSpPr/>
          <p:nvPr/>
        </p:nvGrpSpPr>
        <p:grpSpPr>
          <a:xfrm>
            <a:off x="2272877" y="2479709"/>
            <a:ext cx="1514349" cy="2682094"/>
            <a:chOff x="7768427" y="2478063"/>
            <a:chExt cx="1514349" cy="228404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8D65033-47E6-4B5E-B421-960147D160A0}"/>
                </a:ext>
              </a:extLst>
            </p:cNvPr>
            <p:cNvSpPr txBox="1"/>
            <p:nvPr/>
          </p:nvSpPr>
          <p:spPr>
            <a:xfrm>
              <a:off x="8728778" y="2796361"/>
              <a:ext cx="553998" cy="1965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5E57F5D-0BF3-47BF-9CF5-2034C6A2739C}"/>
                </a:ext>
              </a:extLst>
            </p:cNvPr>
            <p:cNvSpPr txBox="1"/>
            <p:nvPr/>
          </p:nvSpPr>
          <p:spPr>
            <a:xfrm>
              <a:off x="7768427" y="2478063"/>
              <a:ext cx="1046440" cy="2206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572B25A-169A-4A03-AB92-B27A1C752600}"/>
              </a:ext>
            </a:extLst>
          </p:cNvPr>
          <p:cNvGrpSpPr/>
          <p:nvPr/>
        </p:nvGrpSpPr>
        <p:grpSpPr>
          <a:xfrm>
            <a:off x="823095" y="2479709"/>
            <a:ext cx="1514349" cy="2682094"/>
            <a:chOff x="7768427" y="2478063"/>
            <a:chExt cx="1514349" cy="228404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947BD5C-94CD-4C16-AA3A-608921C6664F}"/>
                </a:ext>
              </a:extLst>
            </p:cNvPr>
            <p:cNvSpPr txBox="1"/>
            <p:nvPr/>
          </p:nvSpPr>
          <p:spPr>
            <a:xfrm>
              <a:off x="8728778" y="2796361"/>
              <a:ext cx="553998" cy="1965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7703A22-13ED-442C-BEFE-023D97F0ED3A}"/>
                </a:ext>
              </a:extLst>
            </p:cNvPr>
            <p:cNvSpPr txBox="1"/>
            <p:nvPr/>
          </p:nvSpPr>
          <p:spPr>
            <a:xfrm>
              <a:off x="7768427" y="2478063"/>
              <a:ext cx="1046440" cy="2206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937291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365679-94E5-4270-A1C6-F576FD51C04F}"/>
              </a:ext>
            </a:extLst>
          </p:cNvPr>
          <p:cNvSpPr/>
          <p:nvPr/>
        </p:nvSpPr>
        <p:spPr>
          <a:xfrm>
            <a:off x="0" y="-27041"/>
            <a:ext cx="12192000" cy="3854466"/>
          </a:xfrm>
          <a:prstGeom prst="rect">
            <a:avLst/>
          </a:prstGeom>
          <a:solidFill>
            <a:srgbClr val="88A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D68FBB-AF0F-4DE4-B626-A1F5ED96A2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0633"/>
            <a:ext cx="2588353" cy="255069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E5BA59B-2A3B-457C-9188-1F7E3C8FABD7}"/>
              </a:ext>
            </a:extLst>
          </p:cNvPr>
          <p:cNvSpPr/>
          <p:nvPr/>
        </p:nvSpPr>
        <p:spPr>
          <a:xfrm>
            <a:off x="-1853728" y="-1853728"/>
            <a:ext cx="4717244" cy="471724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E7552E-C4E1-4619-ADBF-E9DF46E1DA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462" y="4046337"/>
            <a:ext cx="2490538" cy="2811663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CF94D0E3-61D0-46ED-BF90-E1BD2BF3E167}"/>
              </a:ext>
            </a:extLst>
          </p:cNvPr>
          <p:cNvSpPr/>
          <p:nvPr/>
        </p:nvSpPr>
        <p:spPr>
          <a:xfrm>
            <a:off x="9264316" y="3930316"/>
            <a:ext cx="4781412" cy="4781412"/>
          </a:xfrm>
          <a:prstGeom prst="ellipse">
            <a:avLst/>
          </a:prstGeom>
          <a:noFill/>
          <a:ln w="38100">
            <a:solidFill>
              <a:srgbClr val="88A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496B5A-6FA7-4CF4-8B87-B7B001062636}"/>
              </a:ext>
            </a:extLst>
          </p:cNvPr>
          <p:cNvSpPr/>
          <p:nvPr/>
        </p:nvSpPr>
        <p:spPr>
          <a:xfrm>
            <a:off x="4208964" y="234345"/>
            <a:ext cx="3774072" cy="1287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5C500DA-1729-433D-A6DB-7EFA550817BB}"/>
              </a:ext>
            </a:extLst>
          </p:cNvPr>
          <p:cNvGrpSpPr/>
          <p:nvPr/>
        </p:nvGrpSpPr>
        <p:grpSpPr>
          <a:xfrm>
            <a:off x="2516681" y="2779814"/>
            <a:ext cx="7595507" cy="2154906"/>
            <a:chOff x="2516681" y="2779814"/>
            <a:chExt cx="7595507" cy="215490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C89BC9A-AE7E-412F-BCF3-C7EB0131DE59}"/>
                </a:ext>
              </a:extLst>
            </p:cNvPr>
            <p:cNvGrpSpPr/>
            <p:nvPr/>
          </p:nvGrpSpPr>
          <p:grpSpPr>
            <a:xfrm>
              <a:off x="6534432" y="2816326"/>
              <a:ext cx="3423318" cy="649186"/>
              <a:chOff x="6534432" y="2816326"/>
              <a:chExt cx="3423318" cy="649186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1247801B-ABB3-4EB4-8D9B-3170A2548E87}"/>
                  </a:ext>
                </a:extLst>
              </p:cNvPr>
              <p:cNvGrpSpPr/>
              <p:nvPr/>
            </p:nvGrpSpPr>
            <p:grpSpPr>
              <a:xfrm>
                <a:off x="6534432" y="2816326"/>
                <a:ext cx="3423318" cy="649186"/>
                <a:chOff x="2960168" y="2743302"/>
                <a:chExt cx="3423318" cy="649186"/>
              </a:xfrm>
            </p:grpSpPr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D6BB146F-B460-48A8-B940-0079ED6F066F}"/>
                    </a:ext>
                  </a:extLst>
                </p:cNvPr>
                <p:cNvSpPr/>
                <p:nvPr/>
              </p:nvSpPr>
              <p:spPr>
                <a:xfrm>
                  <a:off x="2960168" y="2750804"/>
                  <a:ext cx="670400" cy="641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527E6D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CE96226B-4618-42AC-B3AD-85A98B43E61E}"/>
                    </a:ext>
                  </a:extLst>
                </p:cNvPr>
                <p:cNvSpPr txBox="1"/>
                <p:nvPr/>
              </p:nvSpPr>
              <p:spPr>
                <a:xfrm>
                  <a:off x="3727219" y="2743302"/>
                  <a:ext cx="26562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B777893-C305-46B6-862C-B67D592B7099}"/>
                  </a:ext>
                </a:extLst>
              </p:cNvPr>
              <p:cNvSpPr txBox="1"/>
              <p:nvPr/>
            </p:nvSpPr>
            <p:spPr>
              <a:xfrm>
                <a:off x="6595753" y="2918458"/>
                <a:ext cx="705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527E6D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527E6D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2B35F8D-9045-476D-8AC9-DE72AC9BEF5B}"/>
                </a:ext>
              </a:extLst>
            </p:cNvPr>
            <p:cNvGrpSpPr/>
            <p:nvPr/>
          </p:nvGrpSpPr>
          <p:grpSpPr>
            <a:xfrm>
              <a:off x="2516681" y="2779814"/>
              <a:ext cx="3423318" cy="671041"/>
              <a:chOff x="2516681" y="2779814"/>
              <a:chExt cx="3423318" cy="671041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EDE6755-A029-499E-BCD2-26480C1E7333}"/>
                  </a:ext>
                </a:extLst>
              </p:cNvPr>
              <p:cNvGrpSpPr/>
              <p:nvPr/>
            </p:nvGrpSpPr>
            <p:grpSpPr>
              <a:xfrm>
                <a:off x="2516681" y="2779814"/>
                <a:ext cx="3423318" cy="649186"/>
                <a:chOff x="2960168" y="2743302"/>
                <a:chExt cx="3423318" cy="649186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F63B01DF-0CF6-48B0-8642-3B818DABB0BD}"/>
                    </a:ext>
                  </a:extLst>
                </p:cNvPr>
                <p:cNvSpPr/>
                <p:nvPr/>
              </p:nvSpPr>
              <p:spPr>
                <a:xfrm>
                  <a:off x="2960168" y="2750804"/>
                  <a:ext cx="670400" cy="6416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527E6D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C79F718-6232-4A7C-ADE5-06292CFBD9F0}"/>
                    </a:ext>
                  </a:extLst>
                </p:cNvPr>
                <p:cNvSpPr txBox="1"/>
                <p:nvPr/>
              </p:nvSpPr>
              <p:spPr>
                <a:xfrm>
                  <a:off x="3727219" y="2743302"/>
                  <a:ext cx="26562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3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B106806-0DC5-41AA-BC23-B8098D920C2F}"/>
                  </a:ext>
                </a:extLst>
              </p:cNvPr>
              <p:cNvSpPr txBox="1"/>
              <p:nvPr/>
            </p:nvSpPr>
            <p:spPr>
              <a:xfrm>
                <a:off x="2628000" y="2927635"/>
                <a:ext cx="684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800" dirty="0">
                    <a:solidFill>
                      <a:srgbClr val="527E6D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527E6D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457AEDB-2742-40A6-A135-3390077CDC2F}"/>
                </a:ext>
              </a:extLst>
            </p:cNvPr>
            <p:cNvGrpSpPr/>
            <p:nvPr/>
          </p:nvGrpSpPr>
          <p:grpSpPr>
            <a:xfrm>
              <a:off x="2516681" y="3827425"/>
              <a:ext cx="3423318" cy="649186"/>
              <a:chOff x="6534432" y="2816326"/>
              <a:chExt cx="3423318" cy="649186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1B8DB0DD-45D9-4C98-99B9-AD01CAF24D45}"/>
                  </a:ext>
                </a:extLst>
              </p:cNvPr>
              <p:cNvGrpSpPr/>
              <p:nvPr/>
            </p:nvGrpSpPr>
            <p:grpSpPr>
              <a:xfrm>
                <a:off x="6534432" y="2816326"/>
                <a:ext cx="3423318" cy="649186"/>
                <a:chOff x="2960168" y="2743302"/>
                <a:chExt cx="3423318" cy="649186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02F3D31C-F8D1-45AD-B8DE-DA525B38E8D3}"/>
                    </a:ext>
                  </a:extLst>
                </p:cNvPr>
                <p:cNvSpPr/>
                <p:nvPr/>
              </p:nvSpPr>
              <p:spPr>
                <a:xfrm>
                  <a:off x="2960168" y="2750804"/>
                  <a:ext cx="670400" cy="641684"/>
                </a:xfrm>
                <a:prstGeom prst="ellipse">
                  <a:avLst/>
                </a:prstGeom>
                <a:solidFill>
                  <a:srgbClr val="527E6D"/>
                </a:solidFill>
                <a:ln>
                  <a:solidFill>
                    <a:srgbClr val="527E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527E6D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A43A326-4ACC-4EC6-8801-61EF39126CDB}"/>
                    </a:ext>
                  </a:extLst>
                </p:cNvPr>
                <p:cNvSpPr txBox="1"/>
                <p:nvPr/>
              </p:nvSpPr>
              <p:spPr>
                <a:xfrm>
                  <a:off x="3727220" y="2743302"/>
                  <a:ext cx="26562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rgbClr val="527E6D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3600" dirty="0">
                    <a:solidFill>
                      <a:srgbClr val="527E6D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9BE5DCA-C4FB-46CE-AC73-56EB806079AA}"/>
                  </a:ext>
                </a:extLst>
              </p:cNvPr>
              <p:cNvSpPr txBox="1"/>
              <p:nvPr/>
            </p:nvSpPr>
            <p:spPr>
              <a:xfrm>
                <a:off x="6595753" y="2918458"/>
                <a:ext cx="705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B012B36-E145-408E-B5F3-07DBBCA51530}"/>
                </a:ext>
              </a:extLst>
            </p:cNvPr>
            <p:cNvGrpSpPr/>
            <p:nvPr/>
          </p:nvGrpSpPr>
          <p:grpSpPr>
            <a:xfrm>
              <a:off x="6534432" y="3866574"/>
              <a:ext cx="3577756" cy="649186"/>
              <a:chOff x="6534432" y="2816326"/>
              <a:chExt cx="3577756" cy="649186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DC5FA20-0553-4A2A-A70F-FEFE527616ED}"/>
                  </a:ext>
                </a:extLst>
              </p:cNvPr>
              <p:cNvGrpSpPr/>
              <p:nvPr/>
            </p:nvGrpSpPr>
            <p:grpSpPr>
              <a:xfrm>
                <a:off x="6534432" y="2816326"/>
                <a:ext cx="3577756" cy="649186"/>
                <a:chOff x="2960168" y="2743302"/>
                <a:chExt cx="3577756" cy="649186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DA87CF39-0DA8-40A7-AD2A-C83A0188FAA4}"/>
                    </a:ext>
                  </a:extLst>
                </p:cNvPr>
                <p:cNvSpPr/>
                <p:nvPr/>
              </p:nvSpPr>
              <p:spPr>
                <a:xfrm>
                  <a:off x="2960168" y="2750804"/>
                  <a:ext cx="670400" cy="641684"/>
                </a:xfrm>
                <a:prstGeom prst="ellipse">
                  <a:avLst/>
                </a:prstGeom>
                <a:solidFill>
                  <a:srgbClr val="527E6D"/>
                </a:solidFill>
                <a:ln>
                  <a:solidFill>
                    <a:srgbClr val="527E6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527E6D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B328AB59-11D9-4625-9496-CE8ACFB8B77E}"/>
                    </a:ext>
                  </a:extLst>
                </p:cNvPr>
                <p:cNvSpPr txBox="1"/>
                <p:nvPr/>
              </p:nvSpPr>
              <p:spPr>
                <a:xfrm>
                  <a:off x="3727220" y="2743302"/>
                  <a:ext cx="28107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rgbClr val="527E6D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3600" dirty="0">
                    <a:solidFill>
                      <a:srgbClr val="527E6D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7826274-194E-4B21-A6BC-6287E6B3238F}"/>
                  </a:ext>
                </a:extLst>
              </p:cNvPr>
              <p:cNvSpPr txBox="1"/>
              <p:nvPr/>
            </p:nvSpPr>
            <p:spPr>
              <a:xfrm>
                <a:off x="6595753" y="2918458"/>
                <a:ext cx="705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3FBD26-A822-4146-9D0D-D2039A3E96B2}"/>
                </a:ext>
              </a:extLst>
            </p:cNvPr>
            <p:cNvSpPr txBox="1"/>
            <p:nvPr/>
          </p:nvSpPr>
          <p:spPr>
            <a:xfrm>
              <a:off x="3423319" y="3391596"/>
              <a:ext cx="2073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C1F81D4-A229-47F0-9EB2-C223C88F2ED9}"/>
                </a:ext>
              </a:extLst>
            </p:cNvPr>
            <p:cNvSpPr txBox="1"/>
            <p:nvPr/>
          </p:nvSpPr>
          <p:spPr>
            <a:xfrm>
              <a:off x="7464616" y="3427048"/>
              <a:ext cx="2073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EC45BC4-5089-4B26-B076-B850519C86EF}"/>
                </a:ext>
              </a:extLst>
            </p:cNvPr>
            <p:cNvSpPr txBox="1"/>
            <p:nvPr/>
          </p:nvSpPr>
          <p:spPr>
            <a:xfrm>
              <a:off x="3449314" y="4439207"/>
              <a:ext cx="2073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527E6D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527E6D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D6D47DB-6F7E-4C81-A4A3-2AA4003B9D1F}"/>
                </a:ext>
              </a:extLst>
            </p:cNvPr>
            <p:cNvSpPr txBox="1"/>
            <p:nvPr/>
          </p:nvSpPr>
          <p:spPr>
            <a:xfrm>
              <a:off x="7464616" y="4473055"/>
              <a:ext cx="2073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rgbClr val="527E6D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527E6D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2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:a14="http://schemas.microsoft.com/office/drawing/2010/main" xmlns:a16="http://schemas.microsoft.com/office/drawing/2014/main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AFF338C-C57F-418A-B1D4-8FBF2BE0DF85}"/>
              </a:ext>
            </a:extLst>
          </p:cNvPr>
          <p:cNvGrpSpPr/>
          <p:nvPr/>
        </p:nvGrpSpPr>
        <p:grpSpPr>
          <a:xfrm>
            <a:off x="735461" y="904097"/>
            <a:ext cx="3767658" cy="4971008"/>
            <a:chOff x="735461" y="904097"/>
            <a:chExt cx="3767658" cy="497100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06B9560-4545-4481-BFDA-B1CA30EB2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521726">
              <a:off x="735461" y="904097"/>
              <a:ext cx="3767658" cy="4686354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2F0F2F-A88D-42FD-A1F0-9886FD436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119174">
              <a:off x="2342922" y="4260291"/>
              <a:ext cx="1575837" cy="1653791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DFF23F3-658A-4033-9DB2-67B1DE172B35}"/>
              </a:ext>
            </a:extLst>
          </p:cNvPr>
          <p:cNvSpPr/>
          <p:nvPr/>
        </p:nvSpPr>
        <p:spPr>
          <a:xfrm>
            <a:off x="5406190" y="1"/>
            <a:ext cx="6785810" cy="6857999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D43245-203D-4536-AFE0-7E0A4EBCB4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CEB455"/>
              </a:clrFrom>
              <a:clrTo>
                <a:srgbClr val="CEB45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823" y="-826768"/>
            <a:ext cx="5535675" cy="2744941"/>
          </a:xfrm>
          <a:prstGeom prst="rect">
            <a:avLst/>
          </a:prstGeom>
          <a:noFill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A9CDAF-8F6A-4099-A7E3-2FFC11977C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0376" y="4869237"/>
            <a:ext cx="1761623" cy="198876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BBC6BF2-0B2C-4607-A5F4-1787E1662806}"/>
              </a:ext>
            </a:extLst>
          </p:cNvPr>
          <p:cNvSpPr txBox="1"/>
          <p:nvPr/>
        </p:nvSpPr>
        <p:spPr>
          <a:xfrm>
            <a:off x="6484698" y="2216303"/>
            <a:ext cx="4612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>
                <a:solidFill>
                  <a:srgbClr val="E5E6E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four</a:t>
            </a:r>
            <a:endParaRPr lang="zh-CN" altLang="en-US" dirty="0"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320302-C910-D4D4-65EC-E8FFA35911AC}"/>
              </a:ext>
            </a:extLst>
          </p:cNvPr>
          <p:cNvSpPr txBox="1"/>
          <p:nvPr/>
        </p:nvSpPr>
        <p:spPr>
          <a:xfrm>
            <a:off x="6403838" y="3273676"/>
            <a:ext cx="500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E5E6E1"/>
                </a:solidFill>
                <a:cs typeface="+mn-ea"/>
                <a:sym typeface="+mn-lt"/>
              </a:rPr>
              <a:t>Add title text</a:t>
            </a:r>
            <a:endParaRPr lang="zh-CN" altLang="en-US" sz="11500" dirty="0">
              <a:solidFill>
                <a:srgbClr val="E5E6E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3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AC86C9-815B-4DCA-9C5C-0AFED868ACE0}"/>
              </a:ext>
            </a:extLst>
          </p:cNvPr>
          <p:cNvSpPr/>
          <p:nvPr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rgbClr val="DD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5972466-2F47-462D-BD42-FFBF146BDC4C}"/>
              </a:ext>
            </a:extLst>
          </p:cNvPr>
          <p:cNvGrpSpPr/>
          <p:nvPr/>
        </p:nvGrpSpPr>
        <p:grpSpPr>
          <a:xfrm>
            <a:off x="1564080" y="1426604"/>
            <a:ext cx="3661570" cy="3481876"/>
            <a:chOff x="1438739" y="1173707"/>
            <a:chExt cx="3661570" cy="348187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33E5E338-C11E-45B7-B5B6-B665C5983231}"/>
                </a:ext>
              </a:extLst>
            </p:cNvPr>
            <p:cNvSpPr/>
            <p:nvPr/>
          </p:nvSpPr>
          <p:spPr>
            <a:xfrm>
              <a:off x="1618434" y="1173707"/>
              <a:ext cx="3481875" cy="3481875"/>
            </a:xfrm>
            <a:prstGeom prst="ellipse">
              <a:avLst/>
            </a:prstGeom>
            <a:noFill/>
            <a:ln w="57150">
              <a:solidFill>
                <a:srgbClr val="4468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A5F578A2-84F1-4889-9014-07F174FAD73C}"/>
                </a:ext>
              </a:extLst>
            </p:cNvPr>
            <p:cNvSpPr/>
            <p:nvPr/>
          </p:nvSpPr>
          <p:spPr>
            <a:xfrm>
              <a:off x="1438739" y="1173708"/>
              <a:ext cx="3481875" cy="348187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1E2AA43-47EF-4484-BCD3-B5A992B5113C}"/>
              </a:ext>
            </a:extLst>
          </p:cNvPr>
          <p:cNvGrpSpPr/>
          <p:nvPr/>
        </p:nvGrpSpPr>
        <p:grpSpPr>
          <a:xfrm>
            <a:off x="7146282" y="1674540"/>
            <a:ext cx="3661570" cy="3481875"/>
            <a:chOff x="7091691" y="1394347"/>
            <a:chExt cx="3661570" cy="3481875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9D67F78-DADD-4433-BB89-DBB72B6AE83E}"/>
                </a:ext>
              </a:extLst>
            </p:cNvPr>
            <p:cNvSpPr/>
            <p:nvPr/>
          </p:nvSpPr>
          <p:spPr>
            <a:xfrm>
              <a:off x="7091691" y="1394347"/>
              <a:ext cx="3481875" cy="3481875"/>
            </a:xfrm>
            <a:prstGeom prst="ellipse">
              <a:avLst/>
            </a:prstGeom>
            <a:noFill/>
            <a:ln w="57150">
              <a:solidFill>
                <a:srgbClr val="4468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09E9C73-AC46-497F-9DBB-922FA4B6007D}"/>
                </a:ext>
              </a:extLst>
            </p:cNvPr>
            <p:cNvSpPr/>
            <p:nvPr/>
          </p:nvSpPr>
          <p:spPr>
            <a:xfrm>
              <a:off x="7271386" y="1394347"/>
              <a:ext cx="3481875" cy="348187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F6DB50F-5900-4423-9B51-BF255063FF86}"/>
              </a:ext>
            </a:extLst>
          </p:cNvPr>
          <p:cNvSpPr txBox="1"/>
          <p:nvPr/>
        </p:nvSpPr>
        <p:spPr>
          <a:xfrm>
            <a:off x="2700162" y="5172221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87FB249-22F3-4A0E-8385-D9A5C2F64B1A}"/>
              </a:ext>
            </a:extLst>
          </p:cNvPr>
          <p:cNvSpPr txBox="1"/>
          <p:nvPr/>
        </p:nvSpPr>
        <p:spPr>
          <a:xfrm>
            <a:off x="8365283" y="5176770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6FE4C5-C671-4173-9286-D4D935FA02E8}"/>
              </a:ext>
            </a:extLst>
          </p:cNvPr>
          <p:cNvSpPr txBox="1"/>
          <p:nvPr/>
        </p:nvSpPr>
        <p:spPr>
          <a:xfrm>
            <a:off x="3958181" y="701849"/>
            <a:ext cx="427563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7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51B13BF-B3A1-44CA-A187-4C3ACFBFC367}"/>
              </a:ext>
            </a:extLst>
          </p:cNvPr>
          <p:cNvSpPr/>
          <p:nvPr/>
        </p:nvSpPr>
        <p:spPr>
          <a:xfrm>
            <a:off x="7233313" y="1"/>
            <a:ext cx="5008944" cy="6857999"/>
          </a:xfrm>
          <a:prstGeom prst="rect">
            <a:avLst/>
          </a:prstGeom>
          <a:solidFill>
            <a:srgbClr val="DD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7405CB-CF1F-4F27-9C46-F708E73CD326}"/>
              </a:ext>
            </a:extLst>
          </p:cNvPr>
          <p:cNvGrpSpPr/>
          <p:nvPr/>
        </p:nvGrpSpPr>
        <p:grpSpPr>
          <a:xfrm>
            <a:off x="6096000" y="-1083603"/>
            <a:ext cx="7707928" cy="10662935"/>
            <a:chOff x="1363331" y="-1"/>
            <a:chExt cx="4608344" cy="7045917"/>
          </a:xfrm>
          <a:blipFill>
            <a:blip r:embed="rId3"/>
            <a:stretch>
              <a:fillRect/>
            </a:stretch>
          </a:blip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288F663-744A-4DBC-AAE3-96F80D025016}"/>
                </a:ext>
              </a:extLst>
            </p:cNvPr>
            <p:cNvSpPr/>
            <p:nvPr/>
          </p:nvSpPr>
          <p:spPr>
            <a:xfrm>
              <a:off x="4852559" y="0"/>
              <a:ext cx="111911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8F0D0D4-919A-4938-9124-D4CACE24C390}"/>
                </a:ext>
              </a:extLst>
            </p:cNvPr>
            <p:cNvSpPr/>
            <p:nvPr/>
          </p:nvSpPr>
          <p:spPr>
            <a:xfrm>
              <a:off x="3689483" y="-1"/>
              <a:ext cx="111911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241E69F-5314-470C-80CB-754972DD0CBB}"/>
                </a:ext>
              </a:extLst>
            </p:cNvPr>
            <p:cNvSpPr/>
            <p:nvPr/>
          </p:nvSpPr>
          <p:spPr>
            <a:xfrm>
              <a:off x="2526407" y="21812"/>
              <a:ext cx="111911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DF10BA0-DA93-475F-8A92-8E3325BD8467}"/>
                </a:ext>
              </a:extLst>
            </p:cNvPr>
            <p:cNvSpPr/>
            <p:nvPr/>
          </p:nvSpPr>
          <p:spPr>
            <a:xfrm>
              <a:off x="1363331" y="187916"/>
              <a:ext cx="111911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705DCC3-F02C-40B3-A0EE-F3B9F51CC24F}"/>
              </a:ext>
            </a:extLst>
          </p:cNvPr>
          <p:cNvSpPr txBox="1"/>
          <p:nvPr/>
        </p:nvSpPr>
        <p:spPr>
          <a:xfrm>
            <a:off x="1030589" y="1164356"/>
            <a:ext cx="42756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E0004C-E27E-4F0C-A613-BFB9BB4F9465}"/>
              </a:ext>
            </a:extLst>
          </p:cNvPr>
          <p:cNvSpPr txBox="1"/>
          <p:nvPr/>
        </p:nvSpPr>
        <p:spPr>
          <a:xfrm>
            <a:off x="973965" y="1801276"/>
            <a:ext cx="5396748" cy="4234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A762F0-BB20-400A-99D9-2548CD6D61B4}"/>
              </a:ext>
            </a:extLst>
          </p:cNvPr>
          <p:cNvSpPr txBox="1"/>
          <p:nvPr/>
        </p:nvSpPr>
        <p:spPr>
          <a:xfrm>
            <a:off x="1030589" y="4055892"/>
            <a:ext cx="42756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C41ED3-1F7A-4320-A391-CE383EF330CB}"/>
              </a:ext>
            </a:extLst>
          </p:cNvPr>
          <p:cNvSpPr txBox="1"/>
          <p:nvPr/>
        </p:nvSpPr>
        <p:spPr>
          <a:xfrm>
            <a:off x="973965" y="4692812"/>
            <a:ext cx="5396748" cy="4234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45702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A696E42-6E12-47B6-8137-1211B49FD7D9}"/>
              </a:ext>
            </a:extLst>
          </p:cNvPr>
          <p:cNvSpPr txBox="1"/>
          <p:nvPr/>
        </p:nvSpPr>
        <p:spPr>
          <a:xfrm>
            <a:off x="3419534" y="1711818"/>
            <a:ext cx="189704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717799-9A12-4DB6-81AD-1FB3377B3DBD}"/>
              </a:ext>
            </a:extLst>
          </p:cNvPr>
          <p:cNvSpPr txBox="1"/>
          <p:nvPr/>
        </p:nvSpPr>
        <p:spPr>
          <a:xfrm>
            <a:off x="3164538" y="2548937"/>
            <a:ext cx="2031325" cy="29738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600" dirty="0">
                <a:solidFill>
                  <a:srgbClr val="25252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25252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3E94AF-B8B8-4633-A7C0-62D850B8C8F4}"/>
              </a:ext>
            </a:extLst>
          </p:cNvPr>
          <p:cNvGrpSpPr/>
          <p:nvPr/>
        </p:nvGrpSpPr>
        <p:grpSpPr>
          <a:xfrm>
            <a:off x="6426479" y="1499191"/>
            <a:ext cx="5267545" cy="5320744"/>
            <a:chOff x="6426479" y="1499191"/>
            <a:chExt cx="5267545" cy="5320744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32C8C1C1-3972-4515-A73B-EC85C0DA08B9}"/>
                </a:ext>
              </a:extLst>
            </p:cNvPr>
            <p:cNvSpPr/>
            <p:nvPr/>
          </p:nvSpPr>
          <p:spPr>
            <a:xfrm>
              <a:off x="6620639" y="1499191"/>
              <a:ext cx="5073385" cy="5073385"/>
            </a:xfrm>
            <a:prstGeom prst="ellipse">
              <a:avLst/>
            </a:prstGeom>
            <a:solidFill>
              <a:srgbClr val="527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E85CD9-C581-496D-81BC-B4E2F23F39E2}"/>
                </a:ext>
              </a:extLst>
            </p:cNvPr>
            <p:cNvSpPr txBox="1"/>
            <p:nvPr/>
          </p:nvSpPr>
          <p:spPr>
            <a:xfrm>
              <a:off x="9957123" y="2173483"/>
              <a:ext cx="1107996" cy="35969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GREEN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3A789A5-9E33-4654-BCE1-5C24C00BA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6479" y="2173483"/>
              <a:ext cx="3724804" cy="4646452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8C8E9384-89B9-4195-82AE-EAA733A2D663}"/>
              </a:ext>
            </a:extLst>
          </p:cNvPr>
          <p:cNvSpPr/>
          <p:nvPr/>
        </p:nvSpPr>
        <p:spPr>
          <a:xfrm>
            <a:off x="-989910" y="-989910"/>
            <a:ext cx="1979819" cy="1979819"/>
          </a:xfrm>
          <a:prstGeom prst="ellipse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370762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897BE74-8F6A-44A8-AE61-0DD19D03D7B2}"/>
              </a:ext>
            </a:extLst>
          </p:cNvPr>
          <p:cNvSpPr/>
          <p:nvPr/>
        </p:nvSpPr>
        <p:spPr>
          <a:xfrm>
            <a:off x="0" y="1070810"/>
            <a:ext cx="3886200" cy="5787189"/>
          </a:xfrm>
          <a:prstGeom prst="rect">
            <a:avLst/>
          </a:prstGeom>
          <a:solidFill>
            <a:srgbClr val="709178">
              <a:alpha val="82000"/>
            </a:srgbClr>
          </a:solidFill>
          <a:ln>
            <a:solidFill>
              <a:srgbClr val="7091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C3930D-B151-40C1-B735-7BB0234534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532" y="1905774"/>
            <a:ext cx="2618668" cy="383447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5A28E7-4BE5-4BD9-BEAA-041BF4AE619A}"/>
              </a:ext>
            </a:extLst>
          </p:cNvPr>
          <p:cNvSpPr txBox="1"/>
          <p:nvPr/>
        </p:nvSpPr>
        <p:spPr>
          <a:xfrm>
            <a:off x="33602" y="2200326"/>
            <a:ext cx="1200329" cy="3333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GREEN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646B2C-8563-4CAD-AC2E-F570A6EF06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885" y="105552"/>
            <a:ext cx="3375838" cy="679639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2AB7943-0487-4651-A5AA-29D27D83327D}"/>
              </a:ext>
            </a:extLst>
          </p:cNvPr>
          <p:cNvGrpSpPr>
            <a:grpSpLocks/>
          </p:cNvGrpSpPr>
          <p:nvPr/>
        </p:nvGrpSpPr>
        <p:grpSpPr bwMode="auto">
          <a:xfrm>
            <a:off x="7170822" y="2008917"/>
            <a:ext cx="4795837" cy="869889"/>
            <a:chOff x="6583936" y="1490032"/>
            <a:chExt cx="4795723" cy="869888"/>
          </a:xfrm>
        </p:grpSpPr>
        <p:sp>
          <p:nvSpPr>
            <p:cNvPr id="9" name="文本框 5">
              <a:extLst>
                <a:ext uri="{FF2B5EF4-FFF2-40B4-BE49-F238E27FC236}">
                  <a16:creationId xmlns:a16="http://schemas.microsoft.com/office/drawing/2014/main" id="{31D8508F-8D08-45CF-B6DF-06527A22E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936" y="2021366"/>
              <a:ext cx="47957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6">
              <a:extLst>
                <a:ext uri="{FF2B5EF4-FFF2-40B4-BE49-F238E27FC236}">
                  <a16:creationId xmlns:a16="http://schemas.microsoft.com/office/drawing/2014/main" id="{52AD3E6F-9A44-45D5-B184-498563892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936" y="1490032"/>
              <a:ext cx="18120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EAA202-4990-4D65-B3AD-F06C631CA5BE}"/>
              </a:ext>
            </a:extLst>
          </p:cNvPr>
          <p:cNvGrpSpPr>
            <a:grpSpLocks/>
          </p:cNvGrpSpPr>
          <p:nvPr/>
        </p:nvGrpSpPr>
        <p:grpSpPr bwMode="auto">
          <a:xfrm>
            <a:off x="7170822" y="3928204"/>
            <a:ext cx="4795837" cy="869889"/>
            <a:chOff x="6583936" y="1490032"/>
            <a:chExt cx="4795723" cy="869888"/>
          </a:xfrm>
        </p:grpSpPr>
        <p:sp>
          <p:nvSpPr>
            <p:cNvPr id="12" name="文本框 9">
              <a:extLst>
                <a:ext uri="{FF2B5EF4-FFF2-40B4-BE49-F238E27FC236}">
                  <a16:creationId xmlns:a16="http://schemas.microsoft.com/office/drawing/2014/main" id="{02B174E4-470F-488D-AEEC-4F654C05F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936" y="2021366"/>
              <a:ext cx="47957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5B11E728-0544-4D88-A86B-7C2C3D0A8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936" y="1490032"/>
              <a:ext cx="18120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0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0">
        <p:cut/>
      </p:transition>
    </mc:Choice>
    <mc:Fallback xmlns:a14="http://schemas.microsoft.com/office/drawing/2010/main" xmlns:a16="http://schemas.microsoft.com/office/drawing/2014/main" xmlns="">
      <p:transition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0FE7112-C9B8-47D3-998A-1F1461D11E00}"/>
              </a:ext>
            </a:extLst>
          </p:cNvPr>
          <p:cNvSpPr/>
          <p:nvPr/>
        </p:nvSpPr>
        <p:spPr>
          <a:xfrm>
            <a:off x="0" y="0"/>
            <a:ext cx="6785810" cy="6857999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A6DEFD-3CF9-4D10-A4D3-36A719CBC57A}"/>
              </a:ext>
            </a:extLst>
          </p:cNvPr>
          <p:cNvSpPr/>
          <p:nvPr/>
        </p:nvSpPr>
        <p:spPr>
          <a:xfrm>
            <a:off x="6785810" y="2"/>
            <a:ext cx="5406189" cy="6857998"/>
          </a:xfrm>
          <a:prstGeom prst="rect">
            <a:avLst/>
          </a:prstGeom>
          <a:solidFill>
            <a:srgbClr val="88A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29C66EE-FC86-4237-8043-F0EDFEE349BD}"/>
              </a:ext>
            </a:extLst>
          </p:cNvPr>
          <p:cNvSpPr/>
          <p:nvPr/>
        </p:nvSpPr>
        <p:spPr>
          <a:xfrm>
            <a:off x="1134418" y="926429"/>
            <a:ext cx="4957011" cy="4957011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806B50C-A823-49F0-89E7-2E6E7F7C001E}"/>
              </a:ext>
            </a:extLst>
          </p:cNvPr>
          <p:cNvSpPr/>
          <p:nvPr/>
        </p:nvSpPr>
        <p:spPr>
          <a:xfrm>
            <a:off x="481262" y="2406315"/>
            <a:ext cx="6196263" cy="1708485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C77128F-9ACA-4CD3-92EC-8198B63278E5}"/>
              </a:ext>
            </a:extLst>
          </p:cNvPr>
          <p:cNvSpPr txBox="1"/>
          <p:nvPr/>
        </p:nvSpPr>
        <p:spPr>
          <a:xfrm>
            <a:off x="526879" y="2145267"/>
            <a:ext cx="597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B51BB2F-B6CF-41FE-87F1-22EC63B545A0}"/>
              </a:ext>
            </a:extLst>
          </p:cNvPr>
          <p:cNvSpPr/>
          <p:nvPr/>
        </p:nvSpPr>
        <p:spPr>
          <a:xfrm rot="269235">
            <a:off x="4735870" y="-217802"/>
            <a:ext cx="5406189" cy="3726958"/>
          </a:xfrm>
          <a:prstGeom prst="rect">
            <a:avLst/>
          </a:prstGeom>
          <a:blipFill dpi="0" rotWithShape="1">
            <a:blip r:embed="rId4">
              <a:alphaModFix amt="1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76686FC-7D70-452A-90D9-478D30F879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CEB455"/>
              </a:clrFrom>
              <a:clrTo>
                <a:srgbClr val="CEB45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6667" y="4211052"/>
            <a:ext cx="6906641" cy="1822077"/>
          </a:xfrm>
          <a:prstGeom prst="rect">
            <a:avLst/>
          </a:prstGeom>
          <a:noFill/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B5635B-8DBA-4AAD-9D3C-2B5F8DA54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311441"/>
            <a:ext cx="2980382" cy="45719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9D98DE8-9693-C502-0540-1DA92F007682}"/>
              </a:ext>
            </a:extLst>
          </p:cNvPr>
          <p:cNvSpPr txBox="1"/>
          <p:nvPr/>
        </p:nvSpPr>
        <p:spPr>
          <a:xfrm>
            <a:off x="1319881" y="4932638"/>
            <a:ext cx="194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图片1">
            <a:extLst>
              <a:ext uri="{FF2B5EF4-FFF2-40B4-BE49-F238E27FC236}">
                <a16:creationId xmlns:a16="http://schemas.microsoft.com/office/drawing/2014/main" id="{20637BBF-850C-E4F6-6ADF-76D7FC4FD3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333868" y="459574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98003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0" grpId="0" animBg="1"/>
      <p:bldP spid="22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AFF338C-C57F-418A-B1D4-8FBF2BE0DF85}"/>
              </a:ext>
            </a:extLst>
          </p:cNvPr>
          <p:cNvGrpSpPr/>
          <p:nvPr/>
        </p:nvGrpSpPr>
        <p:grpSpPr>
          <a:xfrm>
            <a:off x="735461" y="904097"/>
            <a:ext cx="3767658" cy="4971008"/>
            <a:chOff x="735461" y="904097"/>
            <a:chExt cx="3767658" cy="497100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06B9560-4545-4481-BFDA-B1CA30EB2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521726">
              <a:off x="735461" y="904097"/>
              <a:ext cx="3767658" cy="4686354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2F0F2F-A88D-42FD-A1F0-9886FD436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119174">
              <a:off x="2342922" y="4260291"/>
              <a:ext cx="1575837" cy="1653791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DFF23F3-658A-4033-9DB2-67B1DE172B35}"/>
              </a:ext>
            </a:extLst>
          </p:cNvPr>
          <p:cNvSpPr/>
          <p:nvPr/>
        </p:nvSpPr>
        <p:spPr>
          <a:xfrm>
            <a:off x="5406190" y="1"/>
            <a:ext cx="6785810" cy="6857999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D43245-203D-4536-AFE0-7E0A4EBCB4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CEB455"/>
              </a:clrFrom>
              <a:clrTo>
                <a:srgbClr val="CEB45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823" y="-826768"/>
            <a:ext cx="5535675" cy="2744941"/>
          </a:xfrm>
          <a:prstGeom prst="rect">
            <a:avLst/>
          </a:prstGeom>
          <a:noFill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A9CDAF-8F6A-4099-A7E3-2FFC11977C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0376" y="4869237"/>
            <a:ext cx="1761623" cy="19887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C9692E-6513-4729-B6A8-AC6E92829F78}"/>
              </a:ext>
            </a:extLst>
          </p:cNvPr>
          <p:cNvSpPr txBox="1"/>
          <p:nvPr/>
        </p:nvSpPr>
        <p:spPr>
          <a:xfrm>
            <a:off x="6842047" y="2227531"/>
            <a:ext cx="391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>
                <a:solidFill>
                  <a:srgbClr val="E5E6E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one</a:t>
            </a:r>
            <a:endParaRPr lang="zh-CN" altLang="en-US" dirty="0"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3B6108-FD7E-4DC4-9ADD-6275D277E5D0}"/>
              </a:ext>
            </a:extLst>
          </p:cNvPr>
          <p:cNvSpPr txBox="1"/>
          <p:nvPr/>
        </p:nvSpPr>
        <p:spPr>
          <a:xfrm>
            <a:off x="6403838" y="3273676"/>
            <a:ext cx="500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E5E6E1"/>
                </a:solidFill>
                <a:cs typeface="+mn-ea"/>
                <a:sym typeface="+mn-lt"/>
              </a:rPr>
              <a:t>Add title text</a:t>
            </a:r>
            <a:endParaRPr lang="zh-CN" altLang="en-US" sz="11500" dirty="0">
              <a:solidFill>
                <a:srgbClr val="E5E6E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1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7">
            <a:extLst>
              <a:ext uri="{FF2B5EF4-FFF2-40B4-BE49-F238E27FC236}">
                <a16:creationId xmlns:a16="http://schemas.microsoft.com/office/drawing/2014/main" id="{2C4B1845-6EB8-42E8-8307-FE0149BE628E}"/>
              </a:ext>
            </a:extLst>
          </p:cNvPr>
          <p:cNvSpPr/>
          <p:nvPr/>
        </p:nvSpPr>
        <p:spPr>
          <a:xfrm rot="2874926">
            <a:off x="2044996" y="864607"/>
            <a:ext cx="1380109" cy="1134200"/>
          </a:xfrm>
          <a:custGeom>
            <a:avLst/>
            <a:gdLst>
              <a:gd name="connsiteX0" fmla="*/ 0 w 1562986"/>
              <a:gd name="connsiteY0" fmla="*/ 781493 h 1562986"/>
              <a:gd name="connsiteX1" fmla="*/ 781493 w 1562986"/>
              <a:gd name="connsiteY1" fmla="*/ 0 h 1562986"/>
              <a:gd name="connsiteX2" fmla="*/ 1562986 w 1562986"/>
              <a:gd name="connsiteY2" fmla="*/ 781493 h 1562986"/>
              <a:gd name="connsiteX3" fmla="*/ 781493 w 1562986"/>
              <a:gd name="connsiteY3" fmla="*/ 1562986 h 1562986"/>
              <a:gd name="connsiteX4" fmla="*/ 0 w 1562986"/>
              <a:gd name="connsiteY4" fmla="*/ 781493 h 1562986"/>
              <a:gd name="connsiteX0" fmla="*/ 2701 w 1565687"/>
              <a:gd name="connsiteY0" fmla="*/ 824023 h 1605516"/>
              <a:gd name="connsiteX1" fmla="*/ 1018110 w 1565687"/>
              <a:gd name="connsiteY1" fmla="*/ 0 h 1605516"/>
              <a:gd name="connsiteX2" fmla="*/ 1565687 w 1565687"/>
              <a:gd name="connsiteY2" fmla="*/ 824023 h 1605516"/>
              <a:gd name="connsiteX3" fmla="*/ 784194 w 1565687"/>
              <a:gd name="connsiteY3" fmla="*/ 1605516 h 1605516"/>
              <a:gd name="connsiteX4" fmla="*/ 2701 w 1565687"/>
              <a:gd name="connsiteY4" fmla="*/ 824023 h 1605516"/>
              <a:gd name="connsiteX0" fmla="*/ 1775 w 1628556"/>
              <a:gd name="connsiteY0" fmla="*/ 644855 h 1608778"/>
              <a:gd name="connsiteX1" fmla="*/ 1080979 w 1628556"/>
              <a:gd name="connsiteY1" fmla="*/ 1585 h 1608778"/>
              <a:gd name="connsiteX2" fmla="*/ 1628556 w 1628556"/>
              <a:gd name="connsiteY2" fmla="*/ 825608 h 1608778"/>
              <a:gd name="connsiteX3" fmla="*/ 847063 w 1628556"/>
              <a:gd name="connsiteY3" fmla="*/ 1607101 h 1608778"/>
              <a:gd name="connsiteX4" fmla="*/ 1775 w 1628556"/>
              <a:gd name="connsiteY4" fmla="*/ 644855 h 1608778"/>
              <a:gd name="connsiteX0" fmla="*/ 5294 w 1632075"/>
              <a:gd name="connsiteY0" fmla="*/ 644882 h 1651178"/>
              <a:gd name="connsiteX1" fmla="*/ 1084498 w 1632075"/>
              <a:gd name="connsiteY1" fmla="*/ 1612 h 1651178"/>
              <a:gd name="connsiteX2" fmla="*/ 1632075 w 1632075"/>
              <a:gd name="connsiteY2" fmla="*/ 825635 h 1651178"/>
              <a:gd name="connsiteX3" fmla="*/ 712359 w 1632075"/>
              <a:gd name="connsiteY3" fmla="*/ 1649658 h 1651178"/>
              <a:gd name="connsiteX4" fmla="*/ 5294 w 1632075"/>
              <a:gd name="connsiteY4" fmla="*/ 644882 h 1651178"/>
              <a:gd name="connsiteX0" fmla="*/ 5466 w 1738572"/>
              <a:gd name="connsiteY0" fmla="*/ 645452 h 1652440"/>
              <a:gd name="connsiteX1" fmla="*/ 1084670 w 1738572"/>
              <a:gd name="connsiteY1" fmla="*/ 2182 h 1652440"/>
              <a:gd name="connsiteX2" fmla="*/ 1738572 w 1738572"/>
              <a:gd name="connsiteY2" fmla="*/ 858103 h 1652440"/>
              <a:gd name="connsiteX3" fmla="*/ 712531 w 1738572"/>
              <a:gd name="connsiteY3" fmla="*/ 1650228 h 1652440"/>
              <a:gd name="connsiteX4" fmla="*/ 5466 w 1738572"/>
              <a:gd name="connsiteY4" fmla="*/ 645452 h 1652440"/>
              <a:gd name="connsiteX0" fmla="*/ 13303 w 1746409"/>
              <a:gd name="connsiteY0" fmla="*/ 698939 h 1705927"/>
              <a:gd name="connsiteX1" fmla="*/ 321670 w 1746409"/>
              <a:gd name="connsiteY1" fmla="*/ 150954 h 1705927"/>
              <a:gd name="connsiteX2" fmla="*/ 1092507 w 1746409"/>
              <a:gd name="connsiteY2" fmla="*/ 55669 h 1705927"/>
              <a:gd name="connsiteX3" fmla="*/ 1746409 w 1746409"/>
              <a:gd name="connsiteY3" fmla="*/ 911590 h 1705927"/>
              <a:gd name="connsiteX4" fmla="*/ 720368 w 1746409"/>
              <a:gd name="connsiteY4" fmla="*/ 1703715 h 1705927"/>
              <a:gd name="connsiteX5" fmla="*/ 13303 w 1746409"/>
              <a:gd name="connsiteY5" fmla="*/ 698939 h 1705927"/>
              <a:gd name="connsiteX0" fmla="*/ 30492 w 1763598"/>
              <a:gd name="connsiteY0" fmla="*/ 698939 h 1934685"/>
              <a:gd name="connsiteX1" fmla="*/ 338859 w 1763598"/>
              <a:gd name="connsiteY1" fmla="*/ 150954 h 1934685"/>
              <a:gd name="connsiteX2" fmla="*/ 1109696 w 1763598"/>
              <a:gd name="connsiteY2" fmla="*/ 55669 h 1934685"/>
              <a:gd name="connsiteX3" fmla="*/ 1763598 w 1763598"/>
              <a:gd name="connsiteY3" fmla="*/ 911590 h 1934685"/>
              <a:gd name="connsiteX4" fmla="*/ 1041683 w 1763598"/>
              <a:gd name="connsiteY4" fmla="*/ 1933243 h 1934685"/>
              <a:gd name="connsiteX5" fmla="*/ 30492 w 1763598"/>
              <a:gd name="connsiteY5" fmla="*/ 698939 h 1934685"/>
              <a:gd name="connsiteX0" fmla="*/ 3568 w 1736674"/>
              <a:gd name="connsiteY0" fmla="*/ 698939 h 1950652"/>
              <a:gd name="connsiteX1" fmla="*/ 311935 w 1736674"/>
              <a:gd name="connsiteY1" fmla="*/ 150954 h 1950652"/>
              <a:gd name="connsiteX2" fmla="*/ 1082772 w 1736674"/>
              <a:gd name="connsiteY2" fmla="*/ 55669 h 1950652"/>
              <a:gd name="connsiteX3" fmla="*/ 1736674 w 1736674"/>
              <a:gd name="connsiteY3" fmla="*/ 911590 h 1950652"/>
              <a:gd name="connsiteX4" fmla="*/ 1014759 w 1736674"/>
              <a:gd name="connsiteY4" fmla="*/ 1933243 h 1950652"/>
              <a:gd name="connsiteX5" fmla="*/ 202909 w 1736674"/>
              <a:gd name="connsiteY5" fmla="*/ 1493696 h 1950652"/>
              <a:gd name="connsiteX6" fmla="*/ 3568 w 1736674"/>
              <a:gd name="connsiteY6" fmla="*/ 698939 h 1950652"/>
              <a:gd name="connsiteX0" fmla="*/ 3568 w 1839962"/>
              <a:gd name="connsiteY0" fmla="*/ 688350 h 1947187"/>
              <a:gd name="connsiteX1" fmla="*/ 311935 w 1839962"/>
              <a:gd name="connsiteY1" fmla="*/ 140365 h 1947187"/>
              <a:gd name="connsiteX2" fmla="*/ 1082772 w 1839962"/>
              <a:gd name="connsiteY2" fmla="*/ 45080 h 1947187"/>
              <a:gd name="connsiteX3" fmla="*/ 1839962 w 1839962"/>
              <a:gd name="connsiteY3" fmla="*/ 757546 h 1947187"/>
              <a:gd name="connsiteX4" fmla="*/ 1014759 w 1839962"/>
              <a:gd name="connsiteY4" fmla="*/ 1922654 h 1947187"/>
              <a:gd name="connsiteX5" fmla="*/ 202909 w 1839962"/>
              <a:gd name="connsiteY5" fmla="*/ 1483107 h 1947187"/>
              <a:gd name="connsiteX6" fmla="*/ 3568 w 1839962"/>
              <a:gd name="connsiteY6" fmla="*/ 688350 h 1947187"/>
              <a:gd name="connsiteX0" fmla="*/ 584 w 2198485"/>
              <a:gd name="connsiteY0" fmla="*/ 791637 h 1947187"/>
              <a:gd name="connsiteX1" fmla="*/ 670458 w 2198485"/>
              <a:gd name="connsiteY1" fmla="*/ 140365 h 1947187"/>
              <a:gd name="connsiteX2" fmla="*/ 1441295 w 2198485"/>
              <a:gd name="connsiteY2" fmla="*/ 45080 h 1947187"/>
              <a:gd name="connsiteX3" fmla="*/ 2198485 w 2198485"/>
              <a:gd name="connsiteY3" fmla="*/ 757546 h 1947187"/>
              <a:gd name="connsiteX4" fmla="*/ 1373282 w 2198485"/>
              <a:gd name="connsiteY4" fmla="*/ 1922654 h 1947187"/>
              <a:gd name="connsiteX5" fmla="*/ 561432 w 2198485"/>
              <a:gd name="connsiteY5" fmla="*/ 1483107 h 1947187"/>
              <a:gd name="connsiteX6" fmla="*/ 584 w 2198485"/>
              <a:gd name="connsiteY6" fmla="*/ 791637 h 1947187"/>
              <a:gd name="connsiteX0" fmla="*/ 584 w 2198485"/>
              <a:gd name="connsiteY0" fmla="*/ 791637 h 1533477"/>
              <a:gd name="connsiteX1" fmla="*/ 670458 w 2198485"/>
              <a:gd name="connsiteY1" fmla="*/ 140365 h 1533477"/>
              <a:gd name="connsiteX2" fmla="*/ 1441295 w 2198485"/>
              <a:gd name="connsiteY2" fmla="*/ 45080 h 1533477"/>
              <a:gd name="connsiteX3" fmla="*/ 2198485 w 2198485"/>
              <a:gd name="connsiteY3" fmla="*/ 757546 h 1533477"/>
              <a:gd name="connsiteX4" fmla="*/ 1195398 w 2198485"/>
              <a:gd name="connsiteY4" fmla="*/ 1084875 h 1533477"/>
              <a:gd name="connsiteX5" fmla="*/ 561432 w 2198485"/>
              <a:gd name="connsiteY5" fmla="*/ 1483107 h 1533477"/>
              <a:gd name="connsiteX6" fmla="*/ 584 w 2198485"/>
              <a:gd name="connsiteY6" fmla="*/ 791637 h 1533477"/>
              <a:gd name="connsiteX0" fmla="*/ 584 w 1888621"/>
              <a:gd name="connsiteY0" fmla="*/ 761712 h 1509014"/>
              <a:gd name="connsiteX1" fmla="*/ 670458 w 1888621"/>
              <a:gd name="connsiteY1" fmla="*/ 110440 h 1509014"/>
              <a:gd name="connsiteX2" fmla="*/ 1441295 w 1888621"/>
              <a:gd name="connsiteY2" fmla="*/ 15155 h 1509014"/>
              <a:gd name="connsiteX3" fmla="*/ 1888621 w 1888621"/>
              <a:gd name="connsiteY3" fmla="*/ 320208 h 1509014"/>
              <a:gd name="connsiteX4" fmla="*/ 1195398 w 1888621"/>
              <a:gd name="connsiteY4" fmla="*/ 1054950 h 1509014"/>
              <a:gd name="connsiteX5" fmla="*/ 561432 w 1888621"/>
              <a:gd name="connsiteY5" fmla="*/ 1453182 h 1509014"/>
              <a:gd name="connsiteX6" fmla="*/ 584 w 1888621"/>
              <a:gd name="connsiteY6" fmla="*/ 761712 h 1509014"/>
              <a:gd name="connsiteX0" fmla="*/ 584 w 1888621"/>
              <a:gd name="connsiteY0" fmla="*/ 723547 h 1470849"/>
              <a:gd name="connsiteX1" fmla="*/ 670458 w 1888621"/>
              <a:gd name="connsiteY1" fmla="*/ 72275 h 1470849"/>
              <a:gd name="connsiteX2" fmla="*/ 1263411 w 1888621"/>
              <a:gd name="connsiteY2" fmla="*/ 34372 h 1470849"/>
              <a:gd name="connsiteX3" fmla="*/ 1888621 w 1888621"/>
              <a:gd name="connsiteY3" fmla="*/ 282043 h 1470849"/>
              <a:gd name="connsiteX4" fmla="*/ 1195398 w 1888621"/>
              <a:gd name="connsiteY4" fmla="*/ 1016785 h 1470849"/>
              <a:gd name="connsiteX5" fmla="*/ 561432 w 1888621"/>
              <a:gd name="connsiteY5" fmla="*/ 1415017 h 1470849"/>
              <a:gd name="connsiteX6" fmla="*/ 584 w 1888621"/>
              <a:gd name="connsiteY6" fmla="*/ 723547 h 1470849"/>
              <a:gd name="connsiteX0" fmla="*/ 584 w 1922459"/>
              <a:gd name="connsiteY0" fmla="*/ 716105 h 1463407"/>
              <a:gd name="connsiteX1" fmla="*/ 670458 w 1922459"/>
              <a:gd name="connsiteY1" fmla="*/ 64833 h 1463407"/>
              <a:gd name="connsiteX2" fmla="*/ 1263411 w 1922459"/>
              <a:gd name="connsiteY2" fmla="*/ 26930 h 1463407"/>
              <a:gd name="connsiteX3" fmla="*/ 1730487 w 1922459"/>
              <a:gd name="connsiteY3" fmla="*/ 152293 h 1463407"/>
              <a:gd name="connsiteX4" fmla="*/ 1888621 w 1922459"/>
              <a:gd name="connsiteY4" fmla="*/ 274601 h 1463407"/>
              <a:gd name="connsiteX5" fmla="*/ 1195398 w 1922459"/>
              <a:gd name="connsiteY5" fmla="*/ 1009343 h 1463407"/>
              <a:gd name="connsiteX6" fmla="*/ 561432 w 1922459"/>
              <a:gd name="connsiteY6" fmla="*/ 1407575 h 1463407"/>
              <a:gd name="connsiteX7" fmla="*/ 584 w 1922459"/>
              <a:gd name="connsiteY7" fmla="*/ 716105 h 1463407"/>
              <a:gd name="connsiteX0" fmla="*/ 584 w 1774389"/>
              <a:gd name="connsiteY0" fmla="*/ 716105 h 1458227"/>
              <a:gd name="connsiteX1" fmla="*/ 670458 w 1774389"/>
              <a:gd name="connsiteY1" fmla="*/ 64833 h 1458227"/>
              <a:gd name="connsiteX2" fmla="*/ 1263411 w 1774389"/>
              <a:gd name="connsiteY2" fmla="*/ 26930 h 1458227"/>
              <a:gd name="connsiteX3" fmla="*/ 1730487 w 1774389"/>
              <a:gd name="connsiteY3" fmla="*/ 152293 h 1458227"/>
              <a:gd name="connsiteX4" fmla="*/ 1630401 w 1774389"/>
              <a:gd name="connsiteY4" fmla="*/ 659061 h 1458227"/>
              <a:gd name="connsiteX5" fmla="*/ 1195398 w 1774389"/>
              <a:gd name="connsiteY5" fmla="*/ 1009343 h 1458227"/>
              <a:gd name="connsiteX6" fmla="*/ 561432 w 1774389"/>
              <a:gd name="connsiteY6" fmla="*/ 1407575 h 1458227"/>
              <a:gd name="connsiteX7" fmla="*/ 584 w 1774389"/>
              <a:gd name="connsiteY7" fmla="*/ 716105 h 145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389" h="1458227">
                <a:moveTo>
                  <a:pt x="584" y="716105"/>
                </a:moveTo>
                <a:cubicBezTo>
                  <a:pt x="18755" y="492315"/>
                  <a:pt x="490591" y="172045"/>
                  <a:pt x="670458" y="64833"/>
                </a:cubicBezTo>
                <a:cubicBezTo>
                  <a:pt x="850325" y="-42379"/>
                  <a:pt x="1086739" y="12353"/>
                  <a:pt x="1263411" y="26930"/>
                </a:cubicBezTo>
                <a:cubicBezTo>
                  <a:pt x="1440083" y="41507"/>
                  <a:pt x="1626285" y="111015"/>
                  <a:pt x="1730487" y="152293"/>
                </a:cubicBezTo>
                <a:cubicBezTo>
                  <a:pt x="1834689" y="193571"/>
                  <a:pt x="1733928" y="499005"/>
                  <a:pt x="1630401" y="659061"/>
                </a:cubicBezTo>
                <a:cubicBezTo>
                  <a:pt x="1526874" y="819117"/>
                  <a:pt x="1373560" y="884591"/>
                  <a:pt x="1195398" y="1009343"/>
                </a:cubicBezTo>
                <a:cubicBezTo>
                  <a:pt x="1017236" y="1134095"/>
                  <a:pt x="729964" y="1613292"/>
                  <a:pt x="561432" y="1407575"/>
                </a:cubicBezTo>
                <a:cubicBezTo>
                  <a:pt x="392900" y="1201858"/>
                  <a:pt x="-17587" y="939895"/>
                  <a:pt x="584" y="716105"/>
                </a:cubicBezTo>
                <a:close/>
              </a:path>
            </a:pathLst>
          </a:custGeom>
          <a:solidFill>
            <a:srgbClr val="709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7">
            <a:extLst>
              <a:ext uri="{FF2B5EF4-FFF2-40B4-BE49-F238E27FC236}">
                <a16:creationId xmlns:a16="http://schemas.microsoft.com/office/drawing/2014/main" id="{9066923E-6776-4967-B7F8-13D3078D0AEE}"/>
              </a:ext>
            </a:extLst>
          </p:cNvPr>
          <p:cNvSpPr/>
          <p:nvPr/>
        </p:nvSpPr>
        <p:spPr>
          <a:xfrm rot="2874926">
            <a:off x="8354792" y="4244429"/>
            <a:ext cx="3141201" cy="2581499"/>
          </a:xfrm>
          <a:custGeom>
            <a:avLst/>
            <a:gdLst>
              <a:gd name="connsiteX0" fmla="*/ 0 w 1562986"/>
              <a:gd name="connsiteY0" fmla="*/ 781493 h 1562986"/>
              <a:gd name="connsiteX1" fmla="*/ 781493 w 1562986"/>
              <a:gd name="connsiteY1" fmla="*/ 0 h 1562986"/>
              <a:gd name="connsiteX2" fmla="*/ 1562986 w 1562986"/>
              <a:gd name="connsiteY2" fmla="*/ 781493 h 1562986"/>
              <a:gd name="connsiteX3" fmla="*/ 781493 w 1562986"/>
              <a:gd name="connsiteY3" fmla="*/ 1562986 h 1562986"/>
              <a:gd name="connsiteX4" fmla="*/ 0 w 1562986"/>
              <a:gd name="connsiteY4" fmla="*/ 781493 h 1562986"/>
              <a:gd name="connsiteX0" fmla="*/ 2701 w 1565687"/>
              <a:gd name="connsiteY0" fmla="*/ 824023 h 1605516"/>
              <a:gd name="connsiteX1" fmla="*/ 1018110 w 1565687"/>
              <a:gd name="connsiteY1" fmla="*/ 0 h 1605516"/>
              <a:gd name="connsiteX2" fmla="*/ 1565687 w 1565687"/>
              <a:gd name="connsiteY2" fmla="*/ 824023 h 1605516"/>
              <a:gd name="connsiteX3" fmla="*/ 784194 w 1565687"/>
              <a:gd name="connsiteY3" fmla="*/ 1605516 h 1605516"/>
              <a:gd name="connsiteX4" fmla="*/ 2701 w 1565687"/>
              <a:gd name="connsiteY4" fmla="*/ 824023 h 1605516"/>
              <a:gd name="connsiteX0" fmla="*/ 1775 w 1628556"/>
              <a:gd name="connsiteY0" fmla="*/ 644855 h 1608778"/>
              <a:gd name="connsiteX1" fmla="*/ 1080979 w 1628556"/>
              <a:gd name="connsiteY1" fmla="*/ 1585 h 1608778"/>
              <a:gd name="connsiteX2" fmla="*/ 1628556 w 1628556"/>
              <a:gd name="connsiteY2" fmla="*/ 825608 h 1608778"/>
              <a:gd name="connsiteX3" fmla="*/ 847063 w 1628556"/>
              <a:gd name="connsiteY3" fmla="*/ 1607101 h 1608778"/>
              <a:gd name="connsiteX4" fmla="*/ 1775 w 1628556"/>
              <a:gd name="connsiteY4" fmla="*/ 644855 h 1608778"/>
              <a:gd name="connsiteX0" fmla="*/ 5294 w 1632075"/>
              <a:gd name="connsiteY0" fmla="*/ 644882 h 1651178"/>
              <a:gd name="connsiteX1" fmla="*/ 1084498 w 1632075"/>
              <a:gd name="connsiteY1" fmla="*/ 1612 h 1651178"/>
              <a:gd name="connsiteX2" fmla="*/ 1632075 w 1632075"/>
              <a:gd name="connsiteY2" fmla="*/ 825635 h 1651178"/>
              <a:gd name="connsiteX3" fmla="*/ 712359 w 1632075"/>
              <a:gd name="connsiteY3" fmla="*/ 1649658 h 1651178"/>
              <a:gd name="connsiteX4" fmla="*/ 5294 w 1632075"/>
              <a:gd name="connsiteY4" fmla="*/ 644882 h 1651178"/>
              <a:gd name="connsiteX0" fmla="*/ 5466 w 1738572"/>
              <a:gd name="connsiteY0" fmla="*/ 645452 h 1652440"/>
              <a:gd name="connsiteX1" fmla="*/ 1084670 w 1738572"/>
              <a:gd name="connsiteY1" fmla="*/ 2182 h 1652440"/>
              <a:gd name="connsiteX2" fmla="*/ 1738572 w 1738572"/>
              <a:gd name="connsiteY2" fmla="*/ 858103 h 1652440"/>
              <a:gd name="connsiteX3" fmla="*/ 712531 w 1738572"/>
              <a:gd name="connsiteY3" fmla="*/ 1650228 h 1652440"/>
              <a:gd name="connsiteX4" fmla="*/ 5466 w 1738572"/>
              <a:gd name="connsiteY4" fmla="*/ 645452 h 1652440"/>
              <a:gd name="connsiteX0" fmla="*/ 13303 w 1746409"/>
              <a:gd name="connsiteY0" fmla="*/ 698939 h 1705927"/>
              <a:gd name="connsiteX1" fmla="*/ 321670 w 1746409"/>
              <a:gd name="connsiteY1" fmla="*/ 150954 h 1705927"/>
              <a:gd name="connsiteX2" fmla="*/ 1092507 w 1746409"/>
              <a:gd name="connsiteY2" fmla="*/ 55669 h 1705927"/>
              <a:gd name="connsiteX3" fmla="*/ 1746409 w 1746409"/>
              <a:gd name="connsiteY3" fmla="*/ 911590 h 1705927"/>
              <a:gd name="connsiteX4" fmla="*/ 720368 w 1746409"/>
              <a:gd name="connsiteY4" fmla="*/ 1703715 h 1705927"/>
              <a:gd name="connsiteX5" fmla="*/ 13303 w 1746409"/>
              <a:gd name="connsiteY5" fmla="*/ 698939 h 1705927"/>
              <a:gd name="connsiteX0" fmla="*/ 30492 w 1763598"/>
              <a:gd name="connsiteY0" fmla="*/ 698939 h 1934685"/>
              <a:gd name="connsiteX1" fmla="*/ 338859 w 1763598"/>
              <a:gd name="connsiteY1" fmla="*/ 150954 h 1934685"/>
              <a:gd name="connsiteX2" fmla="*/ 1109696 w 1763598"/>
              <a:gd name="connsiteY2" fmla="*/ 55669 h 1934685"/>
              <a:gd name="connsiteX3" fmla="*/ 1763598 w 1763598"/>
              <a:gd name="connsiteY3" fmla="*/ 911590 h 1934685"/>
              <a:gd name="connsiteX4" fmla="*/ 1041683 w 1763598"/>
              <a:gd name="connsiteY4" fmla="*/ 1933243 h 1934685"/>
              <a:gd name="connsiteX5" fmla="*/ 30492 w 1763598"/>
              <a:gd name="connsiteY5" fmla="*/ 698939 h 1934685"/>
              <a:gd name="connsiteX0" fmla="*/ 3568 w 1736674"/>
              <a:gd name="connsiteY0" fmla="*/ 698939 h 1950652"/>
              <a:gd name="connsiteX1" fmla="*/ 311935 w 1736674"/>
              <a:gd name="connsiteY1" fmla="*/ 150954 h 1950652"/>
              <a:gd name="connsiteX2" fmla="*/ 1082772 w 1736674"/>
              <a:gd name="connsiteY2" fmla="*/ 55669 h 1950652"/>
              <a:gd name="connsiteX3" fmla="*/ 1736674 w 1736674"/>
              <a:gd name="connsiteY3" fmla="*/ 911590 h 1950652"/>
              <a:gd name="connsiteX4" fmla="*/ 1014759 w 1736674"/>
              <a:gd name="connsiteY4" fmla="*/ 1933243 h 1950652"/>
              <a:gd name="connsiteX5" fmla="*/ 202909 w 1736674"/>
              <a:gd name="connsiteY5" fmla="*/ 1493696 h 1950652"/>
              <a:gd name="connsiteX6" fmla="*/ 3568 w 1736674"/>
              <a:gd name="connsiteY6" fmla="*/ 698939 h 1950652"/>
              <a:gd name="connsiteX0" fmla="*/ 3568 w 1839962"/>
              <a:gd name="connsiteY0" fmla="*/ 688350 h 1947187"/>
              <a:gd name="connsiteX1" fmla="*/ 311935 w 1839962"/>
              <a:gd name="connsiteY1" fmla="*/ 140365 h 1947187"/>
              <a:gd name="connsiteX2" fmla="*/ 1082772 w 1839962"/>
              <a:gd name="connsiteY2" fmla="*/ 45080 h 1947187"/>
              <a:gd name="connsiteX3" fmla="*/ 1839962 w 1839962"/>
              <a:gd name="connsiteY3" fmla="*/ 757546 h 1947187"/>
              <a:gd name="connsiteX4" fmla="*/ 1014759 w 1839962"/>
              <a:gd name="connsiteY4" fmla="*/ 1922654 h 1947187"/>
              <a:gd name="connsiteX5" fmla="*/ 202909 w 1839962"/>
              <a:gd name="connsiteY5" fmla="*/ 1483107 h 1947187"/>
              <a:gd name="connsiteX6" fmla="*/ 3568 w 1839962"/>
              <a:gd name="connsiteY6" fmla="*/ 688350 h 1947187"/>
              <a:gd name="connsiteX0" fmla="*/ 584 w 2198485"/>
              <a:gd name="connsiteY0" fmla="*/ 791637 h 1947187"/>
              <a:gd name="connsiteX1" fmla="*/ 670458 w 2198485"/>
              <a:gd name="connsiteY1" fmla="*/ 140365 h 1947187"/>
              <a:gd name="connsiteX2" fmla="*/ 1441295 w 2198485"/>
              <a:gd name="connsiteY2" fmla="*/ 45080 h 1947187"/>
              <a:gd name="connsiteX3" fmla="*/ 2198485 w 2198485"/>
              <a:gd name="connsiteY3" fmla="*/ 757546 h 1947187"/>
              <a:gd name="connsiteX4" fmla="*/ 1373282 w 2198485"/>
              <a:gd name="connsiteY4" fmla="*/ 1922654 h 1947187"/>
              <a:gd name="connsiteX5" fmla="*/ 561432 w 2198485"/>
              <a:gd name="connsiteY5" fmla="*/ 1483107 h 1947187"/>
              <a:gd name="connsiteX6" fmla="*/ 584 w 2198485"/>
              <a:gd name="connsiteY6" fmla="*/ 791637 h 1947187"/>
              <a:gd name="connsiteX0" fmla="*/ 584 w 2198485"/>
              <a:gd name="connsiteY0" fmla="*/ 791637 h 1533477"/>
              <a:gd name="connsiteX1" fmla="*/ 670458 w 2198485"/>
              <a:gd name="connsiteY1" fmla="*/ 140365 h 1533477"/>
              <a:gd name="connsiteX2" fmla="*/ 1441295 w 2198485"/>
              <a:gd name="connsiteY2" fmla="*/ 45080 h 1533477"/>
              <a:gd name="connsiteX3" fmla="*/ 2198485 w 2198485"/>
              <a:gd name="connsiteY3" fmla="*/ 757546 h 1533477"/>
              <a:gd name="connsiteX4" fmla="*/ 1195398 w 2198485"/>
              <a:gd name="connsiteY4" fmla="*/ 1084875 h 1533477"/>
              <a:gd name="connsiteX5" fmla="*/ 561432 w 2198485"/>
              <a:gd name="connsiteY5" fmla="*/ 1483107 h 1533477"/>
              <a:gd name="connsiteX6" fmla="*/ 584 w 2198485"/>
              <a:gd name="connsiteY6" fmla="*/ 791637 h 1533477"/>
              <a:gd name="connsiteX0" fmla="*/ 584 w 1888621"/>
              <a:gd name="connsiteY0" fmla="*/ 761712 h 1509014"/>
              <a:gd name="connsiteX1" fmla="*/ 670458 w 1888621"/>
              <a:gd name="connsiteY1" fmla="*/ 110440 h 1509014"/>
              <a:gd name="connsiteX2" fmla="*/ 1441295 w 1888621"/>
              <a:gd name="connsiteY2" fmla="*/ 15155 h 1509014"/>
              <a:gd name="connsiteX3" fmla="*/ 1888621 w 1888621"/>
              <a:gd name="connsiteY3" fmla="*/ 320208 h 1509014"/>
              <a:gd name="connsiteX4" fmla="*/ 1195398 w 1888621"/>
              <a:gd name="connsiteY4" fmla="*/ 1054950 h 1509014"/>
              <a:gd name="connsiteX5" fmla="*/ 561432 w 1888621"/>
              <a:gd name="connsiteY5" fmla="*/ 1453182 h 1509014"/>
              <a:gd name="connsiteX6" fmla="*/ 584 w 1888621"/>
              <a:gd name="connsiteY6" fmla="*/ 761712 h 1509014"/>
              <a:gd name="connsiteX0" fmla="*/ 584 w 1888621"/>
              <a:gd name="connsiteY0" fmla="*/ 723547 h 1470849"/>
              <a:gd name="connsiteX1" fmla="*/ 670458 w 1888621"/>
              <a:gd name="connsiteY1" fmla="*/ 72275 h 1470849"/>
              <a:gd name="connsiteX2" fmla="*/ 1263411 w 1888621"/>
              <a:gd name="connsiteY2" fmla="*/ 34372 h 1470849"/>
              <a:gd name="connsiteX3" fmla="*/ 1888621 w 1888621"/>
              <a:gd name="connsiteY3" fmla="*/ 282043 h 1470849"/>
              <a:gd name="connsiteX4" fmla="*/ 1195398 w 1888621"/>
              <a:gd name="connsiteY4" fmla="*/ 1016785 h 1470849"/>
              <a:gd name="connsiteX5" fmla="*/ 561432 w 1888621"/>
              <a:gd name="connsiteY5" fmla="*/ 1415017 h 1470849"/>
              <a:gd name="connsiteX6" fmla="*/ 584 w 1888621"/>
              <a:gd name="connsiteY6" fmla="*/ 723547 h 1470849"/>
              <a:gd name="connsiteX0" fmla="*/ 584 w 1922459"/>
              <a:gd name="connsiteY0" fmla="*/ 716105 h 1463407"/>
              <a:gd name="connsiteX1" fmla="*/ 670458 w 1922459"/>
              <a:gd name="connsiteY1" fmla="*/ 64833 h 1463407"/>
              <a:gd name="connsiteX2" fmla="*/ 1263411 w 1922459"/>
              <a:gd name="connsiteY2" fmla="*/ 26930 h 1463407"/>
              <a:gd name="connsiteX3" fmla="*/ 1730487 w 1922459"/>
              <a:gd name="connsiteY3" fmla="*/ 152293 h 1463407"/>
              <a:gd name="connsiteX4" fmla="*/ 1888621 w 1922459"/>
              <a:gd name="connsiteY4" fmla="*/ 274601 h 1463407"/>
              <a:gd name="connsiteX5" fmla="*/ 1195398 w 1922459"/>
              <a:gd name="connsiteY5" fmla="*/ 1009343 h 1463407"/>
              <a:gd name="connsiteX6" fmla="*/ 561432 w 1922459"/>
              <a:gd name="connsiteY6" fmla="*/ 1407575 h 1463407"/>
              <a:gd name="connsiteX7" fmla="*/ 584 w 1922459"/>
              <a:gd name="connsiteY7" fmla="*/ 716105 h 1463407"/>
              <a:gd name="connsiteX0" fmla="*/ 584 w 1774389"/>
              <a:gd name="connsiteY0" fmla="*/ 716105 h 1458227"/>
              <a:gd name="connsiteX1" fmla="*/ 670458 w 1774389"/>
              <a:gd name="connsiteY1" fmla="*/ 64833 h 1458227"/>
              <a:gd name="connsiteX2" fmla="*/ 1263411 w 1774389"/>
              <a:gd name="connsiteY2" fmla="*/ 26930 h 1458227"/>
              <a:gd name="connsiteX3" fmla="*/ 1730487 w 1774389"/>
              <a:gd name="connsiteY3" fmla="*/ 152293 h 1458227"/>
              <a:gd name="connsiteX4" fmla="*/ 1630401 w 1774389"/>
              <a:gd name="connsiteY4" fmla="*/ 659061 h 1458227"/>
              <a:gd name="connsiteX5" fmla="*/ 1195398 w 1774389"/>
              <a:gd name="connsiteY5" fmla="*/ 1009343 h 1458227"/>
              <a:gd name="connsiteX6" fmla="*/ 561432 w 1774389"/>
              <a:gd name="connsiteY6" fmla="*/ 1407575 h 1458227"/>
              <a:gd name="connsiteX7" fmla="*/ 584 w 1774389"/>
              <a:gd name="connsiteY7" fmla="*/ 716105 h 145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389" h="1458227">
                <a:moveTo>
                  <a:pt x="584" y="716105"/>
                </a:moveTo>
                <a:cubicBezTo>
                  <a:pt x="18755" y="492315"/>
                  <a:pt x="490591" y="172045"/>
                  <a:pt x="670458" y="64833"/>
                </a:cubicBezTo>
                <a:cubicBezTo>
                  <a:pt x="850325" y="-42379"/>
                  <a:pt x="1086739" y="12353"/>
                  <a:pt x="1263411" y="26930"/>
                </a:cubicBezTo>
                <a:cubicBezTo>
                  <a:pt x="1440083" y="41507"/>
                  <a:pt x="1626285" y="111015"/>
                  <a:pt x="1730487" y="152293"/>
                </a:cubicBezTo>
                <a:cubicBezTo>
                  <a:pt x="1834689" y="193571"/>
                  <a:pt x="1733928" y="499005"/>
                  <a:pt x="1630401" y="659061"/>
                </a:cubicBezTo>
                <a:cubicBezTo>
                  <a:pt x="1526874" y="819117"/>
                  <a:pt x="1373560" y="884591"/>
                  <a:pt x="1195398" y="1009343"/>
                </a:cubicBezTo>
                <a:cubicBezTo>
                  <a:pt x="1017236" y="1134095"/>
                  <a:pt x="729964" y="1613292"/>
                  <a:pt x="561432" y="1407575"/>
                </a:cubicBezTo>
                <a:cubicBezTo>
                  <a:pt x="392900" y="1201858"/>
                  <a:pt x="-17587" y="939895"/>
                  <a:pt x="584" y="716105"/>
                </a:cubicBezTo>
                <a:close/>
              </a:path>
            </a:pathLst>
          </a:custGeom>
          <a:solidFill>
            <a:srgbClr val="709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670EA5-276E-4036-B74E-F9F411B41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9162" y="2175586"/>
            <a:ext cx="3657599" cy="41392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0DB113-EF82-4182-AD12-4792ED1955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93656">
            <a:off x="354111" y="1238689"/>
            <a:ext cx="2995137" cy="123762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551D9A46-4BAB-4AFD-AF27-148A6C4EA0B9}"/>
              </a:ext>
            </a:extLst>
          </p:cNvPr>
          <p:cNvGrpSpPr/>
          <p:nvPr/>
        </p:nvGrpSpPr>
        <p:grpSpPr>
          <a:xfrm>
            <a:off x="1851679" y="3707372"/>
            <a:ext cx="3804200" cy="1330638"/>
            <a:chOff x="1851679" y="3450773"/>
            <a:chExt cx="3804200" cy="133063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122DD96-02A9-49DC-96D7-820291BE952A}"/>
                </a:ext>
              </a:extLst>
            </p:cNvPr>
            <p:cNvSpPr txBox="1"/>
            <p:nvPr/>
          </p:nvSpPr>
          <p:spPr>
            <a:xfrm>
              <a:off x="2657637" y="3450773"/>
              <a:ext cx="192156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351548-7031-4889-ACE4-BEB23DE7E228}"/>
                </a:ext>
              </a:extLst>
            </p:cNvPr>
            <p:cNvSpPr txBox="1"/>
            <p:nvPr/>
          </p:nvSpPr>
          <p:spPr>
            <a:xfrm>
              <a:off x="1851679" y="3988630"/>
              <a:ext cx="3804200" cy="79278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4F766D6-14A4-4B42-9208-7A9E3099203C}"/>
              </a:ext>
            </a:extLst>
          </p:cNvPr>
          <p:cNvGrpSpPr/>
          <p:nvPr/>
        </p:nvGrpSpPr>
        <p:grpSpPr>
          <a:xfrm>
            <a:off x="5147008" y="763048"/>
            <a:ext cx="3804200" cy="1330638"/>
            <a:chOff x="1851679" y="3450773"/>
            <a:chExt cx="3804200" cy="133063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A51EF0B-92E4-4862-8237-2166D8DDCE34}"/>
                </a:ext>
              </a:extLst>
            </p:cNvPr>
            <p:cNvSpPr txBox="1"/>
            <p:nvPr/>
          </p:nvSpPr>
          <p:spPr>
            <a:xfrm>
              <a:off x="2657637" y="3450773"/>
              <a:ext cx="192156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7995660-BAB1-4FB4-AD4A-18EE5B023FED}"/>
                </a:ext>
              </a:extLst>
            </p:cNvPr>
            <p:cNvSpPr txBox="1"/>
            <p:nvPr/>
          </p:nvSpPr>
          <p:spPr>
            <a:xfrm>
              <a:off x="1851679" y="3988630"/>
              <a:ext cx="3804200" cy="79278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51D8903-9C8C-4EB5-AFFE-803B730B4321}"/>
              </a:ext>
            </a:extLst>
          </p:cNvPr>
          <p:cNvCxnSpPr>
            <a:cxnSpLocks/>
          </p:cNvCxnSpPr>
          <p:nvPr/>
        </p:nvCxnSpPr>
        <p:spPr>
          <a:xfrm flipH="1">
            <a:off x="11233483" y="430386"/>
            <a:ext cx="2616983" cy="0"/>
          </a:xfrm>
          <a:prstGeom prst="line">
            <a:avLst/>
          </a:prstGeom>
          <a:ln w="76200">
            <a:solidFill>
              <a:srgbClr val="527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C5D3262-054E-41E6-87CC-1AA2E322F2A0}"/>
              </a:ext>
            </a:extLst>
          </p:cNvPr>
          <p:cNvCxnSpPr>
            <a:cxnSpLocks/>
          </p:cNvCxnSpPr>
          <p:nvPr/>
        </p:nvCxnSpPr>
        <p:spPr>
          <a:xfrm flipH="1">
            <a:off x="11233483" y="683872"/>
            <a:ext cx="2616983" cy="0"/>
          </a:xfrm>
          <a:prstGeom prst="line">
            <a:avLst/>
          </a:prstGeom>
          <a:ln w="76200">
            <a:solidFill>
              <a:srgbClr val="527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72507B1-9E77-42B6-A364-00A08C9E6631}"/>
              </a:ext>
            </a:extLst>
          </p:cNvPr>
          <p:cNvCxnSpPr>
            <a:cxnSpLocks/>
          </p:cNvCxnSpPr>
          <p:nvPr/>
        </p:nvCxnSpPr>
        <p:spPr>
          <a:xfrm flipH="1">
            <a:off x="11233483" y="907427"/>
            <a:ext cx="2616983" cy="0"/>
          </a:xfrm>
          <a:prstGeom prst="line">
            <a:avLst/>
          </a:prstGeom>
          <a:ln w="76200">
            <a:solidFill>
              <a:srgbClr val="527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70009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>
            <a:extLst>
              <a:ext uri="{FF2B5EF4-FFF2-40B4-BE49-F238E27FC236}">
                <a16:creationId xmlns:a16="http://schemas.microsoft.com/office/drawing/2014/main" id="{AC8FC73A-6977-4CF0-891A-4B6A2E15A288}"/>
              </a:ext>
            </a:extLst>
          </p:cNvPr>
          <p:cNvSpPr/>
          <p:nvPr/>
        </p:nvSpPr>
        <p:spPr>
          <a:xfrm>
            <a:off x="1394549" y="1351108"/>
            <a:ext cx="3857935" cy="4082760"/>
          </a:xfrm>
          <a:custGeom>
            <a:avLst/>
            <a:gdLst>
              <a:gd name="connsiteX0" fmla="*/ 0 w 1562986"/>
              <a:gd name="connsiteY0" fmla="*/ 781493 h 1562986"/>
              <a:gd name="connsiteX1" fmla="*/ 781493 w 1562986"/>
              <a:gd name="connsiteY1" fmla="*/ 0 h 1562986"/>
              <a:gd name="connsiteX2" fmla="*/ 1562986 w 1562986"/>
              <a:gd name="connsiteY2" fmla="*/ 781493 h 1562986"/>
              <a:gd name="connsiteX3" fmla="*/ 781493 w 1562986"/>
              <a:gd name="connsiteY3" fmla="*/ 1562986 h 1562986"/>
              <a:gd name="connsiteX4" fmla="*/ 0 w 1562986"/>
              <a:gd name="connsiteY4" fmla="*/ 781493 h 1562986"/>
              <a:gd name="connsiteX0" fmla="*/ 2701 w 1565687"/>
              <a:gd name="connsiteY0" fmla="*/ 824023 h 1605516"/>
              <a:gd name="connsiteX1" fmla="*/ 1018110 w 1565687"/>
              <a:gd name="connsiteY1" fmla="*/ 0 h 1605516"/>
              <a:gd name="connsiteX2" fmla="*/ 1565687 w 1565687"/>
              <a:gd name="connsiteY2" fmla="*/ 824023 h 1605516"/>
              <a:gd name="connsiteX3" fmla="*/ 784194 w 1565687"/>
              <a:gd name="connsiteY3" fmla="*/ 1605516 h 1605516"/>
              <a:gd name="connsiteX4" fmla="*/ 2701 w 1565687"/>
              <a:gd name="connsiteY4" fmla="*/ 824023 h 1605516"/>
              <a:gd name="connsiteX0" fmla="*/ 1775 w 1628556"/>
              <a:gd name="connsiteY0" fmla="*/ 644855 h 1608778"/>
              <a:gd name="connsiteX1" fmla="*/ 1080979 w 1628556"/>
              <a:gd name="connsiteY1" fmla="*/ 1585 h 1608778"/>
              <a:gd name="connsiteX2" fmla="*/ 1628556 w 1628556"/>
              <a:gd name="connsiteY2" fmla="*/ 825608 h 1608778"/>
              <a:gd name="connsiteX3" fmla="*/ 847063 w 1628556"/>
              <a:gd name="connsiteY3" fmla="*/ 1607101 h 1608778"/>
              <a:gd name="connsiteX4" fmla="*/ 1775 w 1628556"/>
              <a:gd name="connsiteY4" fmla="*/ 644855 h 1608778"/>
              <a:gd name="connsiteX0" fmla="*/ 5294 w 1632075"/>
              <a:gd name="connsiteY0" fmla="*/ 644882 h 1651178"/>
              <a:gd name="connsiteX1" fmla="*/ 1084498 w 1632075"/>
              <a:gd name="connsiteY1" fmla="*/ 1612 h 1651178"/>
              <a:gd name="connsiteX2" fmla="*/ 1632075 w 1632075"/>
              <a:gd name="connsiteY2" fmla="*/ 825635 h 1651178"/>
              <a:gd name="connsiteX3" fmla="*/ 712359 w 1632075"/>
              <a:gd name="connsiteY3" fmla="*/ 1649658 h 1651178"/>
              <a:gd name="connsiteX4" fmla="*/ 5294 w 1632075"/>
              <a:gd name="connsiteY4" fmla="*/ 644882 h 1651178"/>
              <a:gd name="connsiteX0" fmla="*/ 5466 w 1738572"/>
              <a:gd name="connsiteY0" fmla="*/ 645452 h 1652440"/>
              <a:gd name="connsiteX1" fmla="*/ 1084670 w 1738572"/>
              <a:gd name="connsiteY1" fmla="*/ 2182 h 1652440"/>
              <a:gd name="connsiteX2" fmla="*/ 1738572 w 1738572"/>
              <a:gd name="connsiteY2" fmla="*/ 858103 h 1652440"/>
              <a:gd name="connsiteX3" fmla="*/ 712531 w 1738572"/>
              <a:gd name="connsiteY3" fmla="*/ 1650228 h 1652440"/>
              <a:gd name="connsiteX4" fmla="*/ 5466 w 1738572"/>
              <a:gd name="connsiteY4" fmla="*/ 645452 h 1652440"/>
              <a:gd name="connsiteX0" fmla="*/ 13303 w 1746409"/>
              <a:gd name="connsiteY0" fmla="*/ 698939 h 1705927"/>
              <a:gd name="connsiteX1" fmla="*/ 321670 w 1746409"/>
              <a:gd name="connsiteY1" fmla="*/ 150954 h 1705927"/>
              <a:gd name="connsiteX2" fmla="*/ 1092507 w 1746409"/>
              <a:gd name="connsiteY2" fmla="*/ 55669 h 1705927"/>
              <a:gd name="connsiteX3" fmla="*/ 1746409 w 1746409"/>
              <a:gd name="connsiteY3" fmla="*/ 911590 h 1705927"/>
              <a:gd name="connsiteX4" fmla="*/ 720368 w 1746409"/>
              <a:gd name="connsiteY4" fmla="*/ 1703715 h 1705927"/>
              <a:gd name="connsiteX5" fmla="*/ 13303 w 1746409"/>
              <a:gd name="connsiteY5" fmla="*/ 698939 h 1705927"/>
              <a:gd name="connsiteX0" fmla="*/ 30492 w 1763598"/>
              <a:gd name="connsiteY0" fmla="*/ 698939 h 1934685"/>
              <a:gd name="connsiteX1" fmla="*/ 338859 w 1763598"/>
              <a:gd name="connsiteY1" fmla="*/ 150954 h 1934685"/>
              <a:gd name="connsiteX2" fmla="*/ 1109696 w 1763598"/>
              <a:gd name="connsiteY2" fmla="*/ 55669 h 1934685"/>
              <a:gd name="connsiteX3" fmla="*/ 1763598 w 1763598"/>
              <a:gd name="connsiteY3" fmla="*/ 911590 h 1934685"/>
              <a:gd name="connsiteX4" fmla="*/ 1041683 w 1763598"/>
              <a:gd name="connsiteY4" fmla="*/ 1933243 h 1934685"/>
              <a:gd name="connsiteX5" fmla="*/ 30492 w 1763598"/>
              <a:gd name="connsiteY5" fmla="*/ 698939 h 1934685"/>
              <a:gd name="connsiteX0" fmla="*/ 3568 w 1736674"/>
              <a:gd name="connsiteY0" fmla="*/ 698939 h 1950652"/>
              <a:gd name="connsiteX1" fmla="*/ 311935 w 1736674"/>
              <a:gd name="connsiteY1" fmla="*/ 150954 h 1950652"/>
              <a:gd name="connsiteX2" fmla="*/ 1082772 w 1736674"/>
              <a:gd name="connsiteY2" fmla="*/ 55669 h 1950652"/>
              <a:gd name="connsiteX3" fmla="*/ 1736674 w 1736674"/>
              <a:gd name="connsiteY3" fmla="*/ 911590 h 1950652"/>
              <a:gd name="connsiteX4" fmla="*/ 1014759 w 1736674"/>
              <a:gd name="connsiteY4" fmla="*/ 1933243 h 1950652"/>
              <a:gd name="connsiteX5" fmla="*/ 202909 w 1736674"/>
              <a:gd name="connsiteY5" fmla="*/ 1493696 h 1950652"/>
              <a:gd name="connsiteX6" fmla="*/ 3568 w 1736674"/>
              <a:gd name="connsiteY6" fmla="*/ 698939 h 1950652"/>
              <a:gd name="connsiteX0" fmla="*/ 3568 w 1839962"/>
              <a:gd name="connsiteY0" fmla="*/ 688350 h 1947187"/>
              <a:gd name="connsiteX1" fmla="*/ 311935 w 1839962"/>
              <a:gd name="connsiteY1" fmla="*/ 140365 h 1947187"/>
              <a:gd name="connsiteX2" fmla="*/ 1082772 w 1839962"/>
              <a:gd name="connsiteY2" fmla="*/ 45080 h 1947187"/>
              <a:gd name="connsiteX3" fmla="*/ 1839962 w 1839962"/>
              <a:gd name="connsiteY3" fmla="*/ 757546 h 1947187"/>
              <a:gd name="connsiteX4" fmla="*/ 1014759 w 1839962"/>
              <a:gd name="connsiteY4" fmla="*/ 1922654 h 1947187"/>
              <a:gd name="connsiteX5" fmla="*/ 202909 w 1839962"/>
              <a:gd name="connsiteY5" fmla="*/ 1483107 h 1947187"/>
              <a:gd name="connsiteX6" fmla="*/ 3568 w 1839962"/>
              <a:gd name="connsiteY6" fmla="*/ 688350 h 194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962" h="1947187">
                <a:moveTo>
                  <a:pt x="3568" y="688350"/>
                </a:moveTo>
                <a:cubicBezTo>
                  <a:pt x="21739" y="464560"/>
                  <a:pt x="132068" y="247577"/>
                  <a:pt x="311935" y="140365"/>
                </a:cubicBezTo>
                <a:cubicBezTo>
                  <a:pt x="491802" y="33153"/>
                  <a:pt x="828101" y="-57783"/>
                  <a:pt x="1082772" y="45080"/>
                </a:cubicBezTo>
                <a:cubicBezTo>
                  <a:pt x="1337443" y="147943"/>
                  <a:pt x="1839962" y="325939"/>
                  <a:pt x="1839962" y="757546"/>
                </a:cubicBezTo>
                <a:cubicBezTo>
                  <a:pt x="1839962" y="1189153"/>
                  <a:pt x="1287601" y="1801727"/>
                  <a:pt x="1014759" y="1922654"/>
                </a:cubicBezTo>
                <a:cubicBezTo>
                  <a:pt x="741917" y="2043581"/>
                  <a:pt x="371441" y="1688824"/>
                  <a:pt x="202909" y="1483107"/>
                </a:cubicBezTo>
                <a:cubicBezTo>
                  <a:pt x="34377" y="1277390"/>
                  <a:pt x="-14603" y="912140"/>
                  <a:pt x="3568" y="688350"/>
                </a:cubicBezTo>
                <a:close/>
              </a:path>
            </a:pathLst>
          </a:custGeom>
          <a:blipFill dpi="0" rotWithShape="1">
            <a:blip r:embed="rId3">
              <a:alphaModFix amt="9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D76EF3-3EE2-4ACE-97B4-2BDDE5071D2D}"/>
              </a:ext>
            </a:extLst>
          </p:cNvPr>
          <p:cNvSpPr txBox="1"/>
          <p:nvPr/>
        </p:nvSpPr>
        <p:spPr>
          <a:xfrm>
            <a:off x="10243453" y="2303067"/>
            <a:ext cx="553998" cy="25697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Add 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9ED6FE-60FF-4090-BD1B-18C1AAA81827}"/>
              </a:ext>
            </a:extLst>
          </p:cNvPr>
          <p:cNvSpPr txBox="1"/>
          <p:nvPr/>
        </p:nvSpPr>
        <p:spPr>
          <a:xfrm>
            <a:off x="5134362" y="2572265"/>
            <a:ext cx="5109091" cy="2031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20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1FB6FA-836C-440F-A109-783FA75F71FA}"/>
              </a:ext>
            </a:extLst>
          </p:cNvPr>
          <p:cNvSpPr/>
          <p:nvPr/>
        </p:nvSpPr>
        <p:spPr>
          <a:xfrm rot="269235">
            <a:off x="1709412" y="-512371"/>
            <a:ext cx="5406189" cy="3726958"/>
          </a:xfrm>
          <a:prstGeom prst="rect">
            <a:avLst/>
          </a:prstGeom>
          <a:blipFill dpi="0" rotWithShape="1">
            <a:blip r:embed="rId4">
              <a:alphaModFix amt="40000"/>
              <a:duotone>
                <a:prstClr val="black"/>
                <a:srgbClr val="44685A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20696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40AE958-3306-404F-948F-7E286D73C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19174">
            <a:off x="2177976" y="901553"/>
            <a:ext cx="1575837" cy="165379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16C4576-8052-427B-B4B8-6F3EB8831070}"/>
              </a:ext>
            </a:extLst>
          </p:cNvPr>
          <p:cNvGrpSpPr/>
          <p:nvPr/>
        </p:nvGrpSpPr>
        <p:grpSpPr>
          <a:xfrm>
            <a:off x="1351128" y="3027491"/>
            <a:ext cx="9485194" cy="774207"/>
            <a:chOff x="1351128" y="3027491"/>
            <a:chExt cx="9485194" cy="77420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B2D5A63-BCEE-4A52-A224-EF5978B29028}"/>
                </a:ext>
              </a:extLst>
            </p:cNvPr>
            <p:cNvGrpSpPr/>
            <p:nvPr/>
          </p:nvGrpSpPr>
          <p:grpSpPr>
            <a:xfrm>
              <a:off x="1351128" y="3027491"/>
              <a:ext cx="2279176" cy="729993"/>
              <a:chOff x="1678674" y="2743199"/>
              <a:chExt cx="2279176" cy="72999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2EEFD05-4C07-430C-9D04-85F8FAAD3112}"/>
                  </a:ext>
                </a:extLst>
              </p:cNvPr>
              <p:cNvSpPr/>
              <p:nvPr/>
            </p:nvSpPr>
            <p:spPr>
              <a:xfrm>
                <a:off x="1678674" y="2743199"/>
                <a:ext cx="2279176" cy="684427"/>
              </a:xfrm>
              <a:prstGeom prst="rect">
                <a:avLst/>
              </a:prstGeom>
              <a:solidFill>
                <a:srgbClr val="709178"/>
              </a:solidFill>
              <a:ln>
                <a:solidFill>
                  <a:srgbClr val="7091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C67BCE-BE73-4BF8-98F0-AF8AAB9ECFFA}"/>
                  </a:ext>
                </a:extLst>
              </p:cNvPr>
              <p:cNvSpPr txBox="1"/>
              <p:nvPr/>
            </p:nvSpPr>
            <p:spPr>
              <a:xfrm>
                <a:off x="1801504" y="2765306"/>
                <a:ext cx="20335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GREEN</a:t>
                </a:r>
                <a:endParaRPr lang="zh-CN" altLang="en-US" sz="4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84BD764-4D4F-4CD1-BB9A-DEFCE6057FDF}"/>
                </a:ext>
              </a:extLst>
            </p:cNvPr>
            <p:cNvGrpSpPr/>
            <p:nvPr/>
          </p:nvGrpSpPr>
          <p:grpSpPr>
            <a:xfrm>
              <a:off x="3753134" y="3027491"/>
              <a:ext cx="2279176" cy="729993"/>
              <a:chOff x="1678674" y="2743199"/>
              <a:chExt cx="2279176" cy="729993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1184466-74CB-4A65-A4C4-2E666B5E216A}"/>
                  </a:ext>
                </a:extLst>
              </p:cNvPr>
              <p:cNvSpPr/>
              <p:nvPr/>
            </p:nvSpPr>
            <p:spPr>
              <a:xfrm>
                <a:off x="1678674" y="2743199"/>
                <a:ext cx="2279176" cy="684427"/>
              </a:xfrm>
              <a:prstGeom prst="rect">
                <a:avLst/>
              </a:prstGeom>
              <a:solidFill>
                <a:srgbClr val="DDD8C5"/>
              </a:solidFill>
              <a:ln>
                <a:solidFill>
                  <a:srgbClr val="DDD8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927A10-A7BE-4AF9-9A1C-89ADF98DAEC8}"/>
                  </a:ext>
                </a:extLst>
              </p:cNvPr>
              <p:cNvSpPr txBox="1"/>
              <p:nvPr/>
            </p:nvSpPr>
            <p:spPr>
              <a:xfrm>
                <a:off x="1801504" y="2765306"/>
                <a:ext cx="20335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GREEN</a:t>
                </a:r>
                <a:endParaRPr lang="zh-CN" altLang="en-US" sz="4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72F4864-2717-4828-8417-3EB0C7C27573}"/>
                </a:ext>
              </a:extLst>
            </p:cNvPr>
            <p:cNvGrpSpPr/>
            <p:nvPr/>
          </p:nvGrpSpPr>
          <p:grpSpPr>
            <a:xfrm>
              <a:off x="6155140" y="3049598"/>
              <a:ext cx="2279176" cy="729993"/>
              <a:chOff x="1678674" y="2743199"/>
              <a:chExt cx="2279176" cy="729993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538D07E-3109-4DCE-9FAB-5AFF2B49F811}"/>
                  </a:ext>
                </a:extLst>
              </p:cNvPr>
              <p:cNvSpPr/>
              <p:nvPr/>
            </p:nvSpPr>
            <p:spPr>
              <a:xfrm>
                <a:off x="1678674" y="2743199"/>
                <a:ext cx="2279176" cy="684427"/>
              </a:xfrm>
              <a:prstGeom prst="rect">
                <a:avLst/>
              </a:prstGeom>
              <a:solidFill>
                <a:srgbClr val="709178"/>
              </a:solidFill>
              <a:ln>
                <a:solidFill>
                  <a:srgbClr val="7091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BA31C6-5730-4858-BB5A-85B41DCBF090}"/>
                  </a:ext>
                </a:extLst>
              </p:cNvPr>
              <p:cNvSpPr txBox="1"/>
              <p:nvPr/>
            </p:nvSpPr>
            <p:spPr>
              <a:xfrm>
                <a:off x="1801504" y="2765306"/>
                <a:ext cx="20335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GREEN</a:t>
                </a:r>
                <a:endParaRPr lang="zh-CN" altLang="en-US" sz="4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8257A81-623D-4153-A7EA-4CD92E99E797}"/>
                </a:ext>
              </a:extLst>
            </p:cNvPr>
            <p:cNvGrpSpPr/>
            <p:nvPr/>
          </p:nvGrpSpPr>
          <p:grpSpPr>
            <a:xfrm>
              <a:off x="8557146" y="3071705"/>
              <a:ext cx="2279176" cy="729993"/>
              <a:chOff x="1678674" y="2743199"/>
              <a:chExt cx="2279176" cy="729993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466CCEC-B382-4296-B47E-667D67999684}"/>
                  </a:ext>
                </a:extLst>
              </p:cNvPr>
              <p:cNvSpPr/>
              <p:nvPr/>
            </p:nvSpPr>
            <p:spPr>
              <a:xfrm>
                <a:off x="1678674" y="2743199"/>
                <a:ext cx="2279176" cy="684427"/>
              </a:xfrm>
              <a:prstGeom prst="rect">
                <a:avLst/>
              </a:prstGeom>
              <a:solidFill>
                <a:srgbClr val="DDD8C5"/>
              </a:solidFill>
              <a:ln>
                <a:solidFill>
                  <a:srgbClr val="DDD8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A754C9-AF8D-4B98-ABF0-ADA21DA8B239}"/>
                  </a:ext>
                </a:extLst>
              </p:cNvPr>
              <p:cNvSpPr txBox="1"/>
              <p:nvPr/>
            </p:nvSpPr>
            <p:spPr>
              <a:xfrm>
                <a:off x="1801504" y="2765306"/>
                <a:ext cx="20335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GREEN</a:t>
                </a:r>
                <a:endParaRPr lang="zh-CN" altLang="en-US" sz="4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120C15E-D4F1-4810-BAA0-4AC00EA95D1F}"/>
              </a:ext>
            </a:extLst>
          </p:cNvPr>
          <p:cNvSpPr txBox="1"/>
          <p:nvPr/>
        </p:nvSpPr>
        <p:spPr>
          <a:xfrm>
            <a:off x="1665184" y="4078137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90A5FC-E0AE-4473-BA80-5E0ECC94E0BF}"/>
              </a:ext>
            </a:extLst>
          </p:cNvPr>
          <p:cNvSpPr txBox="1"/>
          <p:nvPr/>
        </p:nvSpPr>
        <p:spPr>
          <a:xfrm>
            <a:off x="4067190" y="1419064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3A07AD7-55B3-443F-B574-76F290F5868B}"/>
              </a:ext>
            </a:extLst>
          </p:cNvPr>
          <p:cNvSpPr txBox="1"/>
          <p:nvPr/>
        </p:nvSpPr>
        <p:spPr>
          <a:xfrm>
            <a:off x="6469196" y="4078136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530B166-B25D-4420-A15A-3B149CF4EADD}"/>
              </a:ext>
            </a:extLst>
          </p:cNvPr>
          <p:cNvSpPr txBox="1"/>
          <p:nvPr/>
        </p:nvSpPr>
        <p:spPr>
          <a:xfrm>
            <a:off x="8802806" y="1419064"/>
            <a:ext cx="1651064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</a:p>
          <a:p>
            <a:pPr algn="dist"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FD9EBDF-9C5C-4ACF-B767-C5EAB531A9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10826">
            <a:off x="354111" y="1238689"/>
            <a:ext cx="2995137" cy="1237629"/>
          </a:xfrm>
          <a:prstGeom prst="rect">
            <a:avLst/>
          </a:prstGeom>
        </p:spPr>
      </p:pic>
      <p:sp>
        <p:nvSpPr>
          <p:cNvPr id="23" name="矩形 21">
            <a:extLst>
              <a:ext uri="{FF2B5EF4-FFF2-40B4-BE49-F238E27FC236}">
                <a16:creationId xmlns:a16="http://schemas.microsoft.com/office/drawing/2014/main" id="{E08B57E5-88A9-47D0-A697-D1193727EFCB}"/>
              </a:ext>
            </a:extLst>
          </p:cNvPr>
          <p:cNvSpPr/>
          <p:nvPr/>
        </p:nvSpPr>
        <p:spPr>
          <a:xfrm rot="10800000">
            <a:off x="0" y="-281854"/>
            <a:ext cx="12192000" cy="879305"/>
          </a:xfrm>
          <a:custGeom>
            <a:avLst/>
            <a:gdLst>
              <a:gd name="connsiteX0" fmla="*/ 0 w 12192000"/>
              <a:gd name="connsiteY0" fmla="*/ 0 h 770123"/>
              <a:gd name="connsiteX1" fmla="*/ 12192000 w 12192000"/>
              <a:gd name="connsiteY1" fmla="*/ 0 h 770123"/>
              <a:gd name="connsiteX2" fmla="*/ 12192000 w 12192000"/>
              <a:gd name="connsiteY2" fmla="*/ 770123 h 770123"/>
              <a:gd name="connsiteX3" fmla="*/ 0 w 12192000"/>
              <a:gd name="connsiteY3" fmla="*/ 770123 h 770123"/>
              <a:gd name="connsiteX4" fmla="*/ 0 w 12192000"/>
              <a:gd name="connsiteY4" fmla="*/ 0 h 770123"/>
              <a:gd name="connsiteX0" fmla="*/ 0 w 12192000"/>
              <a:gd name="connsiteY0" fmla="*/ 0 h 770123"/>
              <a:gd name="connsiteX1" fmla="*/ 2906973 w 12192000"/>
              <a:gd name="connsiteY1" fmla="*/ 341194 h 770123"/>
              <a:gd name="connsiteX2" fmla="*/ 12192000 w 12192000"/>
              <a:gd name="connsiteY2" fmla="*/ 0 h 770123"/>
              <a:gd name="connsiteX3" fmla="*/ 12192000 w 12192000"/>
              <a:gd name="connsiteY3" fmla="*/ 770123 h 770123"/>
              <a:gd name="connsiteX4" fmla="*/ 0 w 12192000"/>
              <a:gd name="connsiteY4" fmla="*/ 770123 h 770123"/>
              <a:gd name="connsiteX5" fmla="*/ 0 w 12192000"/>
              <a:gd name="connsiteY5" fmla="*/ 0 h 770123"/>
              <a:gd name="connsiteX0" fmla="*/ 0 w 12192000"/>
              <a:gd name="connsiteY0" fmla="*/ 109182 h 879305"/>
              <a:gd name="connsiteX1" fmla="*/ 2906973 w 12192000"/>
              <a:gd name="connsiteY1" fmla="*/ 450376 h 879305"/>
              <a:gd name="connsiteX2" fmla="*/ 9007522 w 12192000"/>
              <a:gd name="connsiteY2" fmla="*/ 0 h 879305"/>
              <a:gd name="connsiteX3" fmla="*/ 12192000 w 12192000"/>
              <a:gd name="connsiteY3" fmla="*/ 109182 h 879305"/>
              <a:gd name="connsiteX4" fmla="*/ 12192000 w 12192000"/>
              <a:gd name="connsiteY4" fmla="*/ 879305 h 879305"/>
              <a:gd name="connsiteX5" fmla="*/ 0 w 12192000"/>
              <a:gd name="connsiteY5" fmla="*/ 879305 h 879305"/>
              <a:gd name="connsiteX6" fmla="*/ 0 w 12192000"/>
              <a:gd name="connsiteY6" fmla="*/ 109182 h 87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79305">
                <a:moveTo>
                  <a:pt x="0" y="109182"/>
                </a:moveTo>
                <a:cubicBezTo>
                  <a:pt x="968991" y="109182"/>
                  <a:pt x="1937982" y="450376"/>
                  <a:pt x="2906973" y="450376"/>
                </a:cubicBezTo>
                <a:cubicBezTo>
                  <a:pt x="4940489" y="377588"/>
                  <a:pt x="6974006" y="72788"/>
                  <a:pt x="9007522" y="0"/>
                </a:cubicBezTo>
                <a:lnTo>
                  <a:pt x="12192000" y="109182"/>
                </a:lnTo>
                <a:lnTo>
                  <a:pt x="12192000" y="879305"/>
                </a:lnTo>
                <a:lnTo>
                  <a:pt x="0" y="879305"/>
                </a:lnTo>
                <a:lnTo>
                  <a:pt x="0" y="109182"/>
                </a:lnTo>
                <a:close/>
              </a:path>
            </a:pathLst>
          </a:cu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1">
            <a:extLst>
              <a:ext uri="{FF2B5EF4-FFF2-40B4-BE49-F238E27FC236}">
                <a16:creationId xmlns:a16="http://schemas.microsoft.com/office/drawing/2014/main" id="{EC9B82E5-813E-46D9-90E9-98881AFAD818}"/>
              </a:ext>
            </a:extLst>
          </p:cNvPr>
          <p:cNvSpPr/>
          <p:nvPr/>
        </p:nvSpPr>
        <p:spPr>
          <a:xfrm>
            <a:off x="0" y="6318507"/>
            <a:ext cx="12192000" cy="879305"/>
          </a:xfrm>
          <a:custGeom>
            <a:avLst/>
            <a:gdLst>
              <a:gd name="connsiteX0" fmla="*/ 0 w 12192000"/>
              <a:gd name="connsiteY0" fmla="*/ 0 h 770123"/>
              <a:gd name="connsiteX1" fmla="*/ 12192000 w 12192000"/>
              <a:gd name="connsiteY1" fmla="*/ 0 h 770123"/>
              <a:gd name="connsiteX2" fmla="*/ 12192000 w 12192000"/>
              <a:gd name="connsiteY2" fmla="*/ 770123 h 770123"/>
              <a:gd name="connsiteX3" fmla="*/ 0 w 12192000"/>
              <a:gd name="connsiteY3" fmla="*/ 770123 h 770123"/>
              <a:gd name="connsiteX4" fmla="*/ 0 w 12192000"/>
              <a:gd name="connsiteY4" fmla="*/ 0 h 770123"/>
              <a:gd name="connsiteX0" fmla="*/ 0 w 12192000"/>
              <a:gd name="connsiteY0" fmla="*/ 0 h 770123"/>
              <a:gd name="connsiteX1" fmla="*/ 2906973 w 12192000"/>
              <a:gd name="connsiteY1" fmla="*/ 341194 h 770123"/>
              <a:gd name="connsiteX2" fmla="*/ 12192000 w 12192000"/>
              <a:gd name="connsiteY2" fmla="*/ 0 h 770123"/>
              <a:gd name="connsiteX3" fmla="*/ 12192000 w 12192000"/>
              <a:gd name="connsiteY3" fmla="*/ 770123 h 770123"/>
              <a:gd name="connsiteX4" fmla="*/ 0 w 12192000"/>
              <a:gd name="connsiteY4" fmla="*/ 770123 h 770123"/>
              <a:gd name="connsiteX5" fmla="*/ 0 w 12192000"/>
              <a:gd name="connsiteY5" fmla="*/ 0 h 770123"/>
              <a:gd name="connsiteX0" fmla="*/ 0 w 12192000"/>
              <a:gd name="connsiteY0" fmla="*/ 109182 h 879305"/>
              <a:gd name="connsiteX1" fmla="*/ 2906973 w 12192000"/>
              <a:gd name="connsiteY1" fmla="*/ 450376 h 879305"/>
              <a:gd name="connsiteX2" fmla="*/ 9007522 w 12192000"/>
              <a:gd name="connsiteY2" fmla="*/ 0 h 879305"/>
              <a:gd name="connsiteX3" fmla="*/ 12192000 w 12192000"/>
              <a:gd name="connsiteY3" fmla="*/ 109182 h 879305"/>
              <a:gd name="connsiteX4" fmla="*/ 12192000 w 12192000"/>
              <a:gd name="connsiteY4" fmla="*/ 879305 h 879305"/>
              <a:gd name="connsiteX5" fmla="*/ 0 w 12192000"/>
              <a:gd name="connsiteY5" fmla="*/ 879305 h 879305"/>
              <a:gd name="connsiteX6" fmla="*/ 0 w 12192000"/>
              <a:gd name="connsiteY6" fmla="*/ 109182 h 87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79305">
                <a:moveTo>
                  <a:pt x="0" y="109182"/>
                </a:moveTo>
                <a:cubicBezTo>
                  <a:pt x="968991" y="109182"/>
                  <a:pt x="1937982" y="450376"/>
                  <a:pt x="2906973" y="450376"/>
                </a:cubicBezTo>
                <a:cubicBezTo>
                  <a:pt x="4940489" y="377588"/>
                  <a:pt x="6974006" y="72788"/>
                  <a:pt x="9007522" y="0"/>
                </a:cubicBezTo>
                <a:lnTo>
                  <a:pt x="12192000" y="109182"/>
                </a:lnTo>
                <a:lnTo>
                  <a:pt x="12192000" y="879305"/>
                </a:lnTo>
                <a:lnTo>
                  <a:pt x="0" y="879305"/>
                </a:lnTo>
                <a:lnTo>
                  <a:pt x="0" y="109182"/>
                </a:lnTo>
                <a:close/>
              </a:path>
            </a:pathLst>
          </a:cu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33029A-8186-4029-8FBB-9941AFC9E7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7472" y="4351091"/>
            <a:ext cx="2592039" cy="32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43220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A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29B131-787D-4AE9-94FC-754E754A71F4}"/>
              </a:ext>
            </a:extLst>
          </p:cNvPr>
          <p:cNvCxnSpPr/>
          <p:nvPr/>
        </p:nvCxnSpPr>
        <p:spPr>
          <a:xfrm>
            <a:off x="10242883" y="5853363"/>
            <a:ext cx="0" cy="2009274"/>
          </a:xfrm>
          <a:prstGeom prst="line">
            <a:avLst/>
          </a:prstGeom>
          <a:ln w="76200">
            <a:solidFill>
              <a:srgbClr val="527E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E3BC8A-A320-41A6-813E-9DEB3C237C65}"/>
              </a:ext>
            </a:extLst>
          </p:cNvPr>
          <p:cNvGrpSpPr/>
          <p:nvPr/>
        </p:nvGrpSpPr>
        <p:grpSpPr>
          <a:xfrm>
            <a:off x="6476260" y="0"/>
            <a:ext cx="5073385" cy="7527758"/>
            <a:chOff x="6476260" y="0"/>
            <a:chExt cx="5073385" cy="7527758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E49F0891-13A0-4133-80DC-A6A8078D6074}"/>
                </a:ext>
              </a:extLst>
            </p:cNvPr>
            <p:cNvSpPr/>
            <p:nvPr/>
          </p:nvSpPr>
          <p:spPr>
            <a:xfrm>
              <a:off x="6476260" y="1222464"/>
              <a:ext cx="5073385" cy="5073385"/>
            </a:xfrm>
            <a:prstGeom prst="ellipse">
              <a:avLst/>
            </a:prstGeom>
            <a:solidFill>
              <a:srgbClr val="527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en-US" altLang="zh-CN" dirty="0">
                <a:cs typeface="+mn-ea"/>
                <a:sym typeface="+mn-lt"/>
              </a:endParaRPr>
            </a:p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8A10B4E-1428-4BA4-AD42-A2EA1915EF8A}"/>
                </a:ext>
              </a:extLst>
            </p:cNvPr>
            <p:cNvCxnSpPr/>
            <p:nvPr/>
          </p:nvCxnSpPr>
          <p:spPr>
            <a:xfrm>
              <a:off x="9059778" y="0"/>
              <a:ext cx="0" cy="2009274"/>
            </a:xfrm>
            <a:prstGeom prst="line">
              <a:avLst/>
            </a:prstGeom>
            <a:ln w="76200">
              <a:solidFill>
                <a:srgbClr val="527E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C2AF4A0-0532-4E78-A8B3-8B21370C7519}"/>
                </a:ext>
              </a:extLst>
            </p:cNvPr>
            <p:cNvCxnSpPr/>
            <p:nvPr/>
          </p:nvCxnSpPr>
          <p:spPr>
            <a:xfrm>
              <a:off x="7900736" y="5518484"/>
              <a:ext cx="0" cy="2009274"/>
            </a:xfrm>
            <a:prstGeom prst="line">
              <a:avLst/>
            </a:prstGeom>
            <a:ln w="76200">
              <a:solidFill>
                <a:srgbClr val="527E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773CE790-831A-4946-B593-375550D00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494" y="1473156"/>
            <a:ext cx="2980382" cy="457199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4B8FD6-97FE-47DB-A281-CEA5127C0F4D}"/>
              </a:ext>
            </a:extLst>
          </p:cNvPr>
          <p:cNvSpPr/>
          <p:nvPr/>
        </p:nvSpPr>
        <p:spPr>
          <a:xfrm rot="269235">
            <a:off x="6005949" y="2595608"/>
            <a:ext cx="5406189" cy="3726958"/>
          </a:xfrm>
          <a:prstGeom prst="rect">
            <a:avLst/>
          </a:prstGeom>
          <a:blipFill dpi="0" rotWithShape="1">
            <a:blip r:embed="rId4">
              <a:duotone>
                <a:prstClr val="black"/>
                <a:srgbClr val="D3DFC3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C98C95-CDA0-4A81-AAFB-468BDACC0747}"/>
              </a:ext>
            </a:extLst>
          </p:cNvPr>
          <p:cNvSpPr txBox="1"/>
          <p:nvPr/>
        </p:nvSpPr>
        <p:spPr>
          <a:xfrm>
            <a:off x="2651760" y="1711818"/>
            <a:ext cx="255819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B359FD-4081-433B-AB73-EA3D91A360C4}"/>
              </a:ext>
            </a:extLst>
          </p:cNvPr>
          <p:cNvSpPr txBox="1"/>
          <p:nvPr/>
        </p:nvSpPr>
        <p:spPr>
          <a:xfrm>
            <a:off x="1208589" y="2818622"/>
            <a:ext cx="4125902" cy="15314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title. </a:t>
            </a:r>
            <a:r>
              <a:rPr lang="en-US" altLang="zh-CN" sz="1600" dirty="0">
                <a:solidFill>
                  <a:srgbClr val="252525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25252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9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">
        <p14:reveal/>
      </p:transition>
    </mc:Choice>
    <mc:Fallback xmlns:a14="http://schemas.microsoft.com/office/drawing/2010/main" xmlns:a16="http://schemas.microsoft.com/office/drawing/2014/main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E03D6EC-45B1-4E96-A527-7B1C4B4665D9}"/>
              </a:ext>
            </a:extLst>
          </p:cNvPr>
          <p:cNvCxnSpPr/>
          <p:nvPr/>
        </p:nvCxnSpPr>
        <p:spPr>
          <a:xfrm>
            <a:off x="8129337" y="5097379"/>
            <a:ext cx="0" cy="2009274"/>
          </a:xfrm>
          <a:prstGeom prst="line">
            <a:avLst/>
          </a:prstGeom>
          <a:ln w="76200">
            <a:solidFill>
              <a:srgbClr val="709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FC54C20-2716-40BE-8BA2-9A13470B1E77}"/>
              </a:ext>
            </a:extLst>
          </p:cNvPr>
          <p:cNvCxnSpPr/>
          <p:nvPr/>
        </p:nvCxnSpPr>
        <p:spPr>
          <a:xfrm>
            <a:off x="9853863" y="0"/>
            <a:ext cx="0" cy="2009274"/>
          </a:xfrm>
          <a:prstGeom prst="line">
            <a:avLst/>
          </a:prstGeom>
          <a:ln w="76200">
            <a:solidFill>
              <a:srgbClr val="709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195B693F-0918-4D2A-90BD-8CA7E8678BEC}"/>
              </a:ext>
            </a:extLst>
          </p:cNvPr>
          <p:cNvSpPr/>
          <p:nvPr/>
        </p:nvSpPr>
        <p:spPr>
          <a:xfrm>
            <a:off x="1008422" y="1069202"/>
            <a:ext cx="10175156" cy="47195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1C9C2BF-545A-4F0B-B9DD-97ADAB7472F7}"/>
              </a:ext>
            </a:extLst>
          </p:cNvPr>
          <p:cNvSpPr/>
          <p:nvPr/>
        </p:nvSpPr>
        <p:spPr>
          <a:xfrm>
            <a:off x="1533583" y="1443708"/>
            <a:ext cx="3897559" cy="3897559"/>
          </a:xfrm>
          <a:prstGeom prst="ellipse">
            <a:avLst/>
          </a:prstGeom>
          <a:solidFill>
            <a:srgbClr val="709178"/>
          </a:solidFill>
          <a:ln>
            <a:solidFill>
              <a:srgbClr val="7091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en-US" altLang="zh-CN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E99841-8027-4EE3-A158-ADA58E3B78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718" y="2076935"/>
            <a:ext cx="2395287" cy="270413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8718A8A-E12A-4BDC-A598-19EBDA823D9C}"/>
              </a:ext>
            </a:extLst>
          </p:cNvPr>
          <p:cNvGrpSpPr/>
          <p:nvPr/>
        </p:nvGrpSpPr>
        <p:grpSpPr>
          <a:xfrm>
            <a:off x="8727895" y="2561596"/>
            <a:ext cx="1474062" cy="2590753"/>
            <a:chOff x="7768427" y="2478063"/>
            <a:chExt cx="1474062" cy="220625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14039CD-902B-4E1A-8E55-6F0EA3125A4D}"/>
                </a:ext>
              </a:extLst>
            </p:cNvPr>
            <p:cNvSpPr txBox="1"/>
            <p:nvPr/>
          </p:nvSpPr>
          <p:spPr>
            <a:xfrm>
              <a:off x="8688491" y="2497029"/>
              <a:ext cx="553998" cy="1965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3BBCD59-2C91-4362-A59C-F684E9976E08}"/>
                </a:ext>
              </a:extLst>
            </p:cNvPr>
            <p:cNvSpPr txBox="1"/>
            <p:nvPr/>
          </p:nvSpPr>
          <p:spPr>
            <a:xfrm>
              <a:off x="7768427" y="2478063"/>
              <a:ext cx="1046440" cy="2206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926B52-C982-4ADF-A350-C239D1087885}"/>
              </a:ext>
            </a:extLst>
          </p:cNvPr>
          <p:cNvGrpSpPr/>
          <p:nvPr/>
        </p:nvGrpSpPr>
        <p:grpSpPr>
          <a:xfrm>
            <a:off x="7278113" y="2561596"/>
            <a:ext cx="1474062" cy="2590753"/>
            <a:chOff x="7768427" y="2478063"/>
            <a:chExt cx="1474062" cy="220625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D65847E-4119-4F27-85F2-F3644365AE17}"/>
                </a:ext>
              </a:extLst>
            </p:cNvPr>
            <p:cNvSpPr txBox="1"/>
            <p:nvPr/>
          </p:nvSpPr>
          <p:spPr>
            <a:xfrm>
              <a:off x="8688491" y="2478063"/>
              <a:ext cx="553998" cy="1965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A8D0E4B-D4C4-4842-9069-1F6697134BFC}"/>
                </a:ext>
              </a:extLst>
            </p:cNvPr>
            <p:cNvSpPr txBox="1"/>
            <p:nvPr/>
          </p:nvSpPr>
          <p:spPr>
            <a:xfrm>
              <a:off x="7768427" y="2478063"/>
              <a:ext cx="1046440" cy="2206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0FC378A-BA5E-4212-A423-C8085083C5CA}"/>
              </a:ext>
            </a:extLst>
          </p:cNvPr>
          <p:cNvGrpSpPr/>
          <p:nvPr/>
        </p:nvGrpSpPr>
        <p:grpSpPr>
          <a:xfrm>
            <a:off x="5828331" y="2557024"/>
            <a:ext cx="1443629" cy="2595324"/>
            <a:chOff x="7768427" y="2474170"/>
            <a:chExt cx="1443629" cy="221014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09C8317-4FC0-4105-AB6E-CF3C9DFF8C22}"/>
                </a:ext>
              </a:extLst>
            </p:cNvPr>
            <p:cNvSpPr txBox="1"/>
            <p:nvPr/>
          </p:nvSpPr>
          <p:spPr>
            <a:xfrm>
              <a:off x="8658058" y="2474170"/>
              <a:ext cx="553998" cy="1965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1B2115A-8761-4A9D-AF6A-BAE853754D28}"/>
                </a:ext>
              </a:extLst>
            </p:cNvPr>
            <p:cNvSpPr txBox="1"/>
            <p:nvPr/>
          </p:nvSpPr>
          <p:spPr>
            <a:xfrm>
              <a:off x="7768427" y="2478063"/>
              <a:ext cx="1046440" cy="22062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1C09A349-4351-BD15-68FC-AD9DAAE31A6B}"/>
              </a:ext>
            </a:extLst>
          </p:cNvPr>
          <p:cNvSpPr txBox="1"/>
          <p:nvPr/>
        </p:nvSpPr>
        <p:spPr>
          <a:xfrm>
            <a:off x="332905" y="66282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DDD8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DDD8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DDD8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DDD8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DDD8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8273077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AFF338C-C57F-418A-B1D4-8FBF2BE0DF85}"/>
              </a:ext>
            </a:extLst>
          </p:cNvPr>
          <p:cNvGrpSpPr/>
          <p:nvPr/>
        </p:nvGrpSpPr>
        <p:grpSpPr>
          <a:xfrm>
            <a:off x="735461" y="904097"/>
            <a:ext cx="3767658" cy="4971008"/>
            <a:chOff x="735461" y="904097"/>
            <a:chExt cx="3767658" cy="497100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06B9560-4545-4481-BFDA-B1CA30EB2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521726">
              <a:off x="735461" y="904097"/>
              <a:ext cx="3767658" cy="4686354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2F0F2F-A88D-42FD-A1F0-9886FD436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119174">
              <a:off x="2342922" y="4260291"/>
              <a:ext cx="1575837" cy="1653791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DFF23F3-658A-4033-9DB2-67B1DE172B35}"/>
              </a:ext>
            </a:extLst>
          </p:cNvPr>
          <p:cNvSpPr/>
          <p:nvPr/>
        </p:nvSpPr>
        <p:spPr>
          <a:xfrm>
            <a:off x="5406190" y="1"/>
            <a:ext cx="6785810" cy="6857999"/>
          </a:xfrm>
          <a:prstGeom prst="rect">
            <a:avLst/>
          </a:prstGeom>
          <a:solidFill>
            <a:srgbClr val="52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D43245-203D-4536-AFE0-7E0A4EBCB4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CEB455"/>
              </a:clrFrom>
              <a:clrTo>
                <a:srgbClr val="CEB45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823" y="-826768"/>
            <a:ext cx="5535675" cy="2744941"/>
          </a:xfrm>
          <a:prstGeom prst="rect">
            <a:avLst/>
          </a:prstGeom>
          <a:noFill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A9CDAF-8F6A-4099-A7E3-2FFC11977C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0376" y="4869237"/>
            <a:ext cx="1761623" cy="198876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BBC6BF2-0B2C-4607-A5F4-1787E1662806}"/>
              </a:ext>
            </a:extLst>
          </p:cNvPr>
          <p:cNvSpPr txBox="1"/>
          <p:nvPr/>
        </p:nvSpPr>
        <p:spPr>
          <a:xfrm>
            <a:off x="6484698" y="2216303"/>
            <a:ext cx="4612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>
                <a:solidFill>
                  <a:srgbClr val="E5E6E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two</a:t>
            </a:r>
            <a:endParaRPr lang="zh-CN" altLang="en-US" dirty="0"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CA909F-4E02-3978-A3BB-FE66525F284B}"/>
              </a:ext>
            </a:extLst>
          </p:cNvPr>
          <p:cNvSpPr txBox="1"/>
          <p:nvPr/>
        </p:nvSpPr>
        <p:spPr>
          <a:xfrm>
            <a:off x="6403838" y="3273676"/>
            <a:ext cx="500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E5E6E1"/>
                </a:solidFill>
                <a:cs typeface="+mn-ea"/>
                <a:sym typeface="+mn-lt"/>
              </a:rPr>
              <a:t>Add title text</a:t>
            </a:r>
            <a:endParaRPr lang="zh-CN" altLang="en-US" sz="11500" dirty="0">
              <a:solidFill>
                <a:srgbClr val="E5E6E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9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gxqwfe5">
      <a:majorFont>
        <a:latin typeface="印品黑体"/>
        <a:ea typeface="仓耳青禾体-谷力 W05"/>
        <a:cs typeface=""/>
      </a:majorFont>
      <a:minorFont>
        <a:latin typeface="印品黑体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863</Words>
  <Application>Microsoft Office PowerPoint</Application>
  <PresentationFormat>宽屏</PresentationFormat>
  <Paragraphs>155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绿色清新</dc:title>
  <dc:creator>第一PPT</dc:creator>
  <cp:keywords>www.1ppt.com</cp:keywords>
  <dc:description>www.1ppt.com</dc:description>
  <cp:lastModifiedBy>之灵</cp:lastModifiedBy>
  <cp:revision>53</cp:revision>
  <dcterms:created xsi:type="dcterms:W3CDTF">2019-11-05T02:19:10Z</dcterms:created>
  <dcterms:modified xsi:type="dcterms:W3CDTF">2023-02-28T15:32:58Z</dcterms:modified>
</cp:coreProperties>
</file>