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9" r:id="rId4"/>
    <p:sldId id="262" r:id="rId5"/>
    <p:sldId id="266" r:id="rId6"/>
    <p:sldId id="267" r:id="rId7"/>
    <p:sldId id="268" r:id="rId8"/>
    <p:sldId id="269" r:id="rId9"/>
    <p:sldId id="264" r:id="rId10"/>
    <p:sldId id="270" r:id="rId11"/>
    <p:sldId id="271" r:id="rId12"/>
    <p:sldId id="272" r:id="rId13"/>
    <p:sldId id="273" r:id="rId14"/>
    <p:sldId id="274" r:id="rId15"/>
    <p:sldId id="263" r:id="rId16"/>
    <p:sldId id="275" r:id="rId17"/>
    <p:sldId id="276" r:id="rId18"/>
    <p:sldId id="282" r:id="rId19"/>
    <p:sldId id="277" r:id="rId20"/>
    <p:sldId id="265" r:id="rId21"/>
    <p:sldId id="278" r:id="rId22"/>
    <p:sldId id="279" r:id="rId23"/>
    <p:sldId id="280" r:id="rId24"/>
    <p:sldId id="281" r:id="rId25"/>
    <p:sldId id="293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2D9"/>
    <a:srgbClr val="A3D8F6"/>
    <a:srgbClr val="CBEAFA"/>
    <a:srgbClr val="86CFF4"/>
    <a:srgbClr val="A7DBF7"/>
    <a:srgbClr val="FFFFFF"/>
    <a:srgbClr val="2E83D3"/>
    <a:srgbClr val="80ABF2"/>
    <a:srgbClr val="5D7EDA"/>
    <a:srgbClr val="6C7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 snapToGrid="0">
      <p:cViewPr varScale="1">
        <p:scale>
          <a:sx n="71" d="100"/>
          <a:sy n="71" d="100"/>
        </p:scale>
        <p:origin x="384" y="60"/>
      </p:cViewPr>
      <p:guideLst>
        <p:guide orient="horz" pos="234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en-US" altLang="zh-CN" dirty="0"/>
              <a:t>Chart title</a:t>
            </a:r>
            <a:endParaRPr lang="zh-CN" altLang="en-US" dirty="0"/>
          </a:p>
        </c:rich>
      </c:tx>
      <c:layout>
        <c:manualLayout>
          <c:xMode val="edge"/>
          <c:yMode val="edge"/>
          <c:x val="0.42061855670103099"/>
          <c:y val="1.24162946428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6CFF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E-4231-89D8-6004D36FEA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392D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E-4231-89D8-6004D36FEA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BEAF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4E-4231-89D8-6004D36FE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1043129"/>
        <c:axId val="294572629"/>
      </c:barChart>
      <c:catAx>
        <c:axId val="44104312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294572629"/>
        <c:crosses val="autoZero"/>
        <c:auto val="1"/>
        <c:lblAlgn val="ctr"/>
        <c:lblOffset val="100"/>
        <c:noMultiLvlLbl val="0"/>
      </c:catAx>
      <c:valAx>
        <c:axId val="29457262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44104312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A3D8F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>
                  <a:lumMod val="85000"/>
                </a:schemeClr>
              </a:solidFill>
              <a:ln w="9525">
                <a:solidFill>
                  <a:srgbClr val="A3D8F6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PLAN 1</c:v>
                </c:pt>
                <c:pt idx="1">
                  <c:v>PLAN 2</c:v>
                </c:pt>
                <c:pt idx="2">
                  <c:v>PLAN 3</c:v>
                </c:pt>
                <c:pt idx="3">
                  <c:v>PLAN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CD6-40AD-BBB6-8B47275A7D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392D9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PLAN 1</c:v>
                </c:pt>
                <c:pt idx="1">
                  <c:v>PLAN 2</c:v>
                </c:pt>
                <c:pt idx="2">
                  <c:v>PLAN 3</c:v>
                </c:pt>
                <c:pt idx="3">
                  <c:v>PLAN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3.7</c:v>
                </c:pt>
                <c:pt idx="2">
                  <c:v>2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CD6-40AD-BBB6-8B47275A7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6179743"/>
        <c:axId val="1695925647"/>
      </c:lineChart>
      <c:catAx>
        <c:axId val="101617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695925647"/>
        <c:crosses val="autoZero"/>
        <c:auto val="1"/>
        <c:lblAlgn val="ctr"/>
        <c:lblOffset val="100"/>
        <c:noMultiLvlLbl val="0"/>
      </c:catAx>
      <c:valAx>
        <c:axId val="169592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016179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阿里巴巴普惠体" panose="00020600040101010101" charset="-122"/>
              </a:rPr>
              <a:t>2023/3/12</a:t>
            </a:fld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阿里巴巴普惠体" panose="00020600040101010101" charset="-122"/>
              </a:rPr>
              <a:t>‹#›</a:t>
            </a:fld>
            <a:endParaRPr lang="zh-CN" altLang="en-US"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hyperlink" Target="http://www.1ppt.com/xiazai/" TargetMode="Externa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31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0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A4316646-FC43-2404-9B1A-56F259CC90E2}"/>
              </a:ext>
            </a:extLst>
          </p:cNvPr>
          <p:cNvSpPr txBox="1"/>
          <p:nvPr userDrawn="1"/>
        </p:nvSpPr>
        <p:spPr>
          <a:xfrm>
            <a:off x="1962000" y="629280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36326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2023/3/12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90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3.png"/><Relationship Id="rId5" Type="http://schemas.openxmlformats.org/officeDocument/2006/relationships/tags" Target="../tags/tag76.xml"/><Relationship Id="rId10" Type="http://schemas.openxmlformats.org/officeDocument/2006/relationships/image" Target="../media/image2.png"/><Relationship Id="rId4" Type="http://schemas.openxmlformats.org/officeDocument/2006/relationships/tags" Target="../tags/tag75.xml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.emf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8.png"/><Relationship Id="rId18" Type="http://schemas.openxmlformats.org/officeDocument/2006/relationships/image" Target="../media/image40.jpe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1.emf"/><Relationship Id="rId17" Type="http://schemas.openxmlformats.org/officeDocument/2006/relationships/image" Target="../media/image39.jpeg"/><Relationship Id="rId2" Type="http://schemas.openxmlformats.org/officeDocument/2006/relationships/tags" Target="../tags/tag107.xml"/><Relationship Id="rId16" Type="http://schemas.openxmlformats.org/officeDocument/2006/relationships/image" Target="../media/image38.sv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10.xml"/><Relationship Id="rId15" Type="http://schemas.openxmlformats.org/officeDocument/2006/relationships/image" Target="../media/image37.png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8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1.emf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21.xm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4.png"/><Relationship Id="rId5" Type="http://schemas.openxmlformats.org/officeDocument/2006/relationships/tags" Target="../tags/tag131.xml"/><Relationship Id="rId10" Type="http://schemas.openxmlformats.org/officeDocument/2006/relationships/image" Target="../media/image3.png"/><Relationship Id="rId4" Type="http://schemas.openxmlformats.org/officeDocument/2006/relationships/tags" Target="../tags/tag130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eg"/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6" Type="http://schemas.openxmlformats.org/officeDocument/2006/relationships/image" Target="../media/image10.sv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.emf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27.jpe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8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1.emf"/><Relationship Id="rId5" Type="http://schemas.openxmlformats.org/officeDocument/2006/relationships/tags" Target="../tags/tag8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-755015" y="-430530"/>
            <a:ext cx="15039340" cy="8458835"/>
          </a:xfrm>
          <a:prstGeom prst="rect">
            <a:avLst/>
          </a:prstGeom>
        </p:spPr>
      </p:pic>
      <p:pic>
        <p:nvPicPr>
          <p:cNvPr id="7" name="图片 6" descr="水彩花卉烫金背景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98650"/>
            <a:ext cx="4045585" cy="495871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393576" y="3583537"/>
            <a:ext cx="7543800" cy="49244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dist" fontAlgn="ctr">
              <a:lnSpc>
                <a:spcPct val="100000"/>
              </a:lnSpc>
            </a:pPr>
            <a:r>
              <a:rPr lang="en-US" altLang="zh-CN" sz="2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601518" y="1629923"/>
            <a:ext cx="6689090" cy="9220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fontAlgn="ctr">
              <a:lnSpc>
                <a:spcPct val="100000"/>
              </a:lnSpc>
            </a:pPr>
            <a:r>
              <a:rPr lang="en-US" altLang="zh-CN" sz="5400" b="1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cs typeface="+mn-ea"/>
                <a:sym typeface="+mn-lt"/>
              </a:rPr>
              <a:t>Job summary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149850" y="4743450"/>
            <a:ext cx="1892300" cy="403860"/>
            <a:chOff x="7991" y="7686"/>
            <a:chExt cx="2980" cy="636"/>
          </a:xfrm>
        </p:grpSpPr>
        <p:grpSp>
          <p:nvGrpSpPr>
            <p:cNvPr id="86" name="组合 85"/>
            <p:cNvGrpSpPr/>
            <p:nvPr/>
          </p:nvGrpSpPr>
          <p:grpSpPr>
            <a:xfrm>
              <a:off x="7991" y="7688"/>
              <a:ext cx="2980" cy="635"/>
              <a:chOff x="1625" y="7751"/>
              <a:chExt cx="3294" cy="702"/>
            </a:xfrm>
          </p:grpSpPr>
          <p:sp>
            <p:nvSpPr>
              <p:cNvPr id="87" name="文本框 8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625" y="7835"/>
                <a:ext cx="2772" cy="53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 fontAlgn="ctr">
                  <a:lnSpc>
                    <a:spcPct val="10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freeppt7.com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圆角矩形 87"/>
              <p:cNvSpPr/>
              <p:nvPr>
                <p:custDataLst>
                  <p:tags r:id="rId7"/>
                </p:custDataLst>
              </p:nvPr>
            </p:nvSpPr>
            <p:spPr>
              <a:xfrm>
                <a:off x="1652" y="7751"/>
                <a:ext cx="3267" cy="702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4392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9" name="椭圆 88"/>
            <p:cNvSpPr/>
            <p:nvPr>
              <p:custDataLst>
                <p:tags r:id="rId4"/>
              </p:custDataLst>
            </p:nvPr>
          </p:nvSpPr>
          <p:spPr>
            <a:xfrm>
              <a:off x="10335" y="7686"/>
              <a:ext cx="636" cy="636"/>
            </a:xfrm>
            <a:prstGeom prst="ellipse">
              <a:avLst/>
            </a:prstGeom>
            <a:gradFill>
              <a:gsLst>
                <a:gs pos="0">
                  <a:srgbClr val="A7DBF7"/>
                </a:gs>
                <a:gs pos="100000">
                  <a:srgbClr val="2E83D3"/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等腰三角形 89"/>
            <p:cNvSpPr/>
            <p:nvPr>
              <p:custDataLst>
                <p:tags r:id="rId5"/>
              </p:custDataLst>
            </p:nvPr>
          </p:nvSpPr>
          <p:spPr>
            <a:xfrm rot="5400000">
              <a:off x="10550" y="7941"/>
              <a:ext cx="235" cy="1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pic>
        <p:nvPicPr>
          <p:cNvPr id="2" name="图片 1" descr="水彩花卉烫金背景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6" r="-903"/>
          <a:stretch>
            <a:fillRect/>
          </a:stretch>
        </p:blipFill>
        <p:spPr>
          <a:xfrm>
            <a:off x="7371080" y="0"/>
            <a:ext cx="4820920" cy="4150360"/>
          </a:xfrm>
          <a:prstGeom prst="rect">
            <a:avLst/>
          </a:prstGeom>
        </p:spPr>
      </p:pic>
      <p:pic>
        <p:nvPicPr>
          <p:cNvPr id="3" name="图片 2" descr="水彩花卉烫金背景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38"/>
          <a:stretch>
            <a:fillRect/>
          </a:stretch>
        </p:blipFill>
        <p:spPr>
          <a:xfrm>
            <a:off x="9023350" y="5108575"/>
            <a:ext cx="3723640" cy="189039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847607" y="2029146"/>
            <a:ext cx="8512296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fontAlgn="ctr">
              <a:lnSpc>
                <a:spcPct val="150000"/>
              </a:lnSpc>
            </a:pPr>
            <a:r>
              <a:rPr lang="en-US" altLang="zh-CN" sz="6000" spc="-100" dirty="0">
                <a:gradFill>
                  <a:gsLst>
                    <a:gs pos="50000">
                      <a:srgbClr val="86CFF4"/>
                    </a:gs>
                    <a:gs pos="0">
                      <a:srgbClr val="84B1F5"/>
                    </a:gs>
                    <a:gs pos="99000">
                      <a:srgbClr val="0089CD"/>
                    </a:gs>
                  </a:gsLst>
                  <a:lin scaled="0"/>
                </a:gra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6000" spc="-100" dirty="0">
              <a:gradFill>
                <a:gsLst>
                  <a:gs pos="50000">
                    <a:srgbClr val="86CFF4"/>
                  </a:gs>
                  <a:gs pos="0">
                    <a:srgbClr val="84B1F5"/>
                  </a:gs>
                  <a:gs pos="99000">
                    <a:srgbClr val="0089CD"/>
                  </a:gs>
                </a:gsLst>
                <a:lin scaled="0"/>
              </a:gra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A754DB2-B5B5-FC2C-2FFA-22FF7704E123}"/>
              </a:ext>
            </a:extLst>
          </p:cNvPr>
          <p:cNvGrpSpPr/>
          <p:nvPr/>
        </p:nvGrpSpPr>
        <p:grpSpPr>
          <a:xfrm>
            <a:off x="288925" y="299720"/>
            <a:ext cx="1382395" cy="390525"/>
            <a:chOff x="455" y="472"/>
            <a:chExt cx="2177" cy="61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27A64A6-5900-7D38-5C3A-427DB323FA8B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2ED69F76-169B-BEF2-82EC-2019DD2237CF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ECCF913-78F0-3330-BBDF-FE2F1359AEA7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CCBD8DCB-FA0F-A33F-2650-41EEC3B31C04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A61238F-F037-7560-BDA5-CA418A05CB17}"/>
                </a:ext>
              </a:extLst>
            </p:cNvPr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32865" y="1898650"/>
            <a:ext cx="1480820" cy="1480820"/>
            <a:chOff x="813929" y="1683000"/>
            <a:chExt cx="1916914" cy="1916914"/>
          </a:xfrm>
        </p:grpSpPr>
        <p:sp>
          <p:nvSpPr>
            <p:cNvPr id="6" name="椭圆 5"/>
            <p:cNvSpPr/>
            <p:nvPr/>
          </p:nvSpPr>
          <p:spPr>
            <a:xfrm>
              <a:off x="813929" y="1683000"/>
              <a:ext cx="1916914" cy="1916914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弧形 12"/>
            <p:cNvSpPr/>
            <p:nvPr/>
          </p:nvSpPr>
          <p:spPr>
            <a:xfrm>
              <a:off x="1053225" y="1922296"/>
              <a:ext cx="1438322" cy="1438322"/>
            </a:xfrm>
            <a:prstGeom prst="arc">
              <a:avLst>
                <a:gd name="adj1" fmla="val 2565350"/>
                <a:gd name="adj2" fmla="val 19214248"/>
              </a:avLst>
            </a:prstGeom>
            <a:solidFill>
              <a:srgbClr val="5694A9">
                <a:alpha val="5000"/>
              </a:srgbClr>
            </a:solidFill>
            <a:ln w="254000" cap="flat">
              <a:gradFill>
                <a:gsLst>
                  <a:gs pos="0">
                    <a:srgbClr val="A3D8F6"/>
                  </a:gs>
                  <a:gs pos="100000">
                    <a:srgbClr val="4392D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90802" y="2310844"/>
              <a:ext cx="954298" cy="595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81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332865" y="4083685"/>
            <a:ext cx="1480820" cy="148082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弧形 8"/>
          <p:cNvSpPr/>
          <p:nvPr/>
        </p:nvSpPr>
        <p:spPr>
          <a:xfrm>
            <a:off x="1517650" y="4268470"/>
            <a:ext cx="1111250" cy="1111250"/>
          </a:xfrm>
          <a:prstGeom prst="arc">
            <a:avLst>
              <a:gd name="adj1" fmla="val 4212556"/>
              <a:gd name="adj2" fmla="val 17528093"/>
            </a:avLst>
          </a:prstGeom>
          <a:solidFill>
            <a:srgbClr val="5694A9">
              <a:alpha val="5000"/>
            </a:srgbClr>
          </a:solidFill>
          <a:ln w="254000" cap="flat">
            <a:gradFill>
              <a:gsLst>
                <a:gs pos="0">
                  <a:srgbClr val="A3D8F6"/>
                </a:gs>
                <a:gs pos="100000">
                  <a:srgbClr val="4392D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8635" y="4605655"/>
            <a:ext cx="73723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62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7" name="椭圆 16"/>
          <p:cNvSpPr/>
          <p:nvPr/>
        </p:nvSpPr>
        <p:spPr>
          <a:xfrm>
            <a:off x="6661785" y="1898650"/>
            <a:ext cx="1480820" cy="148082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弧形 17"/>
          <p:cNvSpPr/>
          <p:nvPr/>
        </p:nvSpPr>
        <p:spPr>
          <a:xfrm>
            <a:off x="6846570" y="2083435"/>
            <a:ext cx="1111250" cy="1111250"/>
          </a:xfrm>
          <a:prstGeom prst="arc">
            <a:avLst>
              <a:gd name="adj1" fmla="val 2565350"/>
              <a:gd name="adj2" fmla="val 16880597"/>
            </a:avLst>
          </a:prstGeom>
          <a:solidFill>
            <a:srgbClr val="5694A9">
              <a:alpha val="5000"/>
            </a:srgbClr>
          </a:solidFill>
          <a:ln w="254000" cap="flat">
            <a:gradFill>
              <a:gsLst>
                <a:gs pos="0">
                  <a:srgbClr val="A3D8F6"/>
                </a:gs>
                <a:gs pos="100000">
                  <a:srgbClr val="4392D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07555" y="2383790"/>
            <a:ext cx="73723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75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1" name="椭圆 20"/>
          <p:cNvSpPr/>
          <p:nvPr/>
        </p:nvSpPr>
        <p:spPr>
          <a:xfrm>
            <a:off x="6661785" y="4083685"/>
            <a:ext cx="1480820" cy="148082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弧形 21"/>
          <p:cNvSpPr/>
          <p:nvPr/>
        </p:nvSpPr>
        <p:spPr>
          <a:xfrm>
            <a:off x="6846570" y="4268470"/>
            <a:ext cx="1111250" cy="1111250"/>
          </a:xfrm>
          <a:prstGeom prst="arc">
            <a:avLst>
              <a:gd name="adj1" fmla="val 8532425"/>
              <a:gd name="adj2" fmla="val 17528093"/>
            </a:avLst>
          </a:prstGeom>
          <a:solidFill>
            <a:srgbClr val="5694A9">
              <a:alpha val="5000"/>
            </a:srgbClr>
          </a:solidFill>
          <a:ln w="254000" cap="flat">
            <a:gradFill>
              <a:gsLst>
                <a:gs pos="0">
                  <a:srgbClr val="A3D8F6"/>
                </a:gs>
                <a:gs pos="100000">
                  <a:srgbClr val="4392D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07555" y="4598035"/>
            <a:ext cx="73723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40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3013075" y="2186940"/>
            <a:ext cx="2835910" cy="807085"/>
            <a:chOff x="12333" y="6518"/>
            <a:chExt cx="4466" cy="1271"/>
          </a:xfrm>
        </p:grpSpPr>
        <p:sp>
          <p:nvSpPr>
            <p:cNvPr id="63" name="矩形 62"/>
            <p:cNvSpPr/>
            <p:nvPr/>
          </p:nvSpPr>
          <p:spPr>
            <a:xfrm>
              <a:off x="12333" y="6997"/>
              <a:ext cx="4466" cy="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2333" y="6518"/>
              <a:ext cx="3224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keywords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013075" y="4305300"/>
            <a:ext cx="2835910" cy="792480"/>
            <a:chOff x="12333" y="6518"/>
            <a:chExt cx="4466" cy="1248"/>
          </a:xfrm>
        </p:grpSpPr>
        <p:sp>
          <p:nvSpPr>
            <p:cNvPr id="27" name="矩形 26"/>
            <p:cNvSpPr/>
            <p:nvPr/>
          </p:nvSpPr>
          <p:spPr>
            <a:xfrm>
              <a:off x="12333" y="6997"/>
              <a:ext cx="4466" cy="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kern="0" noProof="0" dirty="0">
                  <a:ln w="0"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333" y="6518"/>
              <a:ext cx="2933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keywords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344535" y="2219325"/>
            <a:ext cx="2835910" cy="792480"/>
            <a:chOff x="12333" y="6518"/>
            <a:chExt cx="4466" cy="1248"/>
          </a:xfrm>
        </p:grpSpPr>
        <p:sp>
          <p:nvSpPr>
            <p:cNvPr id="37" name="矩形 36"/>
            <p:cNvSpPr/>
            <p:nvPr/>
          </p:nvSpPr>
          <p:spPr>
            <a:xfrm>
              <a:off x="12333" y="6997"/>
              <a:ext cx="4466" cy="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kern="0" noProof="0" dirty="0">
                  <a:ln w="0"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2333" y="6518"/>
              <a:ext cx="3143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keywords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44535" y="4337685"/>
            <a:ext cx="2835910" cy="792480"/>
            <a:chOff x="12333" y="6518"/>
            <a:chExt cx="4466" cy="1248"/>
          </a:xfrm>
        </p:grpSpPr>
        <p:sp>
          <p:nvSpPr>
            <p:cNvPr id="40" name="矩形 39"/>
            <p:cNvSpPr/>
            <p:nvPr/>
          </p:nvSpPr>
          <p:spPr>
            <a:xfrm>
              <a:off x="12333" y="6997"/>
              <a:ext cx="4466" cy="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kern="0" noProof="0" dirty="0">
                  <a:ln w="0"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2333" y="6518"/>
              <a:ext cx="2987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keywords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989600" y="2894100"/>
            <a:ext cx="2268000" cy="3240000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3637867" y="2894100"/>
            <a:ext cx="2268000" cy="32400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6286134" y="2894100"/>
            <a:ext cx="2268000" cy="3240000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8934400" y="2894100"/>
            <a:ext cx="2268000" cy="32400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75676" y="4338277"/>
            <a:ext cx="189584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75676" y="3961677"/>
            <a:ext cx="145322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Subtitle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36297" y="3227834"/>
            <a:ext cx="1453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831721" y="4338277"/>
            <a:ext cx="189584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31721" y="3961677"/>
            <a:ext cx="1453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944983" y="3227834"/>
            <a:ext cx="170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TWO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460342" y="4338277"/>
            <a:ext cx="189584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60342" y="3961677"/>
            <a:ext cx="1453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Subtitle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60342" y="3227834"/>
            <a:ext cx="181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PART THREE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133046" y="4338277"/>
            <a:ext cx="189584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33046" y="3961677"/>
            <a:ext cx="1453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133046" y="3227834"/>
            <a:ext cx="181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FOUR</a:t>
            </a:r>
          </a:p>
        </p:txBody>
      </p:sp>
      <p:sp>
        <p:nvSpPr>
          <p:cNvPr id="43" name="箭头: V 形 42"/>
          <p:cNvSpPr/>
          <p:nvPr/>
        </p:nvSpPr>
        <p:spPr>
          <a:xfrm flipV="1">
            <a:off x="10807491" y="5924126"/>
            <a:ext cx="69004" cy="69004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89601" y="1661790"/>
            <a:ext cx="4943965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 flipH="1">
            <a:off x="7518393" y="1387999"/>
            <a:ext cx="3684006" cy="1128926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89600" y="1310394"/>
            <a:ext cx="1453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637865"/>
                </a:solidFill>
                <a:cs typeface="+mn-ea"/>
                <a:sym typeface="+mn-lt"/>
              </a:rPr>
              <a:t>Add Subtitle</a:t>
            </a:r>
            <a:endParaRPr lang="zh-CN" altLang="en-US" sz="1600" dirty="0">
              <a:solidFill>
                <a:srgbClr val="637865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57566" y="1473490"/>
            <a:ext cx="576000" cy="0"/>
          </a:xfrm>
          <a:prstGeom prst="line">
            <a:avLst/>
          </a:prstGeom>
          <a:ln w="12700">
            <a:solidFill>
              <a:srgbClr val="A3D8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2727960" y="5865071"/>
            <a:ext cx="180000" cy="0"/>
          </a:xfrm>
          <a:prstGeom prst="line">
            <a:avLst/>
          </a:prstGeom>
          <a:ln w="25400" cap="rnd">
            <a:solidFill>
              <a:srgbClr val="F7E9D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5422392" y="5865071"/>
            <a:ext cx="180000" cy="0"/>
          </a:xfrm>
          <a:prstGeom prst="line">
            <a:avLst/>
          </a:prstGeom>
          <a:ln w="25400" cap="rnd">
            <a:solidFill>
              <a:srgbClr val="63786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025607" y="5865071"/>
            <a:ext cx="180000" cy="0"/>
          </a:xfrm>
          <a:prstGeom prst="line">
            <a:avLst/>
          </a:prstGeom>
          <a:ln w="25400" cap="rnd">
            <a:solidFill>
              <a:srgbClr val="F7E9D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0696495" y="5865071"/>
            <a:ext cx="180000" cy="0"/>
          </a:xfrm>
          <a:prstGeom prst="line">
            <a:avLst/>
          </a:prstGeom>
          <a:ln w="25400" cap="rnd">
            <a:solidFill>
              <a:srgbClr val="63786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Freeform 8"/>
          <p:cNvSpPr/>
          <p:nvPr/>
        </p:nvSpPr>
        <p:spPr bwMode="auto">
          <a:xfrm rot="10800000">
            <a:off x="6165215" y="1903730"/>
            <a:ext cx="2129155" cy="4039870"/>
          </a:xfrm>
          <a:custGeom>
            <a:avLst/>
            <a:gdLst>
              <a:gd name="T0" fmla="*/ 126 w 126"/>
              <a:gd name="T1" fmla="*/ 49 h 239"/>
              <a:gd name="T2" fmla="*/ 63 w 126"/>
              <a:gd name="T3" fmla="*/ 0 h 239"/>
              <a:gd name="T4" fmla="*/ 26 w 126"/>
              <a:gd name="T5" fmla="*/ 29 h 239"/>
              <a:gd name="T6" fmla="*/ 26 w 126"/>
              <a:gd name="T7" fmla="*/ 30 h 239"/>
              <a:gd name="T8" fmla="*/ 0 w 126"/>
              <a:gd name="T9" fmla="*/ 50 h 239"/>
              <a:gd name="T10" fmla="*/ 0 w 126"/>
              <a:gd name="T11" fmla="*/ 108 h 239"/>
              <a:gd name="T12" fmla="*/ 28 w 126"/>
              <a:gd name="T13" fmla="*/ 87 h 239"/>
              <a:gd name="T14" fmla="*/ 28 w 126"/>
              <a:gd name="T15" fmla="*/ 239 h 239"/>
              <a:gd name="T16" fmla="*/ 102 w 126"/>
              <a:gd name="T17" fmla="*/ 239 h 239"/>
              <a:gd name="T18" fmla="*/ 102 w 126"/>
              <a:gd name="T19" fmla="*/ 88 h 239"/>
              <a:gd name="T20" fmla="*/ 102 w 126"/>
              <a:gd name="T21" fmla="*/ 88 h 239"/>
              <a:gd name="T22" fmla="*/ 126 w 126"/>
              <a:gd name="T23" fmla="*/ 107 h 239"/>
              <a:gd name="T24" fmla="*/ 126 w 126"/>
              <a:gd name="T25" fmla="*/ 49 h 239"/>
              <a:gd name="connsiteX0" fmla="*/ 10000 w 10000"/>
              <a:gd name="connsiteY0" fmla="*/ 2050 h 10000"/>
              <a:gd name="connsiteX1" fmla="*/ 5000 w 10000"/>
              <a:gd name="connsiteY1" fmla="*/ 0 h 10000"/>
              <a:gd name="connsiteX2" fmla="*/ 2063 w 10000"/>
              <a:gd name="connsiteY2" fmla="*/ 1213 h 10000"/>
              <a:gd name="connsiteX3" fmla="*/ 0 w 10000"/>
              <a:gd name="connsiteY3" fmla="*/ 2092 h 10000"/>
              <a:gd name="connsiteX4" fmla="*/ 0 w 10000"/>
              <a:gd name="connsiteY4" fmla="*/ 4519 h 10000"/>
              <a:gd name="connsiteX5" fmla="*/ 2222 w 10000"/>
              <a:gd name="connsiteY5" fmla="*/ 3640 h 10000"/>
              <a:gd name="connsiteX6" fmla="*/ 2222 w 10000"/>
              <a:gd name="connsiteY6" fmla="*/ 10000 h 10000"/>
              <a:gd name="connsiteX7" fmla="*/ 8095 w 10000"/>
              <a:gd name="connsiteY7" fmla="*/ 10000 h 10000"/>
              <a:gd name="connsiteX8" fmla="*/ 8095 w 10000"/>
              <a:gd name="connsiteY8" fmla="*/ 3682 h 10000"/>
              <a:gd name="connsiteX9" fmla="*/ 8095 w 10000"/>
              <a:gd name="connsiteY9" fmla="*/ 3682 h 10000"/>
              <a:gd name="connsiteX10" fmla="*/ 10000 w 10000"/>
              <a:gd name="connsiteY10" fmla="*/ 4477 h 10000"/>
              <a:gd name="connsiteX11" fmla="*/ 10000 w 10000"/>
              <a:gd name="connsiteY11" fmla="*/ 2050 h 10000"/>
              <a:gd name="connsiteX0-1" fmla="*/ 10000 w 10000"/>
              <a:gd name="connsiteY0-2" fmla="*/ 2050 h 10000"/>
              <a:gd name="connsiteX1-3" fmla="*/ 5000 w 10000"/>
              <a:gd name="connsiteY1-4" fmla="*/ 0 h 10000"/>
              <a:gd name="connsiteX2-5" fmla="*/ 0 w 10000"/>
              <a:gd name="connsiteY2-6" fmla="*/ 2092 h 10000"/>
              <a:gd name="connsiteX3-7" fmla="*/ 0 w 10000"/>
              <a:gd name="connsiteY3-8" fmla="*/ 4519 h 10000"/>
              <a:gd name="connsiteX4-9" fmla="*/ 2222 w 10000"/>
              <a:gd name="connsiteY4-10" fmla="*/ 3640 h 10000"/>
              <a:gd name="connsiteX5-11" fmla="*/ 2222 w 10000"/>
              <a:gd name="connsiteY5-12" fmla="*/ 10000 h 10000"/>
              <a:gd name="connsiteX6-13" fmla="*/ 8095 w 10000"/>
              <a:gd name="connsiteY6-14" fmla="*/ 10000 h 10000"/>
              <a:gd name="connsiteX7-15" fmla="*/ 8095 w 10000"/>
              <a:gd name="connsiteY7-16" fmla="*/ 3682 h 10000"/>
              <a:gd name="connsiteX8-17" fmla="*/ 8095 w 10000"/>
              <a:gd name="connsiteY8-18" fmla="*/ 3682 h 10000"/>
              <a:gd name="connsiteX9-19" fmla="*/ 10000 w 10000"/>
              <a:gd name="connsiteY9-20" fmla="*/ 4477 h 10000"/>
              <a:gd name="connsiteX10-21" fmla="*/ 10000 w 10000"/>
              <a:gd name="connsiteY10-22" fmla="*/ 205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000" h="10000">
                <a:moveTo>
                  <a:pt x="10000" y="2050"/>
                </a:moveTo>
                <a:lnTo>
                  <a:pt x="5000" y="0"/>
                </a:lnTo>
                <a:lnTo>
                  <a:pt x="0" y="2092"/>
                </a:lnTo>
                <a:lnTo>
                  <a:pt x="0" y="4519"/>
                </a:lnTo>
                <a:lnTo>
                  <a:pt x="2222" y="3640"/>
                </a:lnTo>
                <a:lnTo>
                  <a:pt x="2222" y="10000"/>
                </a:lnTo>
                <a:lnTo>
                  <a:pt x="8095" y="10000"/>
                </a:lnTo>
                <a:lnTo>
                  <a:pt x="8095" y="3682"/>
                </a:lnTo>
                <a:lnTo>
                  <a:pt x="8095" y="3682"/>
                </a:lnTo>
                <a:lnTo>
                  <a:pt x="10000" y="4477"/>
                </a:lnTo>
                <a:lnTo>
                  <a:pt x="10000" y="2050"/>
                </a:ln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 rot="10800000">
            <a:off x="6783705" y="4484370"/>
            <a:ext cx="868680" cy="8686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4034790" y="1681480"/>
            <a:ext cx="2129155" cy="4039870"/>
          </a:xfrm>
          <a:custGeom>
            <a:avLst/>
            <a:gdLst>
              <a:gd name="T0" fmla="*/ 126 w 126"/>
              <a:gd name="T1" fmla="*/ 49 h 239"/>
              <a:gd name="T2" fmla="*/ 63 w 126"/>
              <a:gd name="T3" fmla="*/ 0 h 239"/>
              <a:gd name="T4" fmla="*/ 26 w 126"/>
              <a:gd name="T5" fmla="*/ 29 h 239"/>
              <a:gd name="T6" fmla="*/ 26 w 126"/>
              <a:gd name="T7" fmla="*/ 30 h 239"/>
              <a:gd name="T8" fmla="*/ 0 w 126"/>
              <a:gd name="T9" fmla="*/ 50 h 239"/>
              <a:gd name="T10" fmla="*/ 0 w 126"/>
              <a:gd name="T11" fmla="*/ 108 h 239"/>
              <a:gd name="T12" fmla="*/ 28 w 126"/>
              <a:gd name="T13" fmla="*/ 87 h 239"/>
              <a:gd name="T14" fmla="*/ 28 w 126"/>
              <a:gd name="T15" fmla="*/ 239 h 239"/>
              <a:gd name="T16" fmla="*/ 102 w 126"/>
              <a:gd name="T17" fmla="*/ 239 h 239"/>
              <a:gd name="T18" fmla="*/ 102 w 126"/>
              <a:gd name="T19" fmla="*/ 88 h 239"/>
              <a:gd name="T20" fmla="*/ 102 w 126"/>
              <a:gd name="T21" fmla="*/ 88 h 239"/>
              <a:gd name="T22" fmla="*/ 126 w 126"/>
              <a:gd name="T23" fmla="*/ 107 h 239"/>
              <a:gd name="T24" fmla="*/ 126 w 126"/>
              <a:gd name="T25" fmla="*/ 49 h 239"/>
              <a:gd name="connsiteX0" fmla="*/ 10000 w 10000"/>
              <a:gd name="connsiteY0" fmla="*/ 2050 h 10000"/>
              <a:gd name="connsiteX1" fmla="*/ 5000 w 10000"/>
              <a:gd name="connsiteY1" fmla="*/ 0 h 10000"/>
              <a:gd name="connsiteX2" fmla="*/ 2063 w 10000"/>
              <a:gd name="connsiteY2" fmla="*/ 1213 h 10000"/>
              <a:gd name="connsiteX3" fmla="*/ 0 w 10000"/>
              <a:gd name="connsiteY3" fmla="*/ 2092 h 10000"/>
              <a:gd name="connsiteX4" fmla="*/ 0 w 10000"/>
              <a:gd name="connsiteY4" fmla="*/ 4519 h 10000"/>
              <a:gd name="connsiteX5" fmla="*/ 2222 w 10000"/>
              <a:gd name="connsiteY5" fmla="*/ 3640 h 10000"/>
              <a:gd name="connsiteX6" fmla="*/ 2222 w 10000"/>
              <a:gd name="connsiteY6" fmla="*/ 10000 h 10000"/>
              <a:gd name="connsiteX7" fmla="*/ 8095 w 10000"/>
              <a:gd name="connsiteY7" fmla="*/ 10000 h 10000"/>
              <a:gd name="connsiteX8" fmla="*/ 8095 w 10000"/>
              <a:gd name="connsiteY8" fmla="*/ 3682 h 10000"/>
              <a:gd name="connsiteX9" fmla="*/ 8095 w 10000"/>
              <a:gd name="connsiteY9" fmla="*/ 3682 h 10000"/>
              <a:gd name="connsiteX10" fmla="*/ 10000 w 10000"/>
              <a:gd name="connsiteY10" fmla="*/ 4477 h 10000"/>
              <a:gd name="connsiteX11" fmla="*/ 10000 w 10000"/>
              <a:gd name="connsiteY11" fmla="*/ 2050 h 10000"/>
              <a:gd name="connsiteX0-1" fmla="*/ 10000 w 10000"/>
              <a:gd name="connsiteY0-2" fmla="*/ 2050 h 10000"/>
              <a:gd name="connsiteX1-3" fmla="*/ 5000 w 10000"/>
              <a:gd name="connsiteY1-4" fmla="*/ 0 h 10000"/>
              <a:gd name="connsiteX2-5" fmla="*/ 0 w 10000"/>
              <a:gd name="connsiteY2-6" fmla="*/ 2092 h 10000"/>
              <a:gd name="connsiteX3-7" fmla="*/ 0 w 10000"/>
              <a:gd name="connsiteY3-8" fmla="*/ 4519 h 10000"/>
              <a:gd name="connsiteX4-9" fmla="*/ 2222 w 10000"/>
              <a:gd name="connsiteY4-10" fmla="*/ 3640 h 10000"/>
              <a:gd name="connsiteX5-11" fmla="*/ 2222 w 10000"/>
              <a:gd name="connsiteY5-12" fmla="*/ 10000 h 10000"/>
              <a:gd name="connsiteX6-13" fmla="*/ 8095 w 10000"/>
              <a:gd name="connsiteY6-14" fmla="*/ 10000 h 10000"/>
              <a:gd name="connsiteX7-15" fmla="*/ 8095 w 10000"/>
              <a:gd name="connsiteY7-16" fmla="*/ 3682 h 10000"/>
              <a:gd name="connsiteX8-17" fmla="*/ 8095 w 10000"/>
              <a:gd name="connsiteY8-18" fmla="*/ 3682 h 10000"/>
              <a:gd name="connsiteX9-19" fmla="*/ 10000 w 10000"/>
              <a:gd name="connsiteY9-20" fmla="*/ 4477 h 10000"/>
              <a:gd name="connsiteX10-21" fmla="*/ 10000 w 10000"/>
              <a:gd name="connsiteY10-22" fmla="*/ 205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000" h="10000">
                <a:moveTo>
                  <a:pt x="10000" y="2050"/>
                </a:moveTo>
                <a:lnTo>
                  <a:pt x="5000" y="0"/>
                </a:lnTo>
                <a:lnTo>
                  <a:pt x="0" y="2092"/>
                </a:lnTo>
                <a:lnTo>
                  <a:pt x="0" y="4519"/>
                </a:lnTo>
                <a:lnTo>
                  <a:pt x="2222" y="3640"/>
                </a:lnTo>
                <a:lnTo>
                  <a:pt x="2222" y="10000"/>
                </a:lnTo>
                <a:lnTo>
                  <a:pt x="8095" y="10000"/>
                </a:lnTo>
                <a:lnTo>
                  <a:pt x="8095" y="3682"/>
                </a:lnTo>
                <a:lnTo>
                  <a:pt x="8095" y="3682"/>
                </a:lnTo>
                <a:lnTo>
                  <a:pt x="10000" y="4477"/>
                </a:lnTo>
                <a:lnTo>
                  <a:pt x="10000" y="2050"/>
                </a:ln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676775" y="2272030"/>
            <a:ext cx="868680" cy="8686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1283970" y="3787775"/>
            <a:ext cx="1974215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1390650" y="4237990"/>
            <a:ext cx="2150110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1283970" y="2649855"/>
            <a:ext cx="2068830" cy="110680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 defTabSz="914400" fontAlgn="ctr">
              <a:lnSpc>
                <a:spcPct val="150000"/>
              </a:lnSpc>
              <a:buClrTx/>
              <a:buSzTx/>
              <a:buFontTx/>
            </a:pPr>
            <a:r>
              <a:rPr lang="zh-CN" altLang="en-US" sz="4400">
                <a:gradFill>
                  <a:gsLst>
                    <a:gs pos="50000">
                      <a:srgbClr val="86CFF4"/>
                    </a:gs>
                    <a:gs pos="0">
                      <a:srgbClr val="84B1F5"/>
                    </a:gs>
                    <a:gs pos="99000">
                      <a:srgbClr val="0089CD"/>
                    </a:gs>
                  </a:gsLst>
                  <a:lin scaled="0"/>
                </a:gradFill>
                <a:latin typeface="+mn-lt"/>
                <a:ea typeface="+mn-ea"/>
                <a:cs typeface="+mn-ea"/>
                <a:sym typeface="+mn-lt"/>
              </a:rPr>
              <a:t>+20%</a:t>
            </a: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8731250" y="3788410"/>
            <a:ext cx="2068195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1"/>
          <p:cNvSpPr txBox="1">
            <a:spLocks noChangeArrowheads="1"/>
          </p:cNvSpPr>
          <p:nvPr/>
        </p:nvSpPr>
        <p:spPr bwMode="auto">
          <a:xfrm>
            <a:off x="8837930" y="4238625"/>
            <a:ext cx="2150110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8731250" y="2650490"/>
            <a:ext cx="2068830" cy="110680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 algn="ctr" defTabSz="914400" fontAlgn="ctr">
              <a:lnSpc>
                <a:spcPct val="150000"/>
              </a:lnSpc>
              <a:buClrTx/>
              <a:buSzTx/>
              <a:buFontTx/>
            </a:pPr>
            <a:r>
              <a:rPr lang="zh-CN" altLang="en-US" sz="4400">
                <a:gradFill>
                  <a:gsLst>
                    <a:gs pos="50000">
                      <a:srgbClr val="86CFF4"/>
                    </a:gs>
                    <a:gs pos="0">
                      <a:srgbClr val="84B1F5"/>
                    </a:gs>
                    <a:gs pos="99000">
                      <a:srgbClr val="0089CD"/>
                    </a:gs>
                  </a:gsLst>
                  <a:lin scaled="0"/>
                </a:gradFill>
                <a:latin typeface="+mn-lt"/>
                <a:ea typeface="+mn-ea"/>
                <a:cs typeface="+mn-ea"/>
                <a:sym typeface="+mn-lt"/>
              </a:rPr>
              <a:t>-20%</a:t>
            </a:r>
          </a:p>
        </p:txBody>
      </p:sp>
      <p:pic>
        <p:nvPicPr>
          <p:cNvPr id="34" name="图片 33" descr="343435383037343b343532333833373bb9abcbb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4906328" y="2501583"/>
            <a:ext cx="408940" cy="408940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</p:spPr>
      </p:pic>
      <p:pic>
        <p:nvPicPr>
          <p:cNvPr id="28" name="图片 27" descr="343435383036303b343532343136353bcfeec4bfc6c0c9f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7009130" y="4709795"/>
            <a:ext cx="417830" cy="417830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Group 3"/>
          <p:cNvGrpSpPr/>
          <p:nvPr/>
        </p:nvGrpSpPr>
        <p:grpSpPr bwMode="auto">
          <a:xfrm>
            <a:off x="1026795" y="1652270"/>
            <a:ext cx="4723765" cy="3765550"/>
            <a:chOff x="0" y="0"/>
            <a:chExt cx="4280668" cy="3409678"/>
          </a:xfrm>
        </p:grpSpPr>
        <p:sp>
          <p:nvSpPr>
            <p:cNvPr id="2" name="椭圆 2"/>
            <p:cNvSpPr/>
            <p:nvPr/>
          </p:nvSpPr>
          <p:spPr bwMode="auto">
            <a:xfrm rot="1748642">
              <a:off x="0" y="0"/>
              <a:ext cx="2211234" cy="2230539"/>
            </a:xfrm>
            <a:custGeom>
              <a:avLst/>
              <a:gdLst>
                <a:gd name="T0" fmla="*/ 2997604 w 2997604"/>
                <a:gd name="T1" fmla="*/ 1790780 h 3024336"/>
                <a:gd name="T2" fmla="*/ 1512168 w 2997604"/>
                <a:gd name="T3" fmla="*/ 3024336 h 3024336"/>
                <a:gd name="T4" fmla="*/ 0 w 2997604"/>
                <a:gd name="T5" fmla="*/ 1512168 h 3024336"/>
                <a:gd name="T6" fmla="*/ 1512168 w 2997604"/>
                <a:gd name="T7" fmla="*/ 0 h 3024336"/>
                <a:gd name="T8" fmla="*/ 1764196 w 2997604"/>
                <a:gd name="T9" fmla="*/ 22675 h 302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7604" h="3024336">
                  <a:moveTo>
                    <a:pt x="2997604" y="1790780"/>
                  </a:moveTo>
                  <a:cubicBezTo>
                    <a:pt x="2867846" y="2492941"/>
                    <a:pt x="2252064" y="3024336"/>
                    <a:pt x="1512168" y="3024336"/>
                  </a:cubicBezTo>
                  <a:cubicBezTo>
                    <a:pt x="677021" y="3024336"/>
                    <a:pt x="0" y="2347315"/>
                    <a:pt x="0" y="1512168"/>
                  </a:cubicBezTo>
                  <a:cubicBezTo>
                    <a:pt x="0" y="677021"/>
                    <a:pt x="677021" y="0"/>
                    <a:pt x="1512168" y="0"/>
                  </a:cubicBezTo>
                  <a:cubicBezTo>
                    <a:pt x="1598138" y="0"/>
                    <a:pt x="1682432" y="7174"/>
                    <a:pt x="1764196" y="22675"/>
                  </a:cubicBezTo>
                </a:path>
              </a:pathLst>
            </a:custGeom>
            <a:noFill/>
            <a:ln w="25400" cap="flat" cmpd="sng">
              <a:solidFill>
                <a:srgbClr val="2261BB">
                  <a:alpha val="26000"/>
                </a:srgbClr>
              </a:solidFill>
              <a:prstDash val="dash"/>
              <a:rou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35" tIns="34267" rIns="68535" bIns="34267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4"/>
            <p:cNvSpPr/>
            <p:nvPr/>
          </p:nvSpPr>
          <p:spPr bwMode="auto">
            <a:xfrm rot="1748642">
              <a:off x="2072242" y="1513229"/>
              <a:ext cx="1573837" cy="746788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rgbClr val="2261BB">
                  <a:alpha val="26000"/>
                </a:srgbClr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35" tIns="34267" rIns="68535" bIns="34267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4"/>
            <p:cNvSpPr/>
            <p:nvPr/>
          </p:nvSpPr>
          <p:spPr bwMode="auto">
            <a:xfrm rot="1748643" flipV="1">
              <a:off x="3158906" y="2877661"/>
              <a:ext cx="1121762" cy="532017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rgbClr val="2261BB">
                  <a:alpha val="26000"/>
                </a:srgbClr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35" tIns="34267" rIns="68535" bIns="34267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KSO_GN4"/>
          <p:cNvSpPr>
            <a:spLocks noChangeArrowheads="1"/>
          </p:cNvSpPr>
          <p:nvPr/>
        </p:nvSpPr>
        <p:spPr bwMode="auto">
          <a:xfrm>
            <a:off x="1138555" y="1769110"/>
            <a:ext cx="2167255" cy="216916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5" name="KSO_GN3"/>
          <p:cNvSpPr>
            <a:spLocks noChangeArrowheads="1"/>
          </p:cNvSpPr>
          <p:nvPr/>
        </p:nvSpPr>
        <p:spPr bwMode="auto">
          <a:xfrm>
            <a:off x="3112135" y="3385185"/>
            <a:ext cx="1532890" cy="153416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6" name="KSO_GN2"/>
          <p:cNvSpPr>
            <a:spLocks noChangeArrowheads="1"/>
          </p:cNvSpPr>
          <p:nvPr/>
        </p:nvSpPr>
        <p:spPr bwMode="auto">
          <a:xfrm rot="10800000" flipV="1">
            <a:off x="4776470" y="4236720"/>
            <a:ext cx="1092835" cy="1094105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712845" y="1633220"/>
            <a:ext cx="4785995" cy="681355"/>
            <a:chOff x="12333" y="6518"/>
            <a:chExt cx="7537" cy="1073"/>
          </a:xfrm>
        </p:grpSpPr>
        <p:sp>
          <p:nvSpPr>
            <p:cNvPr id="7" name="矩形 6"/>
            <p:cNvSpPr/>
            <p:nvPr/>
          </p:nvSpPr>
          <p:spPr>
            <a:xfrm>
              <a:off x="12333" y="6997"/>
              <a:ext cx="7537" cy="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r>
                <a:rPr kumimoji="0" lang="zh-CN" altLang="en-US" sz="1400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2333" y="6518"/>
              <a:ext cx="3311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keywords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41595" y="2971165"/>
            <a:ext cx="4785995" cy="681355"/>
            <a:chOff x="12333" y="6518"/>
            <a:chExt cx="7537" cy="1073"/>
          </a:xfrm>
        </p:grpSpPr>
        <p:sp>
          <p:nvSpPr>
            <p:cNvPr id="16" name="矩形 15"/>
            <p:cNvSpPr/>
            <p:nvPr/>
          </p:nvSpPr>
          <p:spPr>
            <a:xfrm>
              <a:off x="12333" y="6997"/>
              <a:ext cx="7537" cy="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kern="0" noProof="0" dirty="0">
                  <a:ln w="0"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400" kern="0" noProof="0" dirty="0">
                  <a:ln w="0"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zh-CN" altLang="en-US" sz="1400" b="1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333" y="6518"/>
              <a:ext cx="3007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keywords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70345" y="4309110"/>
            <a:ext cx="4785995" cy="681355"/>
            <a:chOff x="12333" y="6518"/>
            <a:chExt cx="7537" cy="1073"/>
          </a:xfrm>
        </p:grpSpPr>
        <p:sp>
          <p:nvSpPr>
            <p:cNvPr id="22" name="矩形 21"/>
            <p:cNvSpPr/>
            <p:nvPr/>
          </p:nvSpPr>
          <p:spPr>
            <a:xfrm>
              <a:off x="12333" y="6997"/>
              <a:ext cx="7537" cy="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kern="0" noProof="0" dirty="0">
                  <a:ln w="0"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400" kern="0" noProof="0" dirty="0">
                  <a:ln w="0"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  <a:endParaRPr kumimoji="0" lang="zh-CN" altLang="en-US" sz="1400" b="1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2333" y="6518"/>
              <a:ext cx="3037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keywords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67995" y="628968"/>
            <a:ext cx="11256010" cy="55994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498600"/>
            <a:ext cx="4035425" cy="5358765"/>
          </a:xfrm>
          <a:prstGeom prst="rect">
            <a:avLst/>
          </a:prstGeom>
        </p:spPr>
      </p:pic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7805" y="0"/>
            <a:ext cx="4354195" cy="3669665"/>
          </a:xfrm>
          <a:prstGeom prst="rect">
            <a:avLst/>
          </a:prstGeom>
        </p:spPr>
      </p:pic>
      <p:pic>
        <p:nvPicPr>
          <p:cNvPr id="6" name="图片 5" descr="水彩花卉烫金背景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0055" y="5029200"/>
            <a:ext cx="4131945" cy="182816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987800" y="2097405"/>
            <a:ext cx="41522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en-US" altLang="zh-CN" sz="1600" spc="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55315" y="3434080"/>
            <a:ext cx="5893435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910455" y="4212590"/>
            <a:ext cx="2383155" cy="401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PART.03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61665" y="2443480"/>
            <a:ext cx="5880735" cy="1014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 fontAlgn="ctr">
              <a:buClrTx/>
              <a:buSzTx/>
              <a:buFontTx/>
            </a:pPr>
            <a:r>
              <a:rPr lang="en-US" altLang="zh-CN" sz="6000" b="1" dirty="0">
                <a:gradFill>
                  <a:gsLst>
                    <a:gs pos="50000">
                      <a:srgbClr val="86CFF4"/>
                    </a:gs>
                    <a:gs pos="0">
                      <a:srgbClr val="84B1F5"/>
                    </a:gs>
                    <a:gs pos="99000">
                      <a:srgbClr val="0089CD"/>
                    </a:gs>
                  </a:gsLst>
                  <a:lin scaled="0"/>
                </a:gradFill>
                <a:cs typeface="+mn-ea"/>
                <a:sym typeface="+mn-lt"/>
              </a:rPr>
              <a:t>Add title text</a:t>
            </a:r>
            <a:endParaRPr lang="zh-CN" altLang="en-US" sz="6000" b="1" dirty="0">
              <a:gradFill>
                <a:gsLst>
                  <a:gs pos="50000">
                    <a:srgbClr val="86CFF4"/>
                  </a:gs>
                  <a:gs pos="0">
                    <a:srgbClr val="84B1F5"/>
                  </a:gs>
                  <a:gs pos="99000">
                    <a:srgbClr val="0089CD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889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流程图: 接点 6"/>
          <p:cNvSpPr/>
          <p:nvPr/>
        </p:nvSpPr>
        <p:spPr bwMode="auto">
          <a:xfrm>
            <a:off x="4886680" y="2335952"/>
            <a:ext cx="2435438" cy="2435438"/>
          </a:xfrm>
          <a:prstGeom prst="flowChartConnector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4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9325" y="1506948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979324" y="2008764"/>
            <a:ext cx="318972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93967" y="1957911"/>
            <a:ext cx="180000" cy="0"/>
          </a:xfrm>
          <a:prstGeom prst="line">
            <a:avLst/>
          </a:prstGeom>
          <a:ln w="25400" cap="rnd">
            <a:solidFill>
              <a:srgbClr val="CBEAF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本框 119"/>
          <p:cNvSpPr txBox="1"/>
          <p:nvPr/>
        </p:nvSpPr>
        <p:spPr>
          <a:xfrm>
            <a:off x="8594870" y="231962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8594869" y="2821442"/>
            <a:ext cx="324727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cxnSp>
        <p:nvCxnSpPr>
          <p:cNvPr id="122" name="直接连接符 121"/>
          <p:cNvCxnSpPr/>
          <p:nvPr/>
        </p:nvCxnSpPr>
        <p:spPr>
          <a:xfrm>
            <a:off x="8709512" y="2770589"/>
            <a:ext cx="180000" cy="0"/>
          </a:xfrm>
          <a:prstGeom prst="line">
            <a:avLst/>
          </a:prstGeom>
          <a:ln w="25400" cap="rnd">
            <a:solidFill>
              <a:srgbClr val="CBEAF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文本框 131"/>
          <p:cNvSpPr txBox="1"/>
          <p:nvPr/>
        </p:nvSpPr>
        <p:spPr>
          <a:xfrm>
            <a:off x="1457500" y="448840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1457499" y="4990218"/>
            <a:ext cx="318972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>
            <a:off x="1572142" y="4939365"/>
            <a:ext cx="180000" cy="0"/>
          </a:xfrm>
          <a:prstGeom prst="line">
            <a:avLst/>
          </a:prstGeom>
          <a:ln w="25400" cap="rnd">
            <a:solidFill>
              <a:srgbClr val="CBEAF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: 空心 15"/>
          <p:cNvSpPr/>
          <p:nvPr/>
        </p:nvSpPr>
        <p:spPr>
          <a:xfrm>
            <a:off x="4474464" y="1932135"/>
            <a:ext cx="3243072" cy="3243072"/>
          </a:xfrm>
          <a:prstGeom prst="donut">
            <a:avLst>
              <a:gd name="adj" fmla="val 5489"/>
            </a:avLst>
          </a:prstGeom>
          <a:solidFill>
            <a:srgbClr val="CBE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5043051" y="3436353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Subtitle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0" name="流程图: 接点 19"/>
          <p:cNvSpPr/>
          <p:nvPr/>
        </p:nvSpPr>
        <p:spPr>
          <a:xfrm>
            <a:off x="4137396" y="1595067"/>
            <a:ext cx="3917208" cy="3917208"/>
          </a:xfrm>
          <a:prstGeom prst="flowChartConnector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占位符 16"/>
          <p:cNvPicPr>
            <a:picLocks noGrp="1"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2930" y="2840355"/>
            <a:ext cx="3698240" cy="1483995"/>
          </a:xfrm>
          <a:prstGeom prst="rect">
            <a:avLst/>
          </a:prstGeom>
        </p:spPr>
      </p:pic>
      <p:pic>
        <p:nvPicPr>
          <p:cNvPr id="18" name="图片占位符 17"/>
          <p:cNvPicPr>
            <a:picLocks noGrp="1"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2930" y="4399280"/>
            <a:ext cx="3698240" cy="1483995"/>
          </a:xfrm>
          <a:prstGeom prst="rect">
            <a:avLst/>
          </a:prstGeom>
        </p:spPr>
      </p:pic>
      <p:sp>
        <p:nvSpPr>
          <p:cNvPr id="7" name="Shape 933"/>
          <p:cNvSpPr/>
          <p:nvPr/>
        </p:nvSpPr>
        <p:spPr>
          <a:xfrm>
            <a:off x="1539875" y="1864995"/>
            <a:ext cx="242570" cy="227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0" y="0"/>
                </a:moveTo>
                <a:cubicBezTo>
                  <a:pt x="9042" y="0"/>
                  <a:pt x="7543" y="1545"/>
                  <a:pt x="7543" y="3553"/>
                </a:cubicBezTo>
                <a:lnTo>
                  <a:pt x="6202" y="3553"/>
                </a:lnTo>
                <a:lnTo>
                  <a:pt x="6202" y="4985"/>
                </a:lnTo>
                <a:lnTo>
                  <a:pt x="8908" y="4985"/>
                </a:lnTo>
                <a:lnTo>
                  <a:pt x="8908" y="3553"/>
                </a:lnTo>
                <a:cubicBezTo>
                  <a:pt x="8908" y="2335"/>
                  <a:pt x="9793" y="1432"/>
                  <a:pt x="10920" y="1432"/>
                </a:cubicBezTo>
                <a:cubicBezTo>
                  <a:pt x="12078" y="1432"/>
                  <a:pt x="12955" y="2335"/>
                  <a:pt x="12955" y="3553"/>
                </a:cubicBezTo>
                <a:lnTo>
                  <a:pt x="12955" y="4985"/>
                </a:lnTo>
                <a:lnTo>
                  <a:pt x="15685" y="4985"/>
                </a:lnTo>
                <a:lnTo>
                  <a:pt x="15685" y="3553"/>
                </a:lnTo>
                <a:lnTo>
                  <a:pt x="14320" y="3553"/>
                </a:lnTo>
                <a:cubicBezTo>
                  <a:pt x="14320" y="1545"/>
                  <a:pt x="12829" y="0"/>
                  <a:pt x="10920" y="0"/>
                </a:cubicBezTo>
                <a:close/>
                <a:moveTo>
                  <a:pt x="0" y="6467"/>
                </a:moveTo>
                <a:lnTo>
                  <a:pt x="0" y="10864"/>
                </a:lnTo>
                <a:lnTo>
                  <a:pt x="1365" y="10864"/>
                </a:lnTo>
                <a:lnTo>
                  <a:pt x="1365" y="7950"/>
                </a:lnTo>
                <a:lnTo>
                  <a:pt x="20259" y="7950"/>
                </a:lnTo>
                <a:lnTo>
                  <a:pt x="20259" y="10864"/>
                </a:lnTo>
                <a:lnTo>
                  <a:pt x="21600" y="10864"/>
                </a:lnTo>
                <a:lnTo>
                  <a:pt x="21600" y="6467"/>
                </a:lnTo>
                <a:lnTo>
                  <a:pt x="0" y="6467"/>
                </a:lnTo>
                <a:close/>
                <a:moveTo>
                  <a:pt x="0" y="1221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2219"/>
                </a:lnTo>
                <a:lnTo>
                  <a:pt x="0" y="12219"/>
                </a:lnTo>
                <a:close/>
                <a:moveTo>
                  <a:pt x="1365" y="13676"/>
                </a:moveTo>
                <a:lnTo>
                  <a:pt x="20259" y="13676"/>
                </a:lnTo>
                <a:lnTo>
                  <a:pt x="20259" y="20143"/>
                </a:lnTo>
                <a:lnTo>
                  <a:pt x="1365" y="20143"/>
                </a:lnTo>
                <a:lnTo>
                  <a:pt x="1365" y="13676"/>
                </a:lnTo>
                <a:close/>
                <a:moveTo>
                  <a:pt x="8812" y="13701"/>
                </a:moveTo>
                <a:cubicBezTo>
                  <a:pt x="8812" y="14906"/>
                  <a:pt x="9669" y="15874"/>
                  <a:pt x="10776" y="15874"/>
                </a:cubicBezTo>
                <a:cubicBezTo>
                  <a:pt x="11914" y="15874"/>
                  <a:pt x="12788" y="14905"/>
                  <a:pt x="12788" y="13701"/>
                </a:cubicBezTo>
                <a:lnTo>
                  <a:pt x="11471" y="13701"/>
                </a:lnTo>
                <a:cubicBezTo>
                  <a:pt x="11471" y="14136"/>
                  <a:pt x="11176" y="14391"/>
                  <a:pt x="10776" y="14391"/>
                </a:cubicBezTo>
                <a:cubicBezTo>
                  <a:pt x="10376" y="14392"/>
                  <a:pt x="10129" y="14136"/>
                  <a:pt x="10129" y="13701"/>
                </a:cubicBezTo>
                <a:lnTo>
                  <a:pt x="8812" y="13701"/>
                </a:ln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12700">
            <a:miter lim="400000"/>
          </a:ln>
        </p:spPr>
        <p:txBody>
          <a:bodyPr lIns="34295" rIns="34295" anchor="ctr"/>
          <a:lstStyle/>
          <a:p>
            <a:pPr defTabSz="342900">
              <a:lnSpc>
                <a:spcPct val="93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Roboto" panose="02000000000000000000"/>
              </a:defRPr>
            </a:pPr>
            <a:endParaRPr sz="1000">
              <a:cs typeface="+mn-ea"/>
              <a:sym typeface="+mn-lt"/>
            </a:endParaRPr>
          </a:p>
        </p:txBody>
      </p:sp>
      <p:sp>
        <p:nvSpPr>
          <p:cNvPr id="2" name="Text Placeholder 33"/>
          <p:cNvSpPr txBox="1"/>
          <p:nvPr/>
        </p:nvSpPr>
        <p:spPr>
          <a:xfrm>
            <a:off x="1955165" y="3154045"/>
            <a:ext cx="2148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1955165" y="3471545"/>
            <a:ext cx="355736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kern="0" noProof="0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0" noProof="0" dirty="0">
              <a:ln w="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 Placeholder 33"/>
          <p:cNvSpPr txBox="1"/>
          <p:nvPr/>
        </p:nvSpPr>
        <p:spPr>
          <a:xfrm>
            <a:off x="1955165" y="4470400"/>
            <a:ext cx="2148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1955165" y="4788535"/>
            <a:ext cx="355736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kern="0" noProof="0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0" noProof="0" dirty="0">
              <a:ln w="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Shape 933"/>
          <p:cNvSpPr/>
          <p:nvPr/>
        </p:nvSpPr>
        <p:spPr>
          <a:xfrm>
            <a:off x="1539875" y="3191510"/>
            <a:ext cx="242570" cy="227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0" y="0"/>
                </a:moveTo>
                <a:cubicBezTo>
                  <a:pt x="9042" y="0"/>
                  <a:pt x="7543" y="1545"/>
                  <a:pt x="7543" y="3553"/>
                </a:cubicBezTo>
                <a:lnTo>
                  <a:pt x="6202" y="3553"/>
                </a:lnTo>
                <a:lnTo>
                  <a:pt x="6202" y="4985"/>
                </a:lnTo>
                <a:lnTo>
                  <a:pt x="8908" y="4985"/>
                </a:lnTo>
                <a:lnTo>
                  <a:pt x="8908" y="3553"/>
                </a:lnTo>
                <a:cubicBezTo>
                  <a:pt x="8908" y="2335"/>
                  <a:pt x="9793" y="1432"/>
                  <a:pt x="10920" y="1432"/>
                </a:cubicBezTo>
                <a:cubicBezTo>
                  <a:pt x="12078" y="1432"/>
                  <a:pt x="12955" y="2335"/>
                  <a:pt x="12955" y="3553"/>
                </a:cubicBezTo>
                <a:lnTo>
                  <a:pt x="12955" y="4985"/>
                </a:lnTo>
                <a:lnTo>
                  <a:pt x="15685" y="4985"/>
                </a:lnTo>
                <a:lnTo>
                  <a:pt x="15685" y="3553"/>
                </a:lnTo>
                <a:lnTo>
                  <a:pt x="14320" y="3553"/>
                </a:lnTo>
                <a:cubicBezTo>
                  <a:pt x="14320" y="1545"/>
                  <a:pt x="12829" y="0"/>
                  <a:pt x="10920" y="0"/>
                </a:cubicBezTo>
                <a:close/>
                <a:moveTo>
                  <a:pt x="0" y="6467"/>
                </a:moveTo>
                <a:lnTo>
                  <a:pt x="0" y="10864"/>
                </a:lnTo>
                <a:lnTo>
                  <a:pt x="1365" y="10864"/>
                </a:lnTo>
                <a:lnTo>
                  <a:pt x="1365" y="7950"/>
                </a:lnTo>
                <a:lnTo>
                  <a:pt x="20259" y="7950"/>
                </a:lnTo>
                <a:lnTo>
                  <a:pt x="20259" y="10864"/>
                </a:lnTo>
                <a:lnTo>
                  <a:pt x="21600" y="10864"/>
                </a:lnTo>
                <a:lnTo>
                  <a:pt x="21600" y="6467"/>
                </a:lnTo>
                <a:lnTo>
                  <a:pt x="0" y="6467"/>
                </a:lnTo>
                <a:close/>
                <a:moveTo>
                  <a:pt x="0" y="1221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2219"/>
                </a:lnTo>
                <a:lnTo>
                  <a:pt x="0" y="12219"/>
                </a:lnTo>
                <a:close/>
                <a:moveTo>
                  <a:pt x="1365" y="13676"/>
                </a:moveTo>
                <a:lnTo>
                  <a:pt x="20259" y="13676"/>
                </a:lnTo>
                <a:lnTo>
                  <a:pt x="20259" y="20143"/>
                </a:lnTo>
                <a:lnTo>
                  <a:pt x="1365" y="20143"/>
                </a:lnTo>
                <a:lnTo>
                  <a:pt x="1365" y="13676"/>
                </a:lnTo>
                <a:close/>
                <a:moveTo>
                  <a:pt x="8812" y="13701"/>
                </a:moveTo>
                <a:cubicBezTo>
                  <a:pt x="8812" y="14906"/>
                  <a:pt x="9669" y="15874"/>
                  <a:pt x="10776" y="15874"/>
                </a:cubicBezTo>
                <a:cubicBezTo>
                  <a:pt x="11914" y="15874"/>
                  <a:pt x="12788" y="14905"/>
                  <a:pt x="12788" y="13701"/>
                </a:cubicBezTo>
                <a:lnTo>
                  <a:pt x="11471" y="13701"/>
                </a:lnTo>
                <a:cubicBezTo>
                  <a:pt x="11471" y="14136"/>
                  <a:pt x="11176" y="14391"/>
                  <a:pt x="10776" y="14391"/>
                </a:cubicBezTo>
                <a:cubicBezTo>
                  <a:pt x="10376" y="14392"/>
                  <a:pt x="10129" y="14136"/>
                  <a:pt x="10129" y="13701"/>
                </a:cubicBezTo>
                <a:lnTo>
                  <a:pt x="8812" y="13701"/>
                </a:ln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12700">
            <a:miter lim="400000"/>
          </a:ln>
        </p:spPr>
        <p:txBody>
          <a:bodyPr lIns="34295" rIns="34295" anchor="ctr"/>
          <a:lstStyle/>
          <a:p>
            <a:pPr defTabSz="342900">
              <a:lnSpc>
                <a:spcPct val="93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Roboto" panose="02000000000000000000"/>
              </a:defRPr>
            </a:pPr>
            <a:endParaRPr sz="1000">
              <a:cs typeface="+mn-ea"/>
              <a:sym typeface="+mn-lt"/>
            </a:endParaRPr>
          </a:p>
        </p:txBody>
      </p:sp>
      <p:sp>
        <p:nvSpPr>
          <p:cNvPr id="14" name="Text Placeholder 33"/>
          <p:cNvSpPr txBox="1"/>
          <p:nvPr/>
        </p:nvSpPr>
        <p:spPr>
          <a:xfrm>
            <a:off x="1955165" y="1837690"/>
            <a:ext cx="2148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1955165" y="2155825"/>
            <a:ext cx="355736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kern="0" noProof="0" dirty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0" noProof="0" dirty="0">
              <a:ln w="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Shape 933"/>
          <p:cNvSpPr/>
          <p:nvPr/>
        </p:nvSpPr>
        <p:spPr>
          <a:xfrm>
            <a:off x="1539875" y="4518025"/>
            <a:ext cx="242570" cy="227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20" y="0"/>
                </a:moveTo>
                <a:cubicBezTo>
                  <a:pt x="9042" y="0"/>
                  <a:pt x="7543" y="1545"/>
                  <a:pt x="7543" y="3553"/>
                </a:cubicBezTo>
                <a:lnTo>
                  <a:pt x="6202" y="3553"/>
                </a:lnTo>
                <a:lnTo>
                  <a:pt x="6202" y="4985"/>
                </a:lnTo>
                <a:lnTo>
                  <a:pt x="8908" y="4985"/>
                </a:lnTo>
                <a:lnTo>
                  <a:pt x="8908" y="3553"/>
                </a:lnTo>
                <a:cubicBezTo>
                  <a:pt x="8908" y="2335"/>
                  <a:pt x="9793" y="1432"/>
                  <a:pt x="10920" y="1432"/>
                </a:cubicBezTo>
                <a:cubicBezTo>
                  <a:pt x="12078" y="1432"/>
                  <a:pt x="12955" y="2335"/>
                  <a:pt x="12955" y="3553"/>
                </a:cubicBezTo>
                <a:lnTo>
                  <a:pt x="12955" y="4985"/>
                </a:lnTo>
                <a:lnTo>
                  <a:pt x="15685" y="4985"/>
                </a:lnTo>
                <a:lnTo>
                  <a:pt x="15685" y="3553"/>
                </a:lnTo>
                <a:lnTo>
                  <a:pt x="14320" y="3553"/>
                </a:lnTo>
                <a:cubicBezTo>
                  <a:pt x="14320" y="1545"/>
                  <a:pt x="12829" y="0"/>
                  <a:pt x="10920" y="0"/>
                </a:cubicBezTo>
                <a:close/>
                <a:moveTo>
                  <a:pt x="0" y="6467"/>
                </a:moveTo>
                <a:lnTo>
                  <a:pt x="0" y="10864"/>
                </a:lnTo>
                <a:lnTo>
                  <a:pt x="1365" y="10864"/>
                </a:lnTo>
                <a:lnTo>
                  <a:pt x="1365" y="7950"/>
                </a:lnTo>
                <a:lnTo>
                  <a:pt x="20259" y="7950"/>
                </a:lnTo>
                <a:lnTo>
                  <a:pt x="20259" y="10864"/>
                </a:lnTo>
                <a:lnTo>
                  <a:pt x="21600" y="10864"/>
                </a:lnTo>
                <a:lnTo>
                  <a:pt x="21600" y="6467"/>
                </a:lnTo>
                <a:lnTo>
                  <a:pt x="0" y="6467"/>
                </a:lnTo>
                <a:close/>
                <a:moveTo>
                  <a:pt x="0" y="1221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2219"/>
                </a:lnTo>
                <a:lnTo>
                  <a:pt x="0" y="12219"/>
                </a:lnTo>
                <a:close/>
                <a:moveTo>
                  <a:pt x="1365" y="13676"/>
                </a:moveTo>
                <a:lnTo>
                  <a:pt x="20259" y="13676"/>
                </a:lnTo>
                <a:lnTo>
                  <a:pt x="20259" y="20143"/>
                </a:lnTo>
                <a:lnTo>
                  <a:pt x="1365" y="20143"/>
                </a:lnTo>
                <a:lnTo>
                  <a:pt x="1365" y="13676"/>
                </a:lnTo>
                <a:close/>
                <a:moveTo>
                  <a:pt x="8812" y="13701"/>
                </a:moveTo>
                <a:cubicBezTo>
                  <a:pt x="8812" y="14906"/>
                  <a:pt x="9669" y="15874"/>
                  <a:pt x="10776" y="15874"/>
                </a:cubicBezTo>
                <a:cubicBezTo>
                  <a:pt x="11914" y="15874"/>
                  <a:pt x="12788" y="14905"/>
                  <a:pt x="12788" y="13701"/>
                </a:cubicBezTo>
                <a:lnTo>
                  <a:pt x="11471" y="13701"/>
                </a:lnTo>
                <a:cubicBezTo>
                  <a:pt x="11471" y="14136"/>
                  <a:pt x="11176" y="14391"/>
                  <a:pt x="10776" y="14391"/>
                </a:cubicBezTo>
                <a:cubicBezTo>
                  <a:pt x="10376" y="14392"/>
                  <a:pt x="10129" y="14136"/>
                  <a:pt x="10129" y="13701"/>
                </a:cubicBezTo>
                <a:lnTo>
                  <a:pt x="8812" y="13701"/>
                </a:ln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12700">
            <a:miter lim="400000"/>
          </a:ln>
        </p:spPr>
        <p:txBody>
          <a:bodyPr lIns="34295" rIns="34295" anchor="ctr"/>
          <a:lstStyle/>
          <a:p>
            <a:pPr defTabSz="342900">
              <a:lnSpc>
                <a:spcPct val="93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Roboto" panose="02000000000000000000"/>
              </a:defRPr>
            </a:pPr>
            <a:endParaRPr sz="1000">
              <a:cs typeface="+mn-ea"/>
              <a:sym typeface="+mn-lt"/>
            </a:endParaRPr>
          </a:p>
        </p:txBody>
      </p:sp>
      <p:pic>
        <p:nvPicPr>
          <p:cNvPr id="21" name="图片占位符 16"/>
          <p:cNvPicPr>
            <a:picLocks noGrp="1"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18325" y="1270000"/>
            <a:ext cx="3698240" cy="14839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1169777605"/>
              </p:ext>
            </p:extLst>
          </p:nvPr>
        </p:nvGraphicFramePr>
        <p:xfrm>
          <a:off x="850265" y="1408430"/>
          <a:ext cx="4927600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16"/>
          <p:cNvSpPr/>
          <p:nvPr/>
        </p:nvSpPr>
        <p:spPr>
          <a:xfrm>
            <a:off x="6104890" y="1851660"/>
            <a:ext cx="527685" cy="516255"/>
          </a:xfrm>
          <a:prstGeom prst="round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5870575" y="1910398"/>
            <a:ext cx="996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Rectangle 16"/>
          <p:cNvSpPr/>
          <p:nvPr/>
        </p:nvSpPr>
        <p:spPr>
          <a:xfrm>
            <a:off x="6104890" y="3236595"/>
            <a:ext cx="527685" cy="516255"/>
          </a:xfrm>
          <a:prstGeom prst="round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5870575" y="3295333"/>
            <a:ext cx="996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57440" y="1741170"/>
            <a:ext cx="40913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57440" y="3126105"/>
            <a:ext cx="40913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6104890" y="4779645"/>
            <a:ext cx="527685" cy="516255"/>
          </a:xfrm>
          <a:prstGeom prst="round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5870575" y="4838383"/>
            <a:ext cx="996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57440" y="4669155"/>
            <a:ext cx="40913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6750050" y="2095500"/>
            <a:ext cx="590550" cy="0"/>
          </a:xfrm>
          <a:prstGeom prst="straightConnector1">
            <a:avLst/>
          </a:prstGeom>
          <a:ln w="19050">
            <a:solidFill>
              <a:srgbClr val="CBEAFA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6752590" y="3498215"/>
            <a:ext cx="590550" cy="0"/>
          </a:xfrm>
          <a:prstGeom prst="straightConnector1">
            <a:avLst/>
          </a:prstGeom>
          <a:ln w="19050">
            <a:solidFill>
              <a:srgbClr val="CBEAFA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6752590" y="5038090"/>
            <a:ext cx="590550" cy="0"/>
          </a:xfrm>
          <a:prstGeom prst="straightConnector1">
            <a:avLst/>
          </a:prstGeom>
          <a:ln w="19050">
            <a:solidFill>
              <a:srgbClr val="CBEAFA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同心圆 32"/>
          <p:cNvSpPr/>
          <p:nvPr/>
        </p:nvSpPr>
        <p:spPr>
          <a:xfrm>
            <a:off x="7312025" y="2037715"/>
            <a:ext cx="145415" cy="145415"/>
          </a:xfrm>
          <a:prstGeom prst="donut">
            <a:avLst/>
          </a:prstGeom>
          <a:solidFill>
            <a:srgbClr val="86CFF4"/>
          </a:solidFill>
          <a:ln>
            <a:solidFill>
              <a:srgbClr val="CBE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同心圆 33"/>
          <p:cNvSpPr/>
          <p:nvPr/>
        </p:nvSpPr>
        <p:spPr>
          <a:xfrm>
            <a:off x="7312025" y="3422015"/>
            <a:ext cx="145415" cy="145415"/>
          </a:xfrm>
          <a:prstGeom prst="donut">
            <a:avLst/>
          </a:prstGeom>
          <a:solidFill>
            <a:srgbClr val="86CFF4"/>
          </a:solidFill>
          <a:ln>
            <a:solidFill>
              <a:srgbClr val="CBE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同心圆 34"/>
          <p:cNvSpPr/>
          <p:nvPr/>
        </p:nvSpPr>
        <p:spPr>
          <a:xfrm>
            <a:off x="7312025" y="4951730"/>
            <a:ext cx="145415" cy="145415"/>
          </a:xfrm>
          <a:prstGeom prst="donut">
            <a:avLst/>
          </a:prstGeom>
          <a:solidFill>
            <a:srgbClr val="86CFF4"/>
          </a:solidFill>
          <a:ln>
            <a:solidFill>
              <a:srgbClr val="CBE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5" name="直接连接符 114"/>
          <p:cNvCxnSpPr/>
          <p:nvPr/>
        </p:nvCxnSpPr>
        <p:spPr>
          <a:xfrm>
            <a:off x="4137025" y="2966720"/>
            <a:ext cx="75057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>
            <a:off x="3505200" y="2706370"/>
            <a:ext cx="546100" cy="54610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buClrTx/>
              <a:buSzTx/>
              <a:buFontTx/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17" name="Rectangle 42"/>
          <p:cNvSpPr/>
          <p:nvPr/>
        </p:nvSpPr>
        <p:spPr>
          <a:xfrm>
            <a:off x="926465" y="2576195"/>
            <a:ext cx="2481580" cy="61404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112" name="直接连接符 111"/>
          <p:cNvCxnSpPr/>
          <p:nvPr/>
        </p:nvCxnSpPr>
        <p:spPr>
          <a:xfrm>
            <a:off x="4987925" y="4888865"/>
            <a:ext cx="75057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椭圆 112"/>
          <p:cNvSpPr/>
          <p:nvPr/>
        </p:nvSpPr>
        <p:spPr>
          <a:xfrm>
            <a:off x="4354195" y="4628515"/>
            <a:ext cx="546100" cy="54610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buClrTx/>
              <a:buSzTx/>
              <a:buFontTx/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14" name="Rectangle 42"/>
          <p:cNvSpPr/>
          <p:nvPr/>
        </p:nvSpPr>
        <p:spPr>
          <a:xfrm>
            <a:off x="1746250" y="4592955"/>
            <a:ext cx="2481580" cy="61404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 algn="r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109" name="直接连接符 108"/>
          <p:cNvCxnSpPr/>
          <p:nvPr/>
        </p:nvCxnSpPr>
        <p:spPr>
          <a:xfrm>
            <a:off x="6709410" y="2247900"/>
            <a:ext cx="75057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椭圆 109"/>
          <p:cNvSpPr/>
          <p:nvPr/>
        </p:nvSpPr>
        <p:spPr>
          <a:xfrm>
            <a:off x="7503160" y="1974850"/>
            <a:ext cx="546100" cy="54610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buClrTx/>
              <a:buSzTx/>
              <a:buFontTx/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11" name="Rectangle 42"/>
          <p:cNvSpPr/>
          <p:nvPr/>
        </p:nvSpPr>
        <p:spPr>
          <a:xfrm>
            <a:off x="8181340" y="1978660"/>
            <a:ext cx="2482215" cy="61404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106" name="直接连接符 105"/>
          <p:cNvCxnSpPr/>
          <p:nvPr/>
        </p:nvCxnSpPr>
        <p:spPr>
          <a:xfrm>
            <a:off x="7502525" y="4052570"/>
            <a:ext cx="75057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>
            <a:off x="8293735" y="3779520"/>
            <a:ext cx="546100" cy="54610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buClrTx/>
              <a:buSzTx/>
              <a:buFontTx/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08" name="Rectangle 42"/>
          <p:cNvSpPr/>
          <p:nvPr/>
        </p:nvSpPr>
        <p:spPr>
          <a:xfrm>
            <a:off x="8903970" y="3745230"/>
            <a:ext cx="2482215" cy="61404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19" name="Shape"/>
          <p:cNvSpPr/>
          <p:nvPr/>
        </p:nvSpPr>
        <p:spPr>
          <a:xfrm rot="10800000">
            <a:off x="4381500" y="1710055"/>
            <a:ext cx="2987675" cy="1927225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0" name="Shape"/>
          <p:cNvSpPr/>
          <p:nvPr/>
        </p:nvSpPr>
        <p:spPr>
          <a:xfrm>
            <a:off x="4985385" y="3145790"/>
            <a:ext cx="2987675" cy="1927225"/>
          </a:xfrm>
          <a:custGeom>
            <a:avLst/>
            <a:gdLst>
              <a:gd name="connsiteX0" fmla="*/ 80252 w 547281"/>
              <a:gd name="connsiteY0" fmla="*/ 0 h 352719"/>
              <a:gd name="connsiteX1" fmla="*/ 160503 w 547281"/>
              <a:gd name="connsiteY1" fmla="*/ 138365 h 352719"/>
              <a:gd name="connsiteX2" fmla="*/ 130575 w 547281"/>
              <a:gd name="connsiteY2" fmla="*/ 138365 h 352719"/>
              <a:gd name="connsiteX3" fmla="*/ 130692 w 547281"/>
              <a:gd name="connsiteY3" fmla="*/ 138567 h 352719"/>
              <a:gd name="connsiteX4" fmla="*/ 102036 w 547281"/>
              <a:gd name="connsiteY4" fmla="*/ 138567 h 352719"/>
              <a:gd name="connsiteX5" fmla="*/ 274781 w 547281"/>
              <a:gd name="connsiteY5" fmla="*/ 309547 h 352719"/>
              <a:gd name="connsiteX6" fmla="*/ 447526 w 547281"/>
              <a:gd name="connsiteY6" fmla="*/ 138567 h 352719"/>
              <a:gd name="connsiteX7" fmla="*/ 416589 w 547281"/>
              <a:gd name="connsiteY7" fmla="*/ 138567 h 352719"/>
              <a:gd name="connsiteX8" fmla="*/ 416706 w 547281"/>
              <a:gd name="connsiteY8" fmla="*/ 138365 h 352719"/>
              <a:gd name="connsiteX9" fmla="*/ 386778 w 547281"/>
              <a:gd name="connsiteY9" fmla="*/ 138365 h 352719"/>
              <a:gd name="connsiteX10" fmla="*/ 467030 w 547281"/>
              <a:gd name="connsiteY10" fmla="*/ 0 h 352719"/>
              <a:gd name="connsiteX11" fmla="*/ 547281 w 547281"/>
              <a:gd name="connsiteY11" fmla="*/ 138365 h 352719"/>
              <a:gd name="connsiteX12" fmla="*/ 517161 w 547281"/>
              <a:gd name="connsiteY12" fmla="*/ 138365 h 352719"/>
              <a:gd name="connsiteX13" fmla="*/ 517278 w 547281"/>
              <a:gd name="connsiteY13" fmla="*/ 138567 h 352719"/>
              <a:gd name="connsiteX14" fmla="*/ 490698 w 547281"/>
              <a:gd name="connsiteY14" fmla="*/ 138567 h 352719"/>
              <a:gd name="connsiteX15" fmla="*/ 274781 w 547281"/>
              <a:gd name="connsiteY15" fmla="*/ 352719 h 352719"/>
              <a:gd name="connsiteX16" fmla="*/ 58865 w 547281"/>
              <a:gd name="connsiteY16" fmla="*/ 138567 h 352719"/>
              <a:gd name="connsiteX17" fmla="*/ 30002 w 547281"/>
              <a:gd name="connsiteY17" fmla="*/ 138567 h 352719"/>
              <a:gd name="connsiteX18" fmla="*/ 30119 w 547281"/>
              <a:gd name="connsiteY18" fmla="*/ 138365 h 352719"/>
              <a:gd name="connsiteX19" fmla="*/ 0 w 547281"/>
              <a:gd name="connsiteY19" fmla="*/ 138365 h 35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7281" h="352719">
                <a:moveTo>
                  <a:pt x="80252" y="0"/>
                </a:moveTo>
                <a:lnTo>
                  <a:pt x="160503" y="138365"/>
                </a:lnTo>
                <a:lnTo>
                  <a:pt x="130575" y="138365"/>
                </a:lnTo>
                <a:lnTo>
                  <a:pt x="130692" y="138567"/>
                </a:lnTo>
                <a:lnTo>
                  <a:pt x="102036" y="138567"/>
                </a:lnTo>
                <a:cubicBezTo>
                  <a:pt x="102949" y="233167"/>
                  <a:pt x="179946" y="309547"/>
                  <a:pt x="274781" y="309547"/>
                </a:cubicBezTo>
                <a:cubicBezTo>
                  <a:pt x="369617" y="309547"/>
                  <a:pt x="446613" y="233167"/>
                  <a:pt x="447526" y="138567"/>
                </a:cubicBezTo>
                <a:lnTo>
                  <a:pt x="416589" y="138567"/>
                </a:lnTo>
                <a:lnTo>
                  <a:pt x="416706" y="138365"/>
                </a:lnTo>
                <a:lnTo>
                  <a:pt x="386778" y="138365"/>
                </a:lnTo>
                <a:lnTo>
                  <a:pt x="467030" y="0"/>
                </a:lnTo>
                <a:lnTo>
                  <a:pt x="547281" y="138365"/>
                </a:lnTo>
                <a:lnTo>
                  <a:pt x="517161" y="138365"/>
                </a:lnTo>
                <a:lnTo>
                  <a:pt x="517278" y="138567"/>
                </a:lnTo>
                <a:lnTo>
                  <a:pt x="490698" y="138567"/>
                </a:lnTo>
                <a:cubicBezTo>
                  <a:pt x="489786" y="257011"/>
                  <a:pt x="393460" y="352719"/>
                  <a:pt x="274781" y="352719"/>
                </a:cubicBezTo>
                <a:cubicBezTo>
                  <a:pt x="156102" y="352719"/>
                  <a:pt x="59777" y="257011"/>
                  <a:pt x="58865" y="138567"/>
                </a:cubicBezTo>
                <a:lnTo>
                  <a:pt x="30002" y="138567"/>
                </a:lnTo>
                <a:lnTo>
                  <a:pt x="30119" y="138365"/>
                </a:lnTo>
                <a:lnTo>
                  <a:pt x="0" y="138365"/>
                </a:ln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67995" y="628968"/>
            <a:ext cx="11256010" cy="55994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498600"/>
            <a:ext cx="4035425" cy="5358765"/>
          </a:xfrm>
          <a:prstGeom prst="rect">
            <a:avLst/>
          </a:prstGeom>
        </p:spPr>
      </p:pic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7805" y="0"/>
            <a:ext cx="4354195" cy="3669665"/>
          </a:xfrm>
          <a:prstGeom prst="rect">
            <a:avLst/>
          </a:prstGeom>
        </p:spPr>
      </p:pic>
      <p:pic>
        <p:nvPicPr>
          <p:cNvPr id="6" name="图片 5" descr="水彩花卉烫金背景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0055" y="5029200"/>
            <a:ext cx="4131945" cy="182816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626485" y="2097405"/>
            <a:ext cx="49326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Plan For The Second Half Of The Year</a:t>
            </a:r>
            <a:endParaRPr lang="en-US" altLang="zh-CN" sz="1600" spc="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55315" y="3434080"/>
            <a:ext cx="5893435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910455" y="4212590"/>
            <a:ext cx="2383155" cy="401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PART.04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61665" y="2443480"/>
            <a:ext cx="5880735" cy="1014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 fontAlgn="ctr">
              <a:buClrTx/>
              <a:buSzTx/>
              <a:buFontTx/>
            </a:pPr>
            <a:r>
              <a:rPr lang="en-US" altLang="zh-CN" sz="6000" b="1" dirty="0">
                <a:gradFill>
                  <a:gsLst>
                    <a:gs pos="50000">
                      <a:srgbClr val="86CFF4"/>
                    </a:gs>
                    <a:gs pos="0">
                      <a:srgbClr val="84B1F5"/>
                    </a:gs>
                    <a:gs pos="99000">
                      <a:srgbClr val="0089CD"/>
                    </a:gs>
                  </a:gsLst>
                  <a:lin scaled="0"/>
                </a:gradFill>
                <a:cs typeface="+mn-ea"/>
                <a:sym typeface="+mn-lt"/>
              </a:rPr>
              <a:t>Add title text</a:t>
            </a:r>
            <a:endParaRPr lang="zh-CN" altLang="en-US" sz="6000" b="1" dirty="0">
              <a:gradFill>
                <a:gsLst>
                  <a:gs pos="50000">
                    <a:srgbClr val="86CFF4"/>
                  </a:gs>
                  <a:gs pos="0">
                    <a:srgbClr val="84B1F5"/>
                  </a:gs>
                  <a:gs pos="99000">
                    <a:srgbClr val="0089CD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67995" y="628968"/>
            <a:ext cx="11256010" cy="55994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498600"/>
            <a:ext cx="4035425" cy="5358765"/>
          </a:xfrm>
          <a:prstGeom prst="rect">
            <a:avLst/>
          </a:prstGeom>
        </p:spPr>
      </p:pic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7805" y="0"/>
            <a:ext cx="4354195" cy="3669665"/>
          </a:xfrm>
          <a:prstGeom prst="rect">
            <a:avLst/>
          </a:prstGeom>
        </p:spPr>
      </p:pic>
      <p:pic>
        <p:nvPicPr>
          <p:cNvPr id="6" name="图片 5" descr="水彩花卉烫金背景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0055" y="5029200"/>
            <a:ext cx="4131945" cy="182816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 bwMode="auto">
          <a:xfrm>
            <a:off x="2596515" y="1167994"/>
            <a:ext cx="386651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fontAlgn="ctr">
              <a:lnSpc>
                <a:spcPct val="150000"/>
              </a:lnSpc>
              <a:buClrTx/>
              <a:buSzTx/>
              <a:buFontTx/>
            </a:pPr>
            <a:r>
              <a:rPr lang="en-US" altLang="zh-CN" sz="4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8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596731" y="1289080"/>
            <a:ext cx="2901472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n w="3175">
                  <a:gradFill>
                    <a:gsLst>
                      <a:gs pos="0">
                        <a:srgbClr val="37619C"/>
                      </a:gs>
                      <a:gs pos="71000">
                        <a:srgbClr val="37619C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思源黑体 CN Heavy" panose="020B0A00000000000000" charset="-122"/>
                <a:ea typeface="思源黑体 CN Heavy" panose="020B0A00000000000000" charset="-122"/>
              </a:defRPr>
            </a:lvl1pPr>
          </a:lstStyle>
          <a:p>
            <a:r>
              <a:rPr lang="en-US" altLang="zh-CN" sz="3200">
                <a:ln w="3175">
                  <a:gradFill>
                    <a:gsLst>
                      <a:gs pos="0">
                        <a:srgbClr val="70A6D9"/>
                      </a:gs>
                      <a:gs pos="71000">
                        <a:srgbClr val="37619C">
                          <a:alpha val="0"/>
                        </a:srgbClr>
                      </a:gs>
                    </a:gsLst>
                    <a:lin ang="5400000" scaled="1"/>
                  </a:gradFill>
                </a:ln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40025" y="2865755"/>
            <a:ext cx="329247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l" fontAlgn="ctr">
              <a:lnSpc>
                <a:spcPct val="150000"/>
              </a:lnSpc>
              <a:buClrTx/>
              <a:buSzTx/>
              <a:buFontTx/>
            </a:pPr>
            <a:r>
              <a:rPr lang="en-US" altLang="zh-CN" sz="3200" b="1" dirty="0">
                <a:gradFill>
                  <a:gsLst>
                    <a:gs pos="50000">
                      <a:srgbClr val="86CFF4"/>
                    </a:gs>
                    <a:gs pos="0">
                      <a:srgbClr val="84B1F5"/>
                    </a:gs>
                    <a:gs pos="99000">
                      <a:srgbClr val="0089CD"/>
                    </a:gs>
                  </a:gsLst>
                  <a:lin scaled="0"/>
                </a:gradFill>
                <a:cs typeface="+mn-ea"/>
                <a:sym typeface="+mn-lt"/>
              </a:rPr>
              <a:t>Add title text</a:t>
            </a:r>
            <a:endParaRPr lang="zh-CN" altLang="en-US" sz="3200" b="1" dirty="0">
              <a:gradFill>
                <a:gsLst>
                  <a:gs pos="50000">
                    <a:srgbClr val="86CFF4"/>
                  </a:gs>
                  <a:gs pos="0">
                    <a:srgbClr val="84B1F5"/>
                  </a:gs>
                  <a:gs pos="99000">
                    <a:srgbClr val="0089CD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92730" y="3580130"/>
            <a:ext cx="3341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思源黑体 CN Normal" panose="020B0400000000000000" charset="-122"/>
              </a:defRPr>
            </a:lvl1pPr>
          </a:lstStyle>
          <a:p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Work Summary Review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06675" y="2672715"/>
            <a:ext cx="101536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n w="3175">
                  <a:gradFill>
                    <a:gsLst>
                      <a:gs pos="0">
                        <a:srgbClr val="FAD0B5"/>
                      </a:gs>
                      <a:gs pos="70000">
                        <a:srgbClr val="F7E7E1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思源黑体 CN Heavy" panose="020B0A00000000000000" charset="-122"/>
                <a:ea typeface="思源黑体 CN Heavy" panose="020B0A00000000000000" charset="-122"/>
              </a:defRPr>
            </a:lvl1pPr>
          </a:lstStyle>
          <a:p>
            <a:r>
              <a:rPr lang="en-US" altLang="zh-CN" sz="4400" dirty="0">
                <a:ln w="3175">
                  <a:gradFill>
                    <a:gsLst>
                      <a:gs pos="0">
                        <a:schemeClr val="accent1"/>
                      </a:gs>
                      <a:gs pos="7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40025" y="4479925"/>
            <a:ext cx="329247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l" fontAlgn="ctr">
              <a:lnSpc>
                <a:spcPct val="150000"/>
              </a:lnSpc>
              <a:buClrTx/>
              <a:buSzTx/>
              <a:buFontTx/>
            </a:pPr>
            <a:r>
              <a:rPr lang="en-US" altLang="zh-CN" sz="3200" b="1" dirty="0">
                <a:gradFill>
                  <a:gsLst>
                    <a:gs pos="50000">
                      <a:srgbClr val="86CFF4"/>
                    </a:gs>
                    <a:gs pos="0">
                      <a:srgbClr val="84B1F5"/>
                    </a:gs>
                    <a:gs pos="99000">
                      <a:srgbClr val="0089CD"/>
                    </a:gs>
                  </a:gsLst>
                  <a:lin scaled="0"/>
                </a:gradFill>
                <a:cs typeface="+mn-ea"/>
                <a:sym typeface="+mn-lt"/>
              </a:rPr>
              <a:t>Add title text</a:t>
            </a:r>
            <a:endParaRPr lang="zh-CN" altLang="en-US" sz="3200" b="1" dirty="0">
              <a:gradFill>
                <a:gsLst>
                  <a:gs pos="50000">
                    <a:srgbClr val="86CFF4"/>
                  </a:gs>
                  <a:gs pos="0">
                    <a:srgbClr val="84B1F5"/>
                  </a:gs>
                  <a:gs pos="99000">
                    <a:srgbClr val="0089CD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68600" y="5187315"/>
            <a:ext cx="3341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itchFamily="2" charset="0"/>
                <a:ea typeface="等线" panose="02010600030101010101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Work Completion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606675" y="4208780"/>
            <a:ext cx="101536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n w="3175">
                  <a:gradFill>
                    <a:gsLst>
                      <a:gs pos="0">
                        <a:srgbClr val="FAD0B5"/>
                      </a:gs>
                      <a:gs pos="70000">
                        <a:srgbClr val="F7E7E1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思源黑体 CN Heavy" panose="020B0A00000000000000" charset="-122"/>
                <a:ea typeface="思源黑体 CN Heavy" panose="020B0A00000000000000" charset="-122"/>
              </a:defRPr>
            </a:lvl1pPr>
          </a:lstStyle>
          <a:p>
            <a:r>
              <a:rPr lang="en-US" altLang="zh-CN" sz="4400">
                <a:ln w="3175">
                  <a:gradFill>
                    <a:gsLst>
                      <a:gs pos="0">
                        <a:schemeClr val="accent1"/>
                      </a:gs>
                      <a:gs pos="7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38925" y="5197475"/>
            <a:ext cx="442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itchFamily="2" charset="0"/>
                <a:ea typeface="等线" panose="02010600030101010101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Work Plan For The Second Half Of The Year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09715" y="2865755"/>
            <a:ext cx="329247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l" fontAlgn="ctr">
              <a:lnSpc>
                <a:spcPct val="150000"/>
              </a:lnSpc>
              <a:buClrTx/>
              <a:buSzTx/>
              <a:buFontTx/>
            </a:pPr>
            <a:r>
              <a:rPr lang="en-US" altLang="zh-CN" sz="3200" b="1" dirty="0">
                <a:gradFill>
                  <a:gsLst>
                    <a:gs pos="50000">
                      <a:srgbClr val="86CFF4"/>
                    </a:gs>
                    <a:gs pos="0">
                      <a:srgbClr val="84B1F5"/>
                    </a:gs>
                    <a:gs pos="99000">
                      <a:srgbClr val="0089CD"/>
                    </a:gs>
                  </a:gsLst>
                  <a:lin scaled="0"/>
                </a:gradFill>
                <a:cs typeface="+mn-ea"/>
                <a:sym typeface="+mn-lt"/>
              </a:rPr>
              <a:t>Add title text</a:t>
            </a:r>
            <a:endParaRPr lang="zh-CN" altLang="en-US" sz="3200" b="1" dirty="0">
              <a:gradFill>
                <a:gsLst>
                  <a:gs pos="50000">
                    <a:srgbClr val="86CFF4"/>
                  </a:gs>
                  <a:gs pos="0">
                    <a:srgbClr val="84B1F5"/>
                  </a:gs>
                  <a:gs pos="99000">
                    <a:srgbClr val="0089CD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638290" y="3589020"/>
            <a:ext cx="3341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itchFamily="2" charset="0"/>
                <a:ea typeface="等线" panose="02010600030101010101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Successful Project Presentation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463030" y="2662555"/>
            <a:ext cx="101536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n w="3175">
                  <a:gradFill>
                    <a:gsLst>
                      <a:gs pos="0">
                        <a:srgbClr val="FAD0B5"/>
                      </a:gs>
                      <a:gs pos="70000">
                        <a:srgbClr val="F7E7E1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思源黑体 CN Heavy" panose="020B0A00000000000000" charset="-122"/>
                <a:ea typeface="思源黑体 CN Heavy" panose="020B0A00000000000000" charset="-122"/>
              </a:defRPr>
            </a:lvl1pPr>
          </a:lstStyle>
          <a:p>
            <a:r>
              <a:rPr lang="en-US" altLang="zh-CN" sz="4400">
                <a:ln w="3175">
                  <a:gradFill>
                    <a:gsLst>
                      <a:gs pos="0">
                        <a:schemeClr val="accent1"/>
                      </a:gs>
                      <a:gs pos="7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609715" y="4479925"/>
            <a:ext cx="3727450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l" fontAlgn="ctr">
              <a:lnSpc>
                <a:spcPct val="150000"/>
              </a:lnSpc>
              <a:buClrTx/>
              <a:buSzTx/>
              <a:buFontTx/>
            </a:pPr>
            <a:r>
              <a:rPr lang="en-US" altLang="zh-CN" sz="3200" b="1" dirty="0">
                <a:gradFill>
                  <a:gsLst>
                    <a:gs pos="50000">
                      <a:srgbClr val="86CFF4"/>
                    </a:gs>
                    <a:gs pos="0">
                      <a:srgbClr val="84B1F5"/>
                    </a:gs>
                    <a:gs pos="99000">
                      <a:srgbClr val="0089CD"/>
                    </a:gs>
                  </a:gsLst>
                  <a:lin scaled="0"/>
                </a:gradFill>
                <a:cs typeface="+mn-ea"/>
                <a:sym typeface="+mn-lt"/>
              </a:rPr>
              <a:t>Add title text</a:t>
            </a:r>
            <a:endParaRPr lang="zh-CN" altLang="en-US" sz="3200" b="1" dirty="0">
              <a:gradFill>
                <a:gsLst>
                  <a:gs pos="50000">
                    <a:srgbClr val="86CFF4"/>
                  </a:gs>
                  <a:gs pos="0">
                    <a:srgbClr val="84B1F5"/>
                  </a:gs>
                  <a:gs pos="99000">
                    <a:srgbClr val="0089CD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463030" y="4250690"/>
            <a:ext cx="101536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n w="3175">
                  <a:gradFill>
                    <a:gsLst>
                      <a:gs pos="0">
                        <a:srgbClr val="FAD0B5"/>
                      </a:gs>
                      <a:gs pos="70000">
                        <a:srgbClr val="F7E7E1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思源黑体 CN Heavy" panose="020B0A00000000000000" charset="-122"/>
                <a:ea typeface="思源黑体 CN Heavy" panose="020B0A00000000000000" charset="-122"/>
              </a:defRPr>
            </a:lvl1pPr>
          </a:lstStyle>
          <a:p>
            <a:r>
              <a:rPr lang="en-US" altLang="zh-CN" sz="4400">
                <a:ln w="3175">
                  <a:gradFill>
                    <a:gsLst>
                      <a:gs pos="0">
                        <a:schemeClr val="accent1"/>
                      </a:gs>
                      <a:gs pos="7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00" y="1215342"/>
            <a:ext cx="2649959" cy="4826643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803663" y="3151581"/>
            <a:ext cx="2182610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03663" y="2667950"/>
            <a:ext cx="212797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3865418" y="3094432"/>
            <a:ext cx="1954759" cy="0"/>
          </a:xfrm>
          <a:prstGeom prst="line">
            <a:avLst/>
          </a:prstGeom>
          <a:ln w="12700">
            <a:solidFill>
              <a:srgbClr val="F7E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7571600" y="1215342"/>
            <a:ext cx="3960000" cy="188980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08118" y="3703290"/>
            <a:ext cx="6862748" cy="621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>
                <a:solidFill>
                  <a:schemeClr val="bg1">
                    <a:lumMod val="65000"/>
                    <a:alpha val="10000"/>
                  </a:schemeClr>
                </a:solidFill>
                <a:cs typeface="+mn-ea"/>
                <a:sym typeface="+mn-lt"/>
              </a:rPr>
              <a:t>planin</a:t>
            </a:r>
          </a:p>
        </p:txBody>
      </p:sp>
      <p:sp>
        <p:nvSpPr>
          <p:cNvPr id="15" name="矩形 14"/>
          <p:cNvSpPr/>
          <p:nvPr/>
        </p:nvSpPr>
        <p:spPr>
          <a:xfrm>
            <a:off x="3865245" y="1215390"/>
            <a:ext cx="2014855" cy="738505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919220" y="1299210"/>
            <a:ext cx="2420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Project </a:t>
            </a:r>
          </a:p>
          <a:p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prospect analysis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491526" y="3790145"/>
            <a:ext cx="404007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491526" y="3310777"/>
            <a:ext cx="212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7556804" y="3735127"/>
            <a:ext cx="3868434" cy="0"/>
          </a:xfrm>
          <a:prstGeom prst="line">
            <a:avLst/>
          </a:prstGeom>
          <a:ln w="12700">
            <a:solidFill>
              <a:srgbClr val="F7E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 rot="16200000">
            <a:off x="5532177" y="5699985"/>
            <a:ext cx="576000" cy="108000"/>
          </a:xfrm>
          <a:prstGeom prst="rect">
            <a:avLst/>
          </a:prstGeom>
          <a:solidFill>
            <a:srgbClr val="86C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>
            <p:custDataLst>
              <p:tags r:id="rId2"/>
            </p:custDataLst>
          </p:nvPr>
        </p:nvSpPr>
        <p:spPr>
          <a:xfrm>
            <a:off x="5537200" y="1718310"/>
            <a:ext cx="1553210" cy="155321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>
            <p:custDataLst>
              <p:tags r:id="rId3"/>
            </p:custDataLst>
          </p:nvPr>
        </p:nvSpPr>
        <p:spPr>
          <a:xfrm>
            <a:off x="7630795" y="1718310"/>
            <a:ext cx="1553210" cy="1553210"/>
          </a:xfrm>
          <a:prstGeom prst="ellipse">
            <a:avLst/>
          </a:prstGeom>
          <a:solidFill>
            <a:srgbClr val="439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>
            <p:custDataLst>
              <p:tags r:id="rId4"/>
            </p:custDataLst>
          </p:nvPr>
        </p:nvSpPr>
        <p:spPr>
          <a:xfrm>
            <a:off x="7749540" y="1703705"/>
            <a:ext cx="1553210" cy="155321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文本框 43"/>
          <p:cNvSpPr txBox="1"/>
          <p:nvPr>
            <p:custDataLst>
              <p:tags r:id="rId5"/>
            </p:custDataLst>
          </p:nvPr>
        </p:nvSpPr>
        <p:spPr>
          <a:xfrm>
            <a:off x="810260" y="2069465"/>
            <a:ext cx="4258310" cy="7005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4"/>
          <p:cNvSpPr txBox="1"/>
          <p:nvPr>
            <p:custDataLst>
              <p:tags r:id="rId6"/>
            </p:custDataLst>
          </p:nvPr>
        </p:nvSpPr>
        <p:spPr>
          <a:xfrm>
            <a:off x="5510530" y="4108450"/>
            <a:ext cx="58261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  <a:sym typeface="+mn-lt"/>
              </a:rPr>
              <a:t>Add Subtitle</a:t>
            </a:r>
          </a:p>
        </p:txBody>
      </p:sp>
      <p:sp>
        <p:nvSpPr>
          <p:cNvPr id="47" name="矩形 46"/>
          <p:cNvSpPr/>
          <p:nvPr>
            <p:custDataLst>
              <p:tags r:id="rId7"/>
            </p:custDataLst>
          </p:nvPr>
        </p:nvSpPr>
        <p:spPr>
          <a:xfrm>
            <a:off x="883920" y="3500120"/>
            <a:ext cx="10465435" cy="4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8" name="文本框 43"/>
          <p:cNvSpPr txBox="1"/>
          <p:nvPr>
            <p:custDataLst>
              <p:tags r:id="rId8"/>
            </p:custDataLst>
          </p:nvPr>
        </p:nvSpPr>
        <p:spPr>
          <a:xfrm>
            <a:off x="5523230" y="4658360"/>
            <a:ext cx="5801360" cy="3774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4"/>
          <p:cNvSpPr txBox="1"/>
          <p:nvPr>
            <p:custDataLst>
              <p:tags r:id="rId9"/>
            </p:custDataLst>
          </p:nvPr>
        </p:nvSpPr>
        <p:spPr>
          <a:xfrm>
            <a:off x="808990" y="1648460"/>
            <a:ext cx="42608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  <a:sym typeface="+mn-lt"/>
              </a:rPr>
              <a:t>Add Subtitle</a:t>
            </a:r>
            <a:endParaRPr lang="en-US" sz="2000" spc="100" dirty="0">
              <a:solidFill>
                <a:schemeClr val="accent1"/>
              </a:solidFill>
              <a:uFillTx/>
              <a:cs typeface="+mn-ea"/>
              <a:sym typeface="+mn-lt"/>
            </a:endParaRPr>
          </a:p>
        </p:txBody>
      </p:sp>
      <p:graphicFrame>
        <p:nvGraphicFramePr>
          <p:cNvPr id="50" name="图表 49"/>
          <p:cNvGraphicFramePr/>
          <p:nvPr/>
        </p:nvGraphicFramePr>
        <p:xfrm>
          <a:off x="810260" y="3714750"/>
          <a:ext cx="4006850" cy="193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51" name="图形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49285" y="2226310"/>
            <a:ext cx="508000" cy="508000"/>
          </a:xfrm>
          <a:prstGeom prst="rect">
            <a:avLst/>
          </a:prstGeom>
        </p:spPr>
      </p:pic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9714865" y="1718310"/>
            <a:ext cx="1553210" cy="155321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6" name="图片 55" descr="66"/>
          <p:cNvPicPr>
            <a:picLocks noChangeAspect="1"/>
          </p:cNvPicPr>
          <p:nvPr/>
        </p:nvPicPr>
        <p:blipFill>
          <a:blip r:embed="rId1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325" y="1715135"/>
            <a:ext cx="1548765" cy="1548130"/>
          </a:xfrm>
          <a:prstGeom prst="ellipse">
            <a:avLst/>
          </a:prstGeom>
        </p:spPr>
      </p:pic>
      <p:pic>
        <p:nvPicPr>
          <p:cNvPr id="57" name="图片 56" descr="13"/>
          <p:cNvPicPr>
            <a:picLocks noChangeAspect="1"/>
          </p:cNvPicPr>
          <p:nvPr/>
        </p:nvPicPr>
        <p:blipFill>
          <a:blip r:embed="rId18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470" y="1715770"/>
            <a:ext cx="1540510" cy="1540510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Shape 22312"/>
          <p:cNvSpPr/>
          <p:nvPr/>
        </p:nvSpPr>
        <p:spPr>
          <a:xfrm flipV="1">
            <a:off x="7117359" y="1947996"/>
            <a:ext cx="3537385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Shape 22315"/>
          <p:cNvSpPr/>
          <p:nvPr/>
        </p:nvSpPr>
        <p:spPr>
          <a:xfrm flipV="1">
            <a:off x="8113544" y="3691367"/>
            <a:ext cx="2541200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Shape 22318"/>
          <p:cNvSpPr/>
          <p:nvPr/>
        </p:nvSpPr>
        <p:spPr>
          <a:xfrm flipV="1">
            <a:off x="7504227" y="5246772"/>
            <a:ext cx="3150517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Shape 22321"/>
          <p:cNvSpPr/>
          <p:nvPr/>
        </p:nvSpPr>
        <p:spPr>
          <a:xfrm flipV="1">
            <a:off x="1658853" y="1947996"/>
            <a:ext cx="3343300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Shape 22324"/>
          <p:cNvSpPr/>
          <p:nvPr/>
        </p:nvSpPr>
        <p:spPr>
          <a:xfrm flipV="1">
            <a:off x="1658853" y="3691368"/>
            <a:ext cx="2363046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Shape 22327"/>
          <p:cNvSpPr/>
          <p:nvPr/>
        </p:nvSpPr>
        <p:spPr>
          <a:xfrm flipV="1">
            <a:off x="1658853" y="5246772"/>
            <a:ext cx="3030244" cy="0"/>
          </a:xfrm>
          <a:prstGeom prst="lin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Shape 22330"/>
          <p:cNvSpPr/>
          <p:nvPr/>
        </p:nvSpPr>
        <p:spPr>
          <a:xfrm rot="60000">
            <a:off x="4258310" y="4175760"/>
            <a:ext cx="1170940" cy="1168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1" h="20724" extrusionOk="0">
                <a:moveTo>
                  <a:pt x="16007" y="18283"/>
                </a:moveTo>
                <a:cubicBezTo>
                  <a:pt x="17050" y="16026"/>
                  <a:pt x="18075" y="13761"/>
                  <a:pt x="19068" y="11481"/>
                </a:cubicBezTo>
                <a:cubicBezTo>
                  <a:pt x="19753" y="9907"/>
                  <a:pt x="20534" y="8322"/>
                  <a:pt x="20723" y="6594"/>
                </a:cubicBezTo>
                <a:cubicBezTo>
                  <a:pt x="20895" y="5026"/>
                  <a:pt x="20481" y="3364"/>
                  <a:pt x="19468" y="2136"/>
                </a:cubicBezTo>
                <a:cubicBezTo>
                  <a:pt x="18063" y="434"/>
                  <a:pt x="15974" y="-154"/>
                  <a:pt x="13847" y="34"/>
                </a:cubicBezTo>
                <a:cubicBezTo>
                  <a:pt x="13240" y="88"/>
                  <a:pt x="12631" y="177"/>
                  <a:pt x="12032" y="292"/>
                </a:cubicBezTo>
                <a:cubicBezTo>
                  <a:pt x="10726" y="542"/>
                  <a:pt x="9426" y="832"/>
                  <a:pt x="8128" y="1119"/>
                </a:cubicBezTo>
                <a:cubicBezTo>
                  <a:pt x="7356" y="1290"/>
                  <a:pt x="6585" y="1464"/>
                  <a:pt x="5814" y="1640"/>
                </a:cubicBezTo>
                <a:cubicBezTo>
                  <a:pt x="4865" y="1857"/>
                  <a:pt x="3917" y="2079"/>
                  <a:pt x="2969" y="2303"/>
                </a:cubicBezTo>
                <a:cubicBezTo>
                  <a:pt x="1900" y="2556"/>
                  <a:pt x="1107" y="2922"/>
                  <a:pt x="576" y="3385"/>
                </a:cubicBezTo>
                <a:cubicBezTo>
                  <a:pt x="-705" y="4501"/>
                  <a:pt x="-63" y="8368"/>
                  <a:pt x="4701" y="14206"/>
                </a:cubicBezTo>
                <a:cubicBezTo>
                  <a:pt x="9463" y="20043"/>
                  <a:pt x="13121" y="21446"/>
                  <a:pt x="14470" y="20413"/>
                </a:cubicBezTo>
                <a:cubicBezTo>
                  <a:pt x="15029" y="19985"/>
                  <a:pt x="15545" y="19280"/>
                  <a:pt x="16007" y="18283"/>
                </a:cubicBez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Shape 22331"/>
          <p:cNvSpPr/>
          <p:nvPr/>
        </p:nvSpPr>
        <p:spPr>
          <a:xfrm>
            <a:off x="4650105" y="4507230"/>
            <a:ext cx="398145" cy="401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1" name="Shape 22333"/>
          <p:cNvSpPr/>
          <p:nvPr/>
        </p:nvSpPr>
        <p:spPr>
          <a:xfrm rot="60000">
            <a:off x="4084955" y="2771140"/>
            <a:ext cx="1100455" cy="1218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8" h="21255" extrusionOk="0">
                <a:moveTo>
                  <a:pt x="4821" y="21029"/>
                </a:moveTo>
                <a:cubicBezTo>
                  <a:pt x="7341" y="20448"/>
                  <a:pt x="9857" y="19848"/>
                  <a:pt x="12364" y="19214"/>
                </a:cubicBezTo>
                <a:cubicBezTo>
                  <a:pt x="14094" y="18776"/>
                  <a:pt x="15896" y="18405"/>
                  <a:pt x="17429" y="17491"/>
                </a:cubicBezTo>
                <a:cubicBezTo>
                  <a:pt x="18820" y="16662"/>
                  <a:pt x="19908" y="15325"/>
                  <a:pt x="20249" y="13793"/>
                </a:cubicBezTo>
                <a:cubicBezTo>
                  <a:pt x="20723" y="11668"/>
                  <a:pt x="19843" y="9700"/>
                  <a:pt x="18304" y="8178"/>
                </a:cubicBezTo>
                <a:cubicBezTo>
                  <a:pt x="17865" y="7744"/>
                  <a:pt x="17395" y="7331"/>
                  <a:pt x="16911" y="6940"/>
                </a:cubicBezTo>
                <a:cubicBezTo>
                  <a:pt x="15857" y="6088"/>
                  <a:pt x="14774" y="5266"/>
                  <a:pt x="13694" y="4443"/>
                </a:cubicBezTo>
                <a:cubicBezTo>
                  <a:pt x="13052" y="3954"/>
                  <a:pt x="12408" y="3467"/>
                  <a:pt x="11762" y="2982"/>
                </a:cubicBezTo>
                <a:cubicBezTo>
                  <a:pt x="10967" y="2385"/>
                  <a:pt x="10168" y="1791"/>
                  <a:pt x="9368" y="1200"/>
                </a:cubicBezTo>
                <a:cubicBezTo>
                  <a:pt x="8466" y="532"/>
                  <a:pt x="7650" y="146"/>
                  <a:pt x="6927" y="21"/>
                </a:cubicBezTo>
                <a:cubicBezTo>
                  <a:pt x="5183" y="-280"/>
                  <a:pt x="2445" y="2586"/>
                  <a:pt x="784" y="9830"/>
                </a:cubicBezTo>
                <a:cubicBezTo>
                  <a:pt x="-877" y="17073"/>
                  <a:pt x="360" y="20748"/>
                  <a:pt x="2081" y="21152"/>
                </a:cubicBezTo>
                <a:cubicBezTo>
                  <a:pt x="2795" y="21320"/>
                  <a:pt x="3706" y="21286"/>
                  <a:pt x="4821" y="21029"/>
                </a:cubicBez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Shape 22334"/>
          <p:cNvSpPr/>
          <p:nvPr/>
        </p:nvSpPr>
        <p:spPr>
          <a:xfrm>
            <a:off x="4380865" y="3166745"/>
            <a:ext cx="398145" cy="401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4" name="Shape 22336"/>
          <p:cNvSpPr/>
          <p:nvPr/>
        </p:nvSpPr>
        <p:spPr>
          <a:xfrm rot="60000">
            <a:off x="4726940" y="1772285"/>
            <a:ext cx="1147445" cy="1146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2" h="20734" extrusionOk="0">
                <a:moveTo>
                  <a:pt x="1921" y="13034"/>
                </a:moveTo>
                <a:cubicBezTo>
                  <a:pt x="3951" y="14584"/>
                  <a:pt x="5994" y="16117"/>
                  <a:pt x="8059" y="17621"/>
                </a:cubicBezTo>
                <a:cubicBezTo>
                  <a:pt x="9484" y="18659"/>
                  <a:pt x="10899" y="19796"/>
                  <a:pt x="12594" y="20376"/>
                </a:cubicBezTo>
                <a:cubicBezTo>
                  <a:pt x="14131" y="20902"/>
                  <a:pt x="15899" y="20868"/>
                  <a:pt x="17366" y="20139"/>
                </a:cubicBezTo>
                <a:cubicBezTo>
                  <a:pt x="19401" y="19127"/>
                  <a:pt x="20472" y="17183"/>
                  <a:pt x="20772" y="15025"/>
                </a:cubicBezTo>
                <a:cubicBezTo>
                  <a:pt x="20857" y="14409"/>
                  <a:pt x="20907" y="13783"/>
                  <a:pt x="20929" y="13162"/>
                </a:cubicBezTo>
                <a:cubicBezTo>
                  <a:pt x="20978" y="11806"/>
                  <a:pt x="20985" y="10448"/>
                  <a:pt x="20994" y="9091"/>
                </a:cubicBezTo>
                <a:cubicBezTo>
                  <a:pt x="21000" y="8285"/>
                  <a:pt x="21002" y="7479"/>
                  <a:pt x="21002" y="6673"/>
                </a:cubicBezTo>
                <a:cubicBezTo>
                  <a:pt x="21002" y="5679"/>
                  <a:pt x="20997" y="4686"/>
                  <a:pt x="20989" y="3692"/>
                </a:cubicBezTo>
                <a:cubicBezTo>
                  <a:pt x="20980" y="2572"/>
                  <a:pt x="20794" y="1700"/>
                  <a:pt x="20451" y="1067"/>
                </a:cubicBezTo>
                <a:cubicBezTo>
                  <a:pt x="19623" y="-460"/>
                  <a:pt x="15585" y="-698"/>
                  <a:pt x="8619" y="2715"/>
                </a:cubicBezTo>
                <a:cubicBezTo>
                  <a:pt x="1654" y="6128"/>
                  <a:pt x="-598" y="9447"/>
                  <a:pt x="131" y="11022"/>
                </a:cubicBezTo>
                <a:cubicBezTo>
                  <a:pt x="433" y="11676"/>
                  <a:pt x="1024" y="12349"/>
                  <a:pt x="1921" y="13034"/>
                </a:cubicBez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Shape 22337"/>
          <p:cNvSpPr/>
          <p:nvPr/>
        </p:nvSpPr>
        <p:spPr>
          <a:xfrm>
            <a:off x="5208905" y="2127250"/>
            <a:ext cx="398145" cy="401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7" name="Shape 22339"/>
          <p:cNvSpPr/>
          <p:nvPr/>
        </p:nvSpPr>
        <p:spPr>
          <a:xfrm rot="60000">
            <a:off x="6245225" y="1793240"/>
            <a:ext cx="1155065" cy="1142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0459" extrusionOk="0">
                <a:moveTo>
                  <a:pt x="1" y="3733"/>
                </a:moveTo>
                <a:cubicBezTo>
                  <a:pt x="40" y="6242"/>
                  <a:pt x="101" y="8751"/>
                  <a:pt x="198" y="11259"/>
                </a:cubicBezTo>
                <a:cubicBezTo>
                  <a:pt x="264" y="12990"/>
                  <a:pt x="246" y="14775"/>
                  <a:pt x="841" y="16429"/>
                </a:cubicBezTo>
                <a:cubicBezTo>
                  <a:pt x="1380" y="17930"/>
                  <a:pt x="2502" y="19260"/>
                  <a:pt x="3984" y="19932"/>
                </a:cubicBezTo>
                <a:cubicBezTo>
                  <a:pt x="6041" y="20864"/>
                  <a:pt x="8234" y="20483"/>
                  <a:pt x="10117" y="19380"/>
                </a:cubicBezTo>
                <a:cubicBezTo>
                  <a:pt x="10654" y="19065"/>
                  <a:pt x="11178" y="18717"/>
                  <a:pt x="11680" y="18350"/>
                </a:cubicBezTo>
                <a:cubicBezTo>
                  <a:pt x="12777" y="17550"/>
                  <a:pt x="13849" y="16717"/>
                  <a:pt x="14922" y="15887"/>
                </a:cubicBezTo>
                <a:cubicBezTo>
                  <a:pt x="15559" y="15393"/>
                  <a:pt x="16195" y="14897"/>
                  <a:pt x="16829" y="14399"/>
                </a:cubicBezTo>
                <a:cubicBezTo>
                  <a:pt x="17611" y="13786"/>
                  <a:pt x="18389" y="13168"/>
                  <a:pt x="19165" y="12549"/>
                </a:cubicBezTo>
                <a:cubicBezTo>
                  <a:pt x="20041" y="11851"/>
                  <a:pt x="20611" y="11170"/>
                  <a:pt x="20897" y="10517"/>
                </a:cubicBezTo>
                <a:cubicBezTo>
                  <a:pt x="21584" y="8941"/>
                  <a:pt x="19270" y="5706"/>
                  <a:pt x="12268" y="2485"/>
                </a:cubicBezTo>
                <a:cubicBezTo>
                  <a:pt x="5268" y="-736"/>
                  <a:pt x="1262" y="-409"/>
                  <a:pt x="475" y="1121"/>
                </a:cubicBezTo>
                <a:cubicBezTo>
                  <a:pt x="148" y="1756"/>
                  <a:pt x="-16" y="2624"/>
                  <a:pt x="1" y="3733"/>
                </a:cubicBez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Shape 22340"/>
          <p:cNvSpPr/>
          <p:nvPr/>
        </p:nvSpPr>
        <p:spPr>
          <a:xfrm>
            <a:off x="6537325" y="2127250"/>
            <a:ext cx="398145" cy="401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30" name="Shape 22342"/>
          <p:cNvSpPr/>
          <p:nvPr/>
        </p:nvSpPr>
        <p:spPr>
          <a:xfrm rot="60000">
            <a:off x="6962775" y="2741930"/>
            <a:ext cx="1104900" cy="1213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2" h="21229" extrusionOk="0">
                <a:moveTo>
                  <a:pt x="10730" y="1262"/>
                </a:moveTo>
                <a:cubicBezTo>
                  <a:pt x="8726" y="2820"/>
                  <a:pt x="6735" y="4393"/>
                  <a:pt x="4769" y="5994"/>
                </a:cubicBezTo>
                <a:cubicBezTo>
                  <a:pt x="3412" y="7098"/>
                  <a:pt x="1958" y="8172"/>
                  <a:pt x="998" y="9627"/>
                </a:cubicBezTo>
                <a:cubicBezTo>
                  <a:pt x="126" y="10946"/>
                  <a:pt x="-237" y="12599"/>
                  <a:pt x="160" y="14124"/>
                </a:cubicBezTo>
                <a:cubicBezTo>
                  <a:pt x="712" y="16237"/>
                  <a:pt x="2411" y="17654"/>
                  <a:pt x="4499" y="18398"/>
                </a:cubicBezTo>
                <a:cubicBezTo>
                  <a:pt x="5094" y="18610"/>
                  <a:pt x="5708" y="18792"/>
                  <a:pt x="6323" y="18946"/>
                </a:cubicBezTo>
                <a:cubicBezTo>
                  <a:pt x="7666" y="19283"/>
                  <a:pt x="9020" y="19582"/>
                  <a:pt x="10373" y="19883"/>
                </a:cubicBezTo>
                <a:cubicBezTo>
                  <a:pt x="11176" y="20061"/>
                  <a:pt x="11980" y="20237"/>
                  <a:pt x="12785" y="20411"/>
                </a:cubicBezTo>
                <a:cubicBezTo>
                  <a:pt x="13778" y="20624"/>
                  <a:pt x="14770" y="20833"/>
                  <a:pt x="15764" y="21040"/>
                </a:cubicBezTo>
                <a:cubicBezTo>
                  <a:pt x="16884" y="21272"/>
                  <a:pt x="17797" y="21287"/>
                  <a:pt x="18506" y="21103"/>
                </a:cubicBezTo>
                <a:cubicBezTo>
                  <a:pt x="20216" y="20661"/>
                  <a:pt x="21363" y="16950"/>
                  <a:pt x="19524" y="9724"/>
                </a:cubicBezTo>
                <a:cubicBezTo>
                  <a:pt x="17685" y="2499"/>
                  <a:pt x="14878" y="-313"/>
                  <a:pt x="13141" y="27"/>
                </a:cubicBezTo>
                <a:cubicBezTo>
                  <a:pt x="12421" y="168"/>
                  <a:pt x="11616" y="573"/>
                  <a:pt x="10730" y="1262"/>
                </a:cubicBez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Shape 22343"/>
          <p:cNvSpPr/>
          <p:nvPr/>
        </p:nvSpPr>
        <p:spPr>
          <a:xfrm>
            <a:off x="7343140" y="3166745"/>
            <a:ext cx="398145" cy="401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sp>
        <p:nvSpPr>
          <p:cNvPr id="33" name="Shape 22345"/>
          <p:cNvSpPr/>
          <p:nvPr/>
        </p:nvSpPr>
        <p:spPr>
          <a:xfrm rot="60000">
            <a:off x="6729730" y="4213225"/>
            <a:ext cx="1169035" cy="1167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46" h="20738" extrusionOk="0">
                <a:moveTo>
                  <a:pt x="17625" y="2056"/>
                </a:moveTo>
                <a:cubicBezTo>
                  <a:pt x="15204" y="1539"/>
                  <a:pt x="12777" y="1043"/>
                  <a:pt x="10344" y="581"/>
                </a:cubicBezTo>
                <a:cubicBezTo>
                  <a:pt x="8665" y="262"/>
                  <a:pt x="6953" y="-148"/>
                  <a:pt x="5233" y="53"/>
                </a:cubicBezTo>
                <a:cubicBezTo>
                  <a:pt x="3673" y="234"/>
                  <a:pt x="2151" y="1009"/>
                  <a:pt x="1184" y="2272"/>
                </a:cubicBezTo>
                <a:cubicBezTo>
                  <a:pt x="-156" y="4023"/>
                  <a:pt x="-264" y="6195"/>
                  <a:pt x="390" y="8232"/>
                </a:cubicBezTo>
                <a:cubicBezTo>
                  <a:pt x="577" y="8812"/>
                  <a:pt x="799" y="9388"/>
                  <a:pt x="1043" y="9947"/>
                </a:cubicBezTo>
                <a:cubicBezTo>
                  <a:pt x="1575" y="11167"/>
                  <a:pt x="2145" y="12372"/>
                  <a:pt x="2712" y="13577"/>
                </a:cubicBezTo>
                <a:cubicBezTo>
                  <a:pt x="3049" y="14292"/>
                  <a:pt x="3389" y="15007"/>
                  <a:pt x="3730" y="15721"/>
                </a:cubicBezTo>
                <a:cubicBezTo>
                  <a:pt x="4152" y="16600"/>
                  <a:pt x="4577" y="17477"/>
                  <a:pt x="5005" y="18353"/>
                </a:cubicBezTo>
                <a:cubicBezTo>
                  <a:pt x="5488" y="19340"/>
                  <a:pt x="6019" y="20034"/>
                  <a:pt x="6586" y="20450"/>
                </a:cubicBezTo>
                <a:cubicBezTo>
                  <a:pt x="7953" y="21452"/>
                  <a:pt x="11565" y="19963"/>
                  <a:pt x="16175" y="14009"/>
                </a:cubicBezTo>
                <a:cubicBezTo>
                  <a:pt x="20785" y="8056"/>
                  <a:pt x="21336" y="4170"/>
                  <a:pt x="20035" y="3083"/>
                </a:cubicBezTo>
                <a:cubicBezTo>
                  <a:pt x="19495" y="2632"/>
                  <a:pt x="18696" y="2284"/>
                  <a:pt x="17625" y="2056"/>
                </a:cubicBezTo>
                <a:close/>
              </a:path>
            </a:pathLst>
          </a:cu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Shape 22346"/>
          <p:cNvSpPr/>
          <p:nvPr/>
        </p:nvSpPr>
        <p:spPr>
          <a:xfrm>
            <a:off x="7103745" y="4507230"/>
            <a:ext cx="398145" cy="401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35" name="Shape 22349"/>
          <p:cNvSpPr/>
          <p:nvPr/>
        </p:nvSpPr>
        <p:spPr>
          <a:xfrm>
            <a:off x="5706397" y="3357180"/>
            <a:ext cx="732737" cy="757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45" y="0"/>
                </a:moveTo>
                <a:cubicBezTo>
                  <a:pt x="2654" y="0"/>
                  <a:pt x="1839" y="771"/>
                  <a:pt x="1839" y="1729"/>
                </a:cubicBezTo>
                <a:cubicBezTo>
                  <a:pt x="1839" y="2688"/>
                  <a:pt x="2654" y="3459"/>
                  <a:pt x="3645" y="3459"/>
                </a:cubicBezTo>
                <a:cubicBezTo>
                  <a:pt x="4636" y="3459"/>
                  <a:pt x="5434" y="2688"/>
                  <a:pt x="5434" y="1729"/>
                </a:cubicBezTo>
                <a:cubicBezTo>
                  <a:pt x="5434" y="771"/>
                  <a:pt x="4636" y="0"/>
                  <a:pt x="3645" y="0"/>
                </a:cubicBezTo>
                <a:close/>
                <a:moveTo>
                  <a:pt x="17955" y="0"/>
                </a:moveTo>
                <a:cubicBezTo>
                  <a:pt x="16964" y="0"/>
                  <a:pt x="16166" y="771"/>
                  <a:pt x="16166" y="1729"/>
                </a:cubicBezTo>
                <a:cubicBezTo>
                  <a:pt x="16166" y="2688"/>
                  <a:pt x="16964" y="3459"/>
                  <a:pt x="17955" y="3459"/>
                </a:cubicBezTo>
                <a:cubicBezTo>
                  <a:pt x="18946" y="3459"/>
                  <a:pt x="19761" y="2688"/>
                  <a:pt x="19761" y="1729"/>
                </a:cubicBezTo>
                <a:cubicBezTo>
                  <a:pt x="19761" y="771"/>
                  <a:pt x="18946" y="0"/>
                  <a:pt x="17955" y="0"/>
                </a:cubicBezTo>
                <a:close/>
                <a:moveTo>
                  <a:pt x="10614" y="3703"/>
                </a:moveTo>
                <a:cubicBezTo>
                  <a:pt x="9623" y="3703"/>
                  <a:pt x="8809" y="4474"/>
                  <a:pt x="8809" y="5433"/>
                </a:cubicBezTo>
                <a:cubicBezTo>
                  <a:pt x="8809" y="6391"/>
                  <a:pt x="9623" y="7178"/>
                  <a:pt x="10614" y="7178"/>
                </a:cubicBezTo>
                <a:cubicBezTo>
                  <a:pt x="11605" y="7178"/>
                  <a:pt x="12403" y="6391"/>
                  <a:pt x="12403" y="5433"/>
                </a:cubicBezTo>
                <a:cubicBezTo>
                  <a:pt x="12403" y="4474"/>
                  <a:pt x="11605" y="3703"/>
                  <a:pt x="10614" y="3703"/>
                </a:cubicBezTo>
                <a:close/>
                <a:moveTo>
                  <a:pt x="1131" y="4356"/>
                </a:moveTo>
                <a:cubicBezTo>
                  <a:pt x="510" y="4356"/>
                  <a:pt x="0" y="4833"/>
                  <a:pt x="0" y="5433"/>
                </a:cubicBezTo>
                <a:lnTo>
                  <a:pt x="0" y="7570"/>
                </a:lnTo>
                <a:lnTo>
                  <a:pt x="0" y="9772"/>
                </a:lnTo>
                <a:cubicBezTo>
                  <a:pt x="0" y="10372"/>
                  <a:pt x="510" y="10849"/>
                  <a:pt x="1131" y="10849"/>
                </a:cubicBezTo>
                <a:cubicBezTo>
                  <a:pt x="1225" y="10849"/>
                  <a:pt x="1313" y="10837"/>
                  <a:pt x="1401" y="10816"/>
                </a:cubicBezTo>
                <a:lnTo>
                  <a:pt x="1401" y="16804"/>
                </a:lnTo>
                <a:cubicBezTo>
                  <a:pt x="1401" y="17404"/>
                  <a:pt x="1894" y="17880"/>
                  <a:pt x="2514" y="17880"/>
                </a:cubicBezTo>
                <a:cubicBezTo>
                  <a:pt x="3135" y="17880"/>
                  <a:pt x="3645" y="17403"/>
                  <a:pt x="3645" y="16804"/>
                </a:cubicBezTo>
                <a:cubicBezTo>
                  <a:pt x="3645" y="17403"/>
                  <a:pt x="4138" y="17880"/>
                  <a:pt x="4759" y="17880"/>
                </a:cubicBezTo>
                <a:cubicBezTo>
                  <a:pt x="5379" y="17880"/>
                  <a:pt x="5889" y="17403"/>
                  <a:pt x="5889" y="16804"/>
                </a:cubicBezTo>
                <a:cubicBezTo>
                  <a:pt x="5889" y="16804"/>
                  <a:pt x="5889" y="9103"/>
                  <a:pt x="5889" y="9103"/>
                </a:cubicBezTo>
                <a:cubicBezTo>
                  <a:pt x="5889" y="8235"/>
                  <a:pt x="6472" y="7480"/>
                  <a:pt x="7290" y="7162"/>
                </a:cubicBezTo>
                <a:lnTo>
                  <a:pt x="7290" y="5433"/>
                </a:lnTo>
                <a:cubicBezTo>
                  <a:pt x="7290" y="4833"/>
                  <a:pt x="6780" y="4356"/>
                  <a:pt x="6159" y="4356"/>
                </a:cubicBezTo>
                <a:cubicBezTo>
                  <a:pt x="6074" y="4356"/>
                  <a:pt x="5982" y="4356"/>
                  <a:pt x="5889" y="4356"/>
                </a:cubicBezTo>
                <a:lnTo>
                  <a:pt x="5029" y="4356"/>
                </a:lnTo>
                <a:lnTo>
                  <a:pt x="2244" y="4356"/>
                </a:lnTo>
                <a:lnTo>
                  <a:pt x="1164" y="4356"/>
                </a:lnTo>
                <a:cubicBezTo>
                  <a:pt x="1150" y="4356"/>
                  <a:pt x="1145" y="4356"/>
                  <a:pt x="1131" y="4356"/>
                </a:cubicBezTo>
                <a:close/>
                <a:moveTo>
                  <a:pt x="15441" y="4356"/>
                </a:moveTo>
                <a:cubicBezTo>
                  <a:pt x="14820" y="4356"/>
                  <a:pt x="14327" y="4833"/>
                  <a:pt x="14327" y="5433"/>
                </a:cubicBezTo>
                <a:lnTo>
                  <a:pt x="14327" y="7162"/>
                </a:lnTo>
                <a:cubicBezTo>
                  <a:pt x="15145" y="7480"/>
                  <a:pt x="15711" y="8235"/>
                  <a:pt x="15711" y="9103"/>
                </a:cubicBezTo>
                <a:lnTo>
                  <a:pt x="15711" y="16804"/>
                </a:lnTo>
                <a:cubicBezTo>
                  <a:pt x="15711" y="17404"/>
                  <a:pt x="16221" y="17880"/>
                  <a:pt x="16841" y="17880"/>
                </a:cubicBezTo>
                <a:cubicBezTo>
                  <a:pt x="17461" y="17880"/>
                  <a:pt x="17955" y="17403"/>
                  <a:pt x="17955" y="16804"/>
                </a:cubicBezTo>
                <a:cubicBezTo>
                  <a:pt x="17955" y="17403"/>
                  <a:pt x="18465" y="17880"/>
                  <a:pt x="19086" y="17880"/>
                </a:cubicBezTo>
                <a:cubicBezTo>
                  <a:pt x="19706" y="17880"/>
                  <a:pt x="20216" y="17403"/>
                  <a:pt x="20216" y="16804"/>
                </a:cubicBezTo>
                <a:lnTo>
                  <a:pt x="20216" y="10816"/>
                </a:lnTo>
                <a:cubicBezTo>
                  <a:pt x="20303" y="10837"/>
                  <a:pt x="20392" y="10849"/>
                  <a:pt x="20486" y="10849"/>
                </a:cubicBezTo>
                <a:cubicBezTo>
                  <a:pt x="21106" y="10849"/>
                  <a:pt x="21600" y="10372"/>
                  <a:pt x="21600" y="9772"/>
                </a:cubicBezTo>
                <a:lnTo>
                  <a:pt x="21600" y="7570"/>
                </a:lnTo>
                <a:cubicBezTo>
                  <a:pt x="21600" y="7570"/>
                  <a:pt x="21600" y="5433"/>
                  <a:pt x="21600" y="5433"/>
                </a:cubicBezTo>
                <a:cubicBezTo>
                  <a:pt x="21600" y="4833"/>
                  <a:pt x="21106" y="4356"/>
                  <a:pt x="20486" y="4356"/>
                </a:cubicBezTo>
                <a:cubicBezTo>
                  <a:pt x="20400" y="4356"/>
                  <a:pt x="20309" y="4356"/>
                  <a:pt x="20216" y="4356"/>
                </a:cubicBezTo>
                <a:lnTo>
                  <a:pt x="19356" y="4356"/>
                </a:lnTo>
                <a:lnTo>
                  <a:pt x="16571" y="4356"/>
                </a:lnTo>
                <a:lnTo>
                  <a:pt x="15491" y="4356"/>
                </a:lnTo>
                <a:cubicBezTo>
                  <a:pt x="15477" y="4356"/>
                  <a:pt x="15455" y="4356"/>
                  <a:pt x="15441" y="4356"/>
                </a:cubicBezTo>
                <a:close/>
                <a:moveTo>
                  <a:pt x="8100" y="8059"/>
                </a:moveTo>
                <a:cubicBezTo>
                  <a:pt x="7480" y="8059"/>
                  <a:pt x="6969" y="8536"/>
                  <a:pt x="6969" y="9136"/>
                </a:cubicBezTo>
                <a:lnTo>
                  <a:pt x="6969" y="11273"/>
                </a:lnTo>
                <a:lnTo>
                  <a:pt x="6969" y="13476"/>
                </a:lnTo>
                <a:cubicBezTo>
                  <a:pt x="6969" y="14075"/>
                  <a:pt x="7480" y="14552"/>
                  <a:pt x="8100" y="14552"/>
                </a:cubicBezTo>
                <a:cubicBezTo>
                  <a:pt x="8194" y="14552"/>
                  <a:pt x="8283" y="14541"/>
                  <a:pt x="8370" y="14520"/>
                </a:cubicBezTo>
                <a:lnTo>
                  <a:pt x="8370" y="20507"/>
                </a:lnTo>
                <a:cubicBezTo>
                  <a:pt x="8370" y="21107"/>
                  <a:pt x="8863" y="21600"/>
                  <a:pt x="9484" y="21600"/>
                </a:cubicBezTo>
                <a:cubicBezTo>
                  <a:pt x="10104" y="21600"/>
                  <a:pt x="10614" y="21107"/>
                  <a:pt x="10614" y="20507"/>
                </a:cubicBezTo>
                <a:cubicBezTo>
                  <a:pt x="10615" y="21107"/>
                  <a:pt x="11108" y="21600"/>
                  <a:pt x="11728" y="21600"/>
                </a:cubicBezTo>
                <a:cubicBezTo>
                  <a:pt x="12348" y="21600"/>
                  <a:pt x="12859" y="21107"/>
                  <a:pt x="12859" y="20507"/>
                </a:cubicBezTo>
                <a:lnTo>
                  <a:pt x="12859" y="14520"/>
                </a:lnTo>
                <a:cubicBezTo>
                  <a:pt x="12946" y="14541"/>
                  <a:pt x="13035" y="14552"/>
                  <a:pt x="13129" y="14552"/>
                </a:cubicBezTo>
                <a:cubicBezTo>
                  <a:pt x="13749" y="14552"/>
                  <a:pt x="14242" y="14075"/>
                  <a:pt x="14242" y="13476"/>
                </a:cubicBezTo>
                <a:lnTo>
                  <a:pt x="14242" y="11273"/>
                </a:lnTo>
                <a:cubicBezTo>
                  <a:pt x="14242" y="11273"/>
                  <a:pt x="14242" y="9136"/>
                  <a:pt x="14242" y="9136"/>
                </a:cubicBezTo>
                <a:cubicBezTo>
                  <a:pt x="14242" y="8536"/>
                  <a:pt x="13749" y="8059"/>
                  <a:pt x="13129" y="8059"/>
                </a:cubicBezTo>
                <a:cubicBezTo>
                  <a:pt x="13043" y="8059"/>
                  <a:pt x="12952" y="8059"/>
                  <a:pt x="12859" y="8059"/>
                </a:cubicBezTo>
                <a:lnTo>
                  <a:pt x="11998" y="8059"/>
                </a:lnTo>
                <a:lnTo>
                  <a:pt x="9214" y="8059"/>
                </a:lnTo>
                <a:lnTo>
                  <a:pt x="8134" y="8059"/>
                </a:lnTo>
                <a:cubicBezTo>
                  <a:pt x="8119" y="8059"/>
                  <a:pt x="8115" y="8059"/>
                  <a:pt x="8100" y="8059"/>
                </a:cubicBezTo>
                <a:close/>
              </a:path>
            </a:pathLst>
          </a:custGeom>
          <a:solidFill>
            <a:srgbClr val="B9B9B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b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586891" y="1518339"/>
            <a:ext cx="183427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Subtitle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70582" y="1956289"/>
            <a:ext cx="2650266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593966" y="3292701"/>
            <a:ext cx="183427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Subtitle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477657" y="3730651"/>
            <a:ext cx="2650266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593966" y="4827076"/>
            <a:ext cx="183427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Subtitle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70582" y="5298120"/>
            <a:ext cx="2650266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791885" y="1506673"/>
            <a:ext cx="183427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Subtitle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12371" y="1981179"/>
            <a:ext cx="2779077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791885" y="3216861"/>
            <a:ext cx="183427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Subtitle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113544" y="3691367"/>
            <a:ext cx="2779077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791885" y="4822042"/>
            <a:ext cx="183427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Subtitle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028734" y="5246772"/>
            <a:ext cx="2779077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3.125E-6 0.08773 " pathEditMode="relative" rAng="0" ptsTypes="AA">
                                      <p:cBhvr>
                                        <p:cTn id="11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13" grpId="0" bldLvl="0" animBg="1"/>
      <p:bldP spid="14" grpId="0" bldLvl="0" animBg="1"/>
      <p:bldP spid="35" grpId="0" bldLvl="0" animBg="1"/>
      <p:bldP spid="35" grpId="1" bldLvl="0" animBg="1"/>
      <p:bldP spid="36" grpId="0"/>
      <p:bldP spid="37" grpId="0"/>
      <p:bldP spid="38" grpId="0"/>
      <p:bldP spid="42" grpId="0"/>
      <p:bldP spid="43" grpId="0"/>
      <p:bldP spid="44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087745" y="3430905"/>
            <a:ext cx="5630545" cy="183578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55015" y="1734185"/>
            <a:ext cx="476250" cy="476250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文本框 125"/>
          <p:cNvSpPr txBox="1"/>
          <p:nvPr>
            <p:custDataLst>
              <p:tags r:id="rId2"/>
            </p:custDataLst>
          </p:nvPr>
        </p:nvSpPr>
        <p:spPr>
          <a:xfrm>
            <a:off x="767715" y="1803400"/>
            <a:ext cx="4762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16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5" name="文本框 84"/>
          <p:cNvSpPr txBox="1"/>
          <p:nvPr>
            <p:custDataLst>
              <p:tags r:id="rId3"/>
            </p:custDataLst>
          </p:nvPr>
        </p:nvSpPr>
        <p:spPr bwMode="auto">
          <a:xfrm>
            <a:off x="1345565" y="2011045"/>
            <a:ext cx="4980940" cy="5159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 compatLnSpc="0">
            <a:spAutoFit/>
          </a:bodyPr>
          <a:lstStyle/>
          <a:p>
            <a:pPr lvl="0" algn="l">
              <a:lnSpc>
                <a:spcPct val="15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6" name="文本框 85"/>
          <p:cNvSpPr txBox="1"/>
          <p:nvPr>
            <p:custDataLst>
              <p:tags r:id="rId4"/>
            </p:custDataLst>
          </p:nvPr>
        </p:nvSpPr>
        <p:spPr>
          <a:xfrm>
            <a:off x="1345565" y="1686560"/>
            <a:ext cx="1713931" cy="400110"/>
          </a:xfrm>
          <a:prstGeom prst="rect">
            <a:avLst/>
          </a:prstGeom>
          <a:noFill/>
        </p:spPr>
        <p:txBody>
          <a:bodyPr wrap="none" bIns="4572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201535" y="1734185"/>
            <a:ext cx="476250" cy="476250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文本框 87"/>
          <p:cNvSpPr txBox="1"/>
          <p:nvPr>
            <p:custDataLst>
              <p:tags r:id="rId5"/>
            </p:custDataLst>
          </p:nvPr>
        </p:nvSpPr>
        <p:spPr>
          <a:xfrm>
            <a:off x="7214235" y="1803400"/>
            <a:ext cx="4762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16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89" name="文本框 88"/>
          <p:cNvSpPr txBox="1"/>
          <p:nvPr>
            <p:custDataLst>
              <p:tags r:id="rId6"/>
            </p:custDataLst>
          </p:nvPr>
        </p:nvSpPr>
        <p:spPr bwMode="auto">
          <a:xfrm>
            <a:off x="7792085" y="2011045"/>
            <a:ext cx="3599815" cy="9779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 compatLnSpc="0">
            <a:spAutoFit/>
          </a:bodyPr>
          <a:lstStyle/>
          <a:p>
            <a:pPr lvl="0" algn="l">
              <a:lnSpc>
                <a:spcPct val="15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文本框 89"/>
          <p:cNvSpPr txBox="1"/>
          <p:nvPr>
            <p:custDataLst>
              <p:tags r:id="rId7"/>
            </p:custDataLst>
          </p:nvPr>
        </p:nvSpPr>
        <p:spPr>
          <a:xfrm>
            <a:off x="7792085" y="1686560"/>
            <a:ext cx="1713931" cy="400110"/>
          </a:xfrm>
          <a:prstGeom prst="rect">
            <a:avLst/>
          </a:prstGeom>
          <a:noFill/>
        </p:spPr>
        <p:txBody>
          <a:bodyPr wrap="none" bIns="4572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7143115" y="3764280"/>
            <a:ext cx="476250" cy="476250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文本框 91"/>
          <p:cNvSpPr txBox="1"/>
          <p:nvPr>
            <p:custDataLst>
              <p:tags r:id="rId8"/>
            </p:custDataLst>
          </p:nvPr>
        </p:nvSpPr>
        <p:spPr>
          <a:xfrm>
            <a:off x="7155815" y="3833495"/>
            <a:ext cx="4762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16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93" name="文本框 92"/>
          <p:cNvSpPr txBox="1"/>
          <p:nvPr>
            <p:custDataLst>
              <p:tags r:id="rId9"/>
            </p:custDataLst>
          </p:nvPr>
        </p:nvSpPr>
        <p:spPr bwMode="auto">
          <a:xfrm>
            <a:off x="7733665" y="4041140"/>
            <a:ext cx="3657600" cy="9779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 compatLnSpc="0">
            <a:spAutoFit/>
          </a:bodyPr>
          <a:lstStyle/>
          <a:p>
            <a:pPr lvl="0" algn="l">
              <a:lnSpc>
                <a:spcPct val="150000"/>
              </a:lnSpc>
              <a:spcAft>
                <a:spcPts val="1000"/>
              </a:spcAft>
              <a:buClrTx/>
              <a:buSzTx/>
              <a:buFontTx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>
            <p:custDataLst>
              <p:tags r:id="rId10"/>
            </p:custDataLst>
          </p:nvPr>
        </p:nvSpPr>
        <p:spPr>
          <a:xfrm>
            <a:off x="7733665" y="3716655"/>
            <a:ext cx="1713931" cy="400110"/>
          </a:xfrm>
          <a:prstGeom prst="rect">
            <a:avLst/>
          </a:prstGeom>
          <a:noFill/>
        </p:spPr>
        <p:txBody>
          <a:bodyPr wrap="none" bIns="4572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VCG41N119913654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7715" y="2877820"/>
            <a:ext cx="5462270" cy="3013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>
            <a:extLst>
              <a:ext uri="{FF2B5EF4-FFF2-40B4-BE49-F238E27FC236}">
                <a16:creationId xmlns:a16="http://schemas.microsoft.com/office/drawing/2014/main" id="{000F6E0C-AED7-0086-B067-BB7C154F6E02}"/>
              </a:ext>
            </a:extLst>
          </p:cNvPr>
          <p:cNvSpPr txBox="1"/>
          <p:nvPr/>
        </p:nvSpPr>
        <p:spPr>
          <a:xfrm>
            <a:off x="1847590" y="7153275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-755015" y="-430530"/>
            <a:ext cx="15039340" cy="8458835"/>
          </a:xfrm>
          <a:prstGeom prst="rect">
            <a:avLst/>
          </a:prstGeom>
        </p:spPr>
      </p:pic>
      <p:pic>
        <p:nvPicPr>
          <p:cNvPr id="7" name="图片 6" descr="水彩花卉烫金背景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98650"/>
            <a:ext cx="4045585" cy="49587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363287" y="1788160"/>
            <a:ext cx="7480935" cy="230832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fontAlgn="ctr">
              <a:lnSpc>
                <a:spcPct val="150000"/>
              </a:lnSpc>
            </a:pPr>
            <a:r>
              <a:rPr lang="en-US" altLang="zh-CN" sz="9600" spc="600" dirty="0">
                <a:gradFill>
                  <a:gsLst>
                    <a:gs pos="50000">
                      <a:srgbClr val="86CFF4"/>
                    </a:gs>
                    <a:gs pos="0">
                      <a:srgbClr val="84B1F5"/>
                    </a:gs>
                    <a:gs pos="99000">
                      <a:srgbClr val="0089CD"/>
                    </a:gs>
                  </a:gsLst>
                  <a:lin scaled="0"/>
                </a:gra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THANKS</a:t>
            </a:r>
            <a:endParaRPr lang="zh-CN" altLang="en-US" sz="8000" spc="600" dirty="0">
              <a:gradFill>
                <a:gsLst>
                  <a:gs pos="50000">
                    <a:srgbClr val="86CFF4"/>
                  </a:gs>
                  <a:gs pos="0">
                    <a:srgbClr val="84B1F5"/>
                  </a:gs>
                  <a:gs pos="99000">
                    <a:srgbClr val="0089CD"/>
                  </a:gs>
                </a:gsLst>
                <a:lin scaled="0"/>
              </a:gra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751455" y="1602740"/>
            <a:ext cx="6689090" cy="9220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fontAlgn="ctr">
              <a:lnSpc>
                <a:spcPct val="100000"/>
              </a:lnSpc>
            </a:pPr>
            <a:r>
              <a:rPr lang="en-US" altLang="zh-CN" sz="5400" b="1" dirty="0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cs typeface="+mn-ea"/>
                <a:sym typeface="+mn-lt"/>
              </a:rPr>
              <a:t>Job summary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149850" y="4743450"/>
            <a:ext cx="1892300" cy="403860"/>
            <a:chOff x="7991" y="7686"/>
            <a:chExt cx="2980" cy="636"/>
          </a:xfrm>
        </p:grpSpPr>
        <p:grpSp>
          <p:nvGrpSpPr>
            <p:cNvPr id="86" name="组合 85"/>
            <p:cNvGrpSpPr/>
            <p:nvPr/>
          </p:nvGrpSpPr>
          <p:grpSpPr>
            <a:xfrm>
              <a:off x="7991" y="7688"/>
              <a:ext cx="2980" cy="635"/>
              <a:chOff x="1625" y="7751"/>
              <a:chExt cx="3294" cy="702"/>
            </a:xfrm>
          </p:grpSpPr>
          <p:sp>
            <p:nvSpPr>
              <p:cNvPr id="87" name="文本框 8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625" y="7835"/>
                <a:ext cx="2772" cy="53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 fontAlgn="ctr">
                  <a:lnSpc>
                    <a:spcPct val="10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freeppt7.com</a:t>
                </a: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圆角矩形 87"/>
              <p:cNvSpPr/>
              <p:nvPr>
                <p:custDataLst>
                  <p:tags r:id="rId6"/>
                </p:custDataLst>
              </p:nvPr>
            </p:nvSpPr>
            <p:spPr>
              <a:xfrm>
                <a:off x="1652" y="7751"/>
                <a:ext cx="3267" cy="702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4392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9" name="椭圆 88"/>
            <p:cNvSpPr/>
            <p:nvPr>
              <p:custDataLst>
                <p:tags r:id="rId3"/>
              </p:custDataLst>
            </p:nvPr>
          </p:nvSpPr>
          <p:spPr>
            <a:xfrm>
              <a:off x="10335" y="7686"/>
              <a:ext cx="636" cy="636"/>
            </a:xfrm>
            <a:prstGeom prst="ellipse">
              <a:avLst/>
            </a:prstGeom>
            <a:gradFill>
              <a:gsLst>
                <a:gs pos="0">
                  <a:srgbClr val="A7DBF7"/>
                </a:gs>
                <a:gs pos="100000">
                  <a:srgbClr val="2E83D3"/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等腰三角形 89"/>
            <p:cNvSpPr/>
            <p:nvPr>
              <p:custDataLst>
                <p:tags r:id="rId4"/>
              </p:custDataLst>
            </p:nvPr>
          </p:nvSpPr>
          <p:spPr>
            <a:xfrm rot="5400000">
              <a:off x="10550" y="7941"/>
              <a:ext cx="235" cy="1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accent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pic>
        <p:nvPicPr>
          <p:cNvPr id="2" name="图片 1" descr="水彩花卉烫金背景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6" r="-903"/>
          <a:stretch>
            <a:fillRect/>
          </a:stretch>
        </p:blipFill>
        <p:spPr>
          <a:xfrm>
            <a:off x="7371080" y="0"/>
            <a:ext cx="4820920" cy="4150360"/>
          </a:xfrm>
          <a:prstGeom prst="rect">
            <a:avLst/>
          </a:prstGeom>
        </p:spPr>
      </p:pic>
      <p:pic>
        <p:nvPicPr>
          <p:cNvPr id="3" name="图片 2" descr="水彩花卉烫金背景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38"/>
          <a:stretch>
            <a:fillRect/>
          </a:stretch>
        </p:blipFill>
        <p:spPr>
          <a:xfrm>
            <a:off x="9023350" y="5108575"/>
            <a:ext cx="3723640" cy="189039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671A9A7-E019-FC28-3230-12D460B84C01}"/>
              </a:ext>
            </a:extLst>
          </p:cNvPr>
          <p:cNvGrpSpPr/>
          <p:nvPr/>
        </p:nvGrpSpPr>
        <p:grpSpPr>
          <a:xfrm>
            <a:off x="288925" y="299720"/>
            <a:ext cx="1382395" cy="390525"/>
            <a:chOff x="455" y="472"/>
            <a:chExt cx="2177" cy="61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FF8D2FF-3C2E-3B38-8B8C-C1B9D1A65C1E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97578737-CB49-0070-7298-492BC1EB5831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B8BA2FE2-4857-A3A3-0185-154EBB356B92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7599DE27-724E-9345-CA13-50ACAB4AF35D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FDB5A1C-5A42-9A73-5DC0-623749D027BD}"/>
                </a:ext>
              </a:extLst>
            </p:cNvPr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67995" y="628968"/>
            <a:ext cx="11256010" cy="55994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498600"/>
            <a:ext cx="4035425" cy="5358765"/>
          </a:xfrm>
          <a:prstGeom prst="rect">
            <a:avLst/>
          </a:prstGeom>
        </p:spPr>
      </p:pic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7805" y="0"/>
            <a:ext cx="4354195" cy="3669665"/>
          </a:xfrm>
          <a:prstGeom prst="rect">
            <a:avLst/>
          </a:prstGeom>
        </p:spPr>
      </p:pic>
      <p:pic>
        <p:nvPicPr>
          <p:cNvPr id="6" name="图片 5" descr="水彩花卉烫金背景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0055" y="5029200"/>
            <a:ext cx="4131945" cy="182816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521200" y="2097405"/>
            <a:ext cx="31616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Summary Review</a:t>
            </a:r>
            <a:endParaRPr lang="en-US" altLang="zh-CN" sz="1600" spc="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55315" y="3434080"/>
            <a:ext cx="5893435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910455" y="4212590"/>
            <a:ext cx="2383155" cy="401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PART.01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61665" y="2557780"/>
            <a:ext cx="5880735" cy="1014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6000" b="1" dirty="0">
                <a:gradFill>
                  <a:gsLst>
                    <a:gs pos="50000">
                      <a:srgbClr val="86CFF4"/>
                    </a:gs>
                    <a:gs pos="0">
                      <a:srgbClr val="84B1F5"/>
                    </a:gs>
                    <a:gs pos="99000">
                      <a:srgbClr val="0089CD"/>
                    </a:gs>
                  </a:gsLst>
                  <a:lin scaled="0"/>
                </a:gradFill>
                <a:cs typeface="+mn-ea"/>
                <a:sym typeface="+mn-lt"/>
              </a:rPr>
              <a:t>Add title text</a:t>
            </a:r>
            <a:endParaRPr lang="zh-CN" altLang="en-US" sz="6000" b="1" dirty="0">
              <a:gradFill>
                <a:gsLst>
                  <a:gs pos="50000">
                    <a:srgbClr val="86CFF4"/>
                  </a:gs>
                  <a:gs pos="0">
                    <a:srgbClr val="84B1F5"/>
                  </a:gs>
                  <a:gs pos="99000">
                    <a:srgbClr val="0089CD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7333615" y="1572260"/>
            <a:ext cx="2118995" cy="2118995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5214620" y="3691255"/>
            <a:ext cx="2118995" cy="2118995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9453245" y="3688715"/>
            <a:ext cx="2118995" cy="2121535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1488440" y="2242820"/>
            <a:ext cx="321246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TextBox 10"/>
          <p:cNvSpPr txBox="1"/>
          <p:nvPr/>
        </p:nvSpPr>
        <p:spPr>
          <a:xfrm>
            <a:off x="1450340" y="1904365"/>
            <a:ext cx="3256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阿里巴巴普惠体" panose="00020600040101010101" charset="-122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728980" y="1819910"/>
            <a:ext cx="72136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n w="3175">
                  <a:gradFill>
                    <a:gsLst>
                      <a:gs pos="0">
                        <a:srgbClr val="FAD0B5"/>
                      </a:gs>
                      <a:gs pos="70000">
                        <a:srgbClr val="F7E7E1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思源黑体 CN Heavy" panose="020B0A00000000000000" charset="-122"/>
                <a:ea typeface="思源黑体 CN Heavy" panose="020B0A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3200" b="0">
                <a:ln w="3175">
                  <a:gradFill>
                    <a:gsLst>
                      <a:gs pos="0">
                        <a:schemeClr val="accent1"/>
                      </a:gs>
                      <a:gs pos="7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1" name="Rectangle 12"/>
          <p:cNvSpPr/>
          <p:nvPr/>
        </p:nvSpPr>
        <p:spPr>
          <a:xfrm>
            <a:off x="1488440" y="3537585"/>
            <a:ext cx="321119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1488440" y="3197860"/>
            <a:ext cx="32124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阿里巴巴普惠体" panose="00020600040101010101" charset="-122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728980" y="3142615"/>
            <a:ext cx="7213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n w="3175">
                  <a:gradFill>
                    <a:gsLst>
                      <a:gs pos="0">
                        <a:srgbClr val="FAD0B5"/>
                      </a:gs>
                      <a:gs pos="70000">
                        <a:srgbClr val="F7E7E1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思源黑体 CN Heavy" panose="020B0A00000000000000" charset="-122"/>
                <a:ea typeface="思源黑体 CN Heavy" panose="020B0A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3200" b="0">
                <a:ln w="3175">
                  <a:gradFill>
                    <a:gsLst>
                      <a:gs pos="0">
                        <a:schemeClr val="accent1"/>
                      </a:gs>
                      <a:gs pos="7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24" name="Rectangle 15"/>
          <p:cNvSpPr/>
          <p:nvPr/>
        </p:nvSpPr>
        <p:spPr>
          <a:xfrm>
            <a:off x="1488440" y="4832350"/>
            <a:ext cx="3211195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488440" y="4492625"/>
            <a:ext cx="32105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阿里巴巴普惠体" panose="00020600040101010101" charset="-122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728980" y="4438015"/>
            <a:ext cx="7213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n w="3175">
                  <a:gradFill>
                    <a:gsLst>
                      <a:gs pos="0">
                        <a:srgbClr val="FAD0B5"/>
                      </a:gs>
                      <a:gs pos="70000">
                        <a:srgbClr val="F7E7E1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latin typeface="思源黑体 CN Heavy" panose="020B0A00000000000000" charset="-122"/>
                <a:ea typeface="思源黑体 CN Heavy" panose="020B0A00000000000000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3200" b="0">
                <a:ln w="3175">
                  <a:gradFill>
                    <a:gsLst>
                      <a:gs pos="0">
                        <a:schemeClr val="accent1"/>
                      </a:gs>
                      <a:gs pos="7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pic>
        <p:nvPicPr>
          <p:cNvPr id="34" name="图片 33" descr="343435383037343b343532333833373bb9abcbb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1335" y="2379345"/>
            <a:ext cx="504190" cy="504190"/>
          </a:xfrm>
          <a:prstGeom prst="rect">
            <a:avLst/>
          </a:prstGeom>
        </p:spPr>
      </p:pic>
      <p:pic>
        <p:nvPicPr>
          <p:cNvPr id="35" name="图片 34" descr="343435383036303b343532343136363bcfeec4bfbdf8b6c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22340" y="4498975"/>
            <a:ext cx="504190" cy="504190"/>
          </a:xfrm>
          <a:prstGeom prst="rect">
            <a:avLst/>
          </a:prstGeom>
        </p:spPr>
      </p:pic>
      <p:pic>
        <p:nvPicPr>
          <p:cNvPr id="36" name="图片 35" descr="343435383036303b343532343136343bcfeec4bfb7b6cea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0330" y="4498975"/>
            <a:ext cx="504190" cy="504190"/>
          </a:xfrm>
          <a:prstGeom prst="rect">
            <a:avLst/>
          </a:prstGeom>
        </p:spPr>
      </p:pic>
      <p:pic>
        <p:nvPicPr>
          <p:cNvPr id="16" name="图片 15" descr="VCG211282214925"/>
          <p:cNvPicPr>
            <a:picLocks noChangeAspect="1"/>
          </p:cNvPicPr>
          <p:nvPr/>
        </p:nvPicPr>
        <p:blipFill>
          <a:blip r:embed="rId11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5"/>
          <a:stretch>
            <a:fillRect/>
          </a:stretch>
        </p:blipFill>
        <p:spPr>
          <a:xfrm>
            <a:off x="5217795" y="1576070"/>
            <a:ext cx="2121535" cy="2121535"/>
          </a:xfrm>
          <a:prstGeom prst="rect">
            <a:avLst/>
          </a:prstGeom>
        </p:spPr>
      </p:pic>
      <p:pic>
        <p:nvPicPr>
          <p:cNvPr id="17" name="图片 16" descr="VCG41N890545750"/>
          <p:cNvPicPr>
            <a:picLocks noChangeAspect="1"/>
          </p:cNvPicPr>
          <p:nvPr/>
        </p:nvPicPr>
        <p:blipFill>
          <a:blip r:embed="rId12" cstate="screen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3615" y="3688080"/>
            <a:ext cx="2119630" cy="2119630"/>
          </a:xfrm>
          <a:prstGeom prst="rect">
            <a:avLst/>
          </a:prstGeom>
        </p:spPr>
      </p:pic>
      <p:pic>
        <p:nvPicPr>
          <p:cNvPr id="25" name="图片 24" descr="VCG41N1179521056 (2)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7530" y="1576070"/>
            <a:ext cx="2129790" cy="21126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60400" y="1184910"/>
            <a:ext cx="10858500" cy="1774092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54000" dist="127000" dir="2700000" sx="98000" sy="98000" algn="tl" rotWithShape="0">
              <a:srgbClr val="637865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0400" y="3691304"/>
            <a:ext cx="3420000" cy="2544396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67629" y="4179626"/>
            <a:ext cx="212797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Subtitle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306492" y="6119802"/>
            <a:ext cx="36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896112" y="4595396"/>
            <a:ext cx="2822448" cy="0"/>
          </a:xfrm>
          <a:prstGeom prst="line">
            <a:avLst/>
          </a:prstGeom>
          <a:ln>
            <a:solidFill>
              <a:schemeClr val="bg2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3201932" y="3917473"/>
            <a:ext cx="464560" cy="460520"/>
            <a:chOff x="7269163" y="3687763"/>
            <a:chExt cx="912812" cy="904875"/>
          </a:xfrm>
          <a:solidFill>
            <a:schemeClr val="bg2"/>
          </a:solidFill>
        </p:grpSpPr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7269163" y="3687763"/>
              <a:ext cx="912812" cy="474663"/>
            </a:xfrm>
            <a:custGeom>
              <a:avLst/>
              <a:gdLst>
                <a:gd name="T0" fmla="*/ 1678 w 2048"/>
                <a:gd name="T1" fmla="*/ 204 h 1066"/>
                <a:gd name="T2" fmla="*/ 1608 w 2048"/>
                <a:gd name="T3" fmla="*/ 0 h 1066"/>
                <a:gd name="T4" fmla="*/ 1507 w 2048"/>
                <a:gd name="T5" fmla="*/ 167 h 1066"/>
                <a:gd name="T6" fmla="*/ 917 w 2048"/>
                <a:gd name="T7" fmla="*/ 204 h 1066"/>
                <a:gd name="T8" fmla="*/ 707 w 2048"/>
                <a:gd name="T9" fmla="*/ 204 h 1066"/>
                <a:gd name="T10" fmla="*/ 0 w 2048"/>
                <a:gd name="T11" fmla="*/ 294 h 1066"/>
                <a:gd name="T12" fmla="*/ 30 w 2048"/>
                <a:gd name="T13" fmla="*/ 546 h 1066"/>
                <a:gd name="T14" fmla="*/ 60 w 2048"/>
                <a:gd name="T15" fmla="*/ 294 h 1066"/>
                <a:gd name="T16" fmla="*/ 699 w 2048"/>
                <a:gd name="T17" fmla="*/ 264 h 1066"/>
                <a:gd name="T18" fmla="*/ 456 w 2048"/>
                <a:gd name="T19" fmla="*/ 526 h 1066"/>
                <a:gd name="T20" fmla="*/ 280 w 2048"/>
                <a:gd name="T21" fmla="*/ 621 h 1066"/>
                <a:gd name="T22" fmla="*/ 508 w 2048"/>
                <a:gd name="T23" fmla="*/ 621 h 1066"/>
                <a:gd name="T24" fmla="*/ 748 w 2048"/>
                <a:gd name="T25" fmla="*/ 343 h 1066"/>
                <a:gd name="T26" fmla="*/ 894 w 2048"/>
                <a:gd name="T27" fmla="*/ 327 h 1066"/>
                <a:gd name="T28" fmla="*/ 1096 w 2048"/>
                <a:gd name="T29" fmla="*/ 471 h 1066"/>
                <a:gd name="T30" fmla="*/ 1324 w 2048"/>
                <a:gd name="T31" fmla="*/ 471 h 1066"/>
                <a:gd name="T32" fmla="*/ 1491 w 2048"/>
                <a:gd name="T33" fmla="*/ 264 h 1066"/>
                <a:gd name="T34" fmla="*/ 1988 w 2048"/>
                <a:gd name="T35" fmla="*/ 294 h 1066"/>
                <a:gd name="T36" fmla="*/ 2018 w 2048"/>
                <a:gd name="T37" fmla="*/ 1066 h 1066"/>
                <a:gd name="T38" fmla="*/ 2048 w 2048"/>
                <a:gd name="T39" fmla="*/ 294 h 1066"/>
                <a:gd name="T40" fmla="*/ 394 w 2048"/>
                <a:gd name="T41" fmla="*/ 675 h 1066"/>
                <a:gd name="T42" fmla="*/ 394 w 2048"/>
                <a:gd name="T43" fmla="*/ 568 h 1066"/>
                <a:gd name="T44" fmla="*/ 394 w 2048"/>
                <a:gd name="T45" fmla="*/ 675 h 1066"/>
                <a:gd name="T46" fmla="*/ 758 w 2048"/>
                <a:gd name="T47" fmla="*/ 249 h 1066"/>
                <a:gd name="T48" fmla="*/ 866 w 2048"/>
                <a:gd name="T49" fmla="*/ 249 h 1066"/>
                <a:gd name="T50" fmla="*/ 1210 w 2048"/>
                <a:gd name="T51" fmla="*/ 525 h 1066"/>
                <a:gd name="T52" fmla="*/ 1210 w 2048"/>
                <a:gd name="T53" fmla="*/ 418 h 1066"/>
                <a:gd name="T54" fmla="*/ 1210 w 2048"/>
                <a:gd name="T55" fmla="*/ 525 h 1066"/>
                <a:gd name="T56" fmla="*/ 1210 w 2048"/>
                <a:gd name="T57" fmla="*/ 358 h 1066"/>
                <a:gd name="T58" fmla="*/ 923 w 2048"/>
                <a:gd name="T59" fmla="*/ 275 h 1066"/>
                <a:gd name="T60" fmla="*/ 1402 w 2048"/>
                <a:gd name="T61" fmla="*/ 264 h 1066"/>
                <a:gd name="T62" fmla="*/ 1608 w 2048"/>
                <a:gd name="T63" fmla="*/ 168 h 1066"/>
                <a:gd name="T64" fmla="*/ 1608 w 2048"/>
                <a:gd name="T65" fmla="*/ 60 h 1066"/>
                <a:gd name="T66" fmla="*/ 1608 w 2048"/>
                <a:gd name="T67" fmla="*/ 168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8" h="1066">
                  <a:moveTo>
                    <a:pt x="1958" y="204"/>
                  </a:moveTo>
                  <a:cubicBezTo>
                    <a:pt x="1678" y="204"/>
                    <a:pt x="1678" y="204"/>
                    <a:pt x="1678" y="204"/>
                  </a:cubicBezTo>
                  <a:cubicBezTo>
                    <a:pt x="1705" y="183"/>
                    <a:pt x="1722" y="151"/>
                    <a:pt x="1722" y="114"/>
                  </a:cubicBezTo>
                  <a:cubicBezTo>
                    <a:pt x="1722" y="52"/>
                    <a:pt x="1671" y="0"/>
                    <a:pt x="1608" y="0"/>
                  </a:cubicBezTo>
                  <a:cubicBezTo>
                    <a:pt x="1545" y="0"/>
                    <a:pt x="1494" y="51"/>
                    <a:pt x="1494" y="114"/>
                  </a:cubicBezTo>
                  <a:cubicBezTo>
                    <a:pt x="1494" y="133"/>
                    <a:pt x="1499" y="152"/>
                    <a:pt x="1507" y="167"/>
                  </a:cubicBezTo>
                  <a:cubicBezTo>
                    <a:pt x="1467" y="204"/>
                    <a:pt x="1467" y="204"/>
                    <a:pt x="1467" y="204"/>
                  </a:cubicBezTo>
                  <a:cubicBezTo>
                    <a:pt x="917" y="204"/>
                    <a:pt x="917" y="204"/>
                    <a:pt x="917" y="204"/>
                  </a:cubicBezTo>
                  <a:cubicBezTo>
                    <a:pt x="899" y="163"/>
                    <a:pt x="859" y="135"/>
                    <a:pt x="812" y="135"/>
                  </a:cubicBezTo>
                  <a:cubicBezTo>
                    <a:pt x="765" y="135"/>
                    <a:pt x="725" y="163"/>
                    <a:pt x="707" y="204"/>
                  </a:cubicBezTo>
                  <a:cubicBezTo>
                    <a:pt x="90" y="204"/>
                    <a:pt x="90" y="204"/>
                    <a:pt x="90" y="204"/>
                  </a:cubicBezTo>
                  <a:cubicBezTo>
                    <a:pt x="40" y="204"/>
                    <a:pt x="0" y="245"/>
                    <a:pt x="0" y="294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32"/>
                    <a:pt x="13" y="546"/>
                    <a:pt x="30" y="546"/>
                  </a:cubicBezTo>
                  <a:cubicBezTo>
                    <a:pt x="47" y="546"/>
                    <a:pt x="60" y="532"/>
                    <a:pt x="60" y="516"/>
                  </a:cubicBezTo>
                  <a:cubicBezTo>
                    <a:pt x="60" y="294"/>
                    <a:pt x="60" y="294"/>
                    <a:pt x="60" y="294"/>
                  </a:cubicBezTo>
                  <a:cubicBezTo>
                    <a:pt x="60" y="278"/>
                    <a:pt x="73" y="264"/>
                    <a:pt x="90" y="264"/>
                  </a:cubicBezTo>
                  <a:cubicBezTo>
                    <a:pt x="699" y="264"/>
                    <a:pt x="699" y="264"/>
                    <a:pt x="699" y="264"/>
                  </a:cubicBezTo>
                  <a:cubicBezTo>
                    <a:pt x="701" y="276"/>
                    <a:pt x="704" y="287"/>
                    <a:pt x="709" y="297"/>
                  </a:cubicBezTo>
                  <a:cubicBezTo>
                    <a:pt x="456" y="526"/>
                    <a:pt x="456" y="526"/>
                    <a:pt x="456" y="526"/>
                  </a:cubicBezTo>
                  <a:cubicBezTo>
                    <a:pt x="438" y="514"/>
                    <a:pt x="417" y="507"/>
                    <a:pt x="394" y="507"/>
                  </a:cubicBezTo>
                  <a:cubicBezTo>
                    <a:pt x="331" y="507"/>
                    <a:pt x="280" y="559"/>
                    <a:pt x="280" y="621"/>
                  </a:cubicBezTo>
                  <a:cubicBezTo>
                    <a:pt x="280" y="684"/>
                    <a:pt x="331" y="735"/>
                    <a:pt x="394" y="735"/>
                  </a:cubicBezTo>
                  <a:cubicBezTo>
                    <a:pt x="456" y="735"/>
                    <a:pt x="508" y="684"/>
                    <a:pt x="508" y="621"/>
                  </a:cubicBezTo>
                  <a:cubicBezTo>
                    <a:pt x="508" y="603"/>
                    <a:pt x="503" y="586"/>
                    <a:pt x="496" y="571"/>
                  </a:cubicBezTo>
                  <a:cubicBezTo>
                    <a:pt x="748" y="343"/>
                    <a:pt x="748" y="343"/>
                    <a:pt x="748" y="343"/>
                  </a:cubicBezTo>
                  <a:cubicBezTo>
                    <a:pt x="766" y="355"/>
                    <a:pt x="788" y="362"/>
                    <a:pt x="812" y="362"/>
                  </a:cubicBezTo>
                  <a:cubicBezTo>
                    <a:pt x="844" y="362"/>
                    <a:pt x="873" y="349"/>
                    <a:pt x="894" y="327"/>
                  </a:cubicBezTo>
                  <a:cubicBezTo>
                    <a:pt x="1099" y="449"/>
                    <a:pt x="1099" y="449"/>
                    <a:pt x="1099" y="449"/>
                  </a:cubicBezTo>
                  <a:cubicBezTo>
                    <a:pt x="1097" y="456"/>
                    <a:pt x="1096" y="464"/>
                    <a:pt x="1096" y="471"/>
                  </a:cubicBezTo>
                  <a:cubicBezTo>
                    <a:pt x="1096" y="534"/>
                    <a:pt x="1147" y="585"/>
                    <a:pt x="1210" y="585"/>
                  </a:cubicBezTo>
                  <a:cubicBezTo>
                    <a:pt x="1273" y="585"/>
                    <a:pt x="1324" y="534"/>
                    <a:pt x="1324" y="471"/>
                  </a:cubicBezTo>
                  <a:cubicBezTo>
                    <a:pt x="1324" y="455"/>
                    <a:pt x="1320" y="440"/>
                    <a:pt x="1314" y="426"/>
                  </a:cubicBezTo>
                  <a:cubicBezTo>
                    <a:pt x="1491" y="264"/>
                    <a:pt x="1491" y="264"/>
                    <a:pt x="1491" y="264"/>
                  </a:cubicBezTo>
                  <a:cubicBezTo>
                    <a:pt x="1958" y="264"/>
                    <a:pt x="1958" y="264"/>
                    <a:pt x="1958" y="264"/>
                  </a:cubicBezTo>
                  <a:cubicBezTo>
                    <a:pt x="1975" y="264"/>
                    <a:pt x="1988" y="278"/>
                    <a:pt x="1988" y="294"/>
                  </a:cubicBezTo>
                  <a:cubicBezTo>
                    <a:pt x="1988" y="1036"/>
                    <a:pt x="1988" y="1036"/>
                    <a:pt x="1988" y="1036"/>
                  </a:cubicBezTo>
                  <a:cubicBezTo>
                    <a:pt x="1988" y="1052"/>
                    <a:pt x="2001" y="1066"/>
                    <a:pt x="2018" y="1066"/>
                  </a:cubicBezTo>
                  <a:cubicBezTo>
                    <a:pt x="2035" y="1066"/>
                    <a:pt x="2048" y="1052"/>
                    <a:pt x="2048" y="1036"/>
                  </a:cubicBezTo>
                  <a:cubicBezTo>
                    <a:pt x="2048" y="294"/>
                    <a:pt x="2048" y="294"/>
                    <a:pt x="2048" y="294"/>
                  </a:cubicBezTo>
                  <a:cubicBezTo>
                    <a:pt x="2048" y="245"/>
                    <a:pt x="2008" y="204"/>
                    <a:pt x="1958" y="204"/>
                  </a:cubicBezTo>
                  <a:close/>
                  <a:moveTo>
                    <a:pt x="394" y="675"/>
                  </a:moveTo>
                  <a:cubicBezTo>
                    <a:pt x="364" y="675"/>
                    <a:pt x="340" y="651"/>
                    <a:pt x="340" y="621"/>
                  </a:cubicBezTo>
                  <a:cubicBezTo>
                    <a:pt x="340" y="592"/>
                    <a:pt x="364" y="568"/>
                    <a:pt x="394" y="568"/>
                  </a:cubicBezTo>
                  <a:cubicBezTo>
                    <a:pt x="423" y="568"/>
                    <a:pt x="447" y="592"/>
                    <a:pt x="447" y="621"/>
                  </a:cubicBezTo>
                  <a:cubicBezTo>
                    <a:pt x="447" y="651"/>
                    <a:pt x="423" y="675"/>
                    <a:pt x="394" y="675"/>
                  </a:cubicBezTo>
                  <a:close/>
                  <a:moveTo>
                    <a:pt x="812" y="302"/>
                  </a:moveTo>
                  <a:cubicBezTo>
                    <a:pt x="782" y="302"/>
                    <a:pt x="758" y="278"/>
                    <a:pt x="758" y="249"/>
                  </a:cubicBezTo>
                  <a:cubicBezTo>
                    <a:pt x="758" y="219"/>
                    <a:pt x="782" y="195"/>
                    <a:pt x="812" y="195"/>
                  </a:cubicBezTo>
                  <a:cubicBezTo>
                    <a:pt x="842" y="195"/>
                    <a:pt x="866" y="219"/>
                    <a:pt x="866" y="249"/>
                  </a:cubicBezTo>
                  <a:cubicBezTo>
                    <a:pt x="866" y="278"/>
                    <a:pt x="842" y="302"/>
                    <a:pt x="812" y="302"/>
                  </a:cubicBezTo>
                  <a:close/>
                  <a:moveTo>
                    <a:pt x="1210" y="525"/>
                  </a:moveTo>
                  <a:cubicBezTo>
                    <a:pt x="1180" y="525"/>
                    <a:pt x="1156" y="501"/>
                    <a:pt x="1156" y="471"/>
                  </a:cubicBezTo>
                  <a:cubicBezTo>
                    <a:pt x="1156" y="442"/>
                    <a:pt x="1180" y="418"/>
                    <a:pt x="1210" y="418"/>
                  </a:cubicBezTo>
                  <a:cubicBezTo>
                    <a:pt x="1240" y="418"/>
                    <a:pt x="1264" y="442"/>
                    <a:pt x="1264" y="471"/>
                  </a:cubicBezTo>
                  <a:cubicBezTo>
                    <a:pt x="1264" y="501"/>
                    <a:pt x="1240" y="525"/>
                    <a:pt x="1210" y="525"/>
                  </a:cubicBezTo>
                  <a:close/>
                  <a:moveTo>
                    <a:pt x="1276" y="379"/>
                  </a:moveTo>
                  <a:cubicBezTo>
                    <a:pt x="1258" y="366"/>
                    <a:pt x="1235" y="358"/>
                    <a:pt x="1210" y="358"/>
                  </a:cubicBezTo>
                  <a:cubicBezTo>
                    <a:pt x="1177" y="358"/>
                    <a:pt x="1147" y="372"/>
                    <a:pt x="1126" y="395"/>
                  </a:cubicBezTo>
                  <a:cubicBezTo>
                    <a:pt x="923" y="275"/>
                    <a:pt x="923" y="275"/>
                    <a:pt x="923" y="275"/>
                  </a:cubicBezTo>
                  <a:cubicBezTo>
                    <a:pt x="924" y="271"/>
                    <a:pt x="924" y="268"/>
                    <a:pt x="925" y="264"/>
                  </a:cubicBezTo>
                  <a:cubicBezTo>
                    <a:pt x="1402" y="264"/>
                    <a:pt x="1402" y="264"/>
                    <a:pt x="1402" y="264"/>
                  </a:cubicBezTo>
                  <a:lnTo>
                    <a:pt x="1276" y="379"/>
                  </a:lnTo>
                  <a:close/>
                  <a:moveTo>
                    <a:pt x="1608" y="168"/>
                  </a:moveTo>
                  <a:cubicBezTo>
                    <a:pt x="1578" y="168"/>
                    <a:pt x="1554" y="144"/>
                    <a:pt x="1554" y="114"/>
                  </a:cubicBezTo>
                  <a:cubicBezTo>
                    <a:pt x="1554" y="85"/>
                    <a:pt x="1578" y="60"/>
                    <a:pt x="1608" y="60"/>
                  </a:cubicBezTo>
                  <a:cubicBezTo>
                    <a:pt x="1638" y="60"/>
                    <a:pt x="1662" y="85"/>
                    <a:pt x="1662" y="114"/>
                  </a:cubicBezTo>
                  <a:cubicBezTo>
                    <a:pt x="1662" y="144"/>
                    <a:pt x="1638" y="168"/>
                    <a:pt x="1608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7269163" y="3862388"/>
              <a:ext cx="912812" cy="730250"/>
            </a:xfrm>
            <a:custGeom>
              <a:avLst/>
              <a:gdLst>
                <a:gd name="T0" fmla="*/ 1988 w 2048"/>
                <a:gd name="T1" fmla="*/ 762 h 1640"/>
                <a:gd name="T2" fmla="*/ 1767 w 2048"/>
                <a:gd name="T3" fmla="*/ 277 h 1640"/>
                <a:gd name="T4" fmla="*/ 1737 w 2048"/>
                <a:gd name="T5" fmla="*/ 0 h 1640"/>
                <a:gd name="T6" fmla="*/ 1481 w 2048"/>
                <a:gd name="T7" fmla="*/ 154 h 1640"/>
                <a:gd name="T8" fmla="*/ 1369 w 2048"/>
                <a:gd name="T9" fmla="*/ 988 h 1640"/>
                <a:gd name="T10" fmla="*/ 1369 w 2048"/>
                <a:gd name="T11" fmla="*/ 588 h 1640"/>
                <a:gd name="T12" fmla="*/ 1083 w 2048"/>
                <a:gd name="T13" fmla="*/ 588 h 1640"/>
                <a:gd name="T14" fmla="*/ 1083 w 2048"/>
                <a:gd name="T15" fmla="*/ 988 h 1640"/>
                <a:gd name="T16" fmla="*/ 971 w 2048"/>
                <a:gd name="T17" fmla="*/ 325 h 1640"/>
                <a:gd name="T18" fmla="*/ 715 w 2048"/>
                <a:gd name="T19" fmla="*/ 171 h 1640"/>
                <a:gd name="T20" fmla="*/ 685 w 2048"/>
                <a:gd name="T21" fmla="*/ 447 h 1640"/>
                <a:gd name="T22" fmla="*/ 745 w 2048"/>
                <a:gd name="T23" fmla="*/ 615 h 1640"/>
                <a:gd name="T24" fmla="*/ 911 w 2048"/>
                <a:gd name="T25" fmla="*/ 988 h 1640"/>
                <a:gd name="T26" fmla="*/ 715 w 2048"/>
                <a:gd name="T27" fmla="*/ 705 h 1640"/>
                <a:gd name="T28" fmla="*/ 573 w 2048"/>
                <a:gd name="T29" fmla="*/ 988 h 1640"/>
                <a:gd name="T30" fmla="*/ 573 w 2048"/>
                <a:gd name="T31" fmla="*/ 588 h 1640"/>
                <a:gd name="T32" fmla="*/ 287 w 2048"/>
                <a:gd name="T33" fmla="*/ 588 h 1640"/>
                <a:gd name="T34" fmla="*/ 287 w 2048"/>
                <a:gd name="T35" fmla="*/ 988 h 1640"/>
                <a:gd name="T36" fmla="*/ 30 w 2048"/>
                <a:gd name="T37" fmla="*/ 212 h 1640"/>
                <a:gd name="T38" fmla="*/ 90 w 2048"/>
                <a:gd name="T39" fmla="*/ 1325 h 1640"/>
                <a:gd name="T40" fmla="*/ 588 w 2048"/>
                <a:gd name="T41" fmla="*/ 1474 h 1640"/>
                <a:gd name="T42" fmla="*/ 588 w 2048"/>
                <a:gd name="T43" fmla="*/ 1640 h 1640"/>
                <a:gd name="T44" fmla="*/ 1490 w 2048"/>
                <a:gd name="T45" fmla="*/ 1504 h 1640"/>
                <a:gd name="T46" fmla="*/ 1301 w 2048"/>
                <a:gd name="T47" fmla="*/ 1325 h 1640"/>
                <a:gd name="T48" fmla="*/ 2048 w 2048"/>
                <a:gd name="T49" fmla="*/ 1018 h 1640"/>
                <a:gd name="T50" fmla="*/ 1541 w 2048"/>
                <a:gd name="T51" fmla="*/ 60 h 1640"/>
                <a:gd name="T52" fmla="*/ 1541 w 2048"/>
                <a:gd name="T53" fmla="*/ 124 h 1640"/>
                <a:gd name="T54" fmla="*/ 1707 w 2048"/>
                <a:gd name="T55" fmla="*/ 184 h 1640"/>
                <a:gd name="T56" fmla="*/ 1541 w 2048"/>
                <a:gd name="T57" fmla="*/ 184 h 1640"/>
                <a:gd name="T58" fmla="*/ 1707 w 2048"/>
                <a:gd name="T59" fmla="*/ 988 h 1640"/>
                <a:gd name="T60" fmla="*/ 1143 w 2048"/>
                <a:gd name="T61" fmla="*/ 618 h 1640"/>
                <a:gd name="T62" fmla="*/ 1143 w 2048"/>
                <a:gd name="T63" fmla="*/ 682 h 1640"/>
                <a:gd name="T64" fmla="*/ 1309 w 2048"/>
                <a:gd name="T65" fmla="*/ 742 h 1640"/>
                <a:gd name="T66" fmla="*/ 1143 w 2048"/>
                <a:gd name="T67" fmla="*/ 742 h 1640"/>
                <a:gd name="T68" fmla="*/ 1309 w 2048"/>
                <a:gd name="T69" fmla="*/ 988 h 1640"/>
                <a:gd name="T70" fmla="*/ 745 w 2048"/>
                <a:gd name="T71" fmla="*/ 295 h 1640"/>
                <a:gd name="T72" fmla="*/ 911 w 2048"/>
                <a:gd name="T73" fmla="*/ 295 h 1640"/>
                <a:gd name="T74" fmla="*/ 745 w 2048"/>
                <a:gd name="T75" fmla="*/ 355 h 1640"/>
                <a:gd name="T76" fmla="*/ 745 w 2048"/>
                <a:gd name="T77" fmla="*/ 417 h 1640"/>
                <a:gd name="T78" fmla="*/ 513 w 2048"/>
                <a:gd name="T79" fmla="*/ 682 h 1640"/>
                <a:gd name="T80" fmla="*/ 347 w 2048"/>
                <a:gd name="T81" fmla="*/ 742 h 1640"/>
                <a:gd name="T82" fmla="*/ 347 w 2048"/>
                <a:gd name="T83" fmla="*/ 805 h 1640"/>
                <a:gd name="T84" fmla="*/ 513 w 2048"/>
                <a:gd name="T85" fmla="*/ 865 h 1640"/>
                <a:gd name="T86" fmla="*/ 347 w 2048"/>
                <a:gd name="T87" fmla="*/ 865 h 1640"/>
                <a:gd name="T88" fmla="*/ 618 w 2048"/>
                <a:gd name="T89" fmla="*/ 1580 h 1640"/>
                <a:gd name="T90" fmla="*/ 791 w 2048"/>
                <a:gd name="T91" fmla="*/ 1474 h 1640"/>
                <a:gd name="T92" fmla="*/ 1257 w 2048"/>
                <a:gd name="T93" fmla="*/ 1474 h 1640"/>
                <a:gd name="T94" fmla="*/ 90 w 2048"/>
                <a:gd name="T95" fmla="*/ 1265 h 1640"/>
                <a:gd name="T96" fmla="*/ 1988 w 2048"/>
                <a:gd name="T97" fmla="*/ 1049 h 1640"/>
                <a:gd name="T98" fmla="*/ 1958 w 2048"/>
                <a:gd name="T99" fmla="*/ 1265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8" h="1640">
                  <a:moveTo>
                    <a:pt x="2048" y="762"/>
                  </a:moveTo>
                  <a:cubicBezTo>
                    <a:pt x="2048" y="745"/>
                    <a:pt x="2035" y="732"/>
                    <a:pt x="2018" y="732"/>
                  </a:cubicBezTo>
                  <a:cubicBezTo>
                    <a:pt x="2001" y="732"/>
                    <a:pt x="1988" y="745"/>
                    <a:pt x="1988" y="762"/>
                  </a:cubicBezTo>
                  <a:cubicBezTo>
                    <a:pt x="1988" y="988"/>
                    <a:pt x="1988" y="988"/>
                    <a:pt x="1988" y="988"/>
                  </a:cubicBezTo>
                  <a:cubicBezTo>
                    <a:pt x="1767" y="988"/>
                    <a:pt x="1767" y="988"/>
                    <a:pt x="1767" y="988"/>
                  </a:cubicBezTo>
                  <a:cubicBezTo>
                    <a:pt x="1767" y="277"/>
                    <a:pt x="1767" y="277"/>
                    <a:pt x="1767" y="277"/>
                  </a:cubicBezTo>
                  <a:cubicBezTo>
                    <a:pt x="1767" y="154"/>
                    <a:pt x="1767" y="154"/>
                    <a:pt x="1767" y="154"/>
                  </a:cubicBezTo>
                  <a:cubicBezTo>
                    <a:pt x="1767" y="30"/>
                    <a:pt x="1767" y="30"/>
                    <a:pt x="1767" y="30"/>
                  </a:cubicBezTo>
                  <a:cubicBezTo>
                    <a:pt x="1767" y="13"/>
                    <a:pt x="1754" y="0"/>
                    <a:pt x="1737" y="0"/>
                  </a:cubicBezTo>
                  <a:cubicBezTo>
                    <a:pt x="1511" y="0"/>
                    <a:pt x="1511" y="0"/>
                    <a:pt x="1511" y="0"/>
                  </a:cubicBezTo>
                  <a:cubicBezTo>
                    <a:pt x="1495" y="0"/>
                    <a:pt x="1481" y="13"/>
                    <a:pt x="1481" y="30"/>
                  </a:cubicBezTo>
                  <a:cubicBezTo>
                    <a:pt x="1481" y="154"/>
                    <a:pt x="1481" y="154"/>
                    <a:pt x="1481" y="154"/>
                  </a:cubicBezTo>
                  <a:cubicBezTo>
                    <a:pt x="1481" y="277"/>
                    <a:pt x="1481" y="277"/>
                    <a:pt x="1481" y="277"/>
                  </a:cubicBezTo>
                  <a:cubicBezTo>
                    <a:pt x="1481" y="988"/>
                    <a:pt x="1481" y="988"/>
                    <a:pt x="1481" y="988"/>
                  </a:cubicBezTo>
                  <a:cubicBezTo>
                    <a:pt x="1369" y="988"/>
                    <a:pt x="1369" y="988"/>
                    <a:pt x="1369" y="988"/>
                  </a:cubicBezTo>
                  <a:cubicBezTo>
                    <a:pt x="1369" y="835"/>
                    <a:pt x="1369" y="835"/>
                    <a:pt x="1369" y="835"/>
                  </a:cubicBezTo>
                  <a:cubicBezTo>
                    <a:pt x="1369" y="712"/>
                    <a:pt x="1369" y="712"/>
                    <a:pt x="1369" y="712"/>
                  </a:cubicBezTo>
                  <a:cubicBezTo>
                    <a:pt x="1369" y="588"/>
                    <a:pt x="1369" y="588"/>
                    <a:pt x="1369" y="588"/>
                  </a:cubicBezTo>
                  <a:cubicBezTo>
                    <a:pt x="1369" y="571"/>
                    <a:pt x="1356" y="558"/>
                    <a:pt x="1339" y="558"/>
                  </a:cubicBezTo>
                  <a:cubicBezTo>
                    <a:pt x="1113" y="558"/>
                    <a:pt x="1113" y="558"/>
                    <a:pt x="1113" y="558"/>
                  </a:cubicBezTo>
                  <a:cubicBezTo>
                    <a:pt x="1097" y="558"/>
                    <a:pt x="1083" y="571"/>
                    <a:pt x="1083" y="588"/>
                  </a:cubicBezTo>
                  <a:cubicBezTo>
                    <a:pt x="1083" y="712"/>
                    <a:pt x="1083" y="712"/>
                    <a:pt x="1083" y="712"/>
                  </a:cubicBezTo>
                  <a:cubicBezTo>
                    <a:pt x="1083" y="835"/>
                    <a:pt x="1083" y="835"/>
                    <a:pt x="1083" y="835"/>
                  </a:cubicBezTo>
                  <a:cubicBezTo>
                    <a:pt x="1083" y="988"/>
                    <a:pt x="1083" y="988"/>
                    <a:pt x="1083" y="988"/>
                  </a:cubicBezTo>
                  <a:cubicBezTo>
                    <a:pt x="971" y="988"/>
                    <a:pt x="971" y="988"/>
                    <a:pt x="971" y="988"/>
                  </a:cubicBezTo>
                  <a:cubicBezTo>
                    <a:pt x="971" y="447"/>
                    <a:pt x="971" y="447"/>
                    <a:pt x="971" y="447"/>
                  </a:cubicBezTo>
                  <a:cubicBezTo>
                    <a:pt x="971" y="325"/>
                    <a:pt x="971" y="325"/>
                    <a:pt x="971" y="325"/>
                  </a:cubicBezTo>
                  <a:cubicBezTo>
                    <a:pt x="971" y="201"/>
                    <a:pt x="971" y="201"/>
                    <a:pt x="971" y="201"/>
                  </a:cubicBezTo>
                  <a:cubicBezTo>
                    <a:pt x="971" y="184"/>
                    <a:pt x="958" y="171"/>
                    <a:pt x="941" y="171"/>
                  </a:cubicBezTo>
                  <a:cubicBezTo>
                    <a:pt x="715" y="171"/>
                    <a:pt x="715" y="171"/>
                    <a:pt x="715" y="171"/>
                  </a:cubicBezTo>
                  <a:cubicBezTo>
                    <a:pt x="699" y="171"/>
                    <a:pt x="685" y="184"/>
                    <a:pt x="685" y="201"/>
                  </a:cubicBezTo>
                  <a:cubicBezTo>
                    <a:pt x="685" y="325"/>
                    <a:pt x="685" y="325"/>
                    <a:pt x="685" y="325"/>
                  </a:cubicBezTo>
                  <a:cubicBezTo>
                    <a:pt x="685" y="447"/>
                    <a:pt x="685" y="447"/>
                    <a:pt x="685" y="447"/>
                  </a:cubicBezTo>
                  <a:cubicBezTo>
                    <a:pt x="685" y="615"/>
                    <a:pt x="685" y="615"/>
                    <a:pt x="685" y="615"/>
                  </a:cubicBezTo>
                  <a:cubicBezTo>
                    <a:pt x="685" y="632"/>
                    <a:pt x="699" y="645"/>
                    <a:pt x="715" y="645"/>
                  </a:cubicBezTo>
                  <a:cubicBezTo>
                    <a:pt x="732" y="645"/>
                    <a:pt x="745" y="632"/>
                    <a:pt x="745" y="615"/>
                  </a:cubicBezTo>
                  <a:cubicBezTo>
                    <a:pt x="745" y="477"/>
                    <a:pt x="745" y="477"/>
                    <a:pt x="745" y="477"/>
                  </a:cubicBezTo>
                  <a:cubicBezTo>
                    <a:pt x="911" y="477"/>
                    <a:pt x="911" y="477"/>
                    <a:pt x="911" y="477"/>
                  </a:cubicBezTo>
                  <a:cubicBezTo>
                    <a:pt x="911" y="988"/>
                    <a:pt x="911" y="988"/>
                    <a:pt x="911" y="988"/>
                  </a:cubicBezTo>
                  <a:cubicBezTo>
                    <a:pt x="745" y="988"/>
                    <a:pt x="745" y="988"/>
                    <a:pt x="745" y="988"/>
                  </a:cubicBezTo>
                  <a:cubicBezTo>
                    <a:pt x="745" y="735"/>
                    <a:pt x="745" y="735"/>
                    <a:pt x="745" y="735"/>
                  </a:cubicBezTo>
                  <a:cubicBezTo>
                    <a:pt x="745" y="719"/>
                    <a:pt x="732" y="705"/>
                    <a:pt x="715" y="705"/>
                  </a:cubicBezTo>
                  <a:cubicBezTo>
                    <a:pt x="699" y="705"/>
                    <a:pt x="685" y="719"/>
                    <a:pt x="685" y="735"/>
                  </a:cubicBezTo>
                  <a:cubicBezTo>
                    <a:pt x="685" y="988"/>
                    <a:pt x="685" y="988"/>
                    <a:pt x="685" y="988"/>
                  </a:cubicBezTo>
                  <a:cubicBezTo>
                    <a:pt x="573" y="988"/>
                    <a:pt x="573" y="988"/>
                    <a:pt x="573" y="988"/>
                  </a:cubicBezTo>
                  <a:cubicBezTo>
                    <a:pt x="573" y="835"/>
                    <a:pt x="573" y="835"/>
                    <a:pt x="573" y="835"/>
                  </a:cubicBezTo>
                  <a:cubicBezTo>
                    <a:pt x="573" y="712"/>
                    <a:pt x="573" y="712"/>
                    <a:pt x="573" y="712"/>
                  </a:cubicBezTo>
                  <a:cubicBezTo>
                    <a:pt x="573" y="588"/>
                    <a:pt x="573" y="588"/>
                    <a:pt x="573" y="588"/>
                  </a:cubicBezTo>
                  <a:cubicBezTo>
                    <a:pt x="573" y="571"/>
                    <a:pt x="560" y="558"/>
                    <a:pt x="543" y="558"/>
                  </a:cubicBezTo>
                  <a:cubicBezTo>
                    <a:pt x="317" y="558"/>
                    <a:pt x="317" y="558"/>
                    <a:pt x="317" y="558"/>
                  </a:cubicBezTo>
                  <a:cubicBezTo>
                    <a:pt x="301" y="558"/>
                    <a:pt x="287" y="571"/>
                    <a:pt x="287" y="588"/>
                  </a:cubicBezTo>
                  <a:cubicBezTo>
                    <a:pt x="287" y="712"/>
                    <a:pt x="287" y="712"/>
                    <a:pt x="287" y="712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87" y="988"/>
                    <a:pt x="287" y="988"/>
                    <a:pt x="287" y="988"/>
                  </a:cubicBezTo>
                  <a:cubicBezTo>
                    <a:pt x="60" y="988"/>
                    <a:pt x="60" y="988"/>
                    <a:pt x="60" y="988"/>
                  </a:cubicBezTo>
                  <a:cubicBezTo>
                    <a:pt x="60" y="242"/>
                    <a:pt x="60" y="242"/>
                    <a:pt x="60" y="242"/>
                  </a:cubicBezTo>
                  <a:cubicBezTo>
                    <a:pt x="60" y="225"/>
                    <a:pt x="47" y="212"/>
                    <a:pt x="30" y="212"/>
                  </a:cubicBezTo>
                  <a:cubicBezTo>
                    <a:pt x="13" y="212"/>
                    <a:pt x="0" y="225"/>
                    <a:pt x="0" y="242"/>
                  </a:cubicBezTo>
                  <a:cubicBezTo>
                    <a:pt x="0" y="1235"/>
                    <a:pt x="0" y="1235"/>
                    <a:pt x="0" y="1235"/>
                  </a:cubicBezTo>
                  <a:cubicBezTo>
                    <a:pt x="0" y="1285"/>
                    <a:pt x="40" y="1325"/>
                    <a:pt x="90" y="1325"/>
                  </a:cubicBezTo>
                  <a:cubicBezTo>
                    <a:pt x="747" y="1325"/>
                    <a:pt x="747" y="1325"/>
                    <a:pt x="747" y="1325"/>
                  </a:cubicBezTo>
                  <a:cubicBezTo>
                    <a:pt x="730" y="1474"/>
                    <a:pt x="730" y="1474"/>
                    <a:pt x="730" y="1474"/>
                  </a:cubicBezTo>
                  <a:cubicBezTo>
                    <a:pt x="588" y="1474"/>
                    <a:pt x="588" y="1474"/>
                    <a:pt x="588" y="1474"/>
                  </a:cubicBezTo>
                  <a:cubicBezTo>
                    <a:pt x="571" y="1474"/>
                    <a:pt x="558" y="1488"/>
                    <a:pt x="558" y="1504"/>
                  </a:cubicBezTo>
                  <a:cubicBezTo>
                    <a:pt x="558" y="1610"/>
                    <a:pt x="558" y="1610"/>
                    <a:pt x="558" y="1610"/>
                  </a:cubicBezTo>
                  <a:cubicBezTo>
                    <a:pt x="558" y="1626"/>
                    <a:pt x="571" y="1640"/>
                    <a:pt x="588" y="1640"/>
                  </a:cubicBezTo>
                  <a:cubicBezTo>
                    <a:pt x="1460" y="1640"/>
                    <a:pt x="1460" y="1640"/>
                    <a:pt x="1460" y="1640"/>
                  </a:cubicBezTo>
                  <a:cubicBezTo>
                    <a:pt x="1477" y="1640"/>
                    <a:pt x="1490" y="1626"/>
                    <a:pt x="1490" y="1610"/>
                  </a:cubicBezTo>
                  <a:cubicBezTo>
                    <a:pt x="1490" y="1504"/>
                    <a:pt x="1490" y="1504"/>
                    <a:pt x="1490" y="1504"/>
                  </a:cubicBezTo>
                  <a:cubicBezTo>
                    <a:pt x="1490" y="1488"/>
                    <a:pt x="1477" y="1474"/>
                    <a:pt x="1460" y="1474"/>
                  </a:cubicBezTo>
                  <a:cubicBezTo>
                    <a:pt x="1318" y="1474"/>
                    <a:pt x="1318" y="1474"/>
                    <a:pt x="1318" y="1474"/>
                  </a:cubicBezTo>
                  <a:cubicBezTo>
                    <a:pt x="1301" y="1325"/>
                    <a:pt x="1301" y="1325"/>
                    <a:pt x="1301" y="1325"/>
                  </a:cubicBezTo>
                  <a:cubicBezTo>
                    <a:pt x="1958" y="1325"/>
                    <a:pt x="1958" y="1325"/>
                    <a:pt x="1958" y="1325"/>
                  </a:cubicBezTo>
                  <a:cubicBezTo>
                    <a:pt x="2008" y="1325"/>
                    <a:pt x="2048" y="1285"/>
                    <a:pt x="2048" y="1235"/>
                  </a:cubicBezTo>
                  <a:cubicBezTo>
                    <a:pt x="2048" y="1235"/>
                    <a:pt x="2048" y="1018"/>
                    <a:pt x="2048" y="1018"/>
                  </a:cubicBezTo>
                  <a:cubicBezTo>
                    <a:pt x="2048" y="1018"/>
                    <a:pt x="2048" y="1018"/>
                    <a:pt x="2048" y="1018"/>
                  </a:cubicBezTo>
                  <a:cubicBezTo>
                    <a:pt x="2048" y="762"/>
                    <a:pt x="2048" y="762"/>
                    <a:pt x="2048" y="762"/>
                  </a:cubicBezTo>
                  <a:close/>
                  <a:moveTo>
                    <a:pt x="1541" y="60"/>
                  </a:moveTo>
                  <a:cubicBezTo>
                    <a:pt x="1707" y="60"/>
                    <a:pt x="1707" y="60"/>
                    <a:pt x="1707" y="60"/>
                  </a:cubicBezTo>
                  <a:cubicBezTo>
                    <a:pt x="1707" y="124"/>
                    <a:pt x="1707" y="124"/>
                    <a:pt x="1707" y="124"/>
                  </a:cubicBezTo>
                  <a:cubicBezTo>
                    <a:pt x="1541" y="124"/>
                    <a:pt x="1541" y="124"/>
                    <a:pt x="1541" y="124"/>
                  </a:cubicBezTo>
                  <a:lnTo>
                    <a:pt x="1541" y="60"/>
                  </a:lnTo>
                  <a:close/>
                  <a:moveTo>
                    <a:pt x="1541" y="184"/>
                  </a:moveTo>
                  <a:cubicBezTo>
                    <a:pt x="1707" y="184"/>
                    <a:pt x="1707" y="184"/>
                    <a:pt x="1707" y="184"/>
                  </a:cubicBezTo>
                  <a:cubicBezTo>
                    <a:pt x="1707" y="247"/>
                    <a:pt x="1707" y="247"/>
                    <a:pt x="1707" y="247"/>
                  </a:cubicBezTo>
                  <a:cubicBezTo>
                    <a:pt x="1541" y="247"/>
                    <a:pt x="1541" y="247"/>
                    <a:pt x="1541" y="247"/>
                  </a:cubicBezTo>
                  <a:lnTo>
                    <a:pt x="1541" y="184"/>
                  </a:lnTo>
                  <a:close/>
                  <a:moveTo>
                    <a:pt x="1541" y="307"/>
                  </a:moveTo>
                  <a:cubicBezTo>
                    <a:pt x="1707" y="307"/>
                    <a:pt x="1707" y="307"/>
                    <a:pt x="1707" y="307"/>
                  </a:cubicBezTo>
                  <a:cubicBezTo>
                    <a:pt x="1707" y="988"/>
                    <a:pt x="1707" y="988"/>
                    <a:pt x="1707" y="988"/>
                  </a:cubicBezTo>
                  <a:cubicBezTo>
                    <a:pt x="1541" y="988"/>
                    <a:pt x="1541" y="988"/>
                    <a:pt x="1541" y="988"/>
                  </a:cubicBezTo>
                  <a:lnTo>
                    <a:pt x="1541" y="307"/>
                  </a:lnTo>
                  <a:close/>
                  <a:moveTo>
                    <a:pt x="1143" y="618"/>
                  </a:moveTo>
                  <a:cubicBezTo>
                    <a:pt x="1309" y="618"/>
                    <a:pt x="1309" y="618"/>
                    <a:pt x="1309" y="618"/>
                  </a:cubicBezTo>
                  <a:cubicBezTo>
                    <a:pt x="1309" y="682"/>
                    <a:pt x="1309" y="682"/>
                    <a:pt x="1309" y="682"/>
                  </a:cubicBezTo>
                  <a:cubicBezTo>
                    <a:pt x="1143" y="682"/>
                    <a:pt x="1143" y="682"/>
                    <a:pt x="1143" y="682"/>
                  </a:cubicBezTo>
                  <a:lnTo>
                    <a:pt x="1143" y="618"/>
                  </a:lnTo>
                  <a:close/>
                  <a:moveTo>
                    <a:pt x="1143" y="742"/>
                  </a:moveTo>
                  <a:cubicBezTo>
                    <a:pt x="1309" y="742"/>
                    <a:pt x="1309" y="742"/>
                    <a:pt x="1309" y="742"/>
                  </a:cubicBezTo>
                  <a:cubicBezTo>
                    <a:pt x="1309" y="805"/>
                    <a:pt x="1309" y="805"/>
                    <a:pt x="1309" y="805"/>
                  </a:cubicBezTo>
                  <a:cubicBezTo>
                    <a:pt x="1143" y="805"/>
                    <a:pt x="1143" y="805"/>
                    <a:pt x="1143" y="805"/>
                  </a:cubicBezTo>
                  <a:lnTo>
                    <a:pt x="1143" y="742"/>
                  </a:lnTo>
                  <a:close/>
                  <a:moveTo>
                    <a:pt x="1143" y="865"/>
                  </a:moveTo>
                  <a:cubicBezTo>
                    <a:pt x="1309" y="865"/>
                    <a:pt x="1309" y="865"/>
                    <a:pt x="1309" y="865"/>
                  </a:cubicBezTo>
                  <a:cubicBezTo>
                    <a:pt x="1309" y="988"/>
                    <a:pt x="1309" y="988"/>
                    <a:pt x="1309" y="988"/>
                  </a:cubicBezTo>
                  <a:cubicBezTo>
                    <a:pt x="1143" y="988"/>
                    <a:pt x="1143" y="988"/>
                    <a:pt x="1143" y="988"/>
                  </a:cubicBezTo>
                  <a:lnTo>
                    <a:pt x="1143" y="865"/>
                  </a:lnTo>
                  <a:close/>
                  <a:moveTo>
                    <a:pt x="745" y="295"/>
                  </a:moveTo>
                  <a:cubicBezTo>
                    <a:pt x="745" y="231"/>
                    <a:pt x="745" y="231"/>
                    <a:pt x="745" y="231"/>
                  </a:cubicBezTo>
                  <a:cubicBezTo>
                    <a:pt x="911" y="231"/>
                    <a:pt x="911" y="231"/>
                    <a:pt x="911" y="231"/>
                  </a:cubicBezTo>
                  <a:cubicBezTo>
                    <a:pt x="911" y="295"/>
                    <a:pt x="911" y="295"/>
                    <a:pt x="911" y="295"/>
                  </a:cubicBezTo>
                  <a:lnTo>
                    <a:pt x="745" y="295"/>
                  </a:lnTo>
                  <a:close/>
                  <a:moveTo>
                    <a:pt x="745" y="417"/>
                  </a:moveTo>
                  <a:cubicBezTo>
                    <a:pt x="745" y="355"/>
                    <a:pt x="745" y="355"/>
                    <a:pt x="745" y="355"/>
                  </a:cubicBezTo>
                  <a:cubicBezTo>
                    <a:pt x="911" y="355"/>
                    <a:pt x="911" y="355"/>
                    <a:pt x="911" y="355"/>
                  </a:cubicBezTo>
                  <a:cubicBezTo>
                    <a:pt x="911" y="417"/>
                    <a:pt x="911" y="417"/>
                    <a:pt x="911" y="417"/>
                  </a:cubicBezTo>
                  <a:lnTo>
                    <a:pt x="745" y="417"/>
                  </a:lnTo>
                  <a:close/>
                  <a:moveTo>
                    <a:pt x="347" y="618"/>
                  </a:moveTo>
                  <a:cubicBezTo>
                    <a:pt x="513" y="618"/>
                    <a:pt x="513" y="618"/>
                    <a:pt x="513" y="618"/>
                  </a:cubicBezTo>
                  <a:cubicBezTo>
                    <a:pt x="513" y="682"/>
                    <a:pt x="513" y="682"/>
                    <a:pt x="513" y="682"/>
                  </a:cubicBezTo>
                  <a:cubicBezTo>
                    <a:pt x="347" y="682"/>
                    <a:pt x="347" y="682"/>
                    <a:pt x="347" y="682"/>
                  </a:cubicBezTo>
                  <a:lnTo>
                    <a:pt x="347" y="618"/>
                  </a:lnTo>
                  <a:close/>
                  <a:moveTo>
                    <a:pt x="347" y="742"/>
                  </a:moveTo>
                  <a:cubicBezTo>
                    <a:pt x="513" y="742"/>
                    <a:pt x="513" y="742"/>
                    <a:pt x="513" y="742"/>
                  </a:cubicBezTo>
                  <a:cubicBezTo>
                    <a:pt x="513" y="805"/>
                    <a:pt x="513" y="805"/>
                    <a:pt x="513" y="805"/>
                  </a:cubicBezTo>
                  <a:cubicBezTo>
                    <a:pt x="347" y="805"/>
                    <a:pt x="347" y="805"/>
                    <a:pt x="347" y="805"/>
                  </a:cubicBezTo>
                  <a:lnTo>
                    <a:pt x="347" y="742"/>
                  </a:lnTo>
                  <a:close/>
                  <a:moveTo>
                    <a:pt x="347" y="865"/>
                  </a:moveTo>
                  <a:cubicBezTo>
                    <a:pt x="513" y="865"/>
                    <a:pt x="513" y="865"/>
                    <a:pt x="513" y="865"/>
                  </a:cubicBezTo>
                  <a:cubicBezTo>
                    <a:pt x="513" y="988"/>
                    <a:pt x="513" y="988"/>
                    <a:pt x="513" y="988"/>
                  </a:cubicBezTo>
                  <a:cubicBezTo>
                    <a:pt x="347" y="988"/>
                    <a:pt x="347" y="988"/>
                    <a:pt x="347" y="988"/>
                  </a:cubicBezTo>
                  <a:lnTo>
                    <a:pt x="347" y="865"/>
                  </a:lnTo>
                  <a:close/>
                  <a:moveTo>
                    <a:pt x="1430" y="1534"/>
                  </a:moveTo>
                  <a:cubicBezTo>
                    <a:pt x="1430" y="1580"/>
                    <a:pt x="1430" y="1580"/>
                    <a:pt x="1430" y="1580"/>
                  </a:cubicBezTo>
                  <a:cubicBezTo>
                    <a:pt x="618" y="1580"/>
                    <a:pt x="618" y="1580"/>
                    <a:pt x="618" y="1580"/>
                  </a:cubicBezTo>
                  <a:cubicBezTo>
                    <a:pt x="618" y="1534"/>
                    <a:pt x="618" y="1534"/>
                    <a:pt x="618" y="1534"/>
                  </a:cubicBezTo>
                  <a:lnTo>
                    <a:pt x="1430" y="1534"/>
                  </a:lnTo>
                  <a:close/>
                  <a:moveTo>
                    <a:pt x="791" y="1474"/>
                  </a:moveTo>
                  <a:cubicBezTo>
                    <a:pt x="808" y="1325"/>
                    <a:pt x="808" y="1325"/>
                    <a:pt x="808" y="1325"/>
                  </a:cubicBezTo>
                  <a:cubicBezTo>
                    <a:pt x="1240" y="1325"/>
                    <a:pt x="1240" y="1325"/>
                    <a:pt x="1240" y="1325"/>
                  </a:cubicBezTo>
                  <a:cubicBezTo>
                    <a:pt x="1257" y="1474"/>
                    <a:pt x="1257" y="1474"/>
                    <a:pt x="1257" y="1474"/>
                  </a:cubicBezTo>
                  <a:lnTo>
                    <a:pt x="791" y="1474"/>
                  </a:lnTo>
                  <a:close/>
                  <a:moveTo>
                    <a:pt x="1958" y="1265"/>
                  </a:moveTo>
                  <a:cubicBezTo>
                    <a:pt x="90" y="1265"/>
                    <a:pt x="90" y="1265"/>
                    <a:pt x="90" y="1265"/>
                  </a:cubicBezTo>
                  <a:cubicBezTo>
                    <a:pt x="73" y="1265"/>
                    <a:pt x="60" y="1252"/>
                    <a:pt x="60" y="1235"/>
                  </a:cubicBezTo>
                  <a:cubicBezTo>
                    <a:pt x="60" y="1049"/>
                    <a:pt x="60" y="1049"/>
                    <a:pt x="60" y="1049"/>
                  </a:cubicBezTo>
                  <a:cubicBezTo>
                    <a:pt x="1988" y="1049"/>
                    <a:pt x="1988" y="1049"/>
                    <a:pt x="1988" y="1049"/>
                  </a:cubicBezTo>
                  <a:cubicBezTo>
                    <a:pt x="1988" y="1235"/>
                    <a:pt x="1988" y="1235"/>
                    <a:pt x="1988" y="1235"/>
                  </a:cubicBezTo>
                  <a:cubicBezTo>
                    <a:pt x="1988" y="1235"/>
                    <a:pt x="1988" y="1235"/>
                    <a:pt x="1988" y="1235"/>
                  </a:cubicBezTo>
                  <a:cubicBezTo>
                    <a:pt x="1988" y="1252"/>
                    <a:pt x="1975" y="1265"/>
                    <a:pt x="1958" y="1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67629" y="4641834"/>
            <a:ext cx="320554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386000" y="3691304"/>
            <a:ext cx="3420000" cy="2544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2700000" sx="98000" sy="98000" algn="tl" rotWithShape="0">
              <a:srgbClr val="637865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493229" y="4179626"/>
            <a:ext cx="21279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7032092" y="6119802"/>
            <a:ext cx="360000" cy="0"/>
          </a:xfrm>
          <a:prstGeom prst="line">
            <a:avLst/>
          </a:prstGeom>
          <a:ln w="12700">
            <a:solidFill>
              <a:srgbClr val="DCB1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4621712" y="4595396"/>
            <a:ext cx="2822448" cy="0"/>
          </a:xfrm>
          <a:prstGeom prst="line">
            <a:avLst/>
          </a:prstGeom>
          <a:ln>
            <a:solidFill>
              <a:schemeClr val="bg2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6927532" y="3917473"/>
            <a:ext cx="464560" cy="460520"/>
            <a:chOff x="7269163" y="3687763"/>
            <a:chExt cx="912812" cy="904875"/>
          </a:xfrm>
          <a:solidFill>
            <a:schemeClr val="bg2"/>
          </a:solidFill>
        </p:grpSpPr>
        <p:sp>
          <p:nvSpPr>
            <p:cNvPr id="64" name="Freeform 32"/>
            <p:cNvSpPr>
              <a:spLocks noEditPoints="1"/>
            </p:cNvSpPr>
            <p:nvPr/>
          </p:nvSpPr>
          <p:spPr bwMode="auto">
            <a:xfrm>
              <a:off x="7269163" y="3687763"/>
              <a:ext cx="912812" cy="474663"/>
            </a:xfrm>
            <a:custGeom>
              <a:avLst/>
              <a:gdLst>
                <a:gd name="T0" fmla="*/ 1678 w 2048"/>
                <a:gd name="T1" fmla="*/ 204 h 1066"/>
                <a:gd name="T2" fmla="*/ 1608 w 2048"/>
                <a:gd name="T3" fmla="*/ 0 h 1066"/>
                <a:gd name="T4" fmla="*/ 1507 w 2048"/>
                <a:gd name="T5" fmla="*/ 167 h 1066"/>
                <a:gd name="T6" fmla="*/ 917 w 2048"/>
                <a:gd name="T7" fmla="*/ 204 h 1066"/>
                <a:gd name="T8" fmla="*/ 707 w 2048"/>
                <a:gd name="T9" fmla="*/ 204 h 1066"/>
                <a:gd name="T10" fmla="*/ 0 w 2048"/>
                <a:gd name="T11" fmla="*/ 294 h 1066"/>
                <a:gd name="T12" fmla="*/ 30 w 2048"/>
                <a:gd name="T13" fmla="*/ 546 h 1066"/>
                <a:gd name="T14" fmla="*/ 60 w 2048"/>
                <a:gd name="T15" fmla="*/ 294 h 1066"/>
                <a:gd name="T16" fmla="*/ 699 w 2048"/>
                <a:gd name="T17" fmla="*/ 264 h 1066"/>
                <a:gd name="T18" fmla="*/ 456 w 2048"/>
                <a:gd name="T19" fmla="*/ 526 h 1066"/>
                <a:gd name="T20" fmla="*/ 280 w 2048"/>
                <a:gd name="T21" fmla="*/ 621 h 1066"/>
                <a:gd name="T22" fmla="*/ 508 w 2048"/>
                <a:gd name="T23" fmla="*/ 621 h 1066"/>
                <a:gd name="T24" fmla="*/ 748 w 2048"/>
                <a:gd name="T25" fmla="*/ 343 h 1066"/>
                <a:gd name="T26" fmla="*/ 894 w 2048"/>
                <a:gd name="T27" fmla="*/ 327 h 1066"/>
                <a:gd name="T28" fmla="*/ 1096 w 2048"/>
                <a:gd name="T29" fmla="*/ 471 h 1066"/>
                <a:gd name="T30" fmla="*/ 1324 w 2048"/>
                <a:gd name="T31" fmla="*/ 471 h 1066"/>
                <a:gd name="T32" fmla="*/ 1491 w 2048"/>
                <a:gd name="T33" fmla="*/ 264 h 1066"/>
                <a:gd name="T34" fmla="*/ 1988 w 2048"/>
                <a:gd name="T35" fmla="*/ 294 h 1066"/>
                <a:gd name="T36" fmla="*/ 2018 w 2048"/>
                <a:gd name="T37" fmla="*/ 1066 h 1066"/>
                <a:gd name="T38" fmla="*/ 2048 w 2048"/>
                <a:gd name="T39" fmla="*/ 294 h 1066"/>
                <a:gd name="T40" fmla="*/ 394 w 2048"/>
                <a:gd name="T41" fmla="*/ 675 h 1066"/>
                <a:gd name="T42" fmla="*/ 394 w 2048"/>
                <a:gd name="T43" fmla="*/ 568 h 1066"/>
                <a:gd name="T44" fmla="*/ 394 w 2048"/>
                <a:gd name="T45" fmla="*/ 675 h 1066"/>
                <a:gd name="T46" fmla="*/ 758 w 2048"/>
                <a:gd name="T47" fmla="*/ 249 h 1066"/>
                <a:gd name="T48" fmla="*/ 866 w 2048"/>
                <a:gd name="T49" fmla="*/ 249 h 1066"/>
                <a:gd name="T50" fmla="*/ 1210 w 2048"/>
                <a:gd name="T51" fmla="*/ 525 h 1066"/>
                <a:gd name="T52" fmla="*/ 1210 w 2048"/>
                <a:gd name="T53" fmla="*/ 418 h 1066"/>
                <a:gd name="T54" fmla="*/ 1210 w 2048"/>
                <a:gd name="T55" fmla="*/ 525 h 1066"/>
                <a:gd name="T56" fmla="*/ 1210 w 2048"/>
                <a:gd name="T57" fmla="*/ 358 h 1066"/>
                <a:gd name="T58" fmla="*/ 923 w 2048"/>
                <a:gd name="T59" fmla="*/ 275 h 1066"/>
                <a:gd name="T60" fmla="*/ 1402 w 2048"/>
                <a:gd name="T61" fmla="*/ 264 h 1066"/>
                <a:gd name="T62" fmla="*/ 1608 w 2048"/>
                <a:gd name="T63" fmla="*/ 168 h 1066"/>
                <a:gd name="T64" fmla="*/ 1608 w 2048"/>
                <a:gd name="T65" fmla="*/ 60 h 1066"/>
                <a:gd name="T66" fmla="*/ 1608 w 2048"/>
                <a:gd name="T67" fmla="*/ 168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8" h="1066">
                  <a:moveTo>
                    <a:pt x="1958" y="204"/>
                  </a:moveTo>
                  <a:cubicBezTo>
                    <a:pt x="1678" y="204"/>
                    <a:pt x="1678" y="204"/>
                    <a:pt x="1678" y="204"/>
                  </a:cubicBezTo>
                  <a:cubicBezTo>
                    <a:pt x="1705" y="183"/>
                    <a:pt x="1722" y="151"/>
                    <a:pt x="1722" y="114"/>
                  </a:cubicBezTo>
                  <a:cubicBezTo>
                    <a:pt x="1722" y="52"/>
                    <a:pt x="1671" y="0"/>
                    <a:pt x="1608" y="0"/>
                  </a:cubicBezTo>
                  <a:cubicBezTo>
                    <a:pt x="1545" y="0"/>
                    <a:pt x="1494" y="51"/>
                    <a:pt x="1494" y="114"/>
                  </a:cubicBezTo>
                  <a:cubicBezTo>
                    <a:pt x="1494" y="133"/>
                    <a:pt x="1499" y="152"/>
                    <a:pt x="1507" y="167"/>
                  </a:cubicBezTo>
                  <a:cubicBezTo>
                    <a:pt x="1467" y="204"/>
                    <a:pt x="1467" y="204"/>
                    <a:pt x="1467" y="204"/>
                  </a:cubicBezTo>
                  <a:cubicBezTo>
                    <a:pt x="917" y="204"/>
                    <a:pt x="917" y="204"/>
                    <a:pt x="917" y="204"/>
                  </a:cubicBezTo>
                  <a:cubicBezTo>
                    <a:pt x="899" y="163"/>
                    <a:pt x="859" y="135"/>
                    <a:pt x="812" y="135"/>
                  </a:cubicBezTo>
                  <a:cubicBezTo>
                    <a:pt x="765" y="135"/>
                    <a:pt x="725" y="163"/>
                    <a:pt x="707" y="204"/>
                  </a:cubicBezTo>
                  <a:cubicBezTo>
                    <a:pt x="90" y="204"/>
                    <a:pt x="90" y="204"/>
                    <a:pt x="90" y="204"/>
                  </a:cubicBezTo>
                  <a:cubicBezTo>
                    <a:pt x="40" y="204"/>
                    <a:pt x="0" y="245"/>
                    <a:pt x="0" y="294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32"/>
                    <a:pt x="13" y="546"/>
                    <a:pt x="30" y="546"/>
                  </a:cubicBezTo>
                  <a:cubicBezTo>
                    <a:pt x="47" y="546"/>
                    <a:pt x="60" y="532"/>
                    <a:pt x="60" y="516"/>
                  </a:cubicBezTo>
                  <a:cubicBezTo>
                    <a:pt x="60" y="294"/>
                    <a:pt x="60" y="294"/>
                    <a:pt x="60" y="294"/>
                  </a:cubicBezTo>
                  <a:cubicBezTo>
                    <a:pt x="60" y="278"/>
                    <a:pt x="73" y="264"/>
                    <a:pt x="90" y="264"/>
                  </a:cubicBezTo>
                  <a:cubicBezTo>
                    <a:pt x="699" y="264"/>
                    <a:pt x="699" y="264"/>
                    <a:pt x="699" y="264"/>
                  </a:cubicBezTo>
                  <a:cubicBezTo>
                    <a:pt x="701" y="276"/>
                    <a:pt x="704" y="287"/>
                    <a:pt x="709" y="297"/>
                  </a:cubicBezTo>
                  <a:cubicBezTo>
                    <a:pt x="456" y="526"/>
                    <a:pt x="456" y="526"/>
                    <a:pt x="456" y="526"/>
                  </a:cubicBezTo>
                  <a:cubicBezTo>
                    <a:pt x="438" y="514"/>
                    <a:pt x="417" y="507"/>
                    <a:pt x="394" y="507"/>
                  </a:cubicBezTo>
                  <a:cubicBezTo>
                    <a:pt x="331" y="507"/>
                    <a:pt x="280" y="559"/>
                    <a:pt x="280" y="621"/>
                  </a:cubicBezTo>
                  <a:cubicBezTo>
                    <a:pt x="280" y="684"/>
                    <a:pt x="331" y="735"/>
                    <a:pt x="394" y="735"/>
                  </a:cubicBezTo>
                  <a:cubicBezTo>
                    <a:pt x="456" y="735"/>
                    <a:pt x="508" y="684"/>
                    <a:pt x="508" y="621"/>
                  </a:cubicBezTo>
                  <a:cubicBezTo>
                    <a:pt x="508" y="603"/>
                    <a:pt x="503" y="586"/>
                    <a:pt x="496" y="571"/>
                  </a:cubicBezTo>
                  <a:cubicBezTo>
                    <a:pt x="748" y="343"/>
                    <a:pt x="748" y="343"/>
                    <a:pt x="748" y="343"/>
                  </a:cubicBezTo>
                  <a:cubicBezTo>
                    <a:pt x="766" y="355"/>
                    <a:pt x="788" y="362"/>
                    <a:pt x="812" y="362"/>
                  </a:cubicBezTo>
                  <a:cubicBezTo>
                    <a:pt x="844" y="362"/>
                    <a:pt x="873" y="349"/>
                    <a:pt x="894" y="327"/>
                  </a:cubicBezTo>
                  <a:cubicBezTo>
                    <a:pt x="1099" y="449"/>
                    <a:pt x="1099" y="449"/>
                    <a:pt x="1099" y="449"/>
                  </a:cubicBezTo>
                  <a:cubicBezTo>
                    <a:pt x="1097" y="456"/>
                    <a:pt x="1096" y="464"/>
                    <a:pt x="1096" y="471"/>
                  </a:cubicBezTo>
                  <a:cubicBezTo>
                    <a:pt x="1096" y="534"/>
                    <a:pt x="1147" y="585"/>
                    <a:pt x="1210" y="585"/>
                  </a:cubicBezTo>
                  <a:cubicBezTo>
                    <a:pt x="1273" y="585"/>
                    <a:pt x="1324" y="534"/>
                    <a:pt x="1324" y="471"/>
                  </a:cubicBezTo>
                  <a:cubicBezTo>
                    <a:pt x="1324" y="455"/>
                    <a:pt x="1320" y="440"/>
                    <a:pt x="1314" y="426"/>
                  </a:cubicBezTo>
                  <a:cubicBezTo>
                    <a:pt x="1491" y="264"/>
                    <a:pt x="1491" y="264"/>
                    <a:pt x="1491" y="264"/>
                  </a:cubicBezTo>
                  <a:cubicBezTo>
                    <a:pt x="1958" y="264"/>
                    <a:pt x="1958" y="264"/>
                    <a:pt x="1958" y="264"/>
                  </a:cubicBezTo>
                  <a:cubicBezTo>
                    <a:pt x="1975" y="264"/>
                    <a:pt x="1988" y="278"/>
                    <a:pt x="1988" y="294"/>
                  </a:cubicBezTo>
                  <a:cubicBezTo>
                    <a:pt x="1988" y="1036"/>
                    <a:pt x="1988" y="1036"/>
                    <a:pt x="1988" y="1036"/>
                  </a:cubicBezTo>
                  <a:cubicBezTo>
                    <a:pt x="1988" y="1052"/>
                    <a:pt x="2001" y="1066"/>
                    <a:pt x="2018" y="1066"/>
                  </a:cubicBezTo>
                  <a:cubicBezTo>
                    <a:pt x="2035" y="1066"/>
                    <a:pt x="2048" y="1052"/>
                    <a:pt x="2048" y="1036"/>
                  </a:cubicBezTo>
                  <a:cubicBezTo>
                    <a:pt x="2048" y="294"/>
                    <a:pt x="2048" y="294"/>
                    <a:pt x="2048" y="294"/>
                  </a:cubicBezTo>
                  <a:cubicBezTo>
                    <a:pt x="2048" y="245"/>
                    <a:pt x="2008" y="204"/>
                    <a:pt x="1958" y="204"/>
                  </a:cubicBezTo>
                  <a:close/>
                  <a:moveTo>
                    <a:pt x="394" y="675"/>
                  </a:moveTo>
                  <a:cubicBezTo>
                    <a:pt x="364" y="675"/>
                    <a:pt x="340" y="651"/>
                    <a:pt x="340" y="621"/>
                  </a:cubicBezTo>
                  <a:cubicBezTo>
                    <a:pt x="340" y="592"/>
                    <a:pt x="364" y="568"/>
                    <a:pt x="394" y="568"/>
                  </a:cubicBezTo>
                  <a:cubicBezTo>
                    <a:pt x="423" y="568"/>
                    <a:pt x="447" y="592"/>
                    <a:pt x="447" y="621"/>
                  </a:cubicBezTo>
                  <a:cubicBezTo>
                    <a:pt x="447" y="651"/>
                    <a:pt x="423" y="675"/>
                    <a:pt x="394" y="675"/>
                  </a:cubicBezTo>
                  <a:close/>
                  <a:moveTo>
                    <a:pt x="812" y="302"/>
                  </a:moveTo>
                  <a:cubicBezTo>
                    <a:pt x="782" y="302"/>
                    <a:pt x="758" y="278"/>
                    <a:pt x="758" y="249"/>
                  </a:cubicBezTo>
                  <a:cubicBezTo>
                    <a:pt x="758" y="219"/>
                    <a:pt x="782" y="195"/>
                    <a:pt x="812" y="195"/>
                  </a:cubicBezTo>
                  <a:cubicBezTo>
                    <a:pt x="842" y="195"/>
                    <a:pt x="866" y="219"/>
                    <a:pt x="866" y="249"/>
                  </a:cubicBezTo>
                  <a:cubicBezTo>
                    <a:pt x="866" y="278"/>
                    <a:pt x="842" y="302"/>
                    <a:pt x="812" y="302"/>
                  </a:cubicBezTo>
                  <a:close/>
                  <a:moveTo>
                    <a:pt x="1210" y="525"/>
                  </a:moveTo>
                  <a:cubicBezTo>
                    <a:pt x="1180" y="525"/>
                    <a:pt x="1156" y="501"/>
                    <a:pt x="1156" y="471"/>
                  </a:cubicBezTo>
                  <a:cubicBezTo>
                    <a:pt x="1156" y="442"/>
                    <a:pt x="1180" y="418"/>
                    <a:pt x="1210" y="418"/>
                  </a:cubicBezTo>
                  <a:cubicBezTo>
                    <a:pt x="1240" y="418"/>
                    <a:pt x="1264" y="442"/>
                    <a:pt x="1264" y="471"/>
                  </a:cubicBezTo>
                  <a:cubicBezTo>
                    <a:pt x="1264" y="501"/>
                    <a:pt x="1240" y="525"/>
                    <a:pt x="1210" y="525"/>
                  </a:cubicBezTo>
                  <a:close/>
                  <a:moveTo>
                    <a:pt x="1276" y="379"/>
                  </a:moveTo>
                  <a:cubicBezTo>
                    <a:pt x="1258" y="366"/>
                    <a:pt x="1235" y="358"/>
                    <a:pt x="1210" y="358"/>
                  </a:cubicBezTo>
                  <a:cubicBezTo>
                    <a:pt x="1177" y="358"/>
                    <a:pt x="1147" y="372"/>
                    <a:pt x="1126" y="395"/>
                  </a:cubicBezTo>
                  <a:cubicBezTo>
                    <a:pt x="923" y="275"/>
                    <a:pt x="923" y="275"/>
                    <a:pt x="923" y="275"/>
                  </a:cubicBezTo>
                  <a:cubicBezTo>
                    <a:pt x="924" y="271"/>
                    <a:pt x="924" y="268"/>
                    <a:pt x="925" y="264"/>
                  </a:cubicBezTo>
                  <a:cubicBezTo>
                    <a:pt x="1402" y="264"/>
                    <a:pt x="1402" y="264"/>
                    <a:pt x="1402" y="264"/>
                  </a:cubicBezTo>
                  <a:lnTo>
                    <a:pt x="1276" y="379"/>
                  </a:lnTo>
                  <a:close/>
                  <a:moveTo>
                    <a:pt x="1608" y="168"/>
                  </a:moveTo>
                  <a:cubicBezTo>
                    <a:pt x="1578" y="168"/>
                    <a:pt x="1554" y="144"/>
                    <a:pt x="1554" y="114"/>
                  </a:cubicBezTo>
                  <a:cubicBezTo>
                    <a:pt x="1554" y="85"/>
                    <a:pt x="1578" y="60"/>
                    <a:pt x="1608" y="60"/>
                  </a:cubicBezTo>
                  <a:cubicBezTo>
                    <a:pt x="1638" y="60"/>
                    <a:pt x="1662" y="85"/>
                    <a:pt x="1662" y="114"/>
                  </a:cubicBezTo>
                  <a:cubicBezTo>
                    <a:pt x="1662" y="144"/>
                    <a:pt x="1638" y="168"/>
                    <a:pt x="1608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3"/>
            <p:cNvSpPr>
              <a:spLocks noEditPoints="1"/>
            </p:cNvSpPr>
            <p:nvPr/>
          </p:nvSpPr>
          <p:spPr bwMode="auto">
            <a:xfrm>
              <a:off x="7269163" y="3862388"/>
              <a:ext cx="912812" cy="730250"/>
            </a:xfrm>
            <a:custGeom>
              <a:avLst/>
              <a:gdLst>
                <a:gd name="T0" fmla="*/ 1988 w 2048"/>
                <a:gd name="T1" fmla="*/ 762 h 1640"/>
                <a:gd name="T2" fmla="*/ 1767 w 2048"/>
                <a:gd name="T3" fmla="*/ 277 h 1640"/>
                <a:gd name="T4" fmla="*/ 1737 w 2048"/>
                <a:gd name="T5" fmla="*/ 0 h 1640"/>
                <a:gd name="T6" fmla="*/ 1481 w 2048"/>
                <a:gd name="T7" fmla="*/ 154 h 1640"/>
                <a:gd name="T8" fmla="*/ 1369 w 2048"/>
                <a:gd name="T9" fmla="*/ 988 h 1640"/>
                <a:gd name="T10" fmla="*/ 1369 w 2048"/>
                <a:gd name="T11" fmla="*/ 588 h 1640"/>
                <a:gd name="T12" fmla="*/ 1083 w 2048"/>
                <a:gd name="T13" fmla="*/ 588 h 1640"/>
                <a:gd name="T14" fmla="*/ 1083 w 2048"/>
                <a:gd name="T15" fmla="*/ 988 h 1640"/>
                <a:gd name="T16" fmla="*/ 971 w 2048"/>
                <a:gd name="T17" fmla="*/ 325 h 1640"/>
                <a:gd name="T18" fmla="*/ 715 w 2048"/>
                <a:gd name="T19" fmla="*/ 171 h 1640"/>
                <a:gd name="T20" fmla="*/ 685 w 2048"/>
                <a:gd name="T21" fmla="*/ 447 h 1640"/>
                <a:gd name="T22" fmla="*/ 745 w 2048"/>
                <a:gd name="T23" fmla="*/ 615 h 1640"/>
                <a:gd name="T24" fmla="*/ 911 w 2048"/>
                <a:gd name="T25" fmla="*/ 988 h 1640"/>
                <a:gd name="T26" fmla="*/ 715 w 2048"/>
                <a:gd name="T27" fmla="*/ 705 h 1640"/>
                <a:gd name="T28" fmla="*/ 573 w 2048"/>
                <a:gd name="T29" fmla="*/ 988 h 1640"/>
                <a:gd name="T30" fmla="*/ 573 w 2048"/>
                <a:gd name="T31" fmla="*/ 588 h 1640"/>
                <a:gd name="T32" fmla="*/ 287 w 2048"/>
                <a:gd name="T33" fmla="*/ 588 h 1640"/>
                <a:gd name="T34" fmla="*/ 287 w 2048"/>
                <a:gd name="T35" fmla="*/ 988 h 1640"/>
                <a:gd name="T36" fmla="*/ 30 w 2048"/>
                <a:gd name="T37" fmla="*/ 212 h 1640"/>
                <a:gd name="T38" fmla="*/ 90 w 2048"/>
                <a:gd name="T39" fmla="*/ 1325 h 1640"/>
                <a:gd name="T40" fmla="*/ 588 w 2048"/>
                <a:gd name="T41" fmla="*/ 1474 h 1640"/>
                <a:gd name="T42" fmla="*/ 588 w 2048"/>
                <a:gd name="T43" fmla="*/ 1640 h 1640"/>
                <a:gd name="T44" fmla="*/ 1490 w 2048"/>
                <a:gd name="T45" fmla="*/ 1504 h 1640"/>
                <a:gd name="T46" fmla="*/ 1301 w 2048"/>
                <a:gd name="T47" fmla="*/ 1325 h 1640"/>
                <a:gd name="T48" fmla="*/ 2048 w 2048"/>
                <a:gd name="T49" fmla="*/ 1018 h 1640"/>
                <a:gd name="T50" fmla="*/ 1541 w 2048"/>
                <a:gd name="T51" fmla="*/ 60 h 1640"/>
                <a:gd name="T52" fmla="*/ 1541 w 2048"/>
                <a:gd name="T53" fmla="*/ 124 h 1640"/>
                <a:gd name="T54" fmla="*/ 1707 w 2048"/>
                <a:gd name="T55" fmla="*/ 184 h 1640"/>
                <a:gd name="T56" fmla="*/ 1541 w 2048"/>
                <a:gd name="T57" fmla="*/ 184 h 1640"/>
                <a:gd name="T58" fmla="*/ 1707 w 2048"/>
                <a:gd name="T59" fmla="*/ 988 h 1640"/>
                <a:gd name="T60" fmla="*/ 1143 w 2048"/>
                <a:gd name="T61" fmla="*/ 618 h 1640"/>
                <a:gd name="T62" fmla="*/ 1143 w 2048"/>
                <a:gd name="T63" fmla="*/ 682 h 1640"/>
                <a:gd name="T64" fmla="*/ 1309 w 2048"/>
                <a:gd name="T65" fmla="*/ 742 h 1640"/>
                <a:gd name="T66" fmla="*/ 1143 w 2048"/>
                <a:gd name="T67" fmla="*/ 742 h 1640"/>
                <a:gd name="T68" fmla="*/ 1309 w 2048"/>
                <a:gd name="T69" fmla="*/ 988 h 1640"/>
                <a:gd name="T70" fmla="*/ 745 w 2048"/>
                <a:gd name="T71" fmla="*/ 295 h 1640"/>
                <a:gd name="T72" fmla="*/ 911 w 2048"/>
                <a:gd name="T73" fmla="*/ 295 h 1640"/>
                <a:gd name="T74" fmla="*/ 745 w 2048"/>
                <a:gd name="T75" fmla="*/ 355 h 1640"/>
                <a:gd name="T76" fmla="*/ 745 w 2048"/>
                <a:gd name="T77" fmla="*/ 417 h 1640"/>
                <a:gd name="T78" fmla="*/ 513 w 2048"/>
                <a:gd name="T79" fmla="*/ 682 h 1640"/>
                <a:gd name="T80" fmla="*/ 347 w 2048"/>
                <a:gd name="T81" fmla="*/ 742 h 1640"/>
                <a:gd name="T82" fmla="*/ 347 w 2048"/>
                <a:gd name="T83" fmla="*/ 805 h 1640"/>
                <a:gd name="T84" fmla="*/ 513 w 2048"/>
                <a:gd name="T85" fmla="*/ 865 h 1640"/>
                <a:gd name="T86" fmla="*/ 347 w 2048"/>
                <a:gd name="T87" fmla="*/ 865 h 1640"/>
                <a:gd name="T88" fmla="*/ 618 w 2048"/>
                <a:gd name="T89" fmla="*/ 1580 h 1640"/>
                <a:gd name="T90" fmla="*/ 791 w 2048"/>
                <a:gd name="T91" fmla="*/ 1474 h 1640"/>
                <a:gd name="T92" fmla="*/ 1257 w 2048"/>
                <a:gd name="T93" fmla="*/ 1474 h 1640"/>
                <a:gd name="T94" fmla="*/ 90 w 2048"/>
                <a:gd name="T95" fmla="*/ 1265 h 1640"/>
                <a:gd name="T96" fmla="*/ 1988 w 2048"/>
                <a:gd name="T97" fmla="*/ 1049 h 1640"/>
                <a:gd name="T98" fmla="*/ 1958 w 2048"/>
                <a:gd name="T99" fmla="*/ 1265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8" h="1640">
                  <a:moveTo>
                    <a:pt x="2048" y="762"/>
                  </a:moveTo>
                  <a:cubicBezTo>
                    <a:pt x="2048" y="745"/>
                    <a:pt x="2035" y="732"/>
                    <a:pt x="2018" y="732"/>
                  </a:cubicBezTo>
                  <a:cubicBezTo>
                    <a:pt x="2001" y="732"/>
                    <a:pt x="1988" y="745"/>
                    <a:pt x="1988" y="762"/>
                  </a:cubicBezTo>
                  <a:cubicBezTo>
                    <a:pt x="1988" y="988"/>
                    <a:pt x="1988" y="988"/>
                    <a:pt x="1988" y="988"/>
                  </a:cubicBezTo>
                  <a:cubicBezTo>
                    <a:pt x="1767" y="988"/>
                    <a:pt x="1767" y="988"/>
                    <a:pt x="1767" y="988"/>
                  </a:cubicBezTo>
                  <a:cubicBezTo>
                    <a:pt x="1767" y="277"/>
                    <a:pt x="1767" y="277"/>
                    <a:pt x="1767" y="277"/>
                  </a:cubicBezTo>
                  <a:cubicBezTo>
                    <a:pt x="1767" y="154"/>
                    <a:pt x="1767" y="154"/>
                    <a:pt x="1767" y="154"/>
                  </a:cubicBezTo>
                  <a:cubicBezTo>
                    <a:pt x="1767" y="30"/>
                    <a:pt x="1767" y="30"/>
                    <a:pt x="1767" y="30"/>
                  </a:cubicBezTo>
                  <a:cubicBezTo>
                    <a:pt x="1767" y="13"/>
                    <a:pt x="1754" y="0"/>
                    <a:pt x="1737" y="0"/>
                  </a:cubicBezTo>
                  <a:cubicBezTo>
                    <a:pt x="1511" y="0"/>
                    <a:pt x="1511" y="0"/>
                    <a:pt x="1511" y="0"/>
                  </a:cubicBezTo>
                  <a:cubicBezTo>
                    <a:pt x="1495" y="0"/>
                    <a:pt x="1481" y="13"/>
                    <a:pt x="1481" y="30"/>
                  </a:cubicBezTo>
                  <a:cubicBezTo>
                    <a:pt x="1481" y="154"/>
                    <a:pt x="1481" y="154"/>
                    <a:pt x="1481" y="154"/>
                  </a:cubicBezTo>
                  <a:cubicBezTo>
                    <a:pt x="1481" y="277"/>
                    <a:pt x="1481" y="277"/>
                    <a:pt x="1481" y="277"/>
                  </a:cubicBezTo>
                  <a:cubicBezTo>
                    <a:pt x="1481" y="988"/>
                    <a:pt x="1481" y="988"/>
                    <a:pt x="1481" y="988"/>
                  </a:cubicBezTo>
                  <a:cubicBezTo>
                    <a:pt x="1369" y="988"/>
                    <a:pt x="1369" y="988"/>
                    <a:pt x="1369" y="988"/>
                  </a:cubicBezTo>
                  <a:cubicBezTo>
                    <a:pt x="1369" y="835"/>
                    <a:pt x="1369" y="835"/>
                    <a:pt x="1369" y="835"/>
                  </a:cubicBezTo>
                  <a:cubicBezTo>
                    <a:pt x="1369" y="712"/>
                    <a:pt x="1369" y="712"/>
                    <a:pt x="1369" y="712"/>
                  </a:cubicBezTo>
                  <a:cubicBezTo>
                    <a:pt x="1369" y="588"/>
                    <a:pt x="1369" y="588"/>
                    <a:pt x="1369" y="588"/>
                  </a:cubicBezTo>
                  <a:cubicBezTo>
                    <a:pt x="1369" y="571"/>
                    <a:pt x="1356" y="558"/>
                    <a:pt x="1339" y="558"/>
                  </a:cubicBezTo>
                  <a:cubicBezTo>
                    <a:pt x="1113" y="558"/>
                    <a:pt x="1113" y="558"/>
                    <a:pt x="1113" y="558"/>
                  </a:cubicBezTo>
                  <a:cubicBezTo>
                    <a:pt x="1097" y="558"/>
                    <a:pt x="1083" y="571"/>
                    <a:pt x="1083" y="588"/>
                  </a:cubicBezTo>
                  <a:cubicBezTo>
                    <a:pt x="1083" y="712"/>
                    <a:pt x="1083" y="712"/>
                    <a:pt x="1083" y="712"/>
                  </a:cubicBezTo>
                  <a:cubicBezTo>
                    <a:pt x="1083" y="835"/>
                    <a:pt x="1083" y="835"/>
                    <a:pt x="1083" y="835"/>
                  </a:cubicBezTo>
                  <a:cubicBezTo>
                    <a:pt x="1083" y="988"/>
                    <a:pt x="1083" y="988"/>
                    <a:pt x="1083" y="988"/>
                  </a:cubicBezTo>
                  <a:cubicBezTo>
                    <a:pt x="971" y="988"/>
                    <a:pt x="971" y="988"/>
                    <a:pt x="971" y="988"/>
                  </a:cubicBezTo>
                  <a:cubicBezTo>
                    <a:pt x="971" y="447"/>
                    <a:pt x="971" y="447"/>
                    <a:pt x="971" y="447"/>
                  </a:cubicBezTo>
                  <a:cubicBezTo>
                    <a:pt x="971" y="325"/>
                    <a:pt x="971" y="325"/>
                    <a:pt x="971" y="325"/>
                  </a:cubicBezTo>
                  <a:cubicBezTo>
                    <a:pt x="971" y="201"/>
                    <a:pt x="971" y="201"/>
                    <a:pt x="971" y="201"/>
                  </a:cubicBezTo>
                  <a:cubicBezTo>
                    <a:pt x="971" y="184"/>
                    <a:pt x="958" y="171"/>
                    <a:pt x="941" y="171"/>
                  </a:cubicBezTo>
                  <a:cubicBezTo>
                    <a:pt x="715" y="171"/>
                    <a:pt x="715" y="171"/>
                    <a:pt x="715" y="171"/>
                  </a:cubicBezTo>
                  <a:cubicBezTo>
                    <a:pt x="699" y="171"/>
                    <a:pt x="685" y="184"/>
                    <a:pt x="685" y="201"/>
                  </a:cubicBezTo>
                  <a:cubicBezTo>
                    <a:pt x="685" y="325"/>
                    <a:pt x="685" y="325"/>
                    <a:pt x="685" y="325"/>
                  </a:cubicBezTo>
                  <a:cubicBezTo>
                    <a:pt x="685" y="447"/>
                    <a:pt x="685" y="447"/>
                    <a:pt x="685" y="447"/>
                  </a:cubicBezTo>
                  <a:cubicBezTo>
                    <a:pt x="685" y="615"/>
                    <a:pt x="685" y="615"/>
                    <a:pt x="685" y="615"/>
                  </a:cubicBezTo>
                  <a:cubicBezTo>
                    <a:pt x="685" y="632"/>
                    <a:pt x="699" y="645"/>
                    <a:pt x="715" y="645"/>
                  </a:cubicBezTo>
                  <a:cubicBezTo>
                    <a:pt x="732" y="645"/>
                    <a:pt x="745" y="632"/>
                    <a:pt x="745" y="615"/>
                  </a:cubicBezTo>
                  <a:cubicBezTo>
                    <a:pt x="745" y="477"/>
                    <a:pt x="745" y="477"/>
                    <a:pt x="745" y="477"/>
                  </a:cubicBezTo>
                  <a:cubicBezTo>
                    <a:pt x="911" y="477"/>
                    <a:pt x="911" y="477"/>
                    <a:pt x="911" y="477"/>
                  </a:cubicBezTo>
                  <a:cubicBezTo>
                    <a:pt x="911" y="988"/>
                    <a:pt x="911" y="988"/>
                    <a:pt x="911" y="988"/>
                  </a:cubicBezTo>
                  <a:cubicBezTo>
                    <a:pt x="745" y="988"/>
                    <a:pt x="745" y="988"/>
                    <a:pt x="745" y="988"/>
                  </a:cubicBezTo>
                  <a:cubicBezTo>
                    <a:pt x="745" y="735"/>
                    <a:pt x="745" y="735"/>
                    <a:pt x="745" y="735"/>
                  </a:cubicBezTo>
                  <a:cubicBezTo>
                    <a:pt x="745" y="719"/>
                    <a:pt x="732" y="705"/>
                    <a:pt x="715" y="705"/>
                  </a:cubicBezTo>
                  <a:cubicBezTo>
                    <a:pt x="699" y="705"/>
                    <a:pt x="685" y="719"/>
                    <a:pt x="685" y="735"/>
                  </a:cubicBezTo>
                  <a:cubicBezTo>
                    <a:pt x="685" y="988"/>
                    <a:pt x="685" y="988"/>
                    <a:pt x="685" y="988"/>
                  </a:cubicBezTo>
                  <a:cubicBezTo>
                    <a:pt x="573" y="988"/>
                    <a:pt x="573" y="988"/>
                    <a:pt x="573" y="988"/>
                  </a:cubicBezTo>
                  <a:cubicBezTo>
                    <a:pt x="573" y="835"/>
                    <a:pt x="573" y="835"/>
                    <a:pt x="573" y="835"/>
                  </a:cubicBezTo>
                  <a:cubicBezTo>
                    <a:pt x="573" y="712"/>
                    <a:pt x="573" y="712"/>
                    <a:pt x="573" y="712"/>
                  </a:cubicBezTo>
                  <a:cubicBezTo>
                    <a:pt x="573" y="588"/>
                    <a:pt x="573" y="588"/>
                    <a:pt x="573" y="588"/>
                  </a:cubicBezTo>
                  <a:cubicBezTo>
                    <a:pt x="573" y="571"/>
                    <a:pt x="560" y="558"/>
                    <a:pt x="543" y="558"/>
                  </a:cubicBezTo>
                  <a:cubicBezTo>
                    <a:pt x="317" y="558"/>
                    <a:pt x="317" y="558"/>
                    <a:pt x="317" y="558"/>
                  </a:cubicBezTo>
                  <a:cubicBezTo>
                    <a:pt x="301" y="558"/>
                    <a:pt x="287" y="571"/>
                    <a:pt x="287" y="588"/>
                  </a:cubicBezTo>
                  <a:cubicBezTo>
                    <a:pt x="287" y="712"/>
                    <a:pt x="287" y="712"/>
                    <a:pt x="287" y="712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87" y="988"/>
                    <a:pt x="287" y="988"/>
                    <a:pt x="287" y="988"/>
                  </a:cubicBezTo>
                  <a:cubicBezTo>
                    <a:pt x="60" y="988"/>
                    <a:pt x="60" y="988"/>
                    <a:pt x="60" y="988"/>
                  </a:cubicBezTo>
                  <a:cubicBezTo>
                    <a:pt x="60" y="242"/>
                    <a:pt x="60" y="242"/>
                    <a:pt x="60" y="242"/>
                  </a:cubicBezTo>
                  <a:cubicBezTo>
                    <a:pt x="60" y="225"/>
                    <a:pt x="47" y="212"/>
                    <a:pt x="30" y="212"/>
                  </a:cubicBezTo>
                  <a:cubicBezTo>
                    <a:pt x="13" y="212"/>
                    <a:pt x="0" y="225"/>
                    <a:pt x="0" y="242"/>
                  </a:cubicBezTo>
                  <a:cubicBezTo>
                    <a:pt x="0" y="1235"/>
                    <a:pt x="0" y="1235"/>
                    <a:pt x="0" y="1235"/>
                  </a:cubicBezTo>
                  <a:cubicBezTo>
                    <a:pt x="0" y="1285"/>
                    <a:pt x="40" y="1325"/>
                    <a:pt x="90" y="1325"/>
                  </a:cubicBezTo>
                  <a:cubicBezTo>
                    <a:pt x="747" y="1325"/>
                    <a:pt x="747" y="1325"/>
                    <a:pt x="747" y="1325"/>
                  </a:cubicBezTo>
                  <a:cubicBezTo>
                    <a:pt x="730" y="1474"/>
                    <a:pt x="730" y="1474"/>
                    <a:pt x="730" y="1474"/>
                  </a:cubicBezTo>
                  <a:cubicBezTo>
                    <a:pt x="588" y="1474"/>
                    <a:pt x="588" y="1474"/>
                    <a:pt x="588" y="1474"/>
                  </a:cubicBezTo>
                  <a:cubicBezTo>
                    <a:pt x="571" y="1474"/>
                    <a:pt x="558" y="1488"/>
                    <a:pt x="558" y="1504"/>
                  </a:cubicBezTo>
                  <a:cubicBezTo>
                    <a:pt x="558" y="1610"/>
                    <a:pt x="558" y="1610"/>
                    <a:pt x="558" y="1610"/>
                  </a:cubicBezTo>
                  <a:cubicBezTo>
                    <a:pt x="558" y="1626"/>
                    <a:pt x="571" y="1640"/>
                    <a:pt x="588" y="1640"/>
                  </a:cubicBezTo>
                  <a:cubicBezTo>
                    <a:pt x="1460" y="1640"/>
                    <a:pt x="1460" y="1640"/>
                    <a:pt x="1460" y="1640"/>
                  </a:cubicBezTo>
                  <a:cubicBezTo>
                    <a:pt x="1477" y="1640"/>
                    <a:pt x="1490" y="1626"/>
                    <a:pt x="1490" y="1610"/>
                  </a:cubicBezTo>
                  <a:cubicBezTo>
                    <a:pt x="1490" y="1504"/>
                    <a:pt x="1490" y="1504"/>
                    <a:pt x="1490" y="1504"/>
                  </a:cubicBezTo>
                  <a:cubicBezTo>
                    <a:pt x="1490" y="1488"/>
                    <a:pt x="1477" y="1474"/>
                    <a:pt x="1460" y="1474"/>
                  </a:cubicBezTo>
                  <a:cubicBezTo>
                    <a:pt x="1318" y="1474"/>
                    <a:pt x="1318" y="1474"/>
                    <a:pt x="1318" y="1474"/>
                  </a:cubicBezTo>
                  <a:cubicBezTo>
                    <a:pt x="1301" y="1325"/>
                    <a:pt x="1301" y="1325"/>
                    <a:pt x="1301" y="1325"/>
                  </a:cubicBezTo>
                  <a:cubicBezTo>
                    <a:pt x="1958" y="1325"/>
                    <a:pt x="1958" y="1325"/>
                    <a:pt x="1958" y="1325"/>
                  </a:cubicBezTo>
                  <a:cubicBezTo>
                    <a:pt x="2008" y="1325"/>
                    <a:pt x="2048" y="1285"/>
                    <a:pt x="2048" y="1235"/>
                  </a:cubicBezTo>
                  <a:cubicBezTo>
                    <a:pt x="2048" y="1235"/>
                    <a:pt x="2048" y="1018"/>
                    <a:pt x="2048" y="1018"/>
                  </a:cubicBezTo>
                  <a:cubicBezTo>
                    <a:pt x="2048" y="1018"/>
                    <a:pt x="2048" y="1018"/>
                    <a:pt x="2048" y="1018"/>
                  </a:cubicBezTo>
                  <a:cubicBezTo>
                    <a:pt x="2048" y="762"/>
                    <a:pt x="2048" y="762"/>
                    <a:pt x="2048" y="762"/>
                  </a:cubicBezTo>
                  <a:close/>
                  <a:moveTo>
                    <a:pt x="1541" y="60"/>
                  </a:moveTo>
                  <a:cubicBezTo>
                    <a:pt x="1707" y="60"/>
                    <a:pt x="1707" y="60"/>
                    <a:pt x="1707" y="60"/>
                  </a:cubicBezTo>
                  <a:cubicBezTo>
                    <a:pt x="1707" y="124"/>
                    <a:pt x="1707" y="124"/>
                    <a:pt x="1707" y="124"/>
                  </a:cubicBezTo>
                  <a:cubicBezTo>
                    <a:pt x="1541" y="124"/>
                    <a:pt x="1541" y="124"/>
                    <a:pt x="1541" y="124"/>
                  </a:cubicBezTo>
                  <a:lnTo>
                    <a:pt x="1541" y="60"/>
                  </a:lnTo>
                  <a:close/>
                  <a:moveTo>
                    <a:pt x="1541" y="184"/>
                  </a:moveTo>
                  <a:cubicBezTo>
                    <a:pt x="1707" y="184"/>
                    <a:pt x="1707" y="184"/>
                    <a:pt x="1707" y="184"/>
                  </a:cubicBezTo>
                  <a:cubicBezTo>
                    <a:pt x="1707" y="247"/>
                    <a:pt x="1707" y="247"/>
                    <a:pt x="1707" y="247"/>
                  </a:cubicBezTo>
                  <a:cubicBezTo>
                    <a:pt x="1541" y="247"/>
                    <a:pt x="1541" y="247"/>
                    <a:pt x="1541" y="247"/>
                  </a:cubicBezTo>
                  <a:lnTo>
                    <a:pt x="1541" y="184"/>
                  </a:lnTo>
                  <a:close/>
                  <a:moveTo>
                    <a:pt x="1541" y="307"/>
                  </a:moveTo>
                  <a:cubicBezTo>
                    <a:pt x="1707" y="307"/>
                    <a:pt x="1707" y="307"/>
                    <a:pt x="1707" y="307"/>
                  </a:cubicBezTo>
                  <a:cubicBezTo>
                    <a:pt x="1707" y="988"/>
                    <a:pt x="1707" y="988"/>
                    <a:pt x="1707" y="988"/>
                  </a:cubicBezTo>
                  <a:cubicBezTo>
                    <a:pt x="1541" y="988"/>
                    <a:pt x="1541" y="988"/>
                    <a:pt x="1541" y="988"/>
                  </a:cubicBezTo>
                  <a:lnTo>
                    <a:pt x="1541" y="307"/>
                  </a:lnTo>
                  <a:close/>
                  <a:moveTo>
                    <a:pt x="1143" y="618"/>
                  </a:moveTo>
                  <a:cubicBezTo>
                    <a:pt x="1309" y="618"/>
                    <a:pt x="1309" y="618"/>
                    <a:pt x="1309" y="618"/>
                  </a:cubicBezTo>
                  <a:cubicBezTo>
                    <a:pt x="1309" y="682"/>
                    <a:pt x="1309" y="682"/>
                    <a:pt x="1309" y="682"/>
                  </a:cubicBezTo>
                  <a:cubicBezTo>
                    <a:pt x="1143" y="682"/>
                    <a:pt x="1143" y="682"/>
                    <a:pt x="1143" y="682"/>
                  </a:cubicBezTo>
                  <a:lnTo>
                    <a:pt x="1143" y="618"/>
                  </a:lnTo>
                  <a:close/>
                  <a:moveTo>
                    <a:pt x="1143" y="742"/>
                  </a:moveTo>
                  <a:cubicBezTo>
                    <a:pt x="1309" y="742"/>
                    <a:pt x="1309" y="742"/>
                    <a:pt x="1309" y="742"/>
                  </a:cubicBezTo>
                  <a:cubicBezTo>
                    <a:pt x="1309" y="805"/>
                    <a:pt x="1309" y="805"/>
                    <a:pt x="1309" y="805"/>
                  </a:cubicBezTo>
                  <a:cubicBezTo>
                    <a:pt x="1143" y="805"/>
                    <a:pt x="1143" y="805"/>
                    <a:pt x="1143" y="805"/>
                  </a:cubicBezTo>
                  <a:lnTo>
                    <a:pt x="1143" y="742"/>
                  </a:lnTo>
                  <a:close/>
                  <a:moveTo>
                    <a:pt x="1143" y="865"/>
                  </a:moveTo>
                  <a:cubicBezTo>
                    <a:pt x="1309" y="865"/>
                    <a:pt x="1309" y="865"/>
                    <a:pt x="1309" y="865"/>
                  </a:cubicBezTo>
                  <a:cubicBezTo>
                    <a:pt x="1309" y="988"/>
                    <a:pt x="1309" y="988"/>
                    <a:pt x="1309" y="988"/>
                  </a:cubicBezTo>
                  <a:cubicBezTo>
                    <a:pt x="1143" y="988"/>
                    <a:pt x="1143" y="988"/>
                    <a:pt x="1143" y="988"/>
                  </a:cubicBezTo>
                  <a:lnTo>
                    <a:pt x="1143" y="865"/>
                  </a:lnTo>
                  <a:close/>
                  <a:moveTo>
                    <a:pt x="745" y="295"/>
                  </a:moveTo>
                  <a:cubicBezTo>
                    <a:pt x="745" y="231"/>
                    <a:pt x="745" y="231"/>
                    <a:pt x="745" y="231"/>
                  </a:cubicBezTo>
                  <a:cubicBezTo>
                    <a:pt x="911" y="231"/>
                    <a:pt x="911" y="231"/>
                    <a:pt x="911" y="231"/>
                  </a:cubicBezTo>
                  <a:cubicBezTo>
                    <a:pt x="911" y="295"/>
                    <a:pt x="911" y="295"/>
                    <a:pt x="911" y="295"/>
                  </a:cubicBezTo>
                  <a:lnTo>
                    <a:pt x="745" y="295"/>
                  </a:lnTo>
                  <a:close/>
                  <a:moveTo>
                    <a:pt x="745" y="417"/>
                  </a:moveTo>
                  <a:cubicBezTo>
                    <a:pt x="745" y="355"/>
                    <a:pt x="745" y="355"/>
                    <a:pt x="745" y="355"/>
                  </a:cubicBezTo>
                  <a:cubicBezTo>
                    <a:pt x="911" y="355"/>
                    <a:pt x="911" y="355"/>
                    <a:pt x="911" y="355"/>
                  </a:cubicBezTo>
                  <a:cubicBezTo>
                    <a:pt x="911" y="417"/>
                    <a:pt x="911" y="417"/>
                    <a:pt x="911" y="417"/>
                  </a:cubicBezTo>
                  <a:lnTo>
                    <a:pt x="745" y="417"/>
                  </a:lnTo>
                  <a:close/>
                  <a:moveTo>
                    <a:pt x="347" y="618"/>
                  </a:moveTo>
                  <a:cubicBezTo>
                    <a:pt x="513" y="618"/>
                    <a:pt x="513" y="618"/>
                    <a:pt x="513" y="618"/>
                  </a:cubicBezTo>
                  <a:cubicBezTo>
                    <a:pt x="513" y="682"/>
                    <a:pt x="513" y="682"/>
                    <a:pt x="513" y="682"/>
                  </a:cubicBezTo>
                  <a:cubicBezTo>
                    <a:pt x="347" y="682"/>
                    <a:pt x="347" y="682"/>
                    <a:pt x="347" y="682"/>
                  </a:cubicBezTo>
                  <a:lnTo>
                    <a:pt x="347" y="618"/>
                  </a:lnTo>
                  <a:close/>
                  <a:moveTo>
                    <a:pt x="347" y="742"/>
                  </a:moveTo>
                  <a:cubicBezTo>
                    <a:pt x="513" y="742"/>
                    <a:pt x="513" y="742"/>
                    <a:pt x="513" y="742"/>
                  </a:cubicBezTo>
                  <a:cubicBezTo>
                    <a:pt x="513" y="805"/>
                    <a:pt x="513" y="805"/>
                    <a:pt x="513" y="805"/>
                  </a:cubicBezTo>
                  <a:cubicBezTo>
                    <a:pt x="347" y="805"/>
                    <a:pt x="347" y="805"/>
                    <a:pt x="347" y="805"/>
                  </a:cubicBezTo>
                  <a:lnTo>
                    <a:pt x="347" y="742"/>
                  </a:lnTo>
                  <a:close/>
                  <a:moveTo>
                    <a:pt x="347" y="865"/>
                  </a:moveTo>
                  <a:cubicBezTo>
                    <a:pt x="513" y="865"/>
                    <a:pt x="513" y="865"/>
                    <a:pt x="513" y="865"/>
                  </a:cubicBezTo>
                  <a:cubicBezTo>
                    <a:pt x="513" y="988"/>
                    <a:pt x="513" y="988"/>
                    <a:pt x="513" y="988"/>
                  </a:cubicBezTo>
                  <a:cubicBezTo>
                    <a:pt x="347" y="988"/>
                    <a:pt x="347" y="988"/>
                    <a:pt x="347" y="988"/>
                  </a:cubicBezTo>
                  <a:lnTo>
                    <a:pt x="347" y="865"/>
                  </a:lnTo>
                  <a:close/>
                  <a:moveTo>
                    <a:pt x="1430" y="1534"/>
                  </a:moveTo>
                  <a:cubicBezTo>
                    <a:pt x="1430" y="1580"/>
                    <a:pt x="1430" y="1580"/>
                    <a:pt x="1430" y="1580"/>
                  </a:cubicBezTo>
                  <a:cubicBezTo>
                    <a:pt x="618" y="1580"/>
                    <a:pt x="618" y="1580"/>
                    <a:pt x="618" y="1580"/>
                  </a:cubicBezTo>
                  <a:cubicBezTo>
                    <a:pt x="618" y="1534"/>
                    <a:pt x="618" y="1534"/>
                    <a:pt x="618" y="1534"/>
                  </a:cubicBezTo>
                  <a:lnTo>
                    <a:pt x="1430" y="1534"/>
                  </a:lnTo>
                  <a:close/>
                  <a:moveTo>
                    <a:pt x="791" y="1474"/>
                  </a:moveTo>
                  <a:cubicBezTo>
                    <a:pt x="808" y="1325"/>
                    <a:pt x="808" y="1325"/>
                    <a:pt x="808" y="1325"/>
                  </a:cubicBezTo>
                  <a:cubicBezTo>
                    <a:pt x="1240" y="1325"/>
                    <a:pt x="1240" y="1325"/>
                    <a:pt x="1240" y="1325"/>
                  </a:cubicBezTo>
                  <a:cubicBezTo>
                    <a:pt x="1257" y="1474"/>
                    <a:pt x="1257" y="1474"/>
                    <a:pt x="1257" y="1474"/>
                  </a:cubicBezTo>
                  <a:lnTo>
                    <a:pt x="791" y="1474"/>
                  </a:lnTo>
                  <a:close/>
                  <a:moveTo>
                    <a:pt x="1958" y="1265"/>
                  </a:moveTo>
                  <a:cubicBezTo>
                    <a:pt x="90" y="1265"/>
                    <a:pt x="90" y="1265"/>
                    <a:pt x="90" y="1265"/>
                  </a:cubicBezTo>
                  <a:cubicBezTo>
                    <a:pt x="73" y="1265"/>
                    <a:pt x="60" y="1252"/>
                    <a:pt x="60" y="1235"/>
                  </a:cubicBezTo>
                  <a:cubicBezTo>
                    <a:pt x="60" y="1049"/>
                    <a:pt x="60" y="1049"/>
                    <a:pt x="60" y="1049"/>
                  </a:cubicBezTo>
                  <a:cubicBezTo>
                    <a:pt x="1988" y="1049"/>
                    <a:pt x="1988" y="1049"/>
                    <a:pt x="1988" y="1049"/>
                  </a:cubicBezTo>
                  <a:cubicBezTo>
                    <a:pt x="1988" y="1235"/>
                    <a:pt x="1988" y="1235"/>
                    <a:pt x="1988" y="1235"/>
                  </a:cubicBezTo>
                  <a:cubicBezTo>
                    <a:pt x="1988" y="1235"/>
                    <a:pt x="1988" y="1235"/>
                    <a:pt x="1988" y="1235"/>
                  </a:cubicBezTo>
                  <a:cubicBezTo>
                    <a:pt x="1988" y="1252"/>
                    <a:pt x="1975" y="1265"/>
                    <a:pt x="1958" y="1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4493229" y="4641834"/>
            <a:ext cx="320554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111600" y="3691304"/>
            <a:ext cx="3420000" cy="2544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2700000" sx="98000" sy="98000" algn="tl" rotWithShape="0">
              <a:srgbClr val="637865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218829" y="4179626"/>
            <a:ext cx="21279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10757692" y="6119802"/>
            <a:ext cx="360000" cy="0"/>
          </a:xfrm>
          <a:prstGeom prst="line">
            <a:avLst/>
          </a:prstGeom>
          <a:ln w="12700">
            <a:solidFill>
              <a:srgbClr val="DCB1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8347312" y="4595396"/>
            <a:ext cx="2822448" cy="0"/>
          </a:xfrm>
          <a:prstGeom prst="line">
            <a:avLst/>
          </a:prstGeom>
          <a:ln>
            <a:solidFill>
              <a:schemeClr val="bg2"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10653132" y="3917473"/>
            <a:ext cx="464560" cy="460520"/>
            <a:chOff x="7269163" y="3687763"/>
            <a:chExt cx="912812" cy="904875"/>
          </a:xfrm>
          <a:solidFill>
            <a:schemeClr val="bg2"/>
          </a:solidFill>
        </p:grpSpPr>
        <p:sp>
          <p:nvSpPr>
            <p:cNvPr id="73" name="Freeform 32"/>
            <p:cNvSpPr>
              <a:spLocks noEditPoints="1"/>
            </p:cNvSpPr>
            <p:nvPr/>
          </p:nvSpPr>
          <p:spPr bwMode="auto">
            <a:xfrm>
              <a:off x="7269163" y="3687763"/>
              <a:ext cx="912812" cy="474663"/>
            </a:xfrm>
            <a:custGeom>
              <a:avLst/>
              <a:gdLst>
                <a:gd name="T0" fmla="*/ 1678 w 2048"/>
                <a:gd name="T1" fmla="*/ 204 h 1066"/>
                <a:gd name="T2" fmla="*/ 1608 w 2048"/>
                <a:gd name="T3" fmla="*/ 0 h 1066"/>
                <a:gd name="T4" fmla="*/ 1507 w 2048"/>
                <a:gd name="T5" fmla="*/ 167 h 1066"/>
                <a:gd name="T6" fmla="*/ 917 w 2048"/>
                <a:gd name="T7" fmla="*/ 204 h 1066"/>
                <a:gd name="T8" fmla="*/ 707 w 2048"/>
                <a:gd name="T9" fmla="*/ 204 h 1066"/>
                <a:gd name="T10" fmla="*/ 0 w 2048"/>
                <a:gd name="T11" fmla="*/ 294 h 1066"/>
                <a:gd name="T12" fmla="*/ 30 w 2048"/>
                <a:gd name="T13" fmla="*/ 546 h 1066"/>
                <a:gd name="T14" fmla="*/ 60 w 2048"/>
                <a:gd name="T15" fmla="*/ 294 h 1066"/>
                <a:gd name="T16" fmla="*/ 699 w 2048"/>
                <a:gd name="T17" fmla="*/ 264 h 1066"/>
                <a:gd name="T18" fmla="*/ 456 w 2048"/>
                <a:gd name="T19" fmla="*/ 526 h 1066"/>
                <a:gd name="T20" fmla="*/ 280 w 2048"/>
                <a:gd name="T21" fmla="*/ 621 h 1066"/>
                <a:gd name="T22" fmla="*/ 508 w 2048"/>
                <a:gd name="T23" fmla="*/ 621 h 1066"/>
                <a:gd name="T24" fmla="*/ 748 w 2048"/>
                <a:gd name="T25" fmla="*/ 343 h 1066"/>
                <a:gd name="T26" fmla="*/ 894 w 2048"/>
                <a:gd name="T27" fmla="*/ 327 h 1066"/>
                <a:gd name="T28" fmla="*/ 1096 w 2048"/>
                <a:gd name="T29" fmla="*/ 471 h 1066"/>
                <a:gd name="T30" fmla="*/ 1324 w 2048"/>
                <a:gd name="T31" fmla="*/ 471 h 1066"/>
                <a:gd name="T32" fmla="*/ 1491 w 2048"/>
                <a:gd name="T33" fmla="*/ 264 h 1066"/>
                <a:gd name="T34" fmla="*/ 1988 w 2048"/>
                <a:gd name="T35" fmla="*/ 294 h 1066"/>
                <a:gd name="T36" fmla="*/ 2018 w 2048"/>
                <a:gd name="T37" fmla="*/ 1066 h 1066"/>
                <a:gd name="T38" fmla="*/ 2048 w 2048"/>
                <a:gd name="T39" fmla="*/ 294 h 1066"/>
                <a:gd name="T40" fmla="*/ 394 w 2048"/>
                <a:gd name="T41" fmla="*/ 675 h 1066"/>
                <a:gd name="T42" fmla="*/ 394 w 2048"/>
                <a:gd name="T43" fmla="*/ 568 h 1066"/>
                <a:gd name="T44" fmla="*/ 394 w 2048"/>
                <a:gd name="T45" fmla="*/ 675 h 1066"/>
                <a:gd name="T46" fmla="*/ 758 w 2048"/>
                <a:gd name="T47" fmla="*/ 249 h 1066"/>
                <a:gd name="T48" fmla="*/ 866 w 2048"/>
                <a:gd name="T49" fmla="*/ 249 h 1066"/>
                <a:gd name="T50" fmla="*/ 1210 w 2048"/>
                <a:gd name="T51" fmla="*/ 525 h 1066"/>
                <a:gd name="T52" fmla="*/ 1210 w 2048"/>
                <a:gd name="T53" fmla="*/ 418 h 1066"/>
                <a:gd name="T54" fmla="*/ 1210 w 2048"/>
                <a:gd name="T55" fmla="*/ 525 h 1066"/>
                <a:gd name="T56" fmla="*/ 1210 w 2048"/>
                <a:gd name="T57" fmla="*/ 358 h 1066"/>
                <a:gd name="T58" fmla="*/ 923 w 2048"/>
                <a:gd name="T59" fmla="*/ 275 h 1066"/>
                <a:gd name="T60" fmla="*/ 1402 w 2048"/>
                <a:gd name="T61" fmla="*/ 264 h 1066"/>
                <a:gd name="T62" fmla="*/ 1608 w 2048"/>
                <a:gd name="T63" fmla="*/ 168 h 1066"/>
                <a:gd name="T64" fmla="*/ 1608 w 2048"/>
                <a:gd name="T65" fmla="*/ 60 h 1066"/>
                <a:gd name="T66" fmla="*/ 1608 w 2048"/>
                <a:gd name="T67" fmla="*/ 168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8" h="1066">
                  <a:moveTo>
                    <a:pt x="1958" y="204"/>
                  </a:moveTo>
                  <a:cubicBezTo>
                    <a:pt x="1678" y="204"/>
                    <a:pt x="1678" y="204"/>
                    <a:pt x="1678" y="204"/>
                  </a:cubicBezTo>
                  <a:cubicBezTo>
                    <a:pt x="1705" y="183"/>
                    <a:pt x="1722" y="151"/>
                    <a:pt x="1722" y="114"/>
                  </a:cubicBezTo>
                  <a:cubicBezTo>
                    <a:pt x="1722" y="52"/>
                    <a:pt x="1671" y="0"/>
                    <a:pt x="1608" y="0"/>
                  </a:cubicBezTo>
                  <a:cubicBezTo>
                    <a:pt x="1545" y="0"/>
                    <a:pt x="1494" y="51"/>
                    <a:pt x="1494" y="114"/>
                  </a:cubicBezTo>
                  <a:cubicBezTo>
                    <a:pt x="1494" y="133"/>
                    <a:pt x="1499" y="152"/>
                    <a:pt x="1507" y="167"/>
                  </a:cubicBezTo>
                  <a:cubicBezTo>
                    <a:pt x="1467" y="204"/>
                    <a:pt x="1467" y="204"/>
                    <a:pt x="1467" y="204"/>
                  </a:cubicBezTo>
                  <a:cubicBezTo>
                    <a:pt x="917" y="204"/>
                    <a:pt x="917" y="204"/>
                    <a:pt x="917" y="204"/>
                  </a:cubicBezTo>
                  <a:cubicBezTo>
                    <a:pt x="899" y="163"/>
                    <a:pt x="859" y="135"/>
                    <a:pt x="812" y="135"/>
                  </a:cubicBezTo>
                  <a:cubicBezTo>
                    <a:pt x="765" y="135"/>
                    <a:pt x="725" y="163"/>
                    <a:pt x="707" y="204"/>
                  </a:cubicBezTo>
                  <a:cubicBezTo>
                    <a:pt x="90" y="204"/>
                    <a:pt x="90" y="204"/>
                    <a:pt x="90" y="204"/>
                  </a:cubicBezTo>
                  <a:cubicBezTo>
                    <a:pt x="40" y="204"/>
                    <a:pt x="0" y="245"/>
                    <a:pt x="0" y="294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32"/>
                    <a:pt x="13" y="546"/>
                    <a:pt x="30" y="546"/>
                  </a:cubicBezTo>
                  <a:cubicBezTo>
                    <a:pt x="47" y="546"/>
                    <a:pt x="60" y="532"/>
                    <a:pt x="60" y="516"/>
                  </a:cubicBezTo>
                  <a:cubicBezTo>
                    <a:pt x="60" y="294"/>
                    <a:pt x="60" y="294"/>
                    <a:pt x="60" y="294"/>
                  </a:cubicBezTo>
                  <a:cubicBezTo>
                    <a:pt x="60" y="278"/>
                    <a:pt x="73" y="264"/>
                    <a:pt x="90" y="264"/>
                  </a:cubicBezTo>
                  <a:cubicBezTo>
                    <a:pt x="699" y="264"/>
                    <a:pt x="699" y="264"/>
                    <a:pt x="699" y="264"/>
                  </a:cubicBezTo>
                  <a:cubicBezTo>
                    <a:pt x="701" y="276"/>
                    <a:pt x="704" y="287"/>
                    <a:pt x="709" y="297"/>
                  </a:cubicBezTo>
                  <a:cubicBezTo>
                    <a:pt x="456" y="526"/>
                    <a:pt x="456" y="526"/>
                    <a:pt x="456" y="526"/>
                  </a:cubicBezTo>
                  <a:cubicBezTo>
                    <a:pt x="438" y="514"/>
                    <a:pt x="417" y="507"/>
                    <a:pt x="394" y="507"/>
                  </a:cubicBezTo>
                  <a:cubicBezTo>
                    <a:pt x="331" y="507"/>
                    <a:pt x="280" y="559"/>
                    <a:pt x="280" y="621"/>
                  </a:cubicBezTo>
                  <a:cubicBezTo>
                    <a:pt x="280" y="684"/>
                    <a:pt x="331" y="735"/>
                    <a:pt x="394" y="735"/>
                  </a:cubicBezTo>
                  <a:cubicBezTo>
                    <a:pt x="456" y="735"/>
                    <a:pt x="508" y="684"/>
                    <a:pt x="508" y="621"/>
                  </a:cubicBezTo>
                  <a:cubicBezTo>
                    <a:pt x="508" y="603"/>
                    <a:pt x="503" y="586"/>
                    <a:pt x="496" y="571"/>
                  </a:cubicBezTo>
                  <a:cubicBezTo>
                    <a:pt x="748" y="343"/>
                    <a:pt x="748" y="343"/>
                    <a:pt x="748" y="343"/>
                  </a:cubicBezTo>
                  <a:cubicBezTo>
                    <a:pt x="766" y="355"/>
                    <a:pt x="788" y="362"/>
                    <a:pt x="812" y="362"/>
                  </a:cubicBezTo>
                  <a:cubicBezTo>
                    <a:pt x="844" y="362"/>
                    <a:pt x="873" y="349"/>
                    <a:pt x="894" y="327"/>
                  </a:cubicBezTo>
                  <a:cubicBezTo>
                    <a:pt x="1099" y="449"/>
                    <a:pt x="1099" y="449"/>
                    <a:pt x="1099" y="449"/>
                  </a:cubicBezTo>
                  <a:cubicBezTo>
                    <a:pt x="1097" y="456"/>
                    <a:pt x="1096" y="464"/>
                    <a:pt x="1096" y="471"/>
                  </a:cubicBezTo>
                  <a:cubicBezTo>
                    <a:pt x="1096" y="534"/>
                    <a:pt x="1147" y="585"/>
                    <a:pt x="1210" y="585"/>
                  </a:cubicBezTo>
                  <a:cubicBezTo>
                    <a:pt x="1273" y="585"/>
                    <a:pt x="1324" y="534"/>
                    <a:pt x="1324" y="471"/>
                  </a:cubicBezTo>
                  <a:cubicBezTo>
                    <a:pt x="1324" y="455"/>
                    <a:pt x="1320" y="440"/>
                    <a:pt x="1314" y="426"/>
                  </a:cubicBezTo>
                  <a:cubicBezTo>
                    <a:pt x="1491" y="264"/>
                    <a:pt x="1491" y="264"/>
                    <a:pt x="1491" y="264"/>
                  </a:cubicBezTo>
                  <a:cubicBezTo>
                    <a:pt x="1958" y="264"/>
                    <a:pt x="1958" y="264"/>
                    <a:pt x="1958" y="264"/>
                  </a:cubicBezTo>
                  <a:cubicBezTo>
                    <a:pt x="1975" y="264"/>
                    <a:pt x="1988" y="278"/>
                    <a:pt x="1988" y="294"/>
                  </a:cubicBezTo>
                  <a:cubicBezTo>
                    <a:pt x="1988" y="1036"/>
                    <a:pt x="1988" y="1036"/>
                    <a:pt x="1988" y="1036"/>
                  </a:cubicBezTo>
                  <a:cubicBezTo>
                    <a:pt x="1988" y="1052"/>
                    <a:pt x="2001" y="1066"/>
                    <a:pt x="2018" y="1066"/>
                  </a:cubicBezTo>
                  <a:cubicBezTo>
                    <a:pt x="2035" y="1066"/>
                    <a:pt x="2048" y="1052"/>
                    <a:pt x="2048" y="1036"/>
                  </a:cubicBezTo>
                  <a:cubicBezTo>
                    <a:pt x="2048" y="294"/>
                    <a:pt x="2048" y="294"/>
                    <a:pt x="2048" y="294"/>
                  </a:cubicBezTo>
                  <a:cubicBezTo>
                    <a:pt x="2048" y="245"/>
                    <a:pt x="2008" y="204"/>
                    <a:pt x="1958" y="204"/>
                  </a:cubicBezTo>
                  <a:close/>
                  <a:moveTo>
                    <a:pt x="394" y="675"/>
                  </a:moveTo>
                  <a:cubicBezTo>
                    <a:pt x="364" y="675"/>
                    <a:pt x="340" y="651"/>
                    <a:pt x="340" y="621"/>
                  </a:cubicBezTo>
                  <a:cubicBezTo>
                    <a:pt x="340" y="592"/>
                    <a:pt x="364" y="568"/>
                    <a:pt x="394" y="568"/>
                  </a:cubicBezTo>
                  <a:cubicBezTo>
                    <a:pt x="423" y="568"/>
                    <a:pt x="447" y="592"/>
                    <a:pt x="447" y="621"/>
                  </a:cubicBezTo>
                  <a:cubicBezTo>
                    <a:pt x="447" y="651"/>
                    <a:pt x="423" y="675"/>
                    <a:pt x="394" y="675"/>
                  </a:cubicBezTo>
                  <a:close/>
                  <a:moveTo>
                    <a:pt x="812" y="302"/>
                  </a:moveTo>
                  <a:cubicBezTo>
                    <a:pt x="782" y="302"/>
                    <a:pt x="758" y="278"/>
                    <a:pt x="758" y="249"/>
                  </a:cubicBezTo>
                  <a:cubicBezTo>
                    <a:pt x="758" y="219"/>
                    <a:pt x="782" y="195"/>
                    <a:pt x="812" y="195"/>
                  </a:cubicBezTo>
                  <a:cubicBezTo>
                    <a:pt x="842" y="195"/>
                    <a:pt x="866" y="219"/>
                    <a:pt x="866" y="249"/>
                  </a:cubicBezTo>
                  <a:cubicBezTo>
                    <a:pt x="866" y="278"/>
                    <a:pt x="842" y="302"/>
                    <a:pt x="812" y="302"/>
                  </a:cubicBezTo>
                  <a:close/>
                  <a:moveTo>
                    <a:pt x="1210" y="525"/>
                  </a:moveTo>
                  <a:cubicBezTo>
                    <a:pt x="1180" y="525"/>
                    <a:pt x="1156" y="501"/>
                    <a:pt x="1156" y="471"/>
                  </a:cubicBezTo>
                  <a:cubicBezTo>
                    <a:pt x="1156" y="442"/>
                    <a:pt x="1180" y="418"/>
                    <a:pt x="1210" y="418"/>
                  </a:cubicBezTo>
                  <a:cubicBezTo>
                    <a:pt x="1240" y="418"/>
                    <a:pt x="1264" y="442"/>
                    <a:pt x="1264" y="471"/>
                  </a:cubicBezTo>
                  <a:cubicBezTo>
                    <a:pt x="1264" y="501"/>
                    <a:pt x="1240" y="525"/>
                    <a:pt x="1210" y="525"/>
                  </a:cubicBezTo>
                  <a:close/>
                  <a:moveTo>
                    <a:pt x="1276" y="379"/>
                  </a:moveTo>
                  <a:cubicBezTo>
                    <a:pt x="1258" y="366"/>
                    <a:pt x="1235" y="358"/>
                    <a:pt x="1210" y="358"/>
                  </a:cubicBezTo>
                  <a:cubicBezTo>
                    <a:pt x="1177" y="358"/>
                    <a:pt x="1147" y="372"/>
                    <a:pt x="1126" y="395"/>
                  </a:cubicBezTo>
                  <a:cubicBezTo>
                    <a:pt x="923" y="275"/>
                    <a:pt x="923" y="275"/>
                    <a:pt x="923" y="275"/>
                  </a:cubicBezTo>
                  <a:cubicBezTo>
                    <a:pt x="924" y="271"/>
                    <a:pt x="924" y="268"/>
                    <a:pt x="925" y="264"/>
                  </a:cubicBezTo>
                  <a:cubicBezTo>
                    <a:pt x="1402" y="264"/>
                    <a:pt x="1402" y="264"/>
                    <a:pt x="1402" y="264"/>
                  </a:cubicBezTo>
                  <a:lnTo>
                    <a:pt x="1276" y="379"/>
                  </a:lnTo>
                  <a:close/>
                  <a:moveTo>
                    <a:pt x="1608" y="168"/>
                  </a:moveTo>
                  <a:cubicBezTo>
                    <a:pt x="1578" y="168"/>
                    <a:pt x="1554" y="144"/>
                    <a:pt x="1554" y="114"/>
                  </a:cubicBezTo>
                  <a:cubicBezTo>
                    <a:pt x="1554" y="85"/>
                    <a:pt x="1578" y="60"/>
                    <a:pt x="1608" y="60"/>
                  </a:cubicBezTo>
                  <a:cubicBezTo>
                    <a:pt x="1638" y="60"/>
                    <a:pt x="1662" y="85"/>
                    <a:pt x="1662" y="114"/>
                  </a:cubicBezTo>
                  <a:cubicBezTo>
                    <a:pt x="1662" y="144"/>
                    <a:pt x="1638" y="168"/>
                    <a:pt x="1608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33"/>
            <p:cNvSpPr>
              <a:spLocks noEditPoints="1"/>
            </p:cNvSpPr>
            <p:nvPr/>
          </p:nvSpPr>
          <p:spPr bwMode="auto">
            <a:xfrm>
              <a:off x="7269163" y="3862388"/>
              <a:ext cx="912812" cy="730250"/>
            </a:xfrm>
            <a:custGeom>
              <a:avLst/>
              <a:gdLst>
                <a:gd name="T0" fmla="*/ 1988 w 2048"/>
                <a:gd name="T1" fmla="*/ 762 h 1640"/>
                <a:gd name="T2" fmla="*/ 1767 w 2048"/>
                <a:gd name="T3" fmla="*/ 277 h 1640"/>
                <a:gd name="T4" fmla="*/ 1737 w 2048"/>
                <a:gd name="T5" fmla="*/ 0 h 1640"/>
                <a:gd name="T6" fmla="*/ 1481 w 2048"/>
                <a:gd name="T7" fmla="*/ 154 h 1640"/>
                <a:gd name="T8" fmla="*/ 1369 w 2048"/>
                <a:gd name="T9" fmla="*/ 988 h 1640"/>
                <a:gd name="T10" fmla="*/ 1369 w 2048"/>
                <a:gd name="T11" fmla="*/ 588 h 1640"/>
                <a:gd name="T12" fmla="*/ 1083 w 2048"/>
                <a:gd name="T13" fmla="*/ 588 h 1640"/>
                <a:gd name="T14" fmla="*/ 1083 w 2048"/>
                <a:gd name="T15" fmla="*/ 988 h 1640"/>
                <a:gd name="T16" fmla="*/ 971 w 2048"/>
                <a:gd name="T17" fmla="*/ 325 h 1640"/>
                <a:gd name="T18" fmla="*/ 715 w 2048"/>
                <a:gd name="T19" fmla="*/ 171 h 1640"/>
                <a:gd name="T20" fmla="*/ 685 w 2048"/>
                <a:gd name="T21" fmla="*/ 447 h 1640"/>
                <a:gd name="T22" fmla="*/ 745 w 2048"/>
                <a:gd name="T23" fmla="*/ 615 h 1640"/>
                <a:gd name="T24" fmla="*/ 911 w 2048"/>
                <a:gd name="T25" fmla="*/ 988 h 1640"/>
                <a:gd name="T26" fmla="*/ 715 w 2048"/>
                <a:gd name="T27" fmla="*/ 705 h 1640"/>
                <a:gd name="T28" fmla="*/ 573 w 2048"/>
                <a:gd name="T29" fmla="*/ 988 h 1640"/>
                <a:gd name="T30" fmla="*/ 573 w 2048"/>
                <a:gd name="T31" fmla="*/ 588 h 1640"/>
                <a:gd name="T32" fmla="*/ 287 w 2048"/>
                <a:gd name="T33" fmla="*/ 588 h 1640"/>
                <a:gd name="T34" fmla="*/ 287 w 2048"/>
                <a:gd name="T35" fmla="*/ 988 h 1640"/>
                <a:gd name="T36" fmla="*/ 30 w 2048"/>
                <a:gd name="T37" fmla="*/ 212 h 1640"/>
                <a:gd name="T38" fmla="*/ 90 w 2048"/>
                <a:gd name="T39" fmla="*/ 1325 h 1640"/>
                <a:gd name="T40" fmla="*/ 588 w 2048"/>
                <a:gd name="T41" fmla="*/ 1474 h 1640"/>
                <a:gd name="T42" fmla="*/ 588 w 2048"/>
                <a:gd name="T43" fmla="*/ 1640 h 1640"/>
                <a:gd name="T44" fmla="*/ 1490 w 2048"/>
                <a:gd name="T45" fmla="*/ 1504 h 1640"/>
                <a:gd name="T46" fmla="*/ 1301 w 2048"/>
                <a:gd name="T47" fmla="*/ 1325 h 1640"/>
                <a:gd name="T48" fmla="*/ 2048 w 2048"/>
                <a:gd name="T49" fmla="*/ 1018 h 1640"/>
                <a:gd name="T50" fmla="*/ 1541 w 2048"/>
                <a:gd name="T51" fmla="*/ 60 h 1640"/>
                <a:gd name="T52" fmla="*/ 1541 w 2048"/>
                <a:gd name="T53" fmla="*/ 124 h 1640"/>
                <a:gd name="T54" fmla="*/ 1707 w 2048"/>
                <a:gd name="T55" fmla="*/ 184 h 1640"/>
                <a:gd name="T56" fmla="*/ 1541 w 2048"/>
                <a:gd name="T57" fmla="*/ 184 h 1640"/>
                <a:gd name="T58" fmla="*/ 1707 w 2048"/>
                <a:gd name="T59" fmla="*/ 988 h 1640"/>
                <a:gd name="T60" fmla="*/ 1143 w 2048"/>
                <a:gd name="T61" fmla="*/ 618 h 1640"/>
                <a:gd name="T62" fmla="*/ 1143 w 2048"/>
                <a:gd name="T63" fmla="*/ 682 h 1640"/>
                <a:gd name="T64" fmla="*/ 1309 w 2048"/>
                <a:gd name="T65" fmla="*/ 742 h 1640"/>
                <a:gd name="T66" fmla="*/ 1143 w 2048"/>
                <a:gd name="T67" fmla="*/ 742 h 1640"/>
                <a:gd name="T68" fmla="*/ 1309 w 2048"/>
                <a:gd name="T69" fmla="*/ 988 h 1640"/>
                <a:gd name="T70" fmla="*/ 745 w 2048"/>
                <a:gd name="T71" fmla="*/ 295 h 1640"/>
                <a:gd name="T72" fmla="*/ 911 w 2048"/>
                <a:gd name="T73" fmla="*/ 295 h 1640"/>
                <a:gd name="T74" fmla="*/ 745 w 2048"/>
                <a:gd name="T75" fmla="*/ 355 h 1640"/>
                <a:gd name="T76" fmla="*/ 745 w 2048"/>
                <a:gd name="T77" fmla="*/ 417 h 1640"/>
                <a:gd name="T78" fmla="*/ 513 w 2048"/>
                <a:gd name="T79" fmla="*/ 682 h 1640"/>
                <a:gd name="T80" fmla="*/ 347 w 2048"/>
                <a:gd name="T81" fmla="*/ 742 h 1640"/>
                <a:gd name="T82" fmla="*/ 347 w 2048"/>
                <a:gd name="T83" fmla="*/ 805 h 1640"/>
                <a:gd name="T84" fmla="*/ 513 w 2048"/>
                <a:gd name="T85" fmla="*/ 865 h 1640"/>
                <a:gd name="T86" fmla="*/ 347 w 2048"/>
                <a:gd name="T87" fmla="*/ 865 h 1640"/>
                <a:gd name="T88" fmla="*/ 618 w 2048"/>
                <a:gd name="T89" fmla="*/ 1580 h 1640"/>
                <a:gd name="T90" fmla="*/ 791 w 2048"/>
                <a:gd name="T91" fmla="*/ 1474 h 1640"/>
                <a:gd name="T92" fmla="*/ 1257 w 2048"/>
                <a:gd name="T93" fmla="*/ 1474 h 1640"/>
                <a:gd name="T94" fmla="*/ 90 w 2048"/>
                <a:gd name="T95" fmla="*/ 1265 h 1640"/>
                <a:gd name="T96" fmla="*/ 1988 w 2048"/>
                <a:gd name="T97" fmla="*/ 1049 h 1640"/>
                <a:gd name="T98" fmla="*/ 1958 w 2048"/>
                <a:gd name="T99" fmla="*/ 1265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8" h="1640">
                  <a:moveTo>
                    <a:pt x="2048" y="762"/>
                  </a:moveTo>
                  <a:cubicBezTo>
                    <a:pt x="2048" y="745"/>
                    <a:pt x="2035" y="732"/>
                    <a:pt x="2018" y="732"/>
                  </a:cubicBezTo>
                  <a:cubicBezTo>
                    <a:pt x="2001" y="732"/>
                    <a:pt x="1988" y="745"/>
                    <a:pt x="1988" y="762"/>
                  </a:cubicBezTo>
                  <a:cubicBezTo>
                    <a:pt x="1988" y="988"/>
                    <a:pt x="1988" y="988"/>
                    <a:pt x="1988" y="988"/>
                  </a:cubicBezTo>
                  <a:cubicBezTo>
                    <a:pt x="1767" y="988"/>
                    <a:pt x="1767" y="988"/>
                    <a:pt x="1767" y="988"/>
                  </a:cubicBezTo>
                  <a:cubicBezTo>
                    <a:pt x="1767" y="277"/>
                    <a:pt x="1767" y="277"/>
                    <a:pt x="1767" y="277"/>
                  </a:cubicBezTo>
                  <a:cubicBezTo>
                    <a:pt x="1767" y="154"/>
                    <a:pt x="1767" y="154"/>
                    <a:pt x="1767" y="154"/>
                  </a:cubicBezTo>
                  <a:cubicBezTo>
                    <a:pt x="1767" y="30"/>
                    <a:pt x="1767" y="30"/>
                    <a:pt x="1767" y="30"/>
                  </a:cubicBezTo>
                  <a:cubicBezTo>
                    <a:pt x="1767" y="13"/>
                    <a:pt x="1754" y="0"/>
                    <a:pt x="1737" y="0"/>
                  </a:cubicBezTo>
                  <a:cubicBezTo>
                    <a:pt x="1511" y="0"/>
                    <a:pt x="1511" y="0"/>
                    <a:pt x="1511" y="0"/>
                  </a:cubicBezTo>
                  <a:cubicBezTo>
                    <a:pt x="1495" y="0"/>
                    <a:pt x="1481" y="13"/>
                    <a:pt x="1481" y="30"/>
                  </a:cubicBezTo>
                  <a:cubicBezTo>
                    <a:pt x="1481" y="154"/>
                    <a:pt x="1481" y="154"/>
                    <a:pt x="1481" y="154"/>
                  </a:cubicBezTo>
                  <a:cubicBezTo>
                    <a:pt x="1481" y="277"/>
                    <a:pt x="1481" y="277"/>
                    <a:pt x="1481" y="277"/>
                  </a:cubicBezTo>
                  <a:cubicBezTo>
                    <a:pt x="1481" y="988"/>
                    <a:pt x="1481" y="988"/>
                    <a:pt x="1481" y="988"/>
                  </a:cubicBezTo>
                  <a:cubicBezTo>
                    <a:pt x="1369" y="988"/>
                    <a:pt x="1369" y="988"/>
                    <a:pt x="1369" y="988"/>
                  </a:cubicBezTo>
                  <a:cubicBezTo>
                    <a:pt x="1369" y="835"/>
                    <a:pt x="1369" y="835"/>
                    <a:pt x="1369" y="835"/>
                  </a:cubicBezTo>
                  <a:cubicBezTo>
                    <a:pt x="1369" y="712"/>
                    <a:pt x="1369" y="712"/>
                    <a:pt x="1369" y="712"/>
                  </a:cubicBezTo>
                  <a:cubicBezTo>
                    <a:pt x="1369" y="588"/>
                    <a:pt x="1369" y="588"/>
                    <a:pt x="1369" y="588"/>
                  </a:cubicBezTo>
                  <a:cubicBezTo>
                    <a:pt x="1369" y="571"/>
                    <a:pt x="1356" y="558"/>
                    <a:pt x="1339" y="558"/>
                  </a:cubicBezTo>
                  <a:cubicBezTo>
                    <a:pt x="1113" y="558"/>
                    <a:pt x="1113" y="558"/>
                    <a:pt x="1113" y="558"/>
                  </a:cubicBezTo>
                  <a:cubicBezTo>
                    <a:pt x="1097" y="558"/>
                    <a:pt x="1083" y="571"/>
                    <a:pt x="1083" y="588"/>
                  </a:cubicBezTo>
                  <a:cubicBezTo>
                    <a:pt x="1083" y="712"/>
                    <a:pt x="1083" y="712"/>
                    <a:pt x="1083" y="712"/>
                  </a:cubicBezTo>
                  <a:cubicBezTo>
                    <a:pt x="1083" y="835"/>
                    <a:pt x="1083" y="835"/>
                    <a:pt x="1083" y="835"/>
                  </a:cubicBezTo>
                  <a:cubicBezTo>
                    <a:pt x="1083" y="988"/>
                    <a:pt x="1083" y="988"/>
                    <a:pt x="1083" y="988"/>
                  </a:cubicBezTo>
                  <a:cubicBezTo>
                    <a:pt x="971" y="988"/>
                    <a:pt x="971" y="988"/>
                    <a:pt x="971" y="988"/>
                  </a:cubicBezTo>
                  <a:cubicBezTo>
                    <a:pt x="971" y="447"/>
                    <a:pt x="971" y="447"/>
                    <a:pt x="971" y="447"/>
                  </a:cubicBezTo>
                  <a:cubicBezTo>
                    <a:pt x="971" y="325"/>
                    <a:pt x="971" y="325"/>
                    <a:pt x="971" y="325"/>
                  </a:cubicBezTo>
                  <a:cubicBezTo>
                    <a:pt x="971" y="201"/>
                    <a:pt x="971" y="201"/>
                    <a:pt x="971" y="201"/>
                  </a:cubicBezTo>
                  <a:cubicBezTo>
                    <a:pt x="971" y="184"/>
                    <a:pt x="958" y="171"/>
                    <a:pt x="941" y="171"/>
                  </a:cubicBezTo>
                  <a:cubicBezTo>
                    <a:pt x="715" y="171"/>
                    <a:pt x="715" y="171"/>
                    <a:pt x="715" y="171"/>
                  </a:cubicBezTo>
                  <a:cubicBezTo>
                    <a:pt x="699" y="171"/>
                    <a:pt x="685" y="184"/>
                    <a:pt x="685" y="201"/>
                  </a:cubicBezTo>
                  <a:cubicBezTo>
                    <a:pt x="685" y="325"/>
                    <a:pt x="685" y="325"/>
                    <a:pt x="685" y="325"/>
                  </a:cubicBezTo>
                  <a:cubicBezTo>
                    <a:pt x="685" y="447"/>
                    <a:pt x="685" y="447"/>
                    <a:pt x="685" y="447"/>
                  </a:cubicBezTo>
                  <a:cubicBezTo>
                    <a:pt x="685" y="615"/>
                    <a:pt x="685" y="615"/>
                    <a:pt x="685" y="615"/>
                  </a:cubicBezTo>
                  <a:cubicBezTo>
                    <a:pt x="685" y="632"/>
                    <a:pt x="699" y="645"/>
                    <a:pt x="715" y="645"/>
                  </a:cubicBezTo>
                  <a:cubicBezTo>
                    <a:pt x="732" y="645"/>
                    <a:pt x="745" y="632"/>
                    <a:pt x="745" y="615"/>
                  </a:cubicBezTo>
                  <a:cubicBezTo>
                    <a:pt x="745" y="477"/>
                    <a:pt x="745" y="477"/>
                    <a:pt x="745" y="477"/>
                  </a:cubicBezTo>
                  <a:cubicBezTo>
                    <a:pt x="911" y="477"/>
                    <a:pt x="911" y="477"/>
                    <a:pt x="911" y="477"/>
                  </a:cubicBezTo>
                  <a:cubicBezTo>
                    <a:pt x="911" y="988"/>
                    <a:pt x="911" y="988"/>
                    <a:pt x="911" y="988"/>
                  </a:cubicBezTo>
                  <a:cubicBezTo>
                    <a:pt x="745" y="988"/>
                    <a:pt x="745" y="988"/>
                    <a:pt x="745" y="988"/>
                  </a:cubicBezTo>
                  <a:cubicBezTo>
                    <a:pt x="745" y="735"/>
                    <a:pt x="745" y="735"/>
                    <a:pt x="745" y="735"/>
                  </a:cubicBezTo>
                  <a:cubicBezTo>
                    <a:pt x="745" y="719"/>
                    <a:pt x="732" y="705"/>
                    <a:pt x="715" y="705"/>
                  </a:cubicBezTo>
                  <a:cubicBezTo>
                    <a:pt x="699" y="705"/>
                    <a:pt x="685" y="719"/>
                    <a:pt x="685" y="735"/>
                  </a:cubicBezTo>
                  <a:cubicBezTo>
                    <a:pt x="685" y="988"/>
                    <a:pt x="685" y="988"/>
                    <a:pt x="685" y="988"/>
                  </a:cubicBezTo>
                  <a:cubicBezTo>
                    <a:pt x="573" y="988"/>
                    <a:pt x="573" y="988"/>
                    <a:pt x="573" y="988"/>
                  </a:cubicBezTo>
                  <a:cubicBezTo>
                    <a:pt x="573" y="835"/>
                    <a:pt x="573" y="835"/>
                    <a:pt x="573" y="835"/>
                  </a:cubicBezTo>
                  <a:cubicBezTo>
                    <a:pt x="573" y="712"/>
                    <a:pt x="573" y="712"/>
                    <a:pt x="573" y="712"/>
                  </a:cubicBezTo>
                  <a:cubicBezTo>
                    <a:pt x="573" y="588"/>
                    <a:pt x="573" y="588"/>
                    <a:pt x="573" y="588"/>
                  </a:cubicBezTo>
                  <a:cubicBezTo>
                    <a:pt x="573" y="571"/>
                    <a:pt x="560" y="558"/>
                    <a:pt x="543" y="558"/>
                  </a:cubicBezTo>
                  <a:cubicBezTo>
                    <a:pt x="317" y="558"/>
                    <a:pt x="317" y="558"/>
                    <a:pt x="317" y="558"/>
                  </a:cubicBezTo>
                  <a:cubicBezTo>
                    <a:pt x="301" y="558"/>
                    <a:pt x="287" y="571"/>
                    <a:pt x="287" y="588"/>
                  </a:cubicBezTo>
                  <a:cubicBezTo>
                    <a:pt x="287" y="712"/>
                    <a:pt x="287" y="712"/>
                    <a:pt x="287" y="712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87" y="988"/>
                    <a:pt x="287" y="988"/>
                    <a:pt x="287" y="988"/>
                  </a:cubicBezTo>
                  <a:cubicBezTo>
                    <a:pt x="60" y="988"/>
                    <a:pt x="60" y="988"/>
                    <a:pt x="60" y="988"/>
                  </a:cubicBezTo>
                  <a:cubicBezTo>
                    <a:pt x="60" y="242"/>
                    <a:pt x="60" y="242"/>
                    <a:pt x="60" y="242"/>
                  </a:cubicBezTo>
                  <a:cubicBezTo>
                    <a:pt x="60" y="225"/>
                    <a:pt x="47" y="212"/>
                    <a:pt x="30" y="212"/>
                  </a:cubicBezTo>
                  <a:cubicBezTo>
                    <a:pt x="13" y="212"/>
                    <a:pt x="0" y="225"/>
                    <a:pt x="0" y="242"/>
                  </a:cubicBezTo>
                  <a:cubicBezTo>
                    <a:pt x="0" y="1235"/>
                    <a:pt x="0" y="1235"/>
                    <a:pt x="0" y="1235"/>
                  </a:cubicBezTo>
                  <a:cubicBezTo>
                    <a:pt x="0" y="1285"/>
                    <a:pt x="40" y="1325"/>
                    <a:pt x="90" y="1325"/>
                  </a:cubicBezTo>
                  <a:cubicBezTo>
                    <a:pt x="747" y="1325"/>
                    <a:pt x="747" y="1325"/>
                    <a:pt x="747" y="1325"/>
                  </a:cubicBezTo>
                  <a:cubicBezTo>
                    <a:pt x="730" y="1474"/>
                    <a:pt x="730" y="1474"/>
                    <a:pt x="730" y="1474"/>
                  </a:cubicBezTo>
                  <a:cubicBezTo>
                    <a:pt x="588" y="1474"/>
                    <a:pt x="588" y="1474"/>
                    <a:pt x="588" y="1474"/>
                  </a:cubicBezTo>
                  <a:cubicBezTo>
                    <a:pt x="571" y="1474"/>
                    <a:pt x="558" y="1488"/>
                    <a:pt x="558" y="1504"/>
                  </a:cubicBezTo>
                  <a:cubicBezTo>
                    <a:pt x="558" y="1610"/>
                    <a:pt x="558" y="1610"/>
                    <a:pt x="558" y="1610"/>
                  </a:cubicBezTo>
                  <a:cubicBezTo>
                    <a:pt x="558" y="1626"/>
                    <a:pt x="571" y="1640"/>
                    <a:pt x="588" y="1640"/>
                  </a:cubicBezTo>
                  <a:cubicBezTo>
                    <a:pt x="1460" y="1640"/>
                    <a:pt x="1460" y="1640"/>
                    <a:pt x="1460" y="1640"/>
                  </a:cubicBezTo>
                  <a:cubicBezTo>
                    <a:pt x="1477" y="1640"/>
                    <a:pt x="1490" y="1626"/>
                    <a:pt x="1490" y="1610"/>
                  </a:cubicBezTo>
                  <a:cubicBezTo>
                    <a:pt x="1490" y="1504"/>
                    <a:pt x="1490" y="1504"/>
                    <a:pt x="1490" y="1504"/>
                  </a:cubicBezTo>
                  <a:cubicBezTo>
                    <a:pt x="1490" y="1488"/>
                    <a:pt x="1477" y="1474"/>
                    <a:pt x="1460" y="1474"/>
                  </a:cubicBezTo>
                  <a:cubicBezTo>
                    <a:pt x="1318" y="1474"/>
                    <a:pt x="1318" y="1474"/>
                    <a:pt x="1318" y="1474"/>
                  </a:cubicBezTo>
                  <a:cubicBezTo>
                    <a:pt x="1301" y="1325"/>
                    <a:pt x="1301" y="1325"/>
                    <a:pt x="1301" y="1325"/>
                  </a:cubicBezTo>
                  <a:cubicBezTo>
                    <a:pt x="1958" y="1325"/>
                    <a:pt x="1958" y="1325"/>
                    <a:pt x="1958" y="1325"/>
                  </a:cubicBezTo>
                  <a:cubicBezTo>
                    <a:pt x="2008" y="1325"/>
                    <a:pt x="2048" y="1285"/>
                    <a:pt x="2048" y="1235"/>
                  </a:cubicBezTo>
                  <a:cubicBezTo>
                    <a:pt x="2048" y="1235"/>
                    <a:pt x="2048" y="1018"/>
                    <a:pt x="2048" y="1018"/>
                  </a:cubicBezTo>
                  <a:cubicBezTo>
                    <a:pt x="2048" y="1018"/>
                    <a:pt x="2048" y="1018"/>
                    <a:pt x="2048" y="1018"/>
                  </a:cubicBezTo>
                  <a:cubicBezTo>
                    <a:pt x="2048" y="762"/>
                    <a:pt x="2048" y="762"/>
                    <a:pt x="2048" y="762"/>
                  </a:cubicBezTo>
                  <a:close/>
                  <a:moveTo>
                    <a:pt x="1541" y="60"/>
                  </a:moveTo>
                  <a:cubicBezTo>
                    <a:pt x="1707" y="60"/>
                    <a:pt x="1707" y="60"/>
                    <a:pt x="1707" y="60"/>
                  </a:cubicBezTo>
                  <a:cubicBezTo>
                    <a:pt x="1707" y="124"/>
                    <a:pt x="1707" y="124"/>
                    <a:pt x="1707" y="124"/>
                  </a:cubicBezTo>
                  <a:cubicBezTo>
                    <a:pt x="1541" y="124"/>
                    <a:pt x="1541" y="124"/>
                    <a:pt x="1541" y="124"/>
                  </a:cubicBezTo>
                  <a:lnTo>
                    <a:pt x="1541" y="60"/>
                  </a:lnTo>
                  <a:close/>
                  <a:moveTo>
                    <a:pt x="1541" y="184"/>
                  </a:moveTo>
                  <a:cubicBezTo>
                    <a:pt x="1707" y="184"/>
                    <a:pt x="1707" y="184"/>
                    <a:pt x="1707" y="184"/>
                  </a:cubicBezTo>
                  <a:cubicBezTo>
                    <a:pt x="1707" y="247"/>
                    <a:pt x="1707" y="247"/>
                    <a:pt x="1707" y="247"/>
                  </a:cubicBezTo>
                  <a:cubicBezTo>
                    <a:pt x="1541" y="247"/>
                    <a:pt x="1541" y="247"/>
                    <a:pt x="1541" y="247"/>
                  </a:cubicBezTo>
                  <a:lnTo>
                    <a:pt x="1541" y="184"/>
                  </a:lnTo>
                  <a:close/>
                  <a:moveTo>
                    <a:pt x="1541" y="307"/>
                  </a:moveTo>
                  <a:cubicBezTo>
                    <a:pt x="1707" y="307"/>
                    <a:pt x="1707" y="307"/>
                    <a:pt x="1707" y="307"/>
                  </a:cubicBezTo>
                  <a:cubicBezTo>
                    <a:pt x="1707" y="988"/>
                    <a:pt x="1707" y="988"/>
                    <a:pt x="1707" y="988"/>
                  </a:cubicBezTo>
                  <a:cubicBezTo>
                    <a:pt x="1541" y="988"/>
                    <a:pt x="1541" y="988"/>
                    <a:pt x="1541" y="988"/>
                  </a:cubicBezTo>
                  <a:lnTo>
                    <a:pt x="1541" y="307"/>
                  </a:lnTo>
                  <a:close/>
                  <a:moveTo>
                    <a:pt x="1143" y="618"/>
                  </a:moveTo>
                  <a:cubicBezTo>
                    <a:pt x="1309" y="618"/>
                    <a:pt x="1309" y="618"/>
                    <a:pt x="1309" y="618"/>
                  </a:cubicBezTo>
                  <a:cubicBezTo>
                    <a:pt x="1309" y="682"/>
                    <a:pt x="1309" y="682"/>
                    <a:pt x="1309" y="682"/>
                  </a:cubicBezTo>
                  <a:cubicBezTo>
                    <a:pt x="1143" y="682"/>
                    <a:pt x="1143" y="682"/>
                    <a:pt x="1143" y="682"/>
                  </a:cubicBezTo>
                  <a:lnTo>
                    <a:pt x="1143" y="618"/>
                  </a:lnTo>
                  <a:close/>
                  <a:moveTo>
                    <a:pt x="1143" y="742"/>
                  </a:moveTo>
                  <a:cubicBezTo>
                    <a:pt x="1309" y="742"/>
                    <a:pt x="1309" y="742"/>
                    <a:pt x="1309" y="742"/>
                  </a:cubicBezTo>
                  <a:cubicBezTo>
                    <a:pt x="1309" y="805"/>
                    <a:pt x="1309" y="805"/>
                    <a:pt x="1309" y="805"/>
                  </a:cubicBezTo>
                  <a:cubicBezTo>
                    <a:pt x="1143" y="805"/>
                    <a:pt x="1143" y="805"/>
                    <a:pt x="1143" y="805"/>
                  </a:cubicBezTo>
                  <a:lnTo>
                    <a:pt x="1143" y="742"/>
                  </a:lnTo>
                  <a:close/>
                  <a:moveTo>
                    <a:pt x="1143" y="865"/>
                  </a:moveTo>
                  <a:cubicBezTo>
                    <a:pt x="1309" y="865"/>
                    <a:pt x="1309" y="865"/>
                    <a:pt x="1309" y="865"/>
                  </a:cubicBezTo>
                  <a:cubicBezTo>
                    <a:pt x="1309" y="988"/>
                    <a:pt x="1309" y="988"/>
                    <a:pt x="1309" y="988"/>
                  </a:cubicBezTo>
                  <a:cubicBezTo>
                    <a:pt x="1143" y="988"/>
                    <a:pt x="1143" y="988"/>
                    <a:pt x="1143" y="988"/>
                  </a:cubicBezTo>
                  <a:lnTo>
                    <a:pt x="1143" y="865"/>
                  </a:lnTo>
                  <a:close/>
                  <a:moveTo>
                    <a:pt x="745" y="295"/>
                  </a:moveTo>
                  <a:cubicBezTo>
                    <a:pt x="745" y="231"/>
                    <a:pt x="745" y="231"/>
                    <a:pt x="745" y="231"/>
                  </a:cubicBezTo>
                  <a:cubicBezTo>
                    <a:pt x="911" y="231"/>
                    <a:pt x="911" y="231"/>
                    <a:pt x="911" y="231"/>
                  </a:cubicBezTo>
                  <a:cubicBezTo>
                    <a:pt x="911" y="295"/>
                    <a:pt x="911" y="295"/>
                    <a:pt x="911" y="295"/>
                  </a:cubicBezTo>
                  <a:lnTo>
                    <a:pt x="745" y="295"/>
                  </a:lnTo>
                  <a:close/>
                  <a:moveTo>
                    <a:pt x="745" y="417"/>
                  </a:moveTo>
                  <a:cubicBezTo>
                    <a:pt x="745" y="355"/>
                    <a:pt x="745" y="355"/>
                    <a:pt x="745" y="355"/>
                  </a:cubicBezTo>
                  <a:cubicBezTo>
                    <a:pt x="911" y="355"/>
                    <a:pt x="911" y="355"/>
                    <a:pt x="911" y="355"/>
                  </a:cubicBezTo>
                  <a:cubicBezTo>
                    <a:pt x="911" y="417"/>
                    <a:pt x="911" y="417"/>
                    <a:pt x="911" y="417"/>
                  </a:cubicBezTo>
                  <a:lnTo>
                    <a:pt x="745" y="417"/>
                  </a:lnTo>
                  <a:close/>
                  <a:moveTo>
                    <a:pt x="347" y="618"/>
                  </a:moveTo>
                  <a:cubicBezTo>
                    <a:pt x="513" y="618"/>
                    <a:pt x="513" y="618"/>
                    <a:pt x="513" y="618"/>
                  </a:cubicBezTo>
                  <a:cubicBezTo>
                    <a:pt x="513" y="682"/>
                    <a:pt x="513" y="682"/>
                    <a:pt x="513" y="682"/>
                  </a:cubicBezTo>
                  <a:cubicBezTo>
                    <a:pt x="347" y="682"/>
                    <a:pt x="347" y="682"/>
                    <a:pt x="347" y="682"/>
                  </a:cubicBezTo>
                  <a:lnTo>
                    <a:pt x="347" y="618"/>
                  </a:lnTo>
                  <a:close/>
                  <a:moveTo>
                    <a:pt x="347" y="742"/>
                  </a:moveTo>
                  <a:cubicBezTo>
                    <a:pt x="513" y="742"/>
                    <a:pt x="513" y="742"/>
                    <a:pt x="513" y="742"/>
                  </a:cubicBezTo>
                  <a:cubicBezTo>
                    <a:pt x="513" y="805"/>
                    <a:pt x="513" y="805"/>
                    <a:pt x="513" y="805"/>
                  </a:cubicBezTo>
                  <a:cubicBezTo>
                    <a:pt x="347" y="805"/>
                    <a:pt x="347" y="805"/>
                    <a:pt x="347" y="805"/>
                  </a:cubicBezTo>
                  <a:lnTo>
                    <a:pt x="347" y="742"/>
                  </a:lnTo>
                  <a:close/>
                  <a:moveTo>
                    <a:pt x="347" y="865"/>
                  </a:moveTo>
                  <a:cubicBezTo>
                    <a:pt x="513" y="865"/>
                    <a:pt x="513" y="865"/>
                    <a:pt x="513" y="865"/>
                  </a:cubicBezTo>
                  <a:cubicBezTo>
                    <a:pt x="513" y="988"/>
                    <a:pt x="513" y="988"/>
                    <a:pt x="513" y="988"/>
                  </a:cubicBezTo>
                  <a:cubicBezTo>
                    <a:pt x="347" y="988"/>
                    <a:pt x="347" y="988"/>
                    <a:pt x="347" y="988"/>
                  </a:cubicBezTo>
                  <a:lnTo>
                    <a:pt x="347" y="865"/>
                  </a:lnTo>
                  <a:close/>
                  <a:moveTo>
                    <a:pt x="1430" y="1534"/>
                  </a:moveTo>
                  <a:cubicBezTo>
                    <a:pt x="1430" y="1580"/>
                    <a:pt x="1430" y="1580"/>
                    <a:pt x="1430" y="1580"/>
                  </a:cubicBezTo>
                  <a:cubicBezTo>
                    <a:pt x="618" y="1580"/>
                    <a:pt x="618" y="1580"/>
                    <a:pt x="618" y="1580"/>
                  </a:cubicBezTo>
                  <a:cubicBezTo>
                    <a:pt x="618" y="1534"/>
                    <a:pt x="618" y="1534"/>
                    <a:pt x="618" y="1534"/>
                  </a:cubicBezTo>
                  <a:lnTo>
                    <a:pt x="1430" y="1534"/>
                  </a:lnTo>
                  <a:close/>
                  <a:moveTo>
                    <a:pt x="791" y="1474"/>
                  </a:moveTo>
                  <a:cubicBezTo>
                    <a:pt x="808" y="1325"/>
                    <a:pt x="808" y="1325"/>
                    <a:pt x="808" y="1325"/>
                  </a:cubicBezTo>
                  <a:cubicBezTo>
                    <a:pt x="1240" y="1325"/>
                    <a:pt x="1240" y="1325"/>
                    <a:pt x="1240" y="1325"/>
                  </a:cubicBezTo>
                  <a:cubicBezTo>
                    <a:pt x="1257" y="1474"/>
                    <a:pt x="1257" y="1474"/>
                    <a:pt x="1257" y="1474"/>
                  </a:cubicBezTo>
                  <a:lnTo>
                    <a:pt x="791" y="1474"/>
                  </a:lnTo>
                  <a:close/>
                  <a:moveTo>
                    <a:pt x="1958" y="1265"/>
                  </a:moveTo>
                  <a:cubicBezTo>
                    <a:pt x="90" y="1265"/>
                    <a:pt x="90" y="1265"/>
                    <a:pt x="90" y="1265"/>
                  </a:cubicBezTo>
                  <a:cubicBezTo>
                    <a:pt x="73" y="1265"/>
                    <a:pt x="60" y="1252"/>
                    <a:pt x="60" y="1235"/>
                  </a:cubicBezTo>
                  <a:cubicBezTo>
                    <a:pt x="60" y="1049"/>
                    <a:pt x="60" y="1049"/>
                    <a:pt x="60" y="1049"/>
                  </a:cubicBezTo>
                  <a:cubicBezTo>
                    <a:pt x="1988" y="1049"/>
                    <a:pt x="1988" y="1049"/>
                    <a:pt x="1988" y="1049"/>
                  </a:cubicBezTo>
                  <a:cubicBezTo>
                    <a:pt x="1988" y="1235"/>
                    <a:pt x="1988" y="1235"/>
                    <a:pt x="1988" y="1235"/>
                  </a:cubicBezTo>
                  <a:cubicBezTo>
                    <a:pt x="1988" y="1235"/>
                    <a:pt x="1988" y="1235"/>
                    <a:pt x="1988" y="1235"/>
                  </a:cubicBezTo>
                  <a:cubicBezTo>
                    <a:pt x="1988" y="1252"/>
                    <a:pt x="1975" y="1265"/>
                    <a:pt x="1958" y="1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8218829" y="4641834"/>
            <a:ext cx="320554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60400" y="3151470"/>
            <a:ext cx="417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637865"/>
                </a:solidFill>
                <a:effectLst>
                  <a:outerShdw blurRad="292100" dist="101600" dir="5400000" sx="97000" sy="97000" algn="t" rotWithShape="0">
                    <a:srgbClr val="637865">
                      <a:alpha val="30000"/>
                    </a:srgbClr>
                  </a:outerShdw>
                </a:effectLst>
                <a:latin typeface="思源宋体 CN Heavy" panose="02020900000000000000" charset="-122"/>
                <a:ea typeface="思源宋体 CN Heavy" panose="02020900000000000000" charset="-122"/>
              </a:defRPr>
            </a:lvl1pPr>
          </a:lstStyle>
          <a:p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PROJECT PROSPECT ANALYSIS</a:t>
            </a:r>
          </a:p>
        </p:txBody>
      </p:sp>
      <p:sp>
        <p:nvSpPr>
          <p:cNvPr id="76" name="矩形 75"/>
          <p:cNvSpPr/>
          <p:nvPr/>
        </p:nvSpPr>
        <p:spPr>
          <a:xfrm>
            <a:off x="8111600" y="3230747"/>
            <a:ext cx="3407300" cy="180000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785495" y="3555365"/>
            <a:ext cx="1074547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78766" y="1798955"/>
            <a:ext cx="1817824" cy="556895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spc="300" dirty="0">
              <a:solidFill>
                <a:schemeClr val="accent1"/>
              </a:solidFill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 flipH="1">
            <a:off x="2662555" y="2582545"/>
            <a:ext cx="2543175" cy="71501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</a:pPr>
            <a:r>
              <a:rPr lang="en-US" altLang="zh-CN" sz="1400" spc="15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rot="5400000">
            <a:off x="1642745" y="2928620"/>
            <a:ext cx="1192530" cy="40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88845" y="3482340"/>
            <a:ext cx="100965" cy="1009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40560" y="2653030"/>
            <a:ext cx="595630" cy="59563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5" name="图片 14" descr="343435383036303b343532343135363bb9dcc0edc4a3cab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0265" y="2814955"/>
            <a:ext cx="238125" cy="23812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 rot="5400000">
            <a:off x="5735320" y="2929890"/>
            <a:ext cx="1192530" cy="40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281420" y="3482975"/>
            <a:ext cx="100965" cy="1009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030595" y="2646680"/>
            <a:ext cx="595630" cy="59563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3" name="图片 32" descr="343435383036303b343532343134383bcdc5b6d3d0add7f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89345" y="2805430"/>
            <a:ext cx="278130" cy="278130"/>
          </a:xfrm>
          <a:prstGeom prst="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</p:spPr>
      </p:pic>
      <p:sp>
        <p:nvSpPr>
          <p:cNvPr id="36" name="文本框 35"/>
          <p:cNvSpPr txBox="1"/>
          <p:nvPr/>
        </p:nvSpPr>
        <p:spPr>
          <a:xfrm>
            <a:off x="5471341" y="1793240"/>
            <a:ext cx="1817824" cy="556895"/>
          </a:xfrm>
          <a:prstGeom prst="rect">
            <a:avLst/>
          </a:prstGeom>
          <a:noFill/>
        </p:spPr>
        <p:txBody>
          <a:bodyPr wrap="square" bIns="0" rtlCol="0" anchor="ctr" anchorCtr="0"/>
          <a:lstStyle/>
          <a:p>
            <a:pPr lvl="0" algn="ctr"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spc="300" dirty="0">
              <a:solidFill>
                <a:schemeClr val="accent3"/>
              </a:solidFill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 flipH="1">
            <a:off x="6733540" y="2583180"/>
            <a:ext cx="2543175" cy="71501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</a:pPr>
            <a:r>
              <a:rPr lang="en-US" altLang="zh-CN" sz="1400" spc="15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3651885" y="4248150"/>
            <a:ext cx="1192530" cy="40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949700" y="3976370"/>
            <a:ext cx="595630" cy="59563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 descr="343435383036303b343532343135383bcfeec4bfd0adb5f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09085" y="4135120"/>
            <a:ext cx="278130" cy="27813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387906" y="4862195"/>
            <a:ext cx="1817824" cy="556895"/>
          </a:xfrm>
          <a:prstGeom prst="rect">
            <a:avLst/>
          </a:prstGeom>
          <a:noFill/>
        </p:spPr>
        <p:txBody>
          <a:bodyPr wrap="square" bIns="0" rtlCol="0" anchor="ctr" anchorCtr="0"/>
          <a:lstStyle/>
          <a:p>
            <a:pPr lvl="0" algn="ctr"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spc="300" dirty="0">
              <a:solidFill>
                <a:schemeClr val="accent2"/>
              </a:solidFill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4723130" y="3920490"/>
            <a:ext cx="2543175" cy="71501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</a:pPr>
            <a:r>
              <a:rPr lang="en-US" altLang="zh-CN" sz="1400" spc="15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97350" y="3579495"/>
            <a:ext cx="100965" cy="1009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 rot="5400000">
            <a:off x="7722870" y="4248785"/>
            <a:ext cx="1192530" cy="40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8020685" y="3974465"/>
            <a:ext cx="595630" cy="595630"/>
          </a:xfrm>
          <a:prstGeom prst="ellipse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2" name="图片 41" descr="343435383036303b343532343135303bb9a4d7f7b0b2c5c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80070" y="4133215"/>
            <a:ext cx="278130" cy="27813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7458891" y="4862830"/>
            <a:ext cx="1817824" cy="556895"/>
          </a:xfrm>
          <a:prstGeom prst="rect">
            <a:avLst/>
          </a:prstGeom>
          <a:noFill/>
        </p:spPr>
        <p:txBody>
          <a:bodyPr wrap="square" bIns="0" rtlCol="0" anchor="ctr" anchorCtr="0"/>
          <a:lstStyle/>
          <a:p>
            <a:pPr lvl="0" algn="ctr">
              <a:buClrTx/>
              <a:buSzTx/>
              <a:buFontTx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sz="2000" spc="300" dirty="0">
              <a:solidFill>
                <a:schemeClr val="accent4"/>
              </a:solidFill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 flipH="1">
            <a:off x="8782685" y="3921125"/>
            <a:ext cx="2543175" cy="71501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lvl="0" algn="l">
              <a:lnSpc>
                <a:spcPct val="130000"/>
              </a:lnSpc>
              <a:spcAft>
                <a:spcPts val="1000"/>
              </a:spcAft>
              <a:buClrTx/>
              <a:buSzTx/>
              <a:buFontTx/>
            </a:pPr>
            <a:r>
              <a:rPr lang="en-US" altLang="zh-CN" sz="1400" spc="15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150" dirty="0">
              <a:solidFill>
                <a:schemeClr val="tx1">
                  <a:lumMod val="50000"/>
                  <a:lumOff val="50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268335" y="3580130"/>
            <a:ext cx="100965" cy="1009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: 单圆角 1"/>
          <p:cNvSpPr/>
          <p:nvPr>
            <p:custDataLst>
              <p:tags r:id="rId2"/>
            </p:custDataLst>
          </p:nvPr>
        </p:nvSpPr>
        <p:spPr>
          <a:xfrm>
            <a:off x="5834380" y="1567815"/>
            <a:ext cx="5543550" cy="4070985"/>
          </a:xfrm>
          <a:prstGeom prst="round1Rect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8" name="直接箭头连接符 47"/>
          <p:cNvCxnSpPr/>
          <p:nvPr>
            <p:custDataLst>
              <p:tags r:id="rId3"/>
            </p:custDataLst>
          </p:nvPr>
        </p:nvCxnSpPr>
        <p:spPr>
          <a:xfrm flipV="1">
            <a:off x="939165" y="1811020"/>
            <a:ext cx="0" cy="3980815"/>
          </a:xfrm>
          <a:prstGeom prst="straightConnector1">
            <a:avLst/>
          </a:prstGeom>
          <a:noFill/>
          <a:ln w="34925" cap="flat" cmpd="sng" algn="ctr">
            <a:gradFill>
              <a:gsLst>
                <a:gs pos="0">
                  <a:srgbClr val="70A6D9">
                    <a:alpha val="0"/>
                  </a:srgbClr>
                </a:gs>
                <a:gs pos="88000">
                  <a:srgbClr val="70A6D9"/>
                </a:gs>
                <a:gs pos="100000">
                  <a:srgbClr val="70A6D9"/>
                </a:gs>
              </a:gsLst>
              <a:lin ang="5400000" scaled="0"/>
            </a:gradFill>
            <a:prstDash val="solid"/>
            <a:miter lim="800000"/>
            <a:tailEnd type="arrow" w="lg" len="lg"/>
          </a:ln>
          <a:effectLst/>
        </p:spPr>
      </p:cxnSp>
      <p:sp>
        <p:nvSpPr>
          <p:cNvPr id="49" name="文本框 48"/>
          <p:cNvSpPr txBox="1"/>
          <p:nvPr>
            <p:custDataLst>
              <p:tags r:id="rId4"/>
            </p:custDataLst>
          </p:nvPr>
        </p:nvSpPr>
        <p:spPr>
          <a:xfrm>
            <a:off x="1182370" y="2339340"/>
            <a:ext cx="42659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>
            <p:custDataLst>
              <p:tags r:id="rId5"/>
            </p:custDataLst>
          </p:nvPr>
        </p:nvSpPr>
        <p:spPr>
          <a:xfrm>
            <a:off x="1182370" y="1985010"/>
            <a:ext cx="1930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>
            <p:custDataLst>
              <p:tags r:id="rId6"/>
            </p:custDataLst>
          </p:nvPr>
        </p:nvSpPr>
        <p:spPr>
          <a:xfrm>
            <a:off x="1182370" y="3679190"/>
            <a:ext cx="42659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>
            <p:custDataLst>
              <p:tags r:id="rId7"/>
            </p:custDataLst>
          </p:nvPr>
        </p:nvSpPr>
        <p:spPr>
          <a:xfrm>
            <a:off x="1182370" y="3324860"/>
            <a:ext cx="1930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>
            <p:custDataLst>
              <p:tags r:id="rId8"/>
            </p:custDataLst>
          </p:nvPr>
        </p:nvSpPr>
        <p:spPr>
          <a:xfrm>
            <a:off x="1182370" y="5018405"/>
            <a:ext cx="426593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>
            <p:custDataLst>
              <p:tags r:id="rId9"/>
            </p:custDataLst>
          </p:nvPr>
        </p:nvSpPr>
        <p:spPr>
          <a:xfrm>
            <a:off x="1182370" y="4664075"/>
            <a:ext cx="1930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7" name="图片 56" descr="7681067"/>
          <p:cNvPicPr>
            <a:picLocks noChangeAspect="1"/>
          </p:cNvPicPr>
          <p:nvPr/>
        </p:nvPicPr>
        <p:blipFill>
          <a:blip r:embed="rId1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380" y="1948180"/>
            <a:ext cx="5560695" cy="3707130"/>
          </a:xfrm>
          <a:prstGeom prst="round1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67995" y="628968"/>
            <a:ext cx="11256010" cy="55994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498600"/>
            <a:ext cx="4035425" cy="5358765"/>
          </a:xfrm>
          <a:prstGeom prst="rect">
            <a:avLst/>
          </a:prstGeom>
        </p:spPr>
      </p:pic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7805" y="0"/>
            <a:ext cx="4354195" cy="3669665"/>
          </a:xfrm>
          <a:prstGeom prst="rect">
            <a:avLst/>
          </a:prstGeom>
        </p:spPr>
      </p:pic>
      <p:pic>
        <p:nvPicPr>
          <p:cNvPr id="6" name="图片 5" descr="水彩花卉烫金背景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0055" y="5029200"/>
            <a:ext cx="4131945" cy="182816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521200" y="2097405"/>
            <a:ext cx="31616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Completion</a:t>
            </a:r>
            <a:endParaRPr lang="en-US" altLang="zh-CN" sz="1600" spc="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55315" y="3434080"/>
            <a:ext cx="5893435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910455" y="4212590"/>
            <a:ext cx="2383155" cy="4013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PART.02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61665" y="2443480"/>
            <a:ext cx="5880735" cy="1014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 fontAlgn="ctr">
              <a:buClrTx/>
              <a:buSzTx/>
              <a:buFontTx/>
            </a:pPr>
            <a:r>
              <a:rPr lang="en-US" altLang="zh-CN" sz="6000" b="1" dirty="0">
                <a:gradFill>
                  <a:gsLst>
                    <a:gs pos="50000">
                      <a:srgbClr val="86CFF4"/>
                    </a:gs>
                    <a:gs pos="0">
                      <a:srgbClr val="84B1F5"/>
                    </a:gs>
                    <a:gs pos="99000">
                      <a:srgbClr val="0089CD"/>
                    </a:gs>
                  </a:gsLst>
                  <a:lin scaled="0"/>
                </a:gradFill>
                <a:cs typeface="+mn-ea"/>
                <a:sym typeface="+mn-lt"/>
              </a:rPr>
              <a:t>Add title text</a:t>
            </a:r>
            <a:endParaRPr lang="zh-CN" altLang="en-US" sz="6000" b="1" dirty="0">
              <a:gradFill>
                <a:gsLst>
                  <a:gs pos="50000">
                    <a:srgbClr val="86CFF4"/>
                  </a:gs>
                  <a:gs pos="0">
                    <a:srgbClr val="84B1F5"/>
                  </a:gs>
                  <a:gs pos="99000">
                    <a:srgbClr val="0089CD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8601" r="1418" b="710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96545" y="381635"/>
            <a:ext cx="11598275" cy="6170930"/>
            <a:chOff x="754" y="987"/>
            <a:chExt cx="17726" cy="8818"/>
          </a:xfrm>
        </p:grpSpPr>
        <p:sp>
          <p:nvSpPr>
            <p:cNvPr id="3" name="矩形 2"/>
            <p:cNvSpPr/>
            <p:nvPr/>
          </p:nvSpPr>
          <p:spPr>
            <a:xfrm>
              <a:off x="1027" y="1260"/>
              <a:ext cx="17182" cy="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4" y="987"/>
              <a:ext cx="17727" cy="8818"/>
            </a:xfrm>
            <a:prstGeom prst="rect">
              <a:avLst/>
            </a:prstGeom>
            <a:noFill/>
            <a:ln w="57150">
              <a:solidFill>
                <a:schemeClr val="bg1">
                  <a:alpha val="61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水彩花卉烫金背景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833880" cy="1546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9965" y="605155"/>
            <a:ext cx="588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流程图: 接点 2"/>
          <p:cNvSpPr/>
          <p:nvPr/>
        </p:nvSpPr>
        <p:spPr>
          <a:xfrm>
            <a:off x="1371599" y="2091197"/>
            <a:ext cx="1232704" cy="1232704"/>
          </a:xfrm>
          <a:prstGeom prst="flowChartConnector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流程图: 接点 19"/>
          <p:cNvSpPr/>
          <p:nvPr/>
        </p:nvSpPr>
        <p:spPr>
          <a:xfrm>
            <a:off x="5479648" y="1688589"/>
            <a:ext cx="1232704" cy="1232704"/>
          </a:xfrm>
          <a:prstGeom prst="flowChartConnector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流程图: 接点 21"/>
          <p:cNvSpPr/>
          <p:nvPr/>
        </p:nvSpPr>
        <p:spPr>
          <a:xfrm>
            <a:off x="9587697" y="2091197"/>
            <a:ext cx="1232704" cy="1232704"/>
          </a:xfrm>
          <a:prstGeom prst="flowChartConnector">
            <a:avLst/>
          </a:prstGeom>
          <a:gradFill>
            <a:gsLst>
              <a:gs pos="0">
                <a:srgbClr val="A7DBF7"/>
              </a:gs>
              <a:gs pos="100000">
                <a:srgbClr val="2E83D3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88562" y="3534048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58167" y="3993640"/>
            <a:ext cx="267566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172923" y="40002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0118" y="4459888"/>
            <a:ext cx="267566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389021" y="40002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Subtitle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866216" y="4459888"/>
            <a:ext cx="267566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727200" y="2446798"/>
            <a:ext cx="521502" cy="521502"/>
            <a:chOff x="-2543175" y="2105025"/>
            <a:chExt cx="2463800" cy="2463800"/>
          </a:xfrm>
          <a:solidFill>
            <a:schemeClr val="bg1"/>
          </a:solidFill>
        </p:grpSpPr>
        <p:sp>
          <p:nvSpPr>
            <p:cNvPr id="76" name="Freeform 24"/>
            <p:cNvSpPr>
              <a:spLocks noEditPoints="1"/>
            </p:cNvSpPr>
            <p:nvPr/>
          </p:nvSpPr>
          <p:spPr bwMode="auto">
            <a:xfrm>
              <a:off x="-2543175" y="2105025"/>
              <a:ext cx="2463800" cy="1855788"/>
            </a:xfrm>
            <a:custGeom>
              <a:avLst/>
              <a:gdLst>
                <a:gd name="T0" fmla="*/ 398 w 652"/>
                <a:gd name="T1" fmla="*/ 442 h 491"/>
                <a:gd name="T2" fmla="*/ 361 w 652"/>
                <a:gd name="T3" fmla="*/ 423 h 491"/>
                <a:gd name="T4" fmla="*/ 355 w 652"/>
                <a:gd name="T5" fmla="*/ 380 h 491"/>
                <a:gd name="T6" fmla="*/ 275 w 652"/>
                <a:gd name="T7" fmla="*/ 380 h 491"/>
                <a:gd name="T8" fmla="*/ 273 w 652"/>
                <a:gd name="T9" fmla="*/ 394 h 491"/>
                <a:gd name="T10" fmla="*/ 233 w 652"/>
                <a:gd name="T11" fmla="*/ 416 h 491"/>
                <a:gd name="T12" fmla="*/ 194 w 652"/>
                <a:gd name="T13" fmla="*/ 391 h 491"/>
                <a:gd name="T14" fmla="*/ 154 w 652"/>
                <a:gd name="T15" fmla="*/ 378 h 491"/>
                <a:gd name="T16" fmla="*/ 39 w 652"/>
                <a:gd name="T17" fmla="*/ 378 h 491"/>
                <a:gd name="T18" fmla="*/ 0 w 652"/>
                <a:gd name="T19" fmla="*/ 340 h 491"/>
                <a:gd name="T20" fmla="*/ 0 w 652"/>
                <a:gd name="T21" fmla="*/ 39 h 491"/>
                <a:gd name="T22" fmla="*/ 39 w 652"/>
                <a:gd name="T23" fmla="*/ 0 h 491"/>
                <a:gd name="T24" fmla="*/ 466 w 652"/>
                <a:gd name="T25" fmla="*/ 0 h 491"/>
                <a:gd name="T26" fmla="*/ 504 w 652"/>
                <a:gd name="T27" fmla="*/ 39 h 491"/>
                <a:gd name="T28" fmla="*/ 504 w 652"/>
                <a:gd name="T29" fmla="*/ 171 h 491"/>
                <a:gd name="T30" fmla="*/ 504 w 652"/>
                <a:gd name="T31" fmla="*/ 189 h 491"/>
                <a:gd name="T32" fmla="*/ 564 w 652"/>
                <a:gd name="T33" fmla="*/ 189 h 491"/>
                <a:gd name="T34" fmla="*/ 618 w 652"/>
                <a:gd name="T35" fmla="*/ 190 h 491"/>
                <a:gd name="T36" fmla="*/ 651 w 652"/>
                <a:gd name="T37" fmla="*/ 222 h 491"/>
                <a:gd name="T38" fmla="*/ 651 w 652"/>
                <a:gd name="T39" fmla="*/ 408 h 491"/>
                <a:gd name="T40" fmla="*/ 617 w 652"/>
                <a:gd name="T41" fmla="*/ 441 h 491"/>
                <a:gd name="T42" fmla="*/ 534 w 652"/>
                <a:gd name="T43" fmla="*/ 442 h 491"/>
                <a:gd name="T44" fmla="*/ 503 w 652"/>
                <a:gd name="T45" fmla="*/ 449 h 491"/>
                <a:gd name="T46" fmla="*/ 445 w 652"/>
                <a:gd name="T47" fmla="*/ 478 h 491"/>
                <a:gd name="T48" fmla="*/ 399 w 652"/>
                <a:gd name="T49" fmla="*/ 450 h 491"/>
                <a:gd name="T50" fmla="*/ 398 w 652"/>
                <a:gd name="T51" fmla="*/ 442 h 491"/>
                <a:gd name="T52" fmla="*/ 483 w 652"/>
                <a:gd name="T53" fmla="*/ 189 h 491"/>
                <a:gd name="T54" fmla="*/ 483 w 652"/>
                <a:gd name="T55" fmla="*/ 41 h 491"/>
                <a:gd name="T56" fmla="*/ 463 w 652"/>
                <a:gd name="T57" fmla="*/ 22 h 491"/>
                <a:gd name="T58" fmla="*/ 42 w 652"/>
                <a:gd name="T59" fmla="*/ 22 h 491"/>
                <a:gd name="T60" fmla="*/ 22 w 652"/>
                <a:gd name="T61" fmla="*/ 41 h 491"/>
                <a:gd name="T62" fmla="*/ 21 w 652"/>
                <a:gd name="T63" fmla="*/ 338 h 491"/>
                <a:gd name="T64" fmla="*/ 41 w 652"/>
                <a:gd name="T65" fmla="*/ 358 h 491"/>
                <a:gd name="T66" fmla="*/ 167 w 652"/>
                <a:gd name="T67" fmla="*/ 358 h 491"/>
                <a:gd name="T68" fmla="*/ 194 w 652"/>
                <a:gd name="T69" fmla="*/ 366 h 491"/>
                <a:gd name="T70" fmla="*/ 237 w 652"/>
                <a:gd name="T71" fmla="*/ 394 h 491"/>
                <a:gd name="T72" fmla="*/ 252 w 652"/>
                <a:gd name="T73" fmla="*/ 386 h 491"/>
                <a:gd name="T74" fmla="*/ 252 w 652"/>
                <a:gd name="T75" fmla="*/ 357 h 491"/>
                <a:gd name="T76" fmla="*/ 357 w 652"/>
                <a:gd name="T77" fmla="*/ 357 h 491"/>
                <a:gd name="T78" fmla="*/ 357 w 652"/>
                <a:gd name="T79" fmla="*/ 229 h 491"/>
                <a:gd name="T80" fmla="*/ 398 w 652"/>
                <a:gd name="T81" fmla="*/ 189 h 491"/>
                <a:gd name="T82" fmla="*/ 483 w 652"/>
                <a:gd name="T83" fmla="*/ 189 h 491"/>
                <a:gd name="T84" fmla="*/ 421 w 652"/>
                <a:gd name="T85" fmla="*/ 420 h 491"/>
                <a:gd name="T86" fmla="*/ 420 w 652"/>
                <a:gd name="T87" fmla="*/ 449 h 491"/>
                <a:gd name="T88" fmla="*/ 436 w 652"/>
                <a:gd name="T89" fmla="*/ 459 h 491"/>
                <a:gd name="T90" fmla="*/ 496 w 652"/>
                <a:gd name="T91" fmla="*/ 429 h 491"/>
                <a:gd name="T92" fmla="*/ 530 w 652"/>
                <a:gd name="T93" fmla="*/ 421 h 491"/>
                <a:gd name="T94" fmla="*/ 613 w 652"/>
                <a:gd name="T95" fmla="*/ 420 h 491"/>
                <a:gd name="T96" fmla="*/ 630 w 652"/>
                <a:gd name="T97" fmla="*/ 404 h 491"/>
                <a:gd name="T98" fmla="*/ 630 w 652"/>
                <a:gd name="T99" fmla="*/ 227 h 491"/>
                <a:gd name="T100" fmla="*/ 614 w 652"/>
                <a:gd name="T101" fmla="*/ 211 h 491"/>
                <a:gd name="T102" fmla="*/ 394 w 652"/>
                <a:gd name="T103" fmla="*/ 211 h 491"/>
                <a:gd name="T104" fmla="*/ 379 w 652"/>
                <a:gd name="T105" fmla="*/ 225 h 491"/>
                <a:gd name="T106" fmla="*/ 379 w 652"/>
                <a:gd name="T107" fmla="*/ 406 h 491"/>
                <a:gd name="T108" fmla="*/ 394 w 652"/>
                <a:gd name="T109" fmla="*/ 420 h 491"/>
                <a:gd name="T110" fmla="*/ 421 w 652"/>
                <a:gd name="T111" fmla="*/ 42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491">
                  <a:moveTo>
                    <a:pt x="398" y="442"/>
                  </a:moveTo>
                  <a:cubicBezTo>
                    <a:pt x="382" y="442"/>
                    <a:pt x="367" y="439"/>
                    <a:pt x="361" y="423"/>
                  </a:cubicBezTo>
                  <a:cubicBezTo>
                    <a:pt x="357" y="410"/>
                    <a:pt x="357" y="395"/>
                    <a:pt x="355" y="380"/>
                  </a:cubicBezTo>
                  <a:cubicBezTo>
                    <a:pt x="329" y="380"/>
                    <a:pt x="303" y="380"/>
                    <a:pt x="275" y="380"/>
                  </a:cubicBezTo>
                  <a:cubicBezTo>
                    <a:pt x="274" y="385"/>
                    <a:pt x="274" y="389"/>
                    <a:pt x="273" y="394"/>
                  </a:cubicBezTo>
                  <a:cubicBezTo>
                    <a:pt x="271" y="415"/>
                    <a:pt x="252" y="426"/>
                    <a:pt x="233" y="416"/>
                  </a:cubicBezTo>
                  <a:cubicBezTo>
                    <a:pt x="220" y="409"/>
                    <a:pt x="207" y="400"/>
                    <a:pt x="194" y="391"/>
                  </a:cubicBezTo>
                  <a:cubicBezTo>
                    <a:pt x="182" y="382"/>
                    <a:pt x="170" y="378"/>
                    <a:pt x="154" y="378"/>
                  </a:cubicBezTo>
                  <a:cubicBezTo>
                    <a:pt x="116" y="379"/>
                    <a:pt x="77" y="379"/>
                    <a:pt x="39" y="378"/>
                  </a:cubicBezTo>
                  <a:cubicBezTo>
                    <a:pt x="12" y="378"/>
                    <a:pt x="0" y="367"/>
                    <a:pt x="0" y="340"/>
                  </a:cubicBezTo>
                  <a:cubicBezTo>
                    <a:pt x="0" y="240"/>
                    <a:pt x="0" y="139"/>
                    <a:pt x="0" y="39"/>
                  </a:cubicBezTo>
                  <a:cubicBezTo>
                    <a:pt x="0" y="12"/>
                    <a:pt x="12" y="0"/>
                    <a:pt x="39" y="0"/>
                  </a:cubicBezTo>
                  <a:cubicBezTo>
                    <a:pt x="181" y="0"/>
                    <a:pt x="324" y="0"/>
                    <a:pt x="466" y="0"/>
                  </a:cubicBezTo>
                  <a:cubicBezTo>
                    <a:pt x="493" y="0"/>
                    <a:pt x="504" y="12"/>
                    <a:pt x="504" y="39"/>
                  </a:cubicBezTo>
                  <a:cubicBezTo>
                    <a:pt x="505" y="83"/>
                    <a:pt x="504" y="127"/>
                    <a:pt x="504" y="171"/>
                  </a:cubicBezTo>
                  <a:cubicBezTo>
                    <a:pt x="504" y="176"/>
                    <a:pt x="504" y="182"/>
                    <a:pt x="504" y="189"/>
                  </a:cubicBezTo>
                  <a:cubicBezTo>
                    <a:pt x="525" y="189"/>
                    <a:pt x="545" y="189"/>
                    <a:pt x="564" y="189"/>
                  </a:cubicBezTo>
                  <a:cubicBezTo>
                    <a:pt x="582" y="189"/>
                    <a:pt x="600" y="189"/>
                    <a:pt x="618" y="190"/>
                  </a:cubicBezTo>
                  <a:cubicBezTo>
                    <a:pt x="638" y="190"/>
                    <a:pt x="651" y="202"/>
                    <a:pt x="651" y="222"/>
                  </a:cubicBezTo>
                  <a:cubicBezTo>
                    <a:pt x="652" y="284"/>
                    <a:pt x="652" y="346"/>
                    <a:pt x="651" y="408"/>
                  </a:cubicBezTo>
                  <a:cubicBezTo>
                    <a:pt x="651" y="429"/>
                    <a:pt x="638" y="441"/>
                    <a:pt x="617" y="441"/>
                  </a:cubicBezTo>
                  <a:cubicBezTo>
                    <a:pt x="589" y="442"/>
                    <a:pt x="562" y="441"/>
                    <a:pt x="534" y="442"/>
                  </a:cubicBezTo>
                  <a:cubicBezTo>
                    <a:pt x="524" y="442"/>
                    <a:pt x="513" y="445"/>
                    <a:pt x="503" y="449"/>
                  </a:cubicBezTo>
                  <a:cubicBezTo>
                    <a:pt x="483" y="458"/>
                    <a:pt x="465" y="468"/>
                    <a:pt x="445" y="478"/>
                  </a:cubicBezTo>
                  <a:cubicBezTo>
                    <a:pt x="418" y="491"/>
                    <a:pt x="401" y="480"/>
                    <a:pt x="399" y="450"/>
                  </a:cubicBezTo>
                  <a:cubicBezTo>
                    <a:pt x="399" y="448"/>
                    <a:pt x="399" y="446"/>
                    <a:pt x="398" y="442"/>
                  </a:cubicBezTo>
                  <a:close/>
                  <a:moveTo>
                    <a:pt x="483" y="189"/>
                  </a:moveTo>
                  <a:cubicBezTo>
                    <a:pt x="483" y="138"/>
                    <a:pt x="483" y="90"/>
                    <a:pt x="483" y="41"/>
                  </a:cubicBezTo>
                  <a:cubicBezTo>
                    <a:pt x="483" y="24"/>
                    <a:pt x="481" y="22"/>
                    <a:pt x="463" y="22"/>
                  </a:cubicBezTo>
                  <a:cubicBezTo>
                    <a:pt x="323" y="22"/>
                    <a:pt x="182" y="22"/>
                    <a:pt x="42" y="22"/>
                  </a:cubicBezTo>
                  <a:cubicBezTo>
                    <a:pt x="24" y="22"/>
                    <a:pt x="22" y="24"/>
                    <a:pt x="22" y="41"/>
                  </a:cubicBezTo>
                  <a:cubicBezTo>
                    <a:pt x="22" y="140"/>
                    <a:pt x="22" y="239"/>
                    <a:pt x="21" y="338"/>
                  </a:cubicBezTo>
                  <a:cubicBezTo>
                    <a:pt x="21" y="352"/>
                    <a:pt x="27" y="358"/>
                    <a:pt x="41" y="358"/>
                  </a:cubicBezTo>
                  <a:cubicBezTo>
                    <a:pt x="83" y="357"/>
                    <a:pt x="125" y="357"/>
                    <a:pt x="167" y="358"/>
                  </a:cubicBezTo>
                  <a:cubicBezTo>
                    <a:pt x="176" y="358"/>
                    <a:pt x="186" y="361"/>
                    <a:pt x="194" y="366"/>
                  </a:cubicBezTo>
                  <a:cubicBezTo>
                    <a:pt x="209" y="374"/>
                    <a:pt x="223" y="385"/>
                    <a:pt x="237" y="394"/>
                  </a:cubicBezTo>
                  <a:cubicBezTo>
                    <a:pt x="248" y="401"/>
                    <a:pt x="252" y="399"/>
                    <a:pt x="252" y="386"/>
                  </a:cubicBezTo>
                  <a:cubicBezTo>
                    <a:pt x="253" y="377"/>
                    <a:pt x="252" y="367"/>
                    <a:pt x="252" y="357"/>
                  </a:cubicBezTo>
                  <a:cubicBezTo>
                    <a:pt x="289" y="357"/>
                    <a:pt x="323" y="357"/>
                    <a:pt x="357" y="357"/>
                  </a:cubicBezTo>
                  <a:cubicBezTo>
                    <a:pt x="357" y="313"/>
                    <a:pt x="357" y="271"/>
                    <a:pt x="357" y="229"/>
                  </a:cubicBezTo>
                  <a:cubicBezTo>
                    <a:pt x="357" y="201"/>
                    <a:pt x="369" y="190"/>
                    <a:pt x="398" y="189"/>
                  </a:cubicBezTo>
                  <a:cubicBezTo>
                    <a:pt x="425" y="189"/>
                    <a:pt x="453" y="189"/>
                    <a:pt x="483" y="189"/>
                  </a:cubicBezTo>
                  <a:close/>
                  <a:moveTo>
                    <a:pt x="421" y="420"/>
                  </a:moveTo>
                  <a:cubicBezTo>
                    <a:pt x="421" y="431"/>
                    <a:pt x="421" y="440"/>
                    <a:pt x="420" y="449"/>
                  </a:cubicBezTo>
                  <a:cubicBezTo>
                    <a:pt x="420" y="461"/>
                    <a:pt x="424" y="465"/>
                    <a:pt x="436" y="459"/>
                  </a:cubicBezTo>
                  <a:cubicBezTo>
                    <a:pt x="456" y="448"/>
                    <a:pt x="476" y="438"/>
                    <a:pt x="496" y="429"/>
                  </a:cubicBezTo>
                  <a:cubicBezTo>
                    <a:pt x="507" y="424"/>
                    <a:pt x="519" y="421"/>
                    <a:pt x="530" y="421"/>
                  </a:cubicBezTo>
                  <a:cubicBezTo>
                    <a:pt x="558" y="420"/>
                    <a:pt x="585" y="420"/>
                    <a:pt x="613" y="420"/>
                  </a:cubicBezTo>
                  <a:cubicBezTo>
                    <a:pt x="624" y="421"/>
                    <a:pt x="630" y="416"/>
                    <a:pt x="630" y="404"/>
                  </a:cubicBezTo>
                  <a:cubicBezTo>
                    <a:pt x="630" y="345"/>
                    <a:pt x="630" y="286"/>
                    <a:pt x="630" y="227"/>
                  </a:cubicBezTo>
                  <a:cubicBezTo>
                    <a:pt x="630" y="216"/>
                    <a:pt x="626" y="210"/>
                    <a:pt x="614" y="211"/>
                  </a:cubicBezTo>
                  <a:cubicBezTo>
                    <a:pt x="541" y="211"/>
                    <a:pt x="467" y="211"/>
                    <a:pt x="394" y="211"/>
                  </a:cubicBezTo>
                  <a:cubicBezTo>
                    <a:pt x="384" y="211"/>
                    <a:pt x="379" y="215"/>
                    <a:pt x="379" y="225"/>
                  </a:cubicBezTo>
                  <a:cubicBezTo>
                    <a:pt x="379" y="285"/>
                    <a:pt x="379" y="346"/>
                    <a:pt x="379" y="406"/>
                  </a:cubicBezTo>
                  <a:cubicBezTo>
                    <a:pt x="379" y="416"/>
                    <a:pt x="384" y="420"/>
                    <a:pt x="394" y="420"/>
                  </a:cubicBezTo>
                  <a:cubicBezTo>
                    <a:pt x="402" y="420"/>
                    <a:pt x="410" y="420"/>
                    <a:pt x="421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5"/>
            <p:cNvSpPr>
              <a:spLocks noEditPoints="1"/>
            </p:cNvSpPr>
            <p:nvPr/>
          </p:nvSpPr>
          <p:spPr bwMode="auto">
            <a:xfrm>
              <a:off x="-2543175" y="3673475"/>
              <a:ext cx="1352550" cy="895350"/>
            </a:xfrm>
            <a:custGeom>
              <a:avLst/>
              <a:gdLst>
                <a:gd name="T0" fmla="*/ 177 w 358"/>
                <a:gd name="T1" fmla="*/ 236 h 237"/>
                <a:gd name="T2" fmla="*/ 38 w 358"/>
                <a:gd name="T3" fmla="*/ 236 h 237"/>
                <a:gd name="T4" fmla="*/ 0 w 358"/>
                <a:gd name="T5" fmla="*/ 199 h 237"/>
                <a:gd name="T6" fmla="*/ 0 w 358"/>
                <a:gd name="T7" fmla="*/ 85 h 237"/>
                <a:gd name="T8" fmla="*/ 37 w 358"/>
                <a:gd name="T9" fmla="*/ 48 h 237"/>
                <a:gd name="T10" fmla="*/ 125 w 358"/>
                <a:gd name="T11" fmla="*/ 26 h 237"/>
                <a:gd name="T12" fmla="*/ 161 w 358"/>
                <a:gd name="T13" fmla="*/ 8 h 237"/>
                <a:gd name="T14" fmla="*/ 200 w 358"/>
                <a:gd name="T15" fmla="*/ 32 h 237"/>
                <a:gd name="T16" fmla="*/ 216 w 358"/>
                <a:gd name="T17" fmla="*/ 48 h 237"/>
                <a:gd name="T18" fmla="*/ 321 w 358"/>
                <a:gd name="T19" fmla="*/ 47 h 237"/>
                <a:gd name="T20" fmla="*/ 357 w 358"/>
                <a:gd name="T21" fmla="*/ 83 h 237"/>
                <a:gd name="T22" fmla="*/ 357 w 358"/>
                <a:gd name="T23" fmla="*/ 200 h 237"/>
                <a:gd name="T24" fmla="*/ 321 w 358"/>
                <a:gd name="T25" fmla="*/ 236 h 237"/>
                <a:gd name="T26" fmla="*/ 177 w 358"/>
                <a:gd name="T27" fmla="*/ 236 h 237"/>
                <a:gd name="T28" fmla="*/ 179 w 358"/>
                <a:gd name="T29" fmla="*/ 68 h 237"/>
                <a:gd name="T30" fmla="*/ 179 w 358"/>
                <a:gd name="T31" fmla="*/ 37 h 237"/>
                <a:gd name="T32" fmla="*/ 166 w 358"/>
                <a:gd name="T33" fmla="*/ 29 h 237"/>
                <a:gd name="T34" fmla="*/ 137 w 358"/>
                <a:gd name="T35" fmla="*/ 44 h 237"/>
                <a:gd name="T36" fmla="*/ 39 w 358"/>
                <a:gd name="T37" fmla="*/ 69 h 237"/>
                <a:gd name="T38" fmla="*/ 21 w 358"/>
                <a:gd name="T39" fmla="*/ 86 h 237"/>
                <a:gd name="T40" fmla="*/ 21 w 358"/>
                <a:gd name="T41" fmla="*/ 197 h 237"/>
                <a:gd name="T42" fmla="*/ 39 w 358"/>
                <a:gd name="T43" fmla="*/ 215 h 237"/>
                <a:gd name="T44" fmla="*/ 318 w 358"/>
                <a:gd name="T45" fmla="*/ 215 h 237"/>
                <a:gd name="T46" fmla="*/ 337 w 358"/>
                <a:gd name="T47" fmla="*/ 197 h 237"/>
                <a:gd name="T48" fmla="*/ 337 w 358"/>
                <a:gd name="T49" fmla="*/ 87 h 237"/>
                <a:gd name="T50" fmla="*/ 317 w 358"/>
                <a:gd name="T51" fmla="*/ 68 h 237"/>
                <a:gd name="T52" fmla="*/ 197 w 358"/>
                <a:gd name="T53" fmla="*/ 68 h 237"/>
                <a:gd name="T54" fmla="*/ 179 w 358"/>
                <a:gd name="T55" fmla="*/ 6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8" h="237">
                  <a:moveTo>
                    <a:pt x="177" y="236"/>
                  </a:moveTo>
                  <a:cubicBezTo>
                    <a:pt x="131" y="236"/>
                    <a:pt x="84" y="237"/>
                    <a:pt x="38" y="236"/>
                  </a:cubicBezTo>
                  <a:cubicBezTo>
                    <a:pt x="12" y="236"/>
                    <a:pt x="1" y="224"/>
                    <a:pt x="0" y="199"/>
                  </a:cubicBezTo>
                  <a:cubicBezTo>
                    <a:pt x="0" y="161"/>
                    <a:pt x="0" y="123"/>
                    <a:pt x="0" y="85"/>
                  </a:cubicBezTo>
                  <a:cubicBezTo>
                    <a:pt x="1" y="60"/>
                    <a:pt x="13" y="46"/>
                    <a:pt x="37" y="48"/>
                  </a:cubicBezTo>
                  <a:cubicBezTo>
                    <a:pt x="69" y="50"/>
                    <a:pt x="98" y="43"/>
                    <a:pt x="125" y="26"/>
                  </a:cubicBezTo>
                  <a:cubicBezTo>
                    <a:pt x="136" y="19"/>
                    <a:pt x="149" y="13"/>
                    <a:pt x="161" y="8"/>
                  </a:cubicBezTo>
                  <a:cubicBezTo>
                    <a:pt x="180" y="0"/>
                    <a:pt x="199" y="12"/>
                    <a:pt x="200" y="32"/>
                  </a:cubicBezTo>
                  <a:cubicBezTo>
                    <a:pt x="200" y="45"/>
                    <a:pt x="204" y="48"/>
                    <a:pt x="216" y="48"/>
                  </a:cubicBezTo>
                  <a:cubicBezTo>
                    <a:pt x="251" y="47"/>
                    <a:pt x="286" y="47"/>
                    <a:pt x="321" y="47"/>
                  </a:cubicBezTo>
                  <a:cubicBezTo>
                    <a:pt x="345" y="48"/>
                    <a:pt x="357" y="60"/>
                    <a:pt x="357" y="83"/>
                  </a:cubicBezTo>
                  <a:cubicBezTo>
                    <a:pt x="358" y="122"/>
                    <a:pt x="358" y="161"/>
                    <a:pt x="357" y="200"/>
                  </a:cubicBezTo>
                  <a:cubicBezTo>
                    <a:pt x="357" y="224"/>
                    <a:pt x="345" y="236"/>
                    <a:pt x="321" y="236"/>
                  </a:cubicBezTo>
                  <a:cubicBezTo>
                    <a:pt x="273" y="237"/>
                    <a:pt x="225" y="236"/>
                    <a:pt x="177" y="236"/>
                  </a:cubicBezTo>
                  <a:close/>
                  <a:moveTo>
                    <a:pt x="179" y="68"/>
                  </a:moveTo>
                  <a:cubicBezTo>
                    <a:pt x="179" y="57"/>
                    <a:pt x="179" y="47"/>
                    <a:pt x="179" y="37"/>
                  </a:cubicBezTo>
                  <a:cubicBezTo>
                    <a:pt x="179" y="28"/>
                    <a:pt x="175" y="25"/>
                    <a:pt x="166" y="29"/>
                  </a:cubicBezTo>
                  <a:cubicBezTo>
                    <a:pt x="156" y="34"/>
                    <a:pt x="146" y="38"/>
                    <a:pt x="137" y="44"/>
                  </a:cubicBezTo>
                  <a:cubicBezTo>
                    <a:pt x="107" y="62"/>
                    <a:pt x="75" y="73"/>
                    <a:pt x="39" y="69"/>
                  </a:cubicBezTo>
                  <a:cubicBezTo>
                    <a:pt x="26" y="67"/>
                    <a:pt x="21" y="74"/>
                    <a:pt x="21" y="86"/>
                  </a:cubicBezTo>
                  <a:cubicBezTo>
                    <a:pt x="22" y="123"/>
                    <a:pt x="22" y="160"/>
                    <a:pt x="21" y="197"/>
                  </a:cubicBezTo>
                  <a:cubicBezTo>
                    <a:pt x="21" y="210"/>
                    <a:pt x="26" y="215"/>
                    <a:pt x="39" y="215"/>
                  </a:cubicBezTo>
                  <a:cubicBezTo>
                    <a:pt x="132" y="215"/>
                    <a:pt x="225" y="215"/>
                    <a:pt x="318" y="215"/>
                  </a:cubicBezTo>
                  <a:cubicBezTo>
                    <a:pt x="331" y="216"/>
                    <a:pt x="337" y="210"/>
                    <a:pt x="337" y="197"/>
                  </a:cubicBezTo>
                  <a:cubicBezTo>
                    <a:pt x="336" y="160"/>
                    <a:pt x="336" y="124"/>
                    <a:pt x="337" y="87"/>
                  </a:cubicBezTo>
                  <a:cubicBezTo>
                    <a:pt x="337" y="73"/>
                    <a:pt x="330" y="68"/>
                    <a:pt x="317" y="68"/>
                  </a:cubicBezTo>
                  <a:cubicBezTo>
                    <a:pt x="277" y="69"/>
                    <a:pt x="237" y="69"/>
                    <a:pt x="197" y="68"/>
                  </a:cubicBezTo>
                  <a:cubicBezTo>
                    <a:pt x="191" y="68"/>
                    <a:pt x="186" y="68"/>
                    <a:pt x="17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6"/>
            <p:cNvSpPr>
              <a:spLocks noEditPoints="1"/>
            </p:cNvSpPr>
            <p:nvPr/>
          </p:nvSpPr>
          <p:spPr bwMode="auto">
            <a:xfrm>
              <a:off x="-2379663" y="2252663"/>
              <a:ext cx="1125538" cy="1136650"/>
            </a:xfrm>
            <a:custGeom>
              <a:avLst/>
              <a:gdLst>
                <a:gd name="T0" fmla="*/ 0 w 298"/>
                <a:gd name="T1" fmla="*/ 298 h 301"/>
                <a:gd name="T2" fmla="*/ 0 w 298"/>
                <a:gd name="T3" fmla="*/ 130 h 301"/>
                <a:gd name="T4" fmla="*/ 59 w 298"/>
                <a:gd name="T5" fmla="*/ 137 h 301"/>
                <a:gd name="T6" fmla="*/ 103 w 298"/>
                <a:gd name="T7" fmla="*/ 132 h 301"/>
                <a:gd name="T8" fmla="*/ 146 w 298"/>
                <a:gd name="T9" fmla="*/ 68 h 301"/>
                <a:gd name="T10" fmla="*/ 146 w 298"/>
                <a:gd name="T11" fmla="*/ 28 h 301"/>
                <a:gd name="T12" fmla="*/ 178 w 298"/>
                <a:gd name="T13" fmla="*/ 5 h 301"/>
                <a:gd name="T14" fmla="*/ 209 w 298"/>
                <a:gd name="T15" fmla="*/ 44 h 301"/>
                <a:gd name="T16" fmla="*/ 209 w 298"/>
                <a:gd name="T17" fmla="*/ 91 h 301"/>
                <a:gd name="T18" fmla="*/ 228 w 298"/>
                <a:gd name="T19" fmla="*/ 108 h 301"/>
                <a:gd name="T20" fmla="*/ 262 w 298"/>
                <a:gd name="T21" fmla="*/ 109 h 301"/>
                <a:gd name="T22" fmla="*/ 291 w 298"/>
                <a:gd name="T23" fmla="*/ 152 h 301"/>
                <a:gd name="T24" fmla="*/ 290 w 298"/>
                <a:gd name="T25" fmla="*/ 168 h 301"/>
                <a:gd name="T26" fmla="*/ 290 w 298"/>
                <a:gd name="T27" fmla="*/ 196 h 301"/>
                <a:gd name="T28" fmla="*/ 289 w 298"/>
                <a:gd name="T29" fmla="*/ 209 h 301"/>
                <a:gd name="T30" fmla="*/ 290 w 298"/>
                <a:gd name="T31" fmla="*/ 238 h 301"/>
                <a:gd name="T32" fmla="*/ 291 w 298"/>
                <a:gd name="T33" fmla="*/ 255 h 301"/>
                <a:gd name="T34" fmla="*/ 264 w 298"/>
                <a:gd name="T35" fmla="*/ 297 h 301"/>
                <a:gd name="T36" fmla="*/ 107 w 298"/>
                <a:gd name="T37" fmla="*/ 297 h 301"/>
                <a:gd name="T38" fmla="*/ 89 w 298"/>
                <a:gd name="T39" fmla="*/ 293 h 301"/>
                <a:gd name="T40" fmla="*/ 48 w 298"/>
                <a:gd name="T41" fmla="*/ 294 h 301"/>
                <a:gd name="T42" fmla="*/ 0 w 298"/>
                <a:gd name="T43" fmla="*/ 298 h 301"/>
                <a:gd name="T44" fmla="*/ 231 w 298"/>
                <a:gd name="T45" fmla="*/ 150 h 301"/>
                <a:gd name="T46" fmla="*/ 258 w 298"/>
                <a:gd name="T47" fmla="*/ 150 h 301"/>
                <a:gd name="T48" fmla="*/ 272 w 298"/>
                <a:gd name="T49" fmla="*/ 141 h 301"/>
                <a:gd name="T50" fmla="*/ 258 w 298"/>
                <a:gd name="T51" fmla="*/ 130 h 301"/>
                <a:gd name="T52" fmla="*/ 222 w 298"/>
                <a:gd name="T53" fmla="*/ 129 h 301"/>
                <a:gd name="T54" fmla="*/ 188 w 298"/>
                <a:gd name="T55" fmla="*/ 95 h 301"/>
                <a:gd name="T56" fmla="*/ 188 w 298"/>
                <a:gd name="T57" fmla="*/ 47 h 301"/>
                <a:gd name="T58" fmla="*/ 167 w 298"/>
                <a:gd name="T59" fmla="*/ 25 h 301"/>
                <a:gd name="T60" fmla="*/ 64 w 298"/>
                <a:gd name="T61" fmla="*/ 163 h 301"/>
                <a:gd name="T62" fmla="*/ 64 w 298"/>
                <a:gd name="T63" fmla="*/ 264 h 301"/>
                <a:gd name="T64" fmla="*/ 108 w 298"/>
                <a:gd name="T65" fmla="*/ 275 h 301"/>
                <a:gd name="T66" fmla="*/ 259 w 298"/>
                <a:gd name="T67" fmla="*/ 276 h 301"/>
                <a:gd name="T68" fmla="*/ 272 w 298"/>
                <a:gd name="T69" fmla="*/ 266 h 301"/>
                <a:gd name="T70" fmla="*/ 259 w 298"/>
                <a:gd name="T71" fmla="*/ 256 h 301"/>
                <a:gd name="T72" fmla="*/ 232 w 298"/>
                <a:gd name="T73" fmla="*/ 256 h 301"/>
                <a:gd name="T74" fmla="*/ 232 w 298"/>
                <a:gd name="T75" fmla="*/ 234 h 301"/>
                <a:gd name="T76" fmla="*/ 253 w 298"/>
                <a:gd name="T77" fmla="*/ 234 h 301"/>
                <a:gd name="T78" fmla="*/ 271 w 298"/>
                <a:gd name="T79" fmla="*/ 224 h 301"/>
                <a:gd name="T80" fmla="*/ 254 w 298"/>
                <a:gd name="T81" fmla="*/ 214 h 301"/>
                <a:gd name="T82" fmla="*/ 232 w 298"/>
                <a:gd name="T83" fmla="*/ 214 h 301"/>
                <a:gd name="T84" fmla="*/ 232 w 298"/>
                <a:gd name="T85" fmla="*/ 192 h 301"/>
                <a:gd name="T86" fmla="*/ 258 w 298"/>
                <a:gd name="T87" fmla="*/ 192 h 301"/>
                <a:gd name="T88" fmla="*/ 272 w 298"/>
                <a:gd name="T89" fmla="*/ 181 h 301"/>
                <a:gd name="T90" fmla="*/ 258 w 298"/>
                <a:gd name="T91" fmla="*/ 172 h 301"/>
                <a:gd name="T92" fmla="*/ 231 w 298"/>
                <a:gd name="T93" fmla="*/ 172 h 301"/>
                <a:gd name="T94" fmla="*/ 231 w 298"/>
                <a:gd name="T95" fmla="*/ 150 h 301"/>
                <a:gd name="T96" fmla="*/ 22 w 298"/>
                <a:gd name="T97" fmla="*/ 151 h 301"/>
                <a:gd name="T98" fmla="*/ 22 w 298"/>
                <a:gd name="T99" fmla="*/ 275 h 301"/>
                <a:gd name="T100" fmla="*/ 40 w 298"/>
                <a:gd name="T101" fmla="*/ 275 h 301"/>
                <a:gd name="T102" fmla="*/ 40 w 298"/>
                <a:gd name="T103" fmla="*/ 151 h 301"/>
                <a:gd name="T104" fmla="*/ 22 w 298"/>
                <a:gd name="T105" fmla="*/ 15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" h="301">
                  <a:moveTo>
                    <a:pt x="0" y="298"/>
                  </a:moveTo>
                  <a:cubicBezTo>
                    <a:pt x="0" y="241"/>
                    <a:pt x="0" y="186"/>
                    <a:pt x="0" y="130"/>
                  </a:cubicBezTo>
                  <a:cubicBezTo>
                    <a:pt x="20" y="132"/>
                    <a:pt x="39" y="126"/>
                    <a:pt x="59" y="137"/>
                  </a:cubicBezTo>
                  <a:cubicBezTo>
                    <a:pt x="70" y="143"/>
                    <a:pt x="90" y="137"/>
                    <a:pt x="103" y="132"/>
                  </a:cubicBezTo>
                  <a:cubicBezTo>
                    <a:pt x="130" y="121"/>
                    <a:pt x="144" y="97"/>
                    <a:pt x="146" y="68"/>
                  </a:cubicBezTo>
                  <a:cubicBezTo>
                    <a:pt x="147" y="55"/>
                    <a:pt x="146" y="41"/>
                    <a:pt x="146" y="28"/>
                  </a:cubicBezTo>
                  <a:cubicBezTo>
                    <a:pt x="147" y="9"/>
                    <a:pt x="160" y="0"/>
                    <a:pt x="178" y="5"/>
                  </a:cubicBezTo>
                  <a:cubicBezTo>
                    <a:pt x="196" y="10"/>
                    <a:pt x="209" y="25"/>
                    <a:pt x="209" y="44"/>
                  </a:cubicBezTo>
                  <a:cubicBezTo>
                    <a:pt x="210" y="60"/>
                    <a:pt x="210" y="75"/>
                    <a:pt x="209" y="91"/>
                  </a:cubicBezTo>
                  <a:cubicBezTo>
                    <a:pt x="209" y="104"/>
                    <a:pt x="215" y="109"/>
                    <a:pt x="228" y="108"/>
                  </a:cubicBezTo>
                  <a:cubicBezTo>
                    <a:pt x="239" y="108"/>
                    <a:pt x="251" y="108"/>
                    <a:pt x="262" y="109"/>
                  </a:cubicBezTo>
                  <a:cubicBezTo>
                    <a:pt x="285" y="110"/>
                    <a:pt x="298" y="130"/>
                    <a:pt x="291" y="152"/>
                  </a:cubicBezTo>
                  <a:cubicBezTo>
                    <a:pt x="289" y="157"/>
                    <a:pt x="290" y="162"/>
                    <a:pt x="290" y="168"/>
                  </a:cubicBezTo>
                  <a:cubicBezTo>
                    <a:pt x="289" y="177"/>
                    <a:pt x="290" y="187"/>
                    <a:pt x="290" y="196"/>
                  </a:cubicBezTo>
                  <a:cubicBezTo>
                    <a:pt x="290" y="201"/>
                    <a:pt x="289" y="205"/>
                    <a:pt x="289" y="209"/>
                  </a:cubicBezTo>
                  <a:cubicBezTo>
                    <a:pt x="289" y="219"/>
                    <a:pt x="289" y="228"/>
                    <a:pt x="290" y="238"/>
                  </a:cubicBezTo>
                  <a:cubicBezTo>
                    <a:pt x="290" y="244"/>
                    <a:pt x="290" y="250"/>
                    <a:pt x="291" y="255"/>
                  </a:cubicBezTo>
                  <a:cubicBezTo>
                    <a:pt x="298" y="275"/>
                    <a:pt x="285" y="297"/>
                    <a:pt x="264" y="297"/>
                  </a:cubicBezTo>
                  <a:cubicBezTo>
                    <a:pt x="211" y="298"/>
                    <a:pt x="159" y="297"/>
                    <a:pt x="107" y="297"/>
                  </a:cubicBezTo>
                  <a:cubicBezTo>
                    <a:pt x="101" y="297"/>
                    <a:pt x="95" y="294"/>
                    <a:pt x="89" y="293"/>
                  </a:cubicBezTo>
                  <a:cubicBezTo>
                    <a:pt x="75" y="288"/>
                    <a:pt x="64" y="286"/>
                    <a:pt x="48" y="294"/>
                  </a:cubicBezTo>
                  <a:cubicBezTo>
                    <a:pt x="36" y="301"/>
                    <a:pt x="18" y="297"/>
                    <a:pt x="0" y="298"/>
                  </a:cubicBezTo>
                  <a:close/>
                  <a:moveTo>
                    <a:pt x="231" y="150"/>
                  </a:moveTo>
                  <a:cubicBezTo>
                    <a:pt x="242" y="150"/>
                    <a:pt x="250" y="151"/>
                    <a:pt x="258" y="150"/>
                  </a:cubicBezTo>
                  <a:cubicBezTo>
                    <a:pt x="263" y="149"/>
                    <a:pt x="267" y="144"/>
                    <a:pt x="272" y="141"/>
                  </a:cubicBezTo>
                  <a:cubicBezTo>
                    <a:pt x="267" y="137"/>
                    <a:pt x="263" y="131"/>
                    <a:pt x="258" y="130"/>
                  </a:cubicBezTo>
                  <a:cubicBezTo>
                    <a:pt x="246" y="129"/>
                    <a:pt x="234" y="130"/>
                    <a:pt x="222" y="129"/>
                  </a:cubicBezTo>
                  <a:cubicBezTo>
                    <a:pt x="201" y="129"/>
                    <a:pt x="189" y="116"/>
                    <a:pt x="188" y="95"/>
                  </a:cubicBezTo>
                  <a:cubicBezTo>
                    <a:pt x="188" y="79"/>
                    <a:pt x="189" y="63"/>
                    <a:pt x="188" y="47"/>
                  </a:cubicBezTo>
                  <a:cubicBezTo>
                    <a:pt x="188" y="36"/>
                    <a:pt x="183" y="28"/>
                    <a:pt x="167" y="25"/>
                  </a:cubicBezTo>
                  <a:cubicBezTo>
                    <a:pt x="174" y="103"/>
                    <a:pt x="149" y="156"/>
                    <a:pt x="64" y="163"/>
                  </a:cubicBezTo>
                  <a:cubicBezTo>
                    <a:pt x="64" y="197"/>
                    <a:pt x="64" y="231"/>
                    <a:pt x="64" y="264"/>
                  </a:cubicBezTo>
                  <a:cubicBezTo>
                    <a:pt x="79" y="268"/>
                    <a:pt x="93" y="275"/>
                    <a:pt x="108" y="275"/>
                  </a:cubicBezTo>
                  <a:cubicBezTo>
                    <a:pt x="158" y="277"/>
                    <a:pt x="209" y="276"/>
                    <a:pt x="259" y="276"/>
                  </a:cubicBezTo>
                  <a:cubicBezTo>
                    <a:pt x="263" y="276"/>
                    <a:pt x="267" y="269"/>
                    <a:pt x="272" y="266"/>
                  </a:cubicBezTo>
                  <a:cubicBezTo>
                    <a:pt x="267" y="262"/>
                    <a:pt x="263" y="257"/>
                    <a:pt x="259" y="256"/>
                  </a:cubicBezTo>
                  <a:cubicBezTo>
                    <a:pt x="250" y="255"/>
                    <a:pt x="241" y="256"/>
                    <a:pt x="232" y="256"/>
                  </a:cubicBezTo>
                  <a:cubicBezTo>
                    <a:pt x="232" y="248"/>
                    <a:pt x="232" y="242"/>
                    <a:pt x="232" y="234"/>
                  </a:cubicBezTo>
                  <a:cubicBezTo>
                    <a:pt x="240" y="234"/>
                    <a:pt x="247" y="234"/>
                    <a:pt x="253" y="234"/>
                  </a:cubicBezTo>
                  <a:cubicBezTo>
                    <a:pt x="262" y="234"/>
                    <a:pt x="272" y="235"/>
                    <a:pt x="271" y="224"/>
                  </a:cubicBezTo>
                  <a:cubicBezTo>
                    <a:pt x="270" y="220"/>
                    <a:pt x="260" y="215"/>
                    <a:pt x="254" y="214"/>
                  </a:cubicBezTo>
                  <a:cubicBezTo>
                    <a:pt x="247" y="212"/>
                    <a:pt x="239" y="214"/>
                    <a:pt x="232" y="214"/>
                  </a:cubicBezTo>
                  <a:cubicBezTo>
                    <a:pt x="232" y="206"/>
                    <a:pt x="232" y="200"/>
                    <a:pt x="232" y="192"/>
                  </a:cubicBezTo>
                  <a:cubicBezTo>
                    <a:pt x="241" y="192"/>
                    <a:pt x="250" y="194"/>
                    <a:pt x="258" y="192"/>
                  </a:cubicBezTo>
                  <a:cubicBezTo>
                    <a:pt x="263" y="191"/>
                    <a:pt x="267" y="185"/>
                    <a:pt x="272" y="181"/>
                  </a:cubicBezTo>
                  <a:cubicBezTo>
                    <a:pt x="267" y="178"/>
                    <a:pt x="263" y="173"/>
                    <a:pt x="258" y="172"/>
                  </a:cubicBezTo>
                  <a:cubicBezTo>
                    <a:pt x="250" y="171"/>
                    <a:pt x="241" y="172"/>
                    <a:pt x="231" y="172"/>
                  </a:cubicBezTo>
                  <a:cubicBezTo>
                    <a:pt x="231" y="164"/>
                    <a:pt x="231" y="158"/>
                    <a:pt x="231" y="150"/>
                  </a:cubicBezTo>
                  <a:close/>
                  <a:moveTo>
                    <a:pt x="22" y="151"/>
                  </a:moveTo>
                  <a:cubicBezTo>
                    <a:pt x="22" y="194"/>
                    <a:pt x="22" y="234"/>
                    <a:pt x="22" y="275"/>
                  </a:cubicBezTo>
                  <a:cubicBezTo>
                    <a:pt x="29" y="275"/>
                    <a:pt x="35" y="275"/>
                    <a:pt x="40" y="275"/>
                  </a:cubicBezTo>
                  <a:cubicBezTo>
                    <a:pt x="40" y="233"/>
                    <a:pt x="40" y="193"/>
                    <a:pt x="40" y="151"/>
                  </a:cubicBezTo>
                  <a:cubicBezTo>
                    <a:pt x="34" y="151"/>
                    <a:pt x="29" y="151"/>
                    <a:pt x="2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7"/>
            <p:cNvSpPr>
              <a:spLocks noEditPoints="1"/>
            </p:cNvSpPr>
            <p:nvPr/>
          </p:nvSpPr>
          <p:spPr bwMode="auto">
            <a:xfrm>
              <a:off x="-1035050" y="2263775"/>
              <a:ext cx="241300" cy="479425"/>
            </a:xfrm>
            <a:custGeom>
              <a:avLst/>
              <a:gdLst>
                <a:gd name="T0" fmla="*/ 63 w 64"/>
                <a:gd name="T1" fmla="*/ 64 h 127"/>
                <a:gd name="T2" fmla="*/ 63 w 64"/>
                <a:gd name="T3" fmla="*/ 102 h 127"/>
                <a:gd name="T4" fmla="*/ 39 w 64"/>
                <a:gd name="T5" fmla="*/ 126 h 127"/>
                <a:gd name="T6" fmla="*/ 24 w 64"/>
                <a:gd name="T7" fmla="*/ 126 h 127"/>
                <a:gd name="T8" fmla="*/ 1 w 64"/>
                <a:gd name="T9" fmla="*/ 103 h 127"/>
                <a:gd name="T10" fmla="*/ 1 w 64"/>
                <a:gd name="T11" fmla="*/ 24 h 127"/>
                <a:gd name="T12" fmla="*/ 24 w 64"/>
                <a:gd name="T13" fmla="*/ 1 h 127"/>
                <a:gd name="T14" fmla="*/ 41 w 64"/>
                <a:gd name="T15" fmla="*/ 1 h 127"/>
                <a:gd name="T16" fmla="*/ 63 w 64"/>
                <a:gd name="T17" fmla="*/ 23 h 127"/>
                <a:gd name="T18" fmla="*/ 63 w 64"/>
                <a:gd name="T19" fmla="*/ 64 h 127"/>
                <a:gd name="T20" fmla="*/ 22 w 64"/>
                <a:gd name="T21" fmla="*/ 108 h 127"/>
                <a:gd name="T22" fmla="*/ 41 w 64"/>
                <a:gd name="T23" fmla="*/ 99 h 127"/>
                <a:gd name="T24" fmla="*/ 42 w 64"/>
                <a:gd name="T25" fmla="*/ 23 h 127"/>
                <a:gd name="T26" fmla="*/ 22 w 64"/>
                <a:gd name="T27" fmla="*/ 23 h 127"/>
                <a:gd name="T28" fmla="*/ 22 w 64"/>
                <a:gd name="T29" fmla="*/ 10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27">
                  <a:moveTo>
                    <a:pt x="63" y="64"/>
                  </a:moveTo>
                  <a:cubicBezTo>
                    <a:pt x="63" y="77"/>
                    <a:pt x="64" y="89"/>
                    <a:pt x="63" y="102"/>
                  </a:cubicBezTo>
                  <a:cubicBezTo>
                    <a:pt x="63" y="118"/>
                    <a:pt x="55" y="126"/>
                    <a:pt x="39" y="126"/>
                  </a:cubicBezTo>
                  <a:cubicBezTo>
                    <a:pt x="34" y="127"/>
                    <a:pt x="29" y="127"/>
                    <a:pt x="24" y="126"/>
                  </a:cubicBezTo>
                  <a:cubicBezTo>
                    <a:pt x="9" y="126"/>
                    <a:pt x="1" y="118"/>
                    <a:pt x="1" y="103"/>
                  </a:cubicBezTo>
                  <a:cubicBezTo>
                    <a:pt x="0" y="77"/>
                    <a:pt x="0" y="50"/>
                    <a:pt x="1" y="24"/>
                  </a:cubicBezTo>
                  <a:cubicBezTo>
                    <a:pt x="1" y="9"/>
                    <a:pt x="9" y="1"/>
                    <a:pt x="24" y="1"/>
                  </a:cubicBezTo>
                  <a:cubicBezTo>
                    <a:pt x="30" y="0"/>
                    <a:pt x="35" y="0"/>
                    <a:pt x="41" y="1"/>
                  </a:cubicBezTo>
                  <a:cubicBezTo>
                    <a:pt x="54" y="1"/>
                    <a:pt x="63" y="9"/>
                    <a:pt x="63" y="23"/>
                  </a:cubicBezTo>
                  <a:cubicBezTo>
                    <a:pt x="64" y="37"/>
                    <a:pt x="63" y="50"/>
                    <a:pt x="63" y="64"/>
                  </a:cubicBezTo>
                  <a:close/>
                  <a:moveTo>
                    <a:pt x="22" y="108"/>
                  </a:moveTo>
                  <a:cubicBezTo>
                    <a:pt x="31" y="104"/>
                    <a:pt x="41" y="102"/>
                    <a:pt x="41" y="99"/>
                  </a:cubicBezTo>
                  <a:cubicBezTo>
                    <a:pt x="43" y="74"/>
                    <a:pt x="42" y="48"/>
                    <a:pt x="42" y="23"/>
                  </a:cubicBezTo>
                  <a:cubicBezTo>
                    <a:pt x="34" y="23"/>
                    <a:pt x="29" y="23"/>
                    <a:pt x="22" y="23"/>
                  </a:cubicBezTo>
                  <a:cubicBezTo>
                    <a:pt x="22" y="50"/>
                    <a:pt x="22" y="76"/>
                    <a:pt x="22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28"/>
            <p:cNvSpPr/>
            <p:nvPr/>
          </p:nvSpPr>
          <p:spPr bwMode="auto">
            <a:xfrm>
              <a:off x="-1185863" y="2270125"/>
              <a:ext cx="68263" cy="469900"/>
            </a:xfrm>
            <a:custGeom>
              <a:avLst/>
              <a:gdLst>
                <a:gd name="T0" fmla="*/ 18 w 18"/>
                <a:gd name="T1" fmla="*/ 124 h 124"/>
                <a:gd name="T2" fmla="*/ 0 w 18"/>
                <a:gd name="T3" fmla="*/ 124 h 124"/>
                <a:gd name="T4" fmla="*/ 0 w 18"/>
                <a:gd name="T5" fmla="*/ 0 h 124"/>
                <a:gd name="T6" fmla="*/ 18 w 18"/>
                <a:gd name="T7" fmla="*/ 0 h 124"/>
                <a:gd name="T8" fmla="*/ 18 w 18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4">
                  <a:moveTo>
                    <a:pt x="18" y="124"/>
                  </a:moveTo>
                  <a:cubicBezTo>
                    <a:pt x="12" y="124"/>
                    <a:pt x="6" y="124"/>
                    <a:pt x="0" y="124"/>
                  </a:cubicBezTo>
                  <a:cubicBezTo>
                    <a:pt x="0" y="83"/>
                    <a:pt x="0" y="42"/>
                    <a:pt x="0" y="0"/>
                  </a:cubicBezTo>
                  <a:cubicBezTo>
                    <a:pt x="6" y="0"/>
                    <a:pt x="11" y="0"/>
                    <a:pt x="18" y="0"/>
                  </a:cubicBezTo>
                  <a:cubicBezTo>
                    <a:pt x="18" y="40"/>
                    <a:pt x="18" y="81"/>
                    <a:pt x="18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29"/>
            <p:cNvSpPr/>
            <p:nvPr/>
          </p:nvSpPr>
          <p:spPr bwMode="auto">
            <a:xfrm>
              <a:off x="-2376488" y="2266950"/>
              <a:ext cx="385763" cy="76200"/>
            </a:xfrm>
            <a:custGeom>
              <a:avLst/>
              <a:gdLst>
                <a:gd name="T0" fmla="*/ 0 w 102"/>
                <a:gd name="T1" fmla="*/ 0 h 20"/>
                <a:gd name="T2" fmla="*/ 102 w 102"/>
                <a:gd name="T3" fmla="*/ 0 h 20"/>
                <a:gd name="T4" fmla="*/ 102 w 102"/>
                <a:gd name="T5" fmla="*/ 20 h 20"/>
                <a:gd name="T6" fmla="*/ 0 w 102"/>
                <a:gd name="T7" fmla="*/ 20 h 20"/>
                <a:gd name="T8" fmla="*/ 0 w 10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0">
                  <a:moveTo>
                    <a:pt x="0" y="0"/>
                  </a:moveTo>
                  <a:cubicBezTo>
                    <a:pt x="34" y="0"/>
                    <a:pt x="68" y="0"/>
                    <a:pt x="102" y="0"/>
                  </a:cubicBezTo>
                  <a:cubicBezTo>
                    <a:pt x="102" y="6"/>
                    <a:pt x="102" y="12"/>
                    <a:pt x="102" y="20"/>
                  </a:cubicBezTo>
                  <a:cubicBezTo>
                    <a:pt x="68" y="20"/>
                    <a:pt x="35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30"/>
            <p:cNvSpPr/>
            <p:nvPr/>
          </p:nvSpPr>
          <p:spPr bwMode="auto">
            <a:xfrm>
              <a:off x="-2379663" y="2428875"/>
              <a:ext cx="392113" cy="68263"/>
            </a:xfrm>
            <a:custGeom>
              <a:avLst/>
              <a:gdLst>
                <a:gd name="T0" fmla="*/ 104 w 104"/>
                <a:gd name="T1" fmla="*/ 0 h 18"/>
                <a:gd name="T2" fmla="*/ 104 w 104"/>
                <a:gd name="T3" fmla="*/ 18 h 18"/>
                <a:gd name="T4" fmla="*/ 0 w 104"/>
                <a:gd name="T5" fmla="*/ 18 h 18"/>
                <a:gd name="T6" fmla="*/ 0 w 104"/>
                <a:gd name="T7" fmla="*/ 0 h 18"/>
                <a:gd name="T8" fmla="*/ 104 w 10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8">
                  <a:moveTo>
                    <a:pt x="104" y="0"/>
                  </a:moveTo>
                  <a:cubicBezTo>
                    <a:pt x="104" y="6"/>
                    <a:pt x="104" y="12"/>
                    <a:pt x="104" y="18"/>
                  </a:cubicBezTo>
                  <a:cubicBezTo>
                    <a:pt x="69" y="18"/>
                    <a:pt x="35" y="18"/>
                    <a:pt x="0" y="18"/>
                  </a:cubicBezTo>
                  <a:cubicBezTo>
                    <a:pt x="0" y="12"/>
                    <a:pt x="0" y="7"/>
                    <a:pt x="0" y="0"/>
                  </a:cubicBezTo>
                  <a:cubicBezTo>
                    <a:pt x="34" y="0"/>
                    <a:pt x="68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31"/>
            <p:cNvSpPr/>
            <p:nvPr/>
          </p:nvSpPr>
          <p:spPr bwMode="auto">
            <a:xfrm>
              <a:off x="-2376488" y="2584450"/>
              <a:ext cx="68263" cy="76200"/>
            </a:xfrm>
            <a:custGeom>
              <a:avLst/>
              <a:gdLst>
                <a:gd name="T0" fmla="*/ 0 w 18"/>
                <a:gd name="T1" fmla="*/ 0 h 20"/>
                <a:gd name="T2" fmla="*/ 18 w 18"/>
                <a:gd name="T3" fmla="*/ 0 h 20"/>
                <a:gd name="T4" fmla="*/ 18 w 18"/>
                <a:gd name="T5" fmla="*/ 20 h 20"/>
                <a:gd name="T6" fmla="*/ 0 w 18"/>
                <a:gd name="T7" fmla="*/ 20 h 20"/>
                <a:gd name="T8" fmla="*/ 0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8" y="7"/>
                    <a:pt x="18" y="13"/>
                    <a:pt x="18" y="20"/>
                  </a:cubicBezTo>
                  <a:cubicBezTo>
                    <a:pt x="12" y="20"/>
                    <a:pt x="7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32"/>
            <p:cNvSpPr/>
            <p:nvPr/>
          </p:nvSpPr>
          <p:spPr bwMode="auto">
            <a:xfrm>
              <a:off x="-2220913" y="2587625"/>
              <a:ext cx="74613" cy="68263"/>
            </a:xfrm>
            <a:custGeom>
              <a:avLst/>
              <a:gdLst>
                <a:gd name="T0" fmla="*/ 0 w 20"/>
                <a:gd name="T1" fmla="*/ 18 h 18"/>
                <a:gd name="T2" fmla="*/ 0 w 20"/>
                <a:gd name="T3" fmla="*/ 0 h 18"/>
                <a:gd name="T4" fmla="*/ 20 w 20"/>
                <a:gd name="T5" fmla="*/ 0 h 18"/>
                <a:gd name="T6" fmla="*/ 20 w 20"/>
                <a:gd name="T7" fmla="*/ 18 h 18"/>
                <a:gd name="T8" fmla="*/ 0 w 2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18"/>
                  </a:moveTo>
                  <a:cubicBezTo>
                    <a:pt x="0" y="12"/>
                    <a:pt x="0" y="6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ubicBezTo>
                    <a:pt x="20" y="6"/>
                    <a:pt x="20" y="11"/>
                    <a:pt x="20" y="18"/>
                  </a:cubicBezTo>
                  <a:cubicBezTo>
                    <a:pt x="13" y="18"/>
                    <a:pt x="7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3"/>
            <p:cNvSpPr/>
            <p:nvPr/>
          </p:nvSpPr>
          <p:spPr bwMode="auto">
            <a:xfrm>
              <a:off x="-2062163" y="2587625"/>
              <a:ext cx="74613" cy="68263"/>
            </a:xfrm>
            <a:custGeom>
              <a:avLst/>
              <a:gdLst>
                <a:gd name="T0" fmla="*/ 20 w 20"/>
                <a:gd name="T1" fmla="*/ 0 h 18"/>
                <a:gd name="T2" fmla="*/ 20 w 20"/>
                <a:gd name="T3" fmla="*/ 18 h 18"/>
                <a:gd name="T4" fmla="*/ 0 w 20"/>
                <a:gd name="T5" fmla="*/ 18 h 18"/>
                <a:gd name="T6" fmla="*/ 0 w 20"/>
                <a:gd name="T7" fmla="*/ 0 h 18"/>
                <a:gd name="T8" fmla="*/ 2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20" y="0"/>
                  </a:moveTo>
                  <a:cubicBezTo>
                    <a:pt x="20" y="6"/>
                    <a:pt x="20" y="12"/>
                    <a:pt x="20" y="18"/>
                  </a:cubicBezTo>
                  <a:cubicBezTo>
                    <a:pt x="13" y="18"/>
                    <a:pt x="7" y="18"/>
                    <a:pt x="0" y="18"/>
                  </a:cubicBezTo>
                  <a:cubicBezTo>
                    <a:pt x="0" y="12"/>
                    <a:pt x="0" y="7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4"/>
            <p:cNvSpPr>
              <a:spLocks noEditPoints="1"/>
            </p:cNvSpPr>
            <p:nvPr/>
          </p:nvSpPr>
          <p:spPr bwMode="auto">
            <a:xfrm>
              <a:off x="-955675" y="2978150"/>
              <a:ext cx="635000" cy="635000"/>
            </a:xfrm>
            <a:custGeom>
              <a:avLst/>
              <a:gdLst>
                <a:gd name="T0" fmla="*/ 168 w 168"/>
                <a:gd name="T1" fmla="*/ 85 h 168"/>
                <a:gd name="T2" fmla="*/ 84 w 168"/>
                <a:gd name="T3" fmla="*/ 168 h 168"/>
                <a:gd name="T4" fmla="*/ 0 w 168"/>
                <a:gd name="T5" fmla="*/ 84 h 168"/>
                <a:gd name="T6" fmla="*/ 85 w 168"/>
                <a:gd name="T7" fmla="*/ 0 h 168"/>
                <a:gd name="T8" fmla="*/ 168 w 168"/>
                <a:gd name="T9" fmla="*/ 85 h 168"/>
                <a:gd name="T10" fmla="*/ 147 w 168"/>
                <a:gd name="T11" fmla="*/ 84 h 168"/>
                <a:gd name="T12" fmla="*/ 84 w 168"/>
                <a:gd name="T13" fmla="*/ 22 h 168"/>
                <a:gd name="T14" fmla="*/ 22 w 168"/>
                <a:gd name="T15" fmla="*/ 85 h 168"/>
                <a:gd name="T16" fmla="*/ 84 w 168"/>
                <a:gd name="T17" fmla="*/ 147 h 168"/>
                <a:gd name="T18" fmla="*/ 147 w 168"/>
                <a:gd name="T19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68" y="85"/>
                  </a:moveTo>
                  <a:cubicBezTo>
                    <a:pt x="168" y="131"/>
                    <a:pt x="130" y="168"/>
                    <a:pt x="84" y="168"/>
                  </a:cubicBezTo>
                  <a:cubicBezTo>
                    <a:pt x="38" y="168"/>
                    <a:pt x="0" y="130"/>
                    <a:pt x="0" y="84"/>
                  </a:cubicBezTo>
                  <a:cubicBezTo>
                    <a:pt x="1" y="38"/>
                    <a:pt x="39" y="0"/>
                    <a:pt x="85" y="0"/>
                  </a:cubicBezTo>
                  <a:cubicBezTo>
                    <a:pt x="131" y="1"/>
                    <a:pt x="168" y="39"/>
                    <a:pt x="168" y="85"/>
                  </a:cubicBezTo>
                  <a:close/>
                  <a:moveTo>
                    <a:pt x="147" y="84"/>
                  </a:moveTo>
                  <a:cubicBezTo>
                    <a:pt x="147" y="50"/>
                    <a:pt x="118" y="21"/>
                    <a:pt x="84" y="22"/>
                  </a:cubicBezTo>
                  <a:cubicBezTo>
                    <a:pt x="50" y="22"/>
                    <a:pt x="21" y="51"/>
                    <a:pt x="22" y="85"/>
                  </a:cubicBezTo>
                  <a:cubicBezTo>
                    <a:pt x="22" y="119"/>
                    <a:pt x="51" y="147"/>
                    <a:pt x="84" y="147"/>
                  </a:cubicBezTo>
                  <a:cubicBezTo>
                    <a:pt x="119" y="147"/>
                    <a:pt x="147" y="119"/>
                    <a:pt x="14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35"/>
            <p:cNvSpPr/>
            <p:nvPr/>
          </p:nvSpPr>
          <p:spPr bwMode="auto">
            <a:xfrm>
              <a:off x="-1031875" y="2981325"/>
              <a:ext cx="76200" cy="71438"/>
            </a:xfrm>
            <a:custGeom>
              <a:avLst/>
              <a:gdLst>
                <a:gd name="T0" fmla="*/ 20 w 20"/>
                <a:gd name="T1" fmla="*/ 0 h 19"/>
                <a:gd name="T2" fmla="*/ 20 w 20"/>
                <a:gd name="T3" fmla="*/ 19 h 19"/>
                <a:gd name="T4" fmla="*/ 0 w 20"/>
                <a:gd name="T5" fmla="*/ 19 h 19"/>
                <a:gd name="T6" fmla="*/ 0 w 20"/>
                <a:gd name="T7" fmla="*/ 0 h 19"/>
                <a:gd name="T8" fmla="*/ 2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cubicBezTo>
                    <a:pt x="20" y="7"/>
                    <a:pt x="20" y="13"/>
                    <a:pt x="20" y="19"/>
                  </a:cubicBezTo>
                  <a:cubicBezTo>
                    <a:pt x="13" y="19"/>
                    <a:pt x="7" y="19"/>
                    <a:pt x="0" y="19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36"/>
            <p:cNvSpPr/>
            <p:nvPr/>
          </p:nvSpPr>
          <p:spPr bwMode="auto">
            <a:xfrm>
              <a:off x="-317500" y="2981325"/>
              <a:ext cx="73025" cy="71438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0 h 19"/>
                <a:gd name="T4" fmla="*/ 19 w 19"/>
                <a:gd name="T5" fmla="*/ 19 h 19"/>
                <a:gd name="T6" fmla="*/ 0 w 19"/>
                <a:gd name="T7" fmla="*/ 19 h 19"/>
                <a:gd name="T8" fmla="*/ 0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7" y="0"/>
                    <a:pt x="13" y="0"/>
                    <a:pt x="19" y="0"/>
                  </a:cubicBezTo>
                  <a:cubicBezTo>
                    <a:pt x="19" y="7"/>
                    <a:pt x="19" y="12"/>
                    <a:pt x="19" y="19"/>
                  </a:cubicBezTo>
                  <a:cubicBezTo>
                    <a:pt x="14" y="19"/>
                    <a:pt x="7" y="19"/>
                    <a:pt x="0" y="19"/>
                  </a:cubicBezTo>
                  <a:cubicBezTo>
                    <a:pt x="0" y="13"/>
                    <a:pt x="0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37"/>
            <p:cNvSpPr/>
            <p:nvPr/>
          </p:nvSpPr>
          <p:spPr bwMode="auto">
            <a:xfrm>
              <a:off x="-1027113" y="3536950"/>
              <a:ext cx="71438" cy="76200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20 h 20"/>
                <a:gd name="T4" fmla="*/ 0 w 19"/>
                <a:gd name="T5" fmla="*/ 20 h 20"/>
                <a:gd name="T6" fmla="*/ 0 w 19"/>
                <a:gd name="T7" fmla="*/ 0 h 20"/>
                <a:gd name="T8" fmla="*/ 19 w 1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cubicBezTo>
                    <a:pt x="19" y="7"/>
                    <a:pt x="19" y="13"/>
                    <a:pt x="19" y="20"/>
                  </a:cubicBezTo>
                  <a:cubicBezTo>
                    <a:pt x="12" y="20"/>
                    <a:pt x="6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6" y="0"/>
                    <a:pt x="11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38"/>
            <p:cNvSpPr/>
            <p:nvPr/>
          </p:nvSpPr>
          <p:spPr bwMode="auto">
            <a:xfrm>
              <a:off x="-317500" y="3536950"/>
              <a:ext cx="76200" cy="71438"/>
            </a:xfrm>
            <a:custGeom>
              <a:avLst/>
              <a:gdLst>
                <a:gd name="T0" fmla="*/ 0 w 20"/>
                <a:gd name="T1" fmla="*/ 19 h 19"/>
                <a:gd name="T2" fmla="*/ 0 w 20"/>
                <a:gd name="T3" fmla="*/ 0 h 19"/>
                <a:gd name="T4" fmla="*/ 20 w 20"/>
                <a:gd name="T5" fmla="*/ 0 h 19"/>
                <a:gd name="T6" fmla="*/ 20 w 20"/>
                <a:gd name="T7" fmla="*/ 19 h 19"/>
                <a:gd name="T8" fmla="*/ 0 w 2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9"/>
                  </a:moveTo>
                  <a:cubicBezTo>
                    <a:pt x="0" y="13"/>
                    <a:pt x="0" y="7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ubicBezTo>
                    <a:pt x="20" y="7"/>
                    <a:pt x="20" y="13"/>
                    <a:pt x="20" y="19"/>
                  </a:cubicBezTo>
                  <a:cubicBezTo>
                    <a:pt x="13" y="19"/>
                    <a:pt x="7" y="1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39"/>
            <p:cNvSpPr>
              <a:spLocks noEditPoints="1"/>
            </p:cNvSpPr>
            <p:nvPr/>
          </p:nvSpPr>
          <p:spPr bwMode="auto">
            <a:xfrm>
              <a:off x="-2395538" y="3956050"/>
              <a:ext cx="585788" cy="487363"/>
            </a:xfrm>
            <a:custGeom>
              <a:avLst/>
              <a:gdLst>
                <a:gd name="T0" fmla="*/ 54 w 155"/>
                <a:gd name="T1" fmla="*/ 4 h 129"/>
                <a:gd name="T2" fmla="*/ 68 w 155"/>
                <a:gd name="T3" fmla="*/ 7 h 129"/>
                <a:gd name="T4" fmla="*/ 86 w 155"/>
                <a:gd name="T5" fmla="*/ 7 h 129"/>
                <a:gd name="T6" fmla="*/ 144 w 155"/>
                <a:gd name="T7" fmla="*/ 27 h 129"/>
                <a:gd name="T8" fmla="*/ 134 w 155"/>
                <a:gd name="T9" fmla="*/ 85 h 129"/>
                <a:gd name="T10" fmla="*/ 86 w 155"/>
                <a:gd name="T11" fmla="*/ 125 h 129"/>
                <a:gd name="T12" fmla="*/ 69 w 155"/>
                <a:gd name="T13" fmla="*/ 126 h 129"/>
                <a:gd name="T14" fmla="*/ 19 w 155"/>
                <a:gd name="T15" fmla="*/ 84 h 129"/>
                <a:gd name="T16" fmla="*/ 7 w 155"/>
                <a:gd name="T17" fmla="*/ 33 h 129"/>
                <a:gd name="T18" fmla="*/ 54 w 155"/>
                <a:gd name="T19" fmla="*/ 4 h 129"/>
                <a:gd name="T20" fmla="*/ 133 w 155"/>
                <a:gd name="T21" fmla="*/ 49 h 129"/>
                <a:gd name="T22" fmla="*/ 115 w 155"/>
                <a:gd name="T23" fmla="*/ 29 h 129"/>
                <a:gd name="T24" fmla="*/ 88 w 155"/>
                <a:gd name="T25" fmla="*/ 31 h 129"/>
                <a:gd name="T26" fmla="*/ 67 w 155"/>
                <a:gd name="T27" fmla="*/ 31 h 129"/>
                <a:gd name="T28" fmla="*/ 30 w 155"/>
                <a:gd name="T29" fmla="*/ 35 h 129"/>
                <a:gd name="T30" fmla="*/ 36 w 155"/>
                <a:gd name="T31" fmla="*/ 71 h 129"/>
                <a:gd name="T32" fmla="*/ 70 w 155"/>
                <a:gd name="T33" fmla="*/ 99 h 129"/>
                <a:gd name="T34" fmla="*/ 84 w 155"/>
                <a:gd name="T35" fmla="*/ 99 h 129"/>
                <a:gd name="T36" fmla="*/ 119 w 155"/>
                <a:gd name="T37" fmla="*/ 70 h 129"/>
                <a:gd name="T38" fmla="*/ 133 w 155"/>
                <a:gd name="T39" fmla="*/ 4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29">
                  <a:moveTo>
                    <a:pt x="54" y="4"/>
                  </a:moveTo>
                  <a:cubicBezTo>
                    <a:pt x="56" y="4"/>
                    <a:pt x="62" y="6"/>
                    <a:pt x="68" y="7"/>
                  </a:cubicBezTo>
                  <a:cubicBezTo>
                    <a:pt x="74" y="8"/>
                    <a:pt x="81" y="8"/>
                    <a:pt x="86" y="7"/>
                  </a:cubicBezTo>
                  <a:cubicBezTo>
                    <a:pt x="109" y="0"/>
                    <a:pt x="132" y="7"/>
                    <a:pt x="144" y="27"/>
                  </a:cubicBezTo>
                  <a:cubicBezTo>
                    <a:pt x="155" y="46"/>
                    <a:pt x="152" y="69"/>
                    <a:pt x="134" y="85"/>
                  </a:cubicBezTo>
                  <a:cubicBezTo>
                    <a:pt x="119" y="99"/>
                    <a:pt x="102" y="113"/>
                    <a:pt x="86" y="125"/>
                  </a:cubicBezTo>
                  <a:cubicBezTo>
                    <a:pt x="82" y="128"/>
                    <a:pt x="73" y="129"/>
                    <a:pt x="69" y="126"/>
                  </a:cubicBezTo>
                  <a:cubicBezTo>
                    <a:pt x="52" y="113"/>
                    <a:pt x="35" y="99"/>
                    <a:pt x="19" y="84"/>
                  </a:cubicBezTo>
                  <a:cubicBezTo>
                    <a:pt x="3" y="70"/>
                    <a:pt x="0" y="51"/>
                    <a:pt x="7" y="33"/>
                  </a:cubicBezTo>
                  <a:cubicBezTo>
                    <a:pt x="15" y="15"/>
                    <a:pt x="31" y="4"/>
                    <a:pt x="54" y="4"/>
                  </a:cubicBezTo>
                  <a:close/>
                  <a:moveTo>
                    <a:pt x="133" y="49"/>
                  </a:moveTo>
                  <a:cubicBezTo>
                    <a:pt x="126" y="41"/>
                    <a:pt x="122" y="32"/>
                    <a:pt x="115" y="29"/>
                  </a:cubicBezTo>
                  <a:cubicBezTo>
                    <a:pt x="107" y="26"/>
                    <a:pt x="96" y="27"/>
                    <a:pt x="88" y="31"/>
                  </a:cubicBezTo>
                  <a:cubicBezTo>
                    <a:pt x="80" y="35"/>
                    <a:pt x="75" y="37"/>
                    <a:pt x="67" y="31"/>
                  </a:cubicBezTo>
                  <a:cubicBezTo>
                    <a:pt x="54" y="21"/>
                    <a:pt x="39" y="24"/>
                    <a:pt x="30" y="35"/>
                  </a:cubicBezTo>
                  <a:cubicBezTo>
                    <a:pt x="21" y="47"/>
                    <a:pt x="23" y="60"/>
                    <a:pt x="36" y="71"/>
                  </a:cubicBezTo>
                  <a:cubicBezTo>
                    <a:pt x="47" y="81"/>
                    <a:pt x="58" y="91"/>
                    <a:pt x="70" y="99"/>
                  </a:cubicBezTo>
                  <a:cubicBezTo>
                    <a:pt x="73" y="102"/>
                    <a:pt x="81" y="101"/>
                    <a:pt x="84" y="99"/>
                  </a:cubicBezTo>
                  <a:cubicBezTo>
                    <a:pt x="96" y="90"/>
                    <a:pt x="108" y="81"/>
                    <a:pt x="119" y="70"/>
                  </a:cubicBezTo>
                  <a:cubicBezTo>
                    <a:pt x="124" y="65"/>
                    <a:pt x="127" y="58"/>
                    <a:pt x="13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40"/>
            <p:cNvSpPr>
              <a:spLocks noEditPoints="1"/>
            </p:cNvSpPr>
            <p:nvPr/>
          </p:nvSpPr>
          <p:spPr bwMode="auto">
            <a:xfrm>
              <a:off x="-1590675" y="4010025"/>
              <a:ext cx="241300" cy="400050"/>
            </a:xfrm>
            <a:custGeom>
              <a:avLst/>
              <a:gdLst>
                <a:gd name="T0" fmla="*/ 63 w 64"/>
                <a:gd name="T1" fmla="*/ 53 h 106"/>
                <a:gd name="T2" fmla="*/ 63 w 64"/>
                <a:gd name="T3" fmla="*/ 84 h 106"/>
                <a:gd name="T4" fmla="*/ 42 w 64"/>
                <a:gd name="T5" fmla="*/ 105 h 106"/>
                <a:gd name="T6" fmla="*/ 21 w 64"/>
                <a:gd name="T7" fmla="*/ 105 h 106"/>
                <a:gd name="T8" fmla="*/ 1 w 64"/>
                <a:gd name="T9" fmla="*/ 84 h 106"/>
                <a:gd name="T10" fmla="*/ 1 w 64"/>
                <a:gd name="T11" fmla="*/ 22 h 106"/>
                <a:gd name="T12" fmla="*/ 22 w 64"/>
                <a:gd name="T13" fmla="*/ 1 h 106"/>
                <a:gd name="T14" fmla="*/ 39 w 64"/>
                <a:gd name="T15" fmla="*/ 0 h 106"/>
                <a:gd name="T16" fmla="*/ 63 w 64"/>
                <a:gd name="T17" fmla="*/ 24 h 106"/>
                <a:gd name="T18" fmla="*/ 63 w 64"/>
                <a:gd name="T19" fmla="*/ 53 h 106"/>
                <a:gd name="T20" fmla="*/ 63 w 64"/>
                <a:gd name="T21" fmla="*/ 53 h 106"/>
                <a:gd name="T22" fmla="*/ 41 w 64"/>
                <a:gd name="T23" fmla="*/ 84 h 106"/>
                <a:gd name="T24" fmla="*/ 41 w 64"/>
                <a:gd name="T25" fmla="*/ 23 h 106"/>
                <a:gd name="T26" fmla="*/ 23 w 64"/>
                <a:gd name="T27" fmla="*/ 23 h 106"/>
                <a:gd name="T28" fmla="*/ 23 w 64"/>
                <a:gd name="T29" fmla="*/ 84 h 106"/>
                <a:gd name="T30" fmla="*/ 41 w 64"/>
                <a:gd name="T31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63" y="53"/>
                  </a:moveTo>
                  <a:cubicBezTo>
                    <a:pt x="63" y="63"/>
                    <a:pt x="64" y="74"/>
                    <a:pt x="63" y="84"/>
                  </a:cubicBezTo>
                  <a:cubicBezTo>
                    <a:pt x="62" y="97"/>
                    <a:pt x="55" y="104"/>
                    <a:pt x="42" y="105"/>
                  </a:cubicBezTo>
                  <a:cubicBezTo>
                    <a:pt x="35" y="106"/>
                    <a:pt x="28" y="106"/>
                    <a:pt x="21" y="105"/>
                  </a:cubicBezTo>
                  <a:cubicBezTo>
                    <a:pt x="9" y="104"/>
                    <a:pt x="1" y="97"/>
                    <a:pt x="1" y="84"/>
                  </a:cubicBezTo>
                  <a:cubicBezTo>
                    <a:pt x="0" y="63"/>
                    <a:pt x="0" y="43"/>
                    <a:pt x="1" y="22"/>
                  </a:cubicBezTo>
                  <a:cubicBezTo>
                    <a:pt x="1" y="9"/>
                    <a:pt x="9" y="1"/>
                    <a:pt x="22" y="1"/>
                  </a:cubicBezTo>
                  <a:cubicBezTo>
                    <a:pt x="28" y="0"/>
                    <a:pt x="33" y="0"/>
                    <a:pt x="39" y="0"/>
                  </a:cubicBezTo>
                  <a:cubicBezTo>
                    <a:pt x="55" y="1"/>
                    <a:pt x="63" y="9"/>
                    <a:pt x="63" y="24"/>
                  </a:cubicBezTo>
                  <a:cubicBezTo>
                    <a:pt x="64" y="34"/>
                    <a:pt x="63" y="43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lose/>
                  <a:moveTo>
                    <a:pt x="41" y="84"/>
                  </a:moveTo>
                  <a:cubicBezTo>
                    <a:pt x="41" y="62"/>
                    <a:pt x="41" y="42"/>
                    <a:pt x="41" y="23"/>
                  </a:cubicBezTo>
                  <a:cubicBezTo>
                    <a:pt x="34" y="23"/>
                    <a:pt x="28" y="23"/>
                    <a:pt x="23" y="23"/>
                  </a:cubicBezTo>
                  <a:cubicBezTo>
                    <a:pt x="23" y="44"/>
                    <a:pt x="23" y="63"/>
                    <a:pt x="23" y="84"/>
                  </a:cubicBezTo>
                  <a:cubicBezTo>
                    <a:pt x="29" y="84"/>
                    <a:pt x="34" y="84"/>
                    <a:pt x="41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41"/>
            <p:cNvSpPr/>
            <p:nvPr/>
          </p:nvSpPr>
          <p:spPr bwMode="auto">
            <a:xfrm>
              <a:off x="-1746250" y="4016375"/>
              <a:ext cx="73025" cy="390525"/>
            </a:xfrm>
            <a:custGeom>
              <a:avLst/>
              <a:gdLst>
                <a:gd name="T0" fmla="*/ 19 w 19"/>
                <a:gd name="T1" fmla="*/ 103 h 103"/>
                <a:gd name="T2" fmla="*/ 0 w 19"/>
                <a:gd name="T3" fmla="*/ 103 h 103"/>
                <a:gd name="T4" fmla="*/ 0 w 19"/>
                <a:gd name="T5" fmla="*/ 0 h 103"/>
                <a:gd name="T6" fmla="*/ 19 w 19"/>
                <a:gd name="T7" fmla="*/ 0 h 103"/>
                <a:gd name="T8" fmla="*/ 19 w 19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3">
                  <a:moveTo>
                    <a:pt x="19" y="103"/>
                  </a:moveTo>
                  <a:cubicBezTo>
                    <a:pt x="13" y="103"/>
                    <a:pt x="7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33"/>
                    <a:pt x="19" y="67"/>
                    <a:pt x="1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42"/>
            <p:cNvSpPr/>
            <p:nvPr/>
          </p:nvSpPr>
          <p:spPr bwMode="auto">
            <a:xfrm>
              <a:off x="-750888" y="3328988"/>
              <a:ext cx="225425" cy="128588"/>
            </a:xfrm>
            <a:custGeom>
              <a:avLst/>
              <a:gdLst>
                <a:gd name="T0" fmla="*/ 0 w 60"/>
                <a:gd name="T1" fmla="*/ 0 h 34"/>
                <a:gd name="T2" fmla="*/ 23 w 60"/>
                <a:gd name="T3" fmla="*/ 8 h 34"/>
                <a:gd name="T4" fmla="*/ 37 w 60"/>
                <a:gd name="T5" fmla="*/ 8 h 34"/>
                <a:gd name="T6" fmla="*/ 60 w 60"/>
                <a:gd name="T7" fmla="*/ 0 h 34"/>
                <a:gd name="T8" fmla="*/ 32 w 60"/>
                <a:gd name="T9" fmla="*/ 33 h 34"/>
                <a:gd name="T10" fmla="*/ 0 w 6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4">
                  <a:moveTo>
                    <a:pt x="0" y="0"/>
                  </a:moveTo>
                  <a:cubicBezTo>
                    <a:pt x="9" y="3"/>
                    <a:pt x="16" y="6"/>
                    <a:pt x="23" y="8"/>
                  </a:cubicBezTo>
                  <a:cubicBezTo>
                    <a:pt x="28" y="9"/>
                    <a:pt x="33" y="9"/>
                    <a:pt x="37" y="8"/>
                  </a:cubicBezTo>
                  <a:cubicBezTo>
                    <a:pt x="44" y="6"/>
                    <a:pt x="51" y="3"/>
                    <a:pt x="60" y="0"/>
                  </a:cubicBezTo>
                  <a:cubicBezTo>
                    <a:pt x="60" y="20"/>
                    <a:pt x="49" y="32"/>
                    <a:pt x="32" y="33"/>
                  </a:cubicBezTo>
                  <a:cubicBezTo>
                    <a:pt x="15" y="34"/>
                    <a:pt x="2" y="2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43"/>
            <p:cNvSpPr/>
            <p:nvPr/>
          </p:nvSpPr>
          <p:spPr bwMode="auto">
            <a:xfrm>
              <a:off x="-788988" y="3181350"/>
              <a:ext cx="87313" cy="71438"/>
            </a:xfrm>
            <a:custGeom>
              <a:avLst/>
              <a:gdLst>
                <a:gd name="T0" fmla="*/ 23 w 23"/>
                <a:gd name="T1" fmla="*/ 9 h 19"/>
                <a:gd name="T2" fmla="*/ 8 w 23"/>
                <a:gd name="T3" fmla="*/ 19 h 19"/>
                <a:gd name="T4" fmla="*/ 0 w 23"/>
                <a:gd name="T5" fmla="*/ 10 h 19"/>
                <a:gd name="T6" fmla="*/ 8 w 23"/>
                <a:gd name="T7" fmla="*/ 0 h 19"/>
                <a:gd name="T8" fmla="*/ 23 w 2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23" y="9"/>
                  </a:moveTo>
                  <a:cubicBezTo>
                    <a:pt x="16" y="14"/>
                    <a:pt x="12" y="19"/>
                    <a:pt x="8" y="19"/>
                  </a:cubicBezTo>
                  <a:cubicBezTo>
                    <a:pt x="5" y="19"/>
                    <a:pt x="0" y="13"/>
                    <a:pt x="0" y="10"/>
                  </a:cubicBezTo>
                  <a:cubicBezTo>
                    <a:pt x="0" y="6"/>
                    <a:pt x="5" y="0"/>
                    <a:pt x="8" y="0"/>
                  </a:cubicBezTo>
                  <a:cubicBezTo>
                    <a:pt x="12" y="0"/>
                    <a:pt x="16" y="5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44"/>
            <p:cNvSpPr/>
            <p:nvPr/>
          </p:nvSpPr>
          <p:spPr bwMode="auto">
            <a:xfrm>
              <a:off x="-550863" y="3181350"/>
              <a:ext cx="90488" cy="71438"/>
            </a:xfrm>
            <a:custGeom>
              <a:avLst/>
              <a:gdLst>
                <a:gd name="T0" fmla="*/ 24 w 24"/>
                <a:gd name="T1" fmla="*/ 9 h 19"/>
                <a:gd name="T2" fmla="*/ 8 w 24"/>
                <a:gd name="T3" fmla="*/ 19 h 19"/>
                <a:gd name="T4" fmla="*/ 0 w 24"/>
                <a:gd name="T5" fmla="*/ 10 h 19"/>
                <a:gd name="T6" fmla="*/ 8 w 24"/>
                <a:gd name="T7" fmla="*/ 0 h 19"/>
                <a:gd name="T8" fmla="*/ 24 w 2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9"/>
                  </a:moveTo>
                  <a:cubicBezTo>
                    <a:pt x="16" y="14"/>
                    <a:pt x="12" y="19"/>
                    <a:pt x="8" y="19"/>
                  </a:cubicBezTo>
                  <a:cubicBezTo>
                    <a:pt x="5" y="19"/>
                    <a:pt x="0" y="13"/>
                    <a:pt x="0" y="10"/>
                  </a:cubicBezTo>
                  <a:cubicBezTo>
                    <a:pt x="0" y="6"/>
                    <a:pt x="5" y="0"/>
                    <a:pt x="8" y="0"/>
                  </a:cubicBezTo>
                  <a:cubicBezTo>
                    <a:pt x="12" y="0"/>
                    <a:pt x="16" y="5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943298" y="2446798"/>
            <a:ext cx="521502" cy="521502"/>
            <a:chOff x="-2543175" y="2105025"/>
            <a:chExt cx="2463800" cy="2463800"/>
          </a:xfrm>
          <a:solidFill>
            <a:schemeClr val="bg1"/>
          </a:solidFill>
        </p:grpSpPr>
        <p:sp>
          <p:nvSpPr>
            <p:cNvPr id="98" name="Freeform 24"/>
            <p:cNvSpPr>
              <a:spLocks noEditPoints="1"/>
            </p:cNvSpPr>
            <p:nvPr/>
          </p:nvSpPr>
          <p:spPr bwMode="auto">
            <a:xfrm>
              <a:off x="-2543175" y="2105025"/>
              <a:ext cx="2463800" cy="1855788"/>
            </a:xfrm>
            <a:custGeom>
              <a:avLst/>
              <a:gdLst>
                <a:gd name="T0" fmla="*/ 398 w 652"/>
                <a:gd name="T1" fmla="*/ 442 h 491"/>
                <a:gd name="T2" fmla="*/ 361 w 652"/>
                <a:gd name="T3" fmla="*/ 423 h 491"/>
                <a:gd name="T4" fmla="*/ 355 w 652"/>
                <a:gd name="T5" fmla="*/ 380 h 491"/>
                <a:gd name="T6" fmla="*/ 275 w 652"/>
                <a:gd name="T7" fmla="*/ 380 h 491"/>
                <a:gd name="T8" fmla="*/ 273 w 652"/>
                <a:gd name="T9" fmla="*/ 394 h 491"/>
                <a:gd name="T10" fmla="*/ 233 w 652"/>
                <a:gd name="T11" fmla="*/ 416 h 491"/>
                <a:gd name="T12" fmla="*/ 194 w 652"/>
                <a:gd name="T13" fmla="*/ 391 h 491"/>
                <a:gd name="T14" fmla="*/ 154 w 652"/>
                <a:gd name="T15" fmla="*/ 378 h 491"/>
                <a:gd name="T16" fmla="*/ 39 w 652"/>
                <a:gd name="T17" fmla="*/ 378 h 491"/>
                <a:gd name="T18" fmla="*/ 0 w 652"/>
                <a:gd name="T19" fmla="*/ 340 h 491"/>
                <a:gd name="T20" fmla="*/ 0 w 652"/>
                <a:gd name="T21" fmla="*/ 39 h 491"/>
                <a:gd name="T22" fmla="*/ 39 w 652"/>
                <a:gd name="T23" fmla="*/ 0 h 491"/>
                <a:gd name="T24" fmla="*/ 466 w 652"/>
                <a:gd name="T25" fmla="*/ 0 h 491"/>
                <a:gd name="T26" fmla="*/ 504 w 652"/>
                <a:gd name="T27" fmla="*/ 39 h 491"/>
                <a:gd name="T28" fmla="*/ 504 w 652"/>
                <a:gd name="T29" fmla="*/ 171 h 491"/>
                <a:gd name="T30" fmla="*/ 504 w 652"/>
                <a:gd name="T31" fmla="*/ 189 h 491"/>
                <a:gd name="T32" fmla="*/ 564 w 652"/>
                <a:gd name="T33" fmla="*/ 189 h 491"/>
                <a:gd name="T34" fmla="*/ 618 w 652"/>
                <a:gd name="T35" fmla="*/ 190 h 491"/>
                <a:gd name="T36" fmla="*/ 651 w 652"/>
                <a:gd name="T37" fmla="*/ 222 h 491"/>
                <a:gd name="T38" fmla="*/ 651 w 652"/>
                <a:gd name="T39" fmla="*/ 408 h 491"/>
                <a:gd name="T40" fmla="*/ 617 w 652"/>
                <a:gd name="T41" fmla="*/ 441 h 491"/>
                <a:gd name="T42" fmla="*/ 534 w 652"/>
                <a:gd name="T43" fmla="*/ 442 h 491"/>
                <a:gd name="T44" fmla="*/ 503 w 652"/>
                <a:gd name="T45" fmla="*/ 449 h 491"/>
                <a:gd name="T46" fmla="*/ 445 w 652"/>
                <a:gd name="T47" fmla="*/ 478 h 491"/>
                <a:gd name="T48" fmla="*/ 399 w 652"/>
                <a:gd name="T49" fmla="*/ 450 h 491"/>
                <a:gd name="T50" fmla="*/ 398 w 652"/>
                <a:gd name="T51" fmla="*/ 442 h 491"/>
                <a:gd name="T52" fmla="*/ 483 w 652"/>
                <a:gd name="T53" fmla="*/ 189 h 491"/>
                <a:gd name="T54" fmla="*/ 483 w 652"/>
                <a:gd name="T55" fmla="*/ 41 h 491"/>
                <a:gd name="T56" fmla="*/ 463 w 652"/>
                <a:gd name="T57" fmla="*/ 22 h 491"/>
                <a:gd name="T58" fmla="*/ 42 w 652"/>
                <a:gd name="T59" fmla="*/ 22 h 491"/>
                <a:gd name="T60" fmla="*/ 22 w 652"/>
                <a:gd name="T61" fmla="*/ 41 h 491"/>
                <a:gd name="T62" fmla="*/ 21 w 652"/>
                <a:gd name="T63" fmla="*/ 338 h 491"/>
                <a:gd name="T64" fmla="*/ 41 w 652"/>
                <a:gd name="T65" fmla="*/ 358 h 491"/>
                <a:gd name="T66" fmla="*/ 167 w 652"/>
                <a:gd name="T67" fmla="*/ 358 h 491"/>
                <a:gd name="T68" fmla="*/ 194 w 652"/>
                <a:gd name="T69" fmla="*/ 366 h 491"/>
                <a:gd name="T70" fmla="*/ 237 w 652"/>
                <a:gd name="T71" fmla="*/ 394 h 491"/>
                <a:gd name="T72" fmla="*/ 252 w 652"/>
                <a:gd name="T73" fmla="*/ 386 h 491"/>
                <a:gd name="T74" fmla="*/ 252 w 652"/>
                <a:gd name="T75" fmla="*/ 357 h 491"/>
                <a:gd name="T76" fmla="*/ 357 w 652"/>
                <a:gd name="T77" fmla="*/ 357 h 491"/>
                <a:gd name="T78" fmla="*/ 357 w 652"/>
                <a:gd name="T79" fmla="*/ 229 h 491"/>
                <a:gd name="T80" fmla="*/ 398 w 652"/>
                <a:gd name="T81" fmla="*/ 189 h 491"/>
                <a:gd name="T82" fmla="*/ 483 w 652"/>
                <a:gd name="T83" fmla="*/ 189 h 491"/>
                <a:gd name="T84" fmla="*/ 421 w 652"/>
                <a:gd name="T85" fmla="*/ 420 h 491"/>
                <a:gd name="T86" fmla="*/ 420 w 652"/>
                <a:gd name="T87" fmla="*/ 449 h 491"/>
                <a:gd name="T88" fmla="*/ 436 w 652"/>
                <a:gd name="T89" fmla="*/ 459 h 491"/>
                <a:gd name="T90" fmla="*/ 496 w 652"/>
                <a:gd name="T91" fmla="*/ 429 h 491"/>
                <a:gd name="T92" fmla="*/ 530 w 652"/>
                <a:gd name="T93" fmla="*/ 421 h 491"/>
                <a:gd name="T94" fmla="*/ 613 w 652"/>
                <a:gd name="T95" fmla="*/ 420 h 491"/>
                <a:gd name="T96" fmla="*/ 630 w 652"/>
                <a:gd name="T97" fmla="*/ 404 h 491"/>
                <a:gd name="T98" fmla="*/ 630 w 652"/>
                <a:gd name="T99" fmla="*/ 227 h 491"/>
                <a:gd name="T100" fmla="*/ 614 w 652"/>
                <a:gd name="T101" fmla="*/ 211 h 491"/>
                <a:gd name="T102" fmla="*/ 394 w 652"/>
                <a:gd name="T103" fmla="*/ 211 h 491"/>
                <a:gd name="T104" fmla="*/ 379 w 652"/>
                <a:gd name="T105" fmla="*/ 225 h 491"/>
                <a:gd name="T106" fmla="*/ 379 w 652"/>
                <a:gd name="T107" fmla="*/ 406 h 491"/>
                <a:gd name="T108" fmla="*/ 394 w 652"/>
                <a:gd name="T109" fmla="*/ 420 h 491"/>
                <a:gd name="T110" fmla="*/ 421 w 652"/>
                <a:gd name="T111" fmla="*/ 42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491">
                  <a:moveTo>
                    <a:pt x="398" y="442"/>
                  </a:moveTo>
                  <a:cubicBezTo>
                    <a:pt x="382" y="442"/>
                    <a:pt x="367" y="439"/>
                    <a:pt x="361" y="423"/>
                  </a:cubicBezTo>
                  <a:cubicBezTo>
                    <a:pt x="357" y="410"/>
                    <a:pt x="357" y="395"/>
                    <a:pt x="355" y="380"/>
                  </a:cubicBezTo>
                  <a:cubicBezTo>
                    <a:pt x="329" y="380"/>
                    <a:pt x="303" y="380"/>
                    <a:pt x="275" y="380"/>
                  </a:cubicBezTo>
                  <a:cubicBezTo>
                    <a:pt x="274" y="385"/>
                    <a:pt x="274" y="389"/>
                    <a:pt x="273" y="394"/>
                  </a:cubicBezTo>
                  <a:cubicBezTo>
                    <a:pt x="271" y="415"/>
                    <a:pt x="252" y="426"/>
                    <a:pt x="233" y="416"/>
                  </a:cubicBezTo>
                  <a:cubicBezTo>
                    <a:pt x="220" y="409"/>
                    <a:pt x="207" y="400"/>
                    <a:pt x="194" y="391"/>
                  </a:cubicBezTo>
                  <a:cubicBezTo>
                    <a:pt x="182" y="382"/>
                    <a:pt x="170" y="378"/>
                    <a:pt x="154" y="378"/>
                  </a:cubicBezTo>
                  <a:cubicBezTo>
                    <a:pt x="116" y="379"/>
                    <a:pt x="77" y="379"/>
                    <a:pt x="39" y="378"/>
                  </a:cubicBezTo>
                  <a:cubicBezTo>
                    <a:pt x="12" y="378"/>
                    <a:pt x="0" y="367"/>
                    <a:pt x="0" y="340"/>
                  </a:cubicBezTo>
                  <a:cubicBezTo>
                    <a:pt x="0" y="240"/>
                    <a:pt x="0" y="139"/>
                    <a:pt x="0" y="39"/>
                  </a:cubicBezTo>
                  <a:cubicBezTo>
                    <a:pt x="0" y="12"/>
                    <a:pt x="12" y="0"/>
                    <a:pt x="39" y="0"/>
                  </a:cubicBezTo>
                  <a:cubicBezTo>
                    <a:pt x="181" y="0"/>
                    <a:pt x="324" y="0"/>
                    <a:pt x="466" y="0"/>
                  </a:cubicBezTo>
                  <a:cubicBezTo>
                    <a:pt x="493" y="0"/>
                    <a:pt x="504" y="12"/>
                    <a:pt x="504" y="39"/>
                  </a:cubicBezTo>
                  <a:cubicBezTo>
                    <a:pt x="505" y="83"/>
                    <a:pt x="504" y="127"/>
                    <a:pt x="504" y="171"/>
                  </a:cubicBezTo>
                  <a:cubicBezTo>
                    <a:pt x="504" y="176"/>
                    <a:pt x="504" y="182"/>
                    <a:pt x="504" y="189"/>
                  </a:cubicBezTo>
                  <a:cubicBezTo>
                    <a:pt x="525" y="189"/>
                    <a:pt x="545" y="189"/>
                    <a:pt x="564" y="189"/>
                  </a:cubicBezTo>
                  <a:cubicBezTo>
                    <a:pt x="582" y="189"/>
                    <a:pt x="600" y="189"/>
                    <a:pt x="618" y="190"/>
                  </a:cubicBezTo>
                  <a:cubicBezTo>
                    <a:pt x="638" y="190"/>
                    <a:pt x="651" y="202"/>
                    <a:pt x="651" y="222"/>
                  </a:cubicBezTo>
                  <a:cubicBezTo>
                    <a:pt x="652" y="284"/>
                    <a:pt x="652" y="346"/>
                    <a:pt x="651" y="408"/>
                  </a:cubicBezTo>
                  <a:cubicBezTo>
                    <a:pt x="651" y="429"/>
                    <a:pt x="638" y="441"/>
                    <a:pt x="617" y="441"/>
                  </a:cubicBezTo>
                  <a:cubicBezTo>
                    <a:pt x="589" y="442"/>
                    <a:pt x="562" y="441"/>
                    <a:pt x="534" y="442"/>
                  </a:cubicBezTo>
                  <a:cubicBezTo>
                    <a:pt x="524" y="442"/>
                    <a:pt x="513" y="445"/>
                    <a:pt x="503" y="449"/>
                  </a:cubicBezTo>
                  <a:cubicBezTo>
                    <a:pt x="483" y="458"/>
                    <a:pt x="465" y="468"/>
                    <a:pt x="445" y="478"/>
                  </a:cubicBezTo>
                  <a:cubicBezTo>
                    <a:pt x="418" y="491"/>
                    <a:pt x="401" y="480"/>
                    <a:pt x="399" y="450"/>
                  </a:cubicBezTo>
                  <a:cubicBezTo>
                    <a:pt x="399" y="448"/>
                    <a:pt x="399" y="446"/>
                    <a:pt x="398" y="442"/>
                  </a:cubicBezTo>
                  <a:close/>
                  <a:moveTo>
                    <a:pt x="483" y="189"/>
                  </a:moveTo>
                  <a:cubicBezTo>
                    <a:pt x="483" y="138"/>
                    <a:pt x="483" y="90"/>
                    <a:pt x="483" y="41"/>
                  </a:cubicBezTo>
                  <a:cubicBezTo>
                    <a:pt x="483" y="24"/>
                    <a:pt x="481" y="22"/>
                    <a:pt x="463" y="22"/>
                  </a:cubicBezTo>
                  <a:cubicBezTo>
                    <a:pt x="323" y="22"/>
                    <a:pt x="182" y="22"/>
                    <a:pt x="42" y="22"/>
                  </a:cubicBezTo>
                  <a:cubicBezTo>
                    <a:pt x="24" y="22"/>
                    <a:pt x="22" y="24"/>
                    <a:pt x="22" y="41"/>
                  </a:cubicBezTo>
                  <a:cubicBezTo>
                    <a:pt x="22" y="140"/>
                    <a:pt x="22" y="239"/>
                    <a:pt x="21" y="338"/>
                  </a:cubicBezTo>
                  <a:cubicBezTo>
                    <a:pt x="21" y="352"/>
                    <a:pt x="27" y="358"/>
                    <a:pt x="41" y="358"/>
                  </a:cubicBezTo>
                  <a:cubicBezTo>
                    <a:pt x="83" y="357"/>
                    <a:pt x="125" y="357"/>
                    <a:pt x="167" y="358"/>
                  </a:cubicBezTo>
                  <a:cubicBezTo>
                    <a:pt x="176" y="358"/>
                    <a:pt x="186" y="361"/>
                    <a:pt x="194" y="366"/>
                  </a:cubicBezTo>
                  <a:cubicBezTo>
                    <a:pt x="209" y="374"/>
                    <a:pt x="223" y="385"/>
                    <a:pt x="237" y="394"/>
                  </a:cubicBezTo>
                  <a:cubicBezTo>
                    <a:pt x="248" y="401"/>
                    <a:pt x="252" y="399"/>
                    <a:pt x="252" y="386"/>
                  </a:cubicBezTo>
                  <a:cubicBezTo>
                    <a:pt x="253" y="377"/>
                    <a:pt x="252" y="367"/>
                    <a:pt x="252" y="357"/>
                  </a:cubicBezTo>
                  <a:cubicBezTo>
                    <a:pt x="289" y="357"/>
                    <a:pt x="323" y="357"/>
                    <a:pt x="357" y="357"/>
                  </a:cubicBezTo>
                  <a:cubicBezTo>
                    <a:pt x="357" y="313"/>
                    <a:pt x="357" y="271"/>
                    <a:pt x="357" y="229"/>
                  </a:cubicBezTo>
                  <a:cubicBezTo>
                    <a:pt x="357" y="201"/>
                    <a:pt x="369" y="190"/>
                    <a:pt x="398" y="189"/>
                  </a:cubicBezTo>
                  <a:cubicBezTo>
                    <a:pt x="425" y="189"/>
                    <a:pt x="453" y="189"/>
                    <a:pt x="483" y="189"/>
                  </a:cubicBezTo>
                  <a:close/>
                  <a:moveTo>
                    <a:pt x="421" y="420"/>
                  </a:moveTo>
                  <a:cubicBezTo>
                    <a:pt x="421" y="431"/>
                    <a:pt x="421" y="440"/>
                    <a:pt x="420" y="449"/>
                  </a:cubicBezTo>
                  <a:cubicBezTo>
                    <a:pt x="420" y="461"/>
                    <a:pt x="424" y="465"/>
                    <a:pt x="436" y="459"/>
                  </a:cubicBezTo>
                  <a:cubicBezTo>
                    <a:pt x="456" y="448"/>
                    <a:pt x="476" y="438"/>
                    <a:pt x="496" y="429"/>
                  </a:cubicBezTo>
                  <a:cubicBezTo>
                    <a:pt x="507" y="424"/>
                    <a:pt x="519" y="421"/>
                    <a:pt x="530" y="421"/>
                  </a:cubicBezTo>
                  <a:cubicBezTo>
                    <a:pt x="558" y="420"/>
                    <a:pt x="585" y="420"/>
                    <a:pt x="613" y="420"/>
                  </a:cubicBezTo>
                  <a:cubicBezTo>
                    <a:pt x="624" y="421"/>
                    <a:pt x="630" y="416"/>
                    <a:pt x="630" y="404"/>
                  </a:cubicBezTo>
                  <a:cubicBezTo>
                    <a:pt x="630" y="345"/>
                    <a:pt x="630" y="286"/>
                    <a:pt x="630" y="227"/>
                  </a:cubicBezTo>
                  <a:cubicBezTo>
                    <a:pt x="630" y="216"/>
                    <a:pt x="626" y="210"/>
                    <a:pt x="614" y="211"/>
                  </a:cubicBezTo>
                  <a:cubicBezTo>
                    <a:pt x="541" y="211"/>
                    <a:pt x="467" y="211"/>
                    <a:pt x="394" y="211"/>
                  </a:cubicBezTo>
                  <a:cubicBezTo>
                    <a:pt x="384" y="211"/>
                    <a:pt x="379" y="215"/>
                    <a:pt x="379" y="225"/>
                  </a:cubicBezTo>
                  <a:cubicBezTo>
                    <a:pt x="379" y="285"/>
                    <a:pt x="379" y="346"/>
                    <a:pt x="379" y="406"/>
                  </a:cubicBezTo>
                  <a:cubicBezTo>
                    <a:pt x="379" y="416"/>
                    <a:pt x="384" y="420"/>
                    <a:pt x="394" y="420"/>
                  </a:cubicBezTo>
                  <a:cubicBezTo>
                    <a:pt x="402" y="420"/>
                    <a:pt x="410" y="420"/>
                    <a:pt x="421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25"/>
            <p:cNvSpPr>
              <a:spLocks noEditPoints="1"/>
            </p:cNvSpPr>
            <p:nvPr/>
          </p:nvSpPr>
          <p:spPr bwMode="auto">
            <a:xfrm>
              <a:off x="-2543175" y="3673475"/>
              <a:ext cx="1352550" cy="895350"/>
            </a:xfrm>
            <a:custGeom>
              <a:avLst/>
              <a:gdLst>
                <a:gd name="T0" fmla="*/ 177 w 358"/>
                <a:gd name="T1" fmla="*/ 236 h 237"/>
                <a:gd name="T2" fmla="*/ 38 w 358"/>
                <a:gd name="T3" fmla="*/ 236 h 237"/>
                <a:gd name="T4" fmla="*/ 0 w 358"/>
                <a:gd name="T5" fmla="*/ 199 h 237"/>
                <a:gd name="T6" fmla="*/ 0 w 358"/>
                <a:gd name="T7" fmla="*/ 85 h 237"/>
                <a:gd name="T8" fmla="*/ 37 w 358"/>
                <a:gd name="T9" fmla="*/ 48 h 237"/>
                <a:gd name="T10" fmla="*/ 125 w 358"/>
                <a:gd name="T11" fmla="*/ 26 h 237"/>
                <a:gd name="T12" fmla="*/ 161 w 358"/>
                <a:gd name="T13" fmla="*/ 8 h 237"/>
                <a:gd name="T14" fmla="*/ 200 w 358"/>
                <a:gd name="T15" fmla="*/ 32 h 237"/>
                <a:gd name="T16" fmla="*/ 216 w 358"/>
                <a:gd name="T17" fmla="*/ 48 h 237"/>
                <a:gd name="T18" fmla="*/ 321 w 358"/>
                <a:gd name="T19" fmla="*/ 47 h 237"/>
                <a:gd name="T20" fmla="*/ 357 w 358"/>
                <a:gd name="T21" fmla="*/ 83 h 237"/>
                <a:gd name="T22" fmla="*/ 357 w 358"/>
                <a:gd name="T23" fmla="*/ 200 h 237"/>
                <a:gd name="T24" fmla="*/ 321 w 358"/>
                <a:gd name="T25" fmla="*/ 236 h 237"/>
                <a:gd name="T26" fmla="*/ 177 w 358"/>
                <a:gd name="T27" fmla="*/ 236 h 237"/>
                <a:gd name="T28" fmla="*/ 179 w 358"/>
                <a:gd name="T29" fmla="*/ 68 h 237"/>
                <a:gd name="T30" fmla="*/ 179 w 358"/>
                <a:gd name="T31" fmla="*/ 37 h 237"/>
                <a:gd name="T32" fmla="*/ 166 w 358"/>
                <a:gd name="T33" fmla="*/ 29 h 237"/>
                <a:gd name="T34" fmla="*/ 137 w 358"/>
                <a:gd name="T35" fmla="*/ 44 h 237"/>
                <a:gd name="T36" fmla="*/ 39 w 358"/>
                <a:gd name="T37" fmla="*/ 69 h 237"/>
                <a:gd name="T38" fmla="*/ 21 w 358"/>
                <a:gd name="T39" fmla="*/ 86 h 237"/>
                <a:gd name="T40" fmla="*/ 21 w 358"/>
                <a:gd name="T41" fmla="*/ 197 h 237"/>
                <a:gd name="T42" fmla="*/ 39 w 358"/>
                <a:gd name="T43" fmla="*/ 215 h 237"/>
                <a:gd name="T44" fmla="*/ 318 w 358"/>
                <a:gd name="T45" fmla="*/ 215 h 237"/>
                <a:gd name="T46" fmla="*/ 337 w 358"/>
                <a:gd name="T47" fmla="*/ 197 h 237"/>
                <a:gd name="T48" fmla="*/ 337 w 358"/>
                <a:gd name="T49" fmla="*/ 87 h 237"/>
                <a:gd name="T50" fmla="*/ 317 w 358"/>
                <a:gd name="T51" fmla="*/ 68 h 237"/>
                <a:gd name="T52" fmla="*/ 197 w 358"/>
                <a:gd name="T53" fmla="*/ 68 h 237"/>
                <a:gd name="T54" fmla="*/ 179 w 358"/>
                <a:gd name="T55" fmla="*/ 6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8" h="237">
                  <a:moveTo>
                    <a:pt x="177" y="236"/>
                  </a:moveTo>
                  <a:cubicBezTo>
                    <a:pt x="131" y="236"/>
                    <a:pt x="84" y="237"/>
                    <a:pt x="38" y="236"/>
                  </a:cubicBezTo>
                  <a:cubicBezTo>
                    <a:pt x="12" y="236"/>
                    <a:pt x="1" y="224"/>
                    <a:pt x="0" y="199"/>
                  </a:cubicBezTo>
                  <a:cubicBezTo>
                    <a:pt x="0" y="161"/>
                    <a:pt x="0" y="123"/>
                    <a:pt x="0" y="85"/>
                  </a:cubicBezTo>
                  <a:cubicBezTo>
                    <a:pt x="1" y="60"/>
                    <a:pt x="13" y="46"/>
                    <a:pt x="37" y="48"/>
                  </a:cubicBezTo>
                  <a:cubicBezTo>
                    <a:pt x="69" y="50"/>
                    <a:pt x="98" y="43"/>
                    <a:pt x="125" y="26"/>
                  </a:cubicBezTo>
                  <a:cubicBezTo>
                    <a:pt x="136" y="19"/>
                    <a:pt x="149" y="13"/>
                    <a:pt x="161" y="8"/>
                  </a:cubicBezTo>
                  <a:cubicBezTo>
                    <a:pt x="180" y="0"/>
                    <a:pt x="199" y="12"/>
                    <a:pt x="200" y="32"/>
                  </a:cubicBezTo>
                  <a:cubicBezTo>
                    <a:pt x="200" y="45"/>
                    <a:pt x="204" y="48"/>
                    <a:pt x="216" y="48"/>
                  </a:cubicBezTo>
                  <a:cubicBezTo>
                    <a:pt x="251" y="47"/>
                    <a:pt x="286" y="47"/>
                    <a:pt x="321" y="47"/>
                  </a:cubicBezTo>
                  <a:cubicBezTo>
                    <a:pt x="345" y="48"/>
                    <a:pt x="357" y="60"/>
                    <a:pt x="357" y="83"/>
                  </a:cubicBezTo>
                  <a:cubicBezTo>
                    <a:pt x="358" y="122"/>
                    <a:pt x="358" y="161"/>
                    <a:pt x="357" y="200"/>
                  </a:cubicBezTo>
                  <a:cubicBezTo>
                    <a:pt x="357" y="224"/>
                    <a:pt x="345" y="236"/>
                    <a:pt x="321" y="236"/>
                  </a:cubicBezTo>
                  <a:cubicBezTo>
                    <a:pt x="273" y="237"/>
                    <a:pt x="225" y="236"/>
                    <a:pt x="177" y="236"/>
                  </a:cubicBezTo>
                  <a:close/>
                  <a:moveTo>
                    <a:pt x="179" y="68"/>
                  </a:moveTo>
                  <a:cubicBezTo>
                    <a:pt x="179" y="57"/>
                    <a:pt x="179" y="47"/>
                    <a:pt x="179" y="37"/>
                  </a:cubicBezTo>
                  <a:cubicBezTo>
                    <a:pt x="179" y="28"/>
                    <a:pt x="175" y="25"/>
                    <a:pt x="166" y="29"/>
                  </a:cubicBezTo>
                  <a:cubicBezTo>
                    <a:pt x="156" y="34"/>
                    <a:pt x="146" y="38"/>
                    <a:pt x="137" y="44"/>
                  </a:cubicBezTo>
                  <a:cubicBezTo>
                    <a:pt x="107" y="62"/>
                    <a:pt x="75" y="73"/>
                    <a:pt x="39" y="69"/>
                  </a:cubicBezTo>
                  <a:cubicBezTo>
                    <a:pt x="26" y="67"/>
                    <a:pt x="21" y="74"/>
                    <a:pt x="21" y="86"/>
                  </a:cubicBezTo>
                  <a:cubicBezTo>
                    <a:pt x="22" y="123"/>
                    <a:pt x="22" y="160"/>
                    <a:pt x="21" y="197"/>
                  </a:cubicBezTo>
                  <a:cubicBezTo>
                    <a:pt x="21" y="210"/>
                    <a:pt x="26" y="215"/>
                    <a:pt x="39" y="215"/>
                  </a:cubicBezTo>
                  <a:cubicBezTo>
                    <a:pt x="132" y="215"/>
                    <a:pt x="225" y="215"/>
                    <a:pt x="318" y="215"/>
                  </a:cubicBezTo>
                  <a:cubicBezTo>
                    <a:pt x="331" y="216"/>
                    <a:pt x="337" y="210"/>
                    <a:pt x="337" y="197"/>
                  </a:cubicBezTo>
                  <a:cubicBezTo>
                    <a:pt x="336" y="160"/>
                    <a:pt x="336" y="124"/>
                    <a:pt x="337" y="87"/>
                  </a:cubicBezTo>
                  <a:cubicBezTo>
                    <a:pt x="337" y="73"/>
                    <a:pt x="330" y="68"/>
                    <a:pt x="317" y="68"/>
                  </a:cubicBezTo>
                  <a:cubicBezTo>
                    <a:pt x="277" y="69"/>
                    <a:pt x="237" y="69"/>
                    <a:pt x="197" y="68"/>
                  </a:cubicBezTo>
                  <a:cubicBezTo>
                    <a:pt x="191" y="68"/>
                    <a:pt x="186" y="68"/>
                    <a:pt x="17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26"/>
            <p:cNvSpPr>
              <a:spLocks noEditPoints="1"/>
            </p:cNvSpPr>
            <p:nvPr/>
          </p:nvSpPr>
          <p:spPr bwMode="auto">
            <a:xfrm>
              <a:off x="-2379663" y="2252663"/>
              <a:ext cx="1125538" cy="1136650"/>
            </a:xfrm>
            <a:custGeom>
              <a:avLst/>
              <a:gdLst>
                <a:gd name="T0" fmla="*/ 0 w 298"/>
                <a:gd name="T1" fmla="*/ 298 h 301"/>
                <a:gd name="T2" fmla="*/ 0 w 298"/>
                <a:gd name="T3" fmla="*/ 130 h 301"/>
                <a:gd name="T4" fmla="*/ 59 w 298"/>
                <a:gd name="T5" fmla="*/ 137 h 301"/>
                <a:gd name="T6" fmla="*/ 103 w 298"/>
                <a:gd name="T7" fmla="*/ 132 h 301"/>
                <a:gd name="T8" fmla="*/ 146 w 298"/>
                <a:gd name="T9" fmla="*/ 68 h 301"/>
                <a:gd name="T10" fmla="*/ 146 w 298"/>
                <a:gd name="T11" fmla="*/ 28 h 301"/>
                <a:gd name="T12" fmla="*/ 178 w 298"/>
                <a:gd name="T13" fmla="*/ 5 h 301"/>
                <a:gd name="T14" fmla="*/ 209 w 298"/>
                <a:gd name="T15" fmla="*/ 44 h 301"/>
                <a:gd name="T16" fmla="*/ 209 w 298"/>
                <a:gd name="T17" fmla="*/ 91 h 301"/>
                <a:gd name="T18" fmla="*/ 228 w 298"/>
                <a:gd name="T19" fmla="*/ 108 h 301"/>
                <a:gd name="T20" fmla="*/ 262 w 298"/>
                <a:gd name="T21" fmla="*/ 109 h 301"/>
                <a:gd name="T22" fmla="*/ 291 w 298"/>
                <a:gd name="T23" fmla="*/ 152 h 301"/>
                <a:gd name="T24" fmla="*/ 290 w 298"/>
                <a:gd name="T25" fmla="*/ 168 h 301"/>
                <a:gd name="T26" fmla="*/ 290 w 298"/>
                <a:gd name="T27" fmla="*/ 196 h 301"/>
                <a:gd name="T28" fmla="*/ 289 w 298"/>
                <a:gd name="T29" fmla="*/ 209 h 301"/>
                <a:gd name="T30" fmla="*/ 290 w 298"/>
                <a:gd name="T31" fmla="*/ 238 h 301"/>
                <a:gd name="T32" fmla="*/ 291 w 298"/>
                <a:gd name="T33" fmla="*/ 255 h 301"/>
                <a:gd name="T34" fmla="*/ 264 w 298"/>
                <a:gd name="T35" fmla="*/ 297 h 301"/>
                <a:gd name="T36" fmla="*/ 107 w 298"/>
                <a:gd name="T37" fmla="*/ 297 h 301"/>
                <a:gd name="T38" fmla="*/ 89 w 298"/>
                <a:gd name="T39" fmla="*/ 293 h 301"/>
                <a:gd name="T40" fmla="*/ 48 w 298"/>
                <a:gd name="T41" fmla="*/ 294 h 301"/>
                <a:gd name="T42" fmla="*/ 0 w 298"/>
                <a:gd name="T43" fmla="*/ 298 h 301"/>
                <a:gd name="T44" fmla="*/ 231 w 298"/>
                <a:gd name="T45" fmla="*/ 150 h 301"/>
                <a:gd name="T46" fmla="*/ 258 w 298"/>
                <a:gd name="T47" fmla="*/ 150 h 301"/>
                <a:gd name="T48" fmla="*/ 272 w 298"/>
                <a:gd name="T49" fmla="*/ 141 h 301"/>
                <a:gd name="T50" fmla="*/ 258 w 298"/>
                <a:gd name="T51" fmla="*/ 130 h 301"/>
                <a:gd name="T52" fmla="*/ 222 w 298"/>
                <a:gd name="T53" fmla="*/ 129 h 301"/>
                <a:gd name="T54" fmla="*/ 188 w 298"/>
                <a:gd name="T55" fmla="*/ 95 h 301"/>
                <a:gd name="T56" fmla="*/ 188 w 298"/>
                <a:gd name="T57" fmla="*/ 47 h 301"/>
                <a:gd name="T58" fmla="*/ 167 w 298"/>
                <a:gd name="T59" fmla="*/ 25 h 301"/>
                <a:gd name="T60" fmla="*/ 64 w 298"/>
                <a:gd name="T61" fmla="*/ 163 h 301"/>
                <a:gd name="T62" fmla="*/ 64 w 298"/>
                <a:gd name="T63" fmla="*/ 264 h 301"/>
                <a:gd name="T64" fmla="*/ 108 w 298"/>
                <a:gd name="T65" fmla="*/ 275 h 301"/>
                <a:gd name="T66" fmla="*/ 259 w 298"/>
                <a:gd name="T67" fmla="*/ 276 h 301"/>
                <a:gd name="T68" fmla="*/ 272 w 298"/>
                <a:gd name="T69" fmla="*/ 266 h 301"/>
                <a:gd name="T70" fmla="*/ 259 w 298"/>
                <a:gd name="T71" fmla="*/ 256 h 301"/>
                <a:gd name="T72" fmla="*/ 232 w 298"/>
                <a:gd name="T73" fmla="*/ 256 h 301"/>
                <a:gd name="T74" fmla="*/ 232 w 298"/>
                <a:gd name="T75" fmla="*/ 234 h 301"/>
                <a:gd name="T76" fmla="*/ 253 w 298"/>
                <a:gd name="T77" fmla="*/ 234 h 301"/>
                <a:gd name="T78" fmla="*/ 271 w 298"/>
                <a:gd name="T79" fmla="*/ 224 h 301"/>
                <a:gd name="T80" fmla="*/ 254 w 298"/>
                <a:gd name="T81" fmla="*/ 214 h 301"/>
                <a:gd name="T82" fmla="*/ 232 w 298"/>
                <a:gd name="T83" fmla="*/ 214 h 301"/>
                <a:gd name="T84" fmla="*/ 232 w 298"/>
                <a:gd name="T85" fmla="*/ 192 h 301"/>
                <a:gd name="T86" fmla="*/ 258 w 298"/>
                <a:gd name="T87" fmla="*/ 192 h 301"/>
                <a:gd name="T88" fmla="*/ 272 w 298"/>
                <a:gd name="T89" fmla="*/ 181 h 301"/>
                <a:gd name="T90" fmla="*/ 258 w 298"/>
                <a:gd name="T91" fmla="*/ 172 h 301"/>
                <a:gd name="T92" fmla="*/ 231 w 298"/>
                <a:gd name="T93" fmla="*/ 172 h 301"/>
                <a:gd name="T94" fmla="*/ 231 w 298"/>
                <a:gd name="T95" fmla="*/ 150 h 301"/>
                <a:gd name="T96" fmla="*/ 22 w 298"/>
                <a:gd name="T97" fmla="*/ 151 h 301"/>
                <a:gd name="T98" fmla="*/ 22 w 298"/>
                <a:gd name="T99" fmla="*/ 275 h 301"/>
                <a:gd name="T100" fmla="*/ 40 w 298"/>
                <a:gd name="T101" fmla="*/ 275 h 301"/>
                <a:gd name="T102" fmla="*/ 40 w 298"/>
                <a:gd name="T103" fmla="*/ 151 h 301"/>
                <a:gd name="T104" fmla="*/ 22 w 298"/>
                <a:gd name="T105" fmla="*/ 15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" h="301">
                  <a:moveTo>
                    <a:pt x="0" y="298"/>
                  </a:moveTo>
                  <a:cubicBezTo>
                    <a:pt x="0" y="241"/>
                    <a:pt x="0" y="186"/>
                    <a:pt x="0" y="130"/>
                  </a:cubicBezTo>
                  <a:cubicBezTo>
                    <a:pt x="20" y="132"/>
                    <a:pt x="39" y="126"/>
                    <a:pt x="59" y="137"/>
                  </a:cubicBezTo>
                  <a:cubicBezTo>
                    <a:pt x="70" y="143"/>
                    <a:pt x="90" y="137"/>
                    <a:pt x="103" y="132"/>
                  </a:cubicBezTo>
                  <a:cubicBezTo>
                    <a:pt x="130" y="121"/>
                    <a:pt x="144" y="97"/>
                    <a:pt x="146" y="68"/>
                  </a:cubicBezTo>
                  <a:cubicBezTo>
                    <a:pt x="147" y="55"/>
                    <a:pt x="146" y="41"/>
                    <a:pt x="146" y="28"/>
                  </a:cubicBezTo>
                  <a:cubicBezTo>
                    <a:pt x="147" y="9"/>
                    <a:pt x="160" y="0"/>
                    <a:pt x="178" y="5"/>
                  </a:cubicBezTo>
                  <a:cubicBezTo>
                    <a:pt x="196" y="10"/>
                    <a:pt x="209" y="25"/>
                    <a:pt x="209" y="44"/>
                  </a:cubicBezTo>
                  <a:cubicBezTo>
                    <a:pt x="210" y="60"/>
                    <a:pt x="210" y="75"/>
                    <a:pt x="209" y="91"/>
                  </a:cubicBezTo>
                  <a:cubicBezTo>
                    <a:pt x="209" y="104"/>
                    <a:pt x="215" y="109"/>
                    <a:pt x="228" y="108"/>
                  </a:cubicBezTo>
                  <a:cubicBezTo>
                    <a:pt x="239" y="108"/>
                    <a:pt x="251" y="108"/>
                    <a:pt x="262" y="109"/>
                  </a:cubicBezTo>
                  <a:cubicBezTo>
                    <a:pt x="285" y="110"/>
                    <a:pt x="298" y="130"/>
                    <a:pt x="291" y="152"/>
                  </a:cubicBezTo>
                  <a:cubicBezTo>
                    <a:pt x="289" y="157"/>
                    <a:pt x="290" y="162"/>
                    <a:pt x="290" y="168"/>
                  </a:cubicBezTo>
                  <a:cubicBezTo>
                    <a:pt x="289" y="177"/>
                    <a:pt x="290" y="187"/>
                    <a:pt x="290" y="196"/>
                  </a:cubicBezTo>
                  <a:cubicBezTo>
                    <a:pt x="290" y="201"/>
                    <a:pt x="289" y="205"/>
                    <a:pt x="289" y="209"/>
                  </a:cubicBezTo>
                  <a:cubicBezTo>
                    <a:pt x="289" y="219"/>
                    <a:pt x="289" y="228"/>
                    <a:pt x="290" y="238"/>
                  </a:cubicBezTo>
                  <a:cubicBezTo>
                    <a:pt x="290" y="244"/>
                    <a:pt x="290" y="250"/>
                    <a:pt x="291" y="255"/>
                  </a:cubicBezTo>
                  <a:cubicBezTo>
                    <a:pt x="298" y="275"/>
                    <a:pt x="285" y="297"/>
                    <a:pt x="264" y="297"/>
                  </a:cubicBezTo>
                  <a:cubicBezTo>
                    <a:pt x="211" y="298"/>
                    <a:pt x="159" y="297"/>
                    <a:pt x="107" y="297"/>
                  </a:cubicBezTo>
                  <a:cubicBezTo>
                    <a:pt x="101" y="297"/>
                    <a:pt x="95" y="294"/>
                    <a:pt x="89" y="293"/>
                  </a:cubicBezTo>
                  <a:cubicBezTo>
                    <a:pt x="75" y="288"/>
                    <a:pt x="64" y="286"/>
                    <a:pt x="48" y="294"/>
                  </a:cubicBezTo>
                  <a:cubicBezTo>
                    <a:pt x="36" y="301"/>
                    <a:pt x="18" y="297"/>
                    <a:pt x="0" y="298"/>
                  </a:cubicBezTo>
                  <a:close/>
                  <a:moveTo>
                    <a:pt x="231" y="150"/>
                  </a:moveTo>
                  <a:cubicBezTo>
                    <a:pt x="242" y="150"/>
                    <a:pt x="250" y="151"/>
                    <a:pt x="258" y="150"/>
                  </a:cubicBezTo>
                  <a:cubicBezTo>
                    <a:pt x="263" y="149"/>
                    <a:pt x="267" y="144"/>
                    <a:pt x="272" y="141"/>
                  </a:cubicBezTo>
                  <a:cubicBezTo>
                    <a:pt x="267" y="137"/>
                    <a:pt x="263" y="131"/>
                    <a:pt x="258" y="130"/>
                  </a:cubicBezTo>
                  <a:cubicBezTo>
                    <a:pt x="246" y="129"/>
                    <a:pt x="234" y="130"/>
                    <a:pt x="222" y="129"/>
                  </a:cubicBezTo>
                  <a:cubicBezTo>
                    <a:pt x="201" y="129"/>
                    <a:pt x="189" y="116"/>
                    <a:pt x="188" y="95"/>
                  </a:cubicBezTo>
                  <a:cubicBezTo>
                    <a:pt x="188" y="79"/>
                    <a:pt x="189" y="63"/>
                    <a:pt x="188" y="47"/>
                  </a:cubicBezTo>
                  <a:cubicBezTo>
                    <a:pt x="188" y="36"/>
                    <a:pt x="183" y="28"/>
                    <a:pt x="167" y="25"/>
                  </a:cubicBezTo>
                  <a:cubicBezTo>
                    <a:pt x="174" y="103"/>
                    <a:pt x="149" y="156"/>
                    <a:pt x="64" y="163"/>
                  </a:cubicBezTo>
                  <a:cubicBezTo>
                    <a:pt x="64" y="197"/>
                    <a:pt x="64" y="231"/>
                    <a:pt x="64" y="264"/>
                  </a:cubicBezTo>
                  <a:cubicBezTo>
                    <a:pt x="79" y="268"/>
                    <a:pt x="93" y="275"/>
                    <a:pt x="108" y="275"/>
                  </a:cubicBezTo>
                  <a:cubicBezTo>
                    <a:pt x="158" y="277"/>
                    <a:pt x="209" y="276"/>
                    <a:pt x="259" y="276"/>
                  </a:cubicBezTo>
                  <a:cubicBezTo>
                    <a:pt x="263" y="276"/>
                    <a:pt x="267" y="269"/>
                    <a:pt x="272" y="266"/>
                  </a:cubicBezTo>
                  <a:cubicBezTo>
                    <a:pt x="267" y="262"/>
                    <a:pt x="263" y="257"/>
                    <a:pt x="259" y="256"/>
                  </a:cubicBezTo>
                  <a:cubicBezTo>
                    <a:pt x="250" y="255"/>
                    <a:pt x="241" y="256"/>
                    <a:pt x="232" y="256"/>
                  </a:cubicBezTo>
                  <a:cubicBezTo>
                    <a:pt x="232" y="248"/>
                    <a:pt x="232" y="242"/>
                    <a:pt x="232" y="234"/>
                  </a:cubicBezTo>
                  <a:cubicBezTo>
                    <a:pt x="240" y="234"/>
                    <a:pt x="247" y="234"/>
                    <a:pt x="253" y="234"/>
                  </a:cubicBezTo>
                  <a:cubicBezTo>
                    <a:pt x="262" y="234"/>
                    <a:pt x="272" y="235"/>
                    <a:pt x="271" y="224"/>
                  </a:cubicBezTo>
                  <a:cubicBezTo>
                    <a:pt x="270" y="220"/>
                    <a:pt x="260" y="215"/>
                    <a:pt x="254" y="214"/>
                  </a:cubicBezTo>
                  <a:cubicBezTo>
                    <a:pt x="247" y="212"/>
                    <a:pt x="239" y="214"/>
                    <a:pt x="232" y="214"/>
                  </a:cubicBezTo>
                  <a:cubicBezTo>
                    <a:pt x="232" y="206"/>
                    <a:pt x="232" y="200"/>
                    <a:pt x="232" y="192"/>
                  </a:cubicBezTo>
                  <a:cubicBezTo>
                    <a:pt x="241" y="192"/>
                    <a:pt x="250" y="194"/>
                    <a:pt x="258" y="192"/>
                  </a:cubicBezTo>
                  <a:cubicBezTo>
                    <a:pt x="263" y="191"/>
                    <a:pt x="267" y="185"/>
                    <a:pt x="272" y="181"/>
                  </a:cubicBezTo>
                  <a:cubicBezTo>
                    <a:pt x="267" y="178"/>
                    <a:pt x="263" y="173"/>
                    <a:pt x="258" y="172"/>
                  </a:cubicBezTo>
                  <a:cubicBezTo>
                    <a:pt x="250" y="171"/>
                    <a:pt x="241" y="172"/>
                    <a:pt x="231" y="172"/>
                  </a:cubicBezTo>
                  <a:cubicBezTo>
                    <a:pt x="231" y="164"/>
                    <a:pt x="231" y="158"/>
                    <a:pt x="231" y="150"/>
                  </a:cubicBezTo>
                  <a:close/>
                  <a:moveTo>
                    <a:pt x="22" y="151"/>
                  </a:moveTo>
                  <a:cubicBezTo>
                    <a:pt x="22" y="194"/>
                    <a:pt x="22" y="234"/>
                    <a:pt x="22" y="275"/>
                  </a:cubicBezTo>
                  <a:cubicBezTo>
                    <a:pt x="29" y="275"/>
                    <a:pt x="35" y="275"/>
                    <a:pt x="40" y="275"/>
                  </a:cubicBezTo>
                  <a:cubicBezTo>
                    <a:pt x="40" y="233"/>
                    <a:pt x="40" y="193"/>
                    <a:pt x="40" y="151"/>
                  </a:cubicBezTo>
                  <a:cubicBezTo>
                    <a:pt x="34" y="151"/>
                    <a:pt x="29" y="151"/>
                    <a:pt x="2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7"/>
            <p:cNvSpPr>
              <a:spLocks noEditPoints="1"/>
            </p:cNvSpPr>
            <p:nvPr/>
          </p:nvSpPr>
          <p:spPr bwMode="auto">
            <a:xfrm>
              <a:off x="-1035050" y="2263775"/>
              <a:ext cx="241300" cy="479425"/>
            </a:xfrm>
            <a:custGeom>
              <a:avLst/>
              <a:gdLst>
                <a:gd name="T0" fmla="*/ 63 w 64"/>
                <a:gd name="T1" fmla="*/ 64 h 127"/>
                <a:gd name="T2" fmla="*/ 63 w 64"/>
                <a:gd name="T3" fmla="*/ 102 h 127"/>
                <a:gd name="T4" fmla="*/ 39 w 64"/>
                <a:gd name="T5" fmla="*/ 126 h 127"/>
                <a:gd name="T6" fmla="*/ 24 w 64"/>
                <a:gd name="T7" fmla="*/ 126 h 127"/>
                <a:gd name="T8" fmla="*/ 1 w 64"/>
                <a:gd name="T9" fmla="*/ 103 h 127"/>
                <a:gd name="T10" fmla="*/ 1 w 64"/>
                <a:gd name="T11" fmla="*/ 24 h 127"/>
                <a:gd name="T12" fmla="*/ 24 w 64"/>
                <a:gd name="T13" fmla="*/ 1 h 127"/>
                <a:gd name="T14" fmla="*/ 41 w 64"/>
                <a:gd name="T15" fmla="*/ 1 h 127"/>
                <a:gd name="T16" fmla="*/ 63 w 64"/>
                <a:gd name="T17" fmla="*/ 23 h 127"/>
                <a:gd name="T18" fmla="*/ 63 w 64"/>
                <a:gd name="T19" fmla="*/ 64 h 127"/>
                <a:gd name="T20" fmla="*/ 22 w 64"/>
                <a:gd name="T21" fmla="*/ 108 h 127"/>
                <a:gd name="T22" fmla="*/ 41 w 64"/>
                <a:gd name="T23" fmla="*/ 99 h 127"/>
                <a:gd name="T24" fmla="*/ 42 w 64"/>
                <a:gd name="T25" fmla="*/ 23 h 127"/>
                <a:gd name="T26" fmla="*/ 22 w 64"/>
                <a:gd name="T27" fmla="*/ 23 h 127"/>
                <a:gd name="T28" fmla="*/ 22 w 64"/>
                <a:gd name="T29" fmla="*/ 10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27">
                  <a:moveTo>
                    <a:pt x="63" y="64"/>
                  </a:moveTo>
                  <a:cubicBezTo>
                    <a:pt x="63" y="77"/>
                    <a:pt x="64" y="89"/>
                    <a:pt x="63" y="102"/>
                  </a:cubicBezTo>
                  <a:cubicBezTo>
                    <a:pt x="63" y="118"/>
                    <a:pt x="55" y="126"/>
                    <a:pt x="39" y="126"/>
                  </a:cubicBezTo>
                  <a:cubicBezTo>
                    <a:pt x="34" y="127"/>
                    <a:pt x="29" y="127"/>
                    <a:pt x="24" y="126"/>
                  </a:cubicBezTo>
                  <a:cubicBezTo>
                    <a:pt x="9" y="126"/>
                    <a:pt x="1" y="118"/>
                    <a:pt x="1" y="103"/>
                  </a:cubicBezTo>
                  <a:cubicBezTo>
                    <a:pt x="0" y="77"/>
                    <a:pt x="0" y="50"/>
                    <a:pt x="1" y="24"/>
                  </a:cubicBezTo>
                  <a:cubicBezTo>
                    <a:pt x="1" y="9"/>
                    <a:pt x="9" y="1"/>
                    <a:pt x="24" y="1"/>
                  </a:cubicBezTo>
                  <a:cubicBezTo>
                    <a:pt x="30" y="0"/>
                    <a:pt x="35" y="0"/>
                    <a:pt x="41" y="1"/>
                  </a:cubicBezTo>
                  <a:cubicBezTo>
                    <a:pt x="54" y="1"/>
                    <a:pt x="63" y="9"/>
                    <a:pt x="63" y="23"/>
                  </a:cubicBezTo>
                  <a:cubicBezTo>
                    <a:pt x="64" y="37"/>
                    <a:pt x="63" y="50"/>
                    <a:pt x="63" y="64"/>
                  </a:cubicBezTo>
                  <a:close/>
                  <a:moveTo>
                    <a:pt x="22" y="108"/>
                  </a:moveTo>
                  <a:cubicBezTo>
                    <a:pt x="31" y="104"/>
                    <a:pt x="41" y="102"/>
                    <a:pt x="41" y="99"/>
                  </a:cubicBezTo>
                  <a:cubicBezTo>
                    <a:pt x="43" y="74"/>
                    <a:pt x="42" y="48"/>
                    <a:pt x="42" y="23"/>
                  </a:cubicBezTo>
                  <a:cubicBezTo>
                    <a:pt x="34" y="23"/>
                    <a:pt x="29" y="23"/>
                    <a:pt x="22" y="23"/>
                  </a:cubicBezTo>
                  <a:cubicBezTo>
                    <a:pt x="22" y="50"/>
                    <a:pt x="22" y="76"/>
                    <a:pt x="22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28"/>
            <p:cNvSpPr/>
            <p:nvPr/>
          </p:nvSpPr>
          <p:spPr bwMode="auto">
            <a:xfrm>
              <a:off x="-1185863" y="2270125"/>
              <a:ext cx="68263" cy="469900"/>
            </a:xfrm>
            <a:custGeom>
              <a:avLst/>
              <a:gdLst>
                <a:gd name="T0" fmla="*/ 18 w 18"/>
                <a:gd name="T1" fmla="*/ 124 h 124"/>
                <a:gd name="T2" fmla="*/ 0 w 18"/>
                <a:gd name="T3" fmla="*/ 124 h 124"/>
                <a:gd name="T4" fmla="*/ 0 w 18"/>
                <a:gd name="T5" fmla="*/ 0 h 124"/>
                <a:gd name="T6" fmla="*/ 18 w 18"/>
                <a:gd name="T7" fmla="*/ 0 h 124"/>
                <a:gd name="T8" fmla="*/ 18 w 18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4">
                  <a:moveTo>
                    <a:pt x="18" y="124"/>
                  </a:moveTo>
                  <a:cubicBezTo>
                    <a:pt x="12" y="124"/>
                    <a:pt x="6" y="124"/>
                    <a:pt x="0" y="124"/>
                  </a:cubicBezTo>
                  <a:cubicBezTo>
                    <a:pt x="0" y="83"/>
                    <a:pt x="0" y="42"/>
                    <a:pt x="0" y="0"/>
                  </a:cubicBezTo>
                  <a:cubicBezTo>
                    <a:pt x="6" y="0"/>
                    <a:pt x="11" y="0"/>
                    <a:pt x="18" y="0"/>
                  </a:cubicBezTo>
                  <a:cubicBezTo>
                    <a:pt x="18" y="40"/>
                    <a:pt x="18" y="81"/>
                    <a:pt x="18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9"/>
            <p:cNvSpPr/>
            <p:nvPr/>
          </p:nvSpPr>
          <p:spPr bwMode="auto">
            <a:xfrm>
              <a:off x="-2376488" y="2266950"/>
              <a:ext cx="385763" cy="76200"/>
            </a:xfrm>
            <a:custGeom>
              <a:avLst/>
              <a:gdLst>
                <a:gd name="T0" fmla="*/ 0 w 102"/>
                <a:gd name="T1" fmla="*/ 0 h 20"/>
                <a:gd name="T2" fmla="*/ 102 w 102"/>
                <a:gd name="T3" fmla="*/ 0 h 20"/>
                <a:gd name="T4" fmla="*/ 102 w 102"/>
                <a:gd name="T5" fmla="*/ 20 h 20"/>
                <a:gd name="T6" fmla="*/ 0 w 102"/>
                <a:gd name="T7" fmla="*/ 20 h 20"/>
                <a:gd name="T8" fmla="*/ 0 w 10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0">
                  <a:moveTo>
                    <a:pt x="0" y="0"/>
                  </a:moveTo>
                  <a:cubicBezTo>
                    <a:pt x="34" y="0"/>
                    <a:pt x="68" y="0"/>
                    <a:pt x="102" y="0"/>
                  </a:cubicBezTo>
                  <a:cubicBezTo>
                    <a:pt x="102" y="6"/>
                    <a:pt x="102" y="12"/>
                    <a:pt x="102" y="20"/>
                  </a:cubicBezTo>
                  <a:cubicBezTo>
                    <a:pt x="68" y="20"/>
                    <a:pt x="35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30"/>
            <p:cNvSpPr/>
            <p:nvPr/>
          </p:nvSpPr>
          <p:spPr bwMode="auto">
            <a:xfrm>
              <a:off x="-2379663" y="2428875"/>
              <a:ext cx="392113" cy="68263"/>
            </a:xfrm>
            <a:custGeom>
              <a:avLst/>
              <a:gdLst>
                <a:gd name="T0" fmla="*/ 104 w 104"/>
                <a:gd name="T1" fmla="*/ 0 h 18"/>
                <a:gd name="T2" fmla="*/ 104 w 104"/>
                <a:gd name="T3" fmla="*/ 18 h 18"/>
                <a:gd name="T4" fmla="*/ 0 w 104"/>
                <a:gd name="T5" fmla="*/ 18 h 18"/>
                <a:gd name="T6" fmla="*/ 0 w 104"/>
                <a:gd name="T7" fmla="*/ 0 h 18"/>
                <a:gd name="T8" fmla="*/ 104 w 10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8">
                  <a:moveTo>
                    <a:pt x="104" y="0"/>
                  </a:moveTo>
                  <a:cubicBezTo>
                    <a:pt x="104" y="6"/>
                    <a:pt x="104" y="12"/>
                    <a:pt x="104" y="18"/>
                  </a:cubicBezTo>
                  <a:cubicBezTo>
                    <a:pt x="69" y="18"/>
                    <a:pt x="35" y="18"/>
                    <a:pt x="0" y="18"/>
                  </a:cubicBezTo>
                  <a:cubicBezTo>
                    <a:pt x="0" y="12"/>
                    <a:pt x="0" y="7"/>
                    <a:pt x="0" y="0"/>
                  </a:cubicBezTo>
                  <a:cubicBezTo>
                    <a:pt x="34" y="0"/>
                    <a:pt x="68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31"/>
            <p:cNvSpPr/>
            <p:nvPr/>
          </p:nvSpPr>
          <p:spPr bwMode="auto">
            <a:xfrm>
              <a:off x="-2376488" y="2584450"/>
              <a:ext cx="68263" cy="76200"/>
            </a:xfrm>
            <a:custGeom>
              <a:avLst/>
              <a:gdLst>
                <a:gd name="T0" fmla="*/ 0 w 18"/>
                <a:gd name="T1" fmla="*/ 0 h 20"/>
                <a:gd name="T2" fmla="*/ 18 w 18"/>
                <a:gd name="T3" fmla="*/ 0 h 20"/>
                <a:gd name="T4" fmla="*/ 18 w 18"/>
                <a:gd name="T5" fmla="*/ 20 h 20"/>
                <a:gd name="T6" fmla="*/ 0 w 18"/>
                <a:gd name="T7" fmla="*/ 20 h 20"/>
                <a:gd name="T8" fmla="*/ 0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8" y="7"/>
                    <a:pt x="18" y="13"/>
                    <a:pt x="18" y="20"/>
                  </a:cubicBezTo>
                  <a:cubicBezTo>
                    <a:pt x="12" y="20"/>
                    <a:pt x="7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32"/>
            <p:cNvSpPr/>
            <p:nvPr/>
          </p:nvSpPr>
          <p:spPr bwMode="auto">
            <a:xfrm>
              <a:off x="-2220913" y="2587625"/>
              <a:ext cx="74613" cy="68263"/>
            </a:xfrm>
            <a:custGeom>
              <a:avLst/>
              <a:gdLst>
                <a:gd name="T0" fmla="*/ 0 w 20"/>
                <a:gd name="T1" fmla="*/ 18 h 18"/>
                <a:gd name="T2" fmla="*/ 0 w 20"/>
                <a:gd name="T3" fmla="*/ 0 h 18"/>
                <a:gd name="T4" fmla="*/ 20 w 20"/>
                <a:gd name="T5" fmla="*/ 0 h 18"/>
                <a:gd name="T6" fmla="*/ 20 w 20"/>
                <a:gd name="T7" fmla="*/ 18 h 18"/>
                <a:gd name="T8" fmla="*/ 0 w 2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18"/>
                  </a:moveTo>
                  <a:cubicBezTo>
                    <a:pt x="0" y="12"/>
                    <a:pt x="0" y="6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ubicBezTo>
                    <a:pt x="20" y="6"/>
                    <a:pt x="20" y="11"/>
                    <a:pt x="20" y="18"/>
                  </a:cubicBezTo>
                  <a:cubicBezTo>
                    <a:pt x="13" y="18"/>
                    <a:pt x="7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33"/>
            <p:cNvSpPr/>
            <p:nvPr/>
          </p:nvSpPr>
          <p:spPr bwMode="auto">
            <a:xfrm>
              <a:off x="-2062163" y="2587625"/>
              <a:ext cx="74613" cy="68263"/>
            </a:xfrm>
            <a:custGeom>
              <a:avLst/>
              <a:gdLst>
                <a:gd name="T0" fmla="*/ 20 w 20"/>
                <a:gd name="T1" fmla="*/ 0 h 18"/>
                <a:gd name="T2" fmla="*/ 20 w 20"/>
                <a:gd name="T3" fmla="*/ 18 h 18"/>
                <a:gd name="T4" fmla="*/ 0 w 20"/>
                <a:gd name="T5" fmla="*/ 18 h 18"/>
                <a:gd name="T6" fmla="*/ 0 w 20"/>
                <a:gd name="T7" fmla="*/ 0 h 18"/>
                <a:gd name="T8" fmla="*/ 2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20" y="0"/>
                  </a:moveTo>
                  <a:cubicBezTo>
                    <a:pt x="20" y="6"/>
                    <a:pt x="20" y="12"/>
                    <a:pt x="20" y="18"/>
                  </a:cubicBezTo>
                  <a:cubicBezTo>
                    <a:pt x="13" y="18"/>
                    <a:pt x="7" y="18"/>
                    <a:pt x="0" y="18"/>
                  </a:cubicBezTo>
                  <a:cubicBezTo>
                    <a:pt x="0" y="12"/>
                    <a:pt x="0" y="7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34"/>
            <p:cNvSpPr>
              <a:spLocks noEditPoints="1"/>
            </p:cNvSpPr>
            <p:nvPr/>
          </p:nvSpPr>
          <p:spPr bwMode="auto">
            <a:xfrm>
              <a:off x="-955675" y="2978150"/>
              <a:ext cx="635000" cy="635000"/>
            </a:xfrm>
            <a:custGeom>
              <a:avLst/>
              <a:gdLst>
                <a:gd name="T0" fmla="*/ 168 w 168"/>
                <a:gd name="T1" fmla="*/ 85 h 168"/>
                <a:gd name="T2" fmla="*/ 84 w 168"/>
                <a:gd name="T3" fmla="*/ 168 h 168"/>
                <a:gd name="T4" fmla="*/ 0 w 168"/>
                <a:gd name="T5" fmla="*/ 84 h 168"/>
                <a:gd name="T6" fmla="*/ 85 w 168"/>
                <a:gd name="T7" fmla="*/ 0 h 168"/>
                <a:gd name="T8" fmla="*/ 168 w 168"/>
                <a:gd name="T9" fmla="*/ 85 h 168"/>
                <a:gd name="T10" fmla="*/ 147 w 168"/>
                <a:gd name="T11" fmla="*/ 84 h 168"/>
                <a:gd name="T12" fmla="*/ 84 w 168"/>
                <a:gd name="T13" fmla="*/ 22 h 168"/>
                <a:gd name="T14" fmla="*/ 22 w 168"/>
                <a:gd name="T15" fmla="*/ 85 h 168"/>
                <a:gd name="T16" fmla="*/ 84 w 168"/>
                <a:gd name="T17" fmla="*/ 147 h 168"/>
                <a:gd name="T18" fmla="*/ 147 w 168"/>
                <a:gd name="T19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68" y="85"/>
                  </a:moveTo>
                  <a:cubicBezTo>
                    <a:pt x="168" y="131"/>
                    <a:pt x="130" y="168"/>
                    <a:pt x="84" y="168"/>
                  </a:cubicBezTo>
                  <a:cubicBezTo>
                    <a:pt x="38" y="168"/>
                    <a:pt x="0" y="130"/>
                    <a:pt x="0" y="84"/>
                  </a:cubicBezTo>
                  <a:cubicBezTo>
                    <a:pt x="1" y="38"/>
                    <a:pt x="39" y="0"/>
                    <a:pt x="85" y="0"/>
                  </a:cubicBezTo>
                  <a:cubicBezTo>
                    <a:pt x="131" y="1"/>
                    <a:pt x="168" y="39"/>
                    <a:pt x="168" y="85"/>
                  </a:cubicBezTo>
                  <a:close/>
                  <a:moveTo>
                    <a:pt x="147" y="84"/>
                  </a:moveTo>
                  <a:cubicBezTo>
                    <a:pt x="147" y="50"/>
                    <a:pt x="118" y="21"/>
                    <a:pt x="84" y="22"/>
                  </a:cubicBezTo>
                  <a:cubicBezTo>
                    <a:pt x="50" y="22"/>
                    <a:pt x="21" y="51"/>
                    <a:pt x="22" y="85"/>
                  </a:cubicBezTo>
                  <a:cubicBezTo>
                    <a:pt x="22" y="119"/>
                    <a:pt x="51" y="147"/>
                    <a:pt x="84" y="147"/>
                  </a:cubicBezTo>
                  <a:cubicBezTo>
                    <a:pt x="119" y="147"/>
                    <a:pt x="147" y="119"/>
                    <a:pt x="14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35"/>
            <p:cNvSpPr/>
            <p:nvPr/>
          </p:nvSpPr>
          <p:spPr bwMode="auto">
            <a:xfrm>
              <a:off x="-1031875" y="2981325"/>
              <a:ext cx="76200" cy="71438"/>
            </a:xfrm>
            <a:custGeom>
              <a:avLst/>
              <a:gdLst>
                <a:gd name="T0" fmla="*/ 20 w 20"/>
                <a:gd name="T1" fmla="*/ 0 h 19"/>
                <a:gd name="T2" fmla="*/ 20 w 20"/>
                <a:gd name="T3" fmla="*/ 19 h 19"/>
                <a:gd name="T4" fmla="*/ 0 w 20"/>
                <a:gd name="T5" fmla="*/ 19 h 19"/>
                <a:gd name="T6" fmla="*/ 0 w 20"/>
                <a:gd name="T7" fmla="*/ 0 h 19"/>
                <a:gd name="T8" fmla="*/ 2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cubicBezTo>
                    <a:pt x="20" y="7"/>
                    <a:pt x="20" y="13"/>
                    <a:pt x="20" y="19"/>
                  </a:cubicBezTo>
                  <a:cubicBezTo>
                    <a:pt x="13" y="19"/>
                    <a:pt x="7" y="19"/>
                    <a:pt x="0" y="19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36"/>
            <p:cNvSpPr/>
            <p:nvPr/>
          </p:nvSpPr>
          <p:spPr bwMode="auto">
            <a:xfrm>
              <a:off x="-317500" y="2981325"/>
              <a:ext cx="73025" cy="71438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0 h 19"/>
                <a:gd name="T4" fmla="*/ 19 w 19"/>
                <a:gd name="T5" fmla="*/ 19 h 19"/>
                <a:gd name="T6" fmla="*/ 0 w 19"/>
                <a:gd name="T7" fmla="*/ 19 h 19"/>
                <a:gd name="T8" fmla="*/ 0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7" y="0"/>
                    <a:pt x="13" y="0"/>
                    <a:pt x="19" y="0"/>
                  </a:cubicBezTo>
                  <a:cubicBezTo>
                    <a:pt x="19" y="7"/>
                    <a:pt x="19" y="12"/>
                    <a:pt x="19" y="19"/>
                  </a:cubicBezTo>
                  <a:cubicBezTo>
                    <a:pt x="14" y="19"/>
                    <a:pt x="7" y="19"/>
                    <a:pt x="0" y="19"/>
                  </a:cubicBezTo>
                  <a:cubicBezTo>
                    <a:pt x="0" y="13"/>
                    <a:pt x="0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37"/>
            <p:cNvSpPr/>
            <p:nvPr/>
          </p:nvSpPr>
          <p:spPr bwMode="auto">
            <a:xfrm>
              <a:off x="-1027113" y="3536950"/>
              <a:ext cx="71438" cy="76200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20 h 20"/>
                <a:gd name="T4" fmla="*/ 0 w 19"/>
                <a:gd name="T5" fmla="*/ 20 h 20"/>
                <a:gd name="T6" fmla="*/ 0 w 19"/>
                <a:gd name="T7" fmla="*/ 0 h 20"/>
                <a:gd name="T8" fmla="*/ 19 w 1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cubicBezTo>
                    <a:pt x="19" y="7"/>
                    <a:pt x="19" y="13"/>
                    <a:pt x="19" y="20"/>
                  </a:cubicBezTo>
                  <a:cubicBezTo>
                    <a:pt x="12" y="20"/>
                    <a:pt x="6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6" y="0"/>
                    <a:pt x="11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38"/>
            <p:cNvSpPr/>
            <p:nvPr/>
          </p:nvSpPr>
          <p:spPr bwMode="auto">
            <a:xfrm>
              <a:off x="-317500" y="3536950"/>
              <a:ext cx="76200" cy="71438"/>
            </a:xfrm>
            <a:custGeom>
              <a:avLst/>
              <a:gdLst>
                <a:gd name="T0" fmla="*/ 0 w 20"/>
                <a:gd name="T1" fmla="*/ 19 h 19"/>
                <a:gd name="T2" fmla="*/ 0 w 20"/>
                <a:gd name="T3" fmla="*/ 0 h 19"/>
                <a:gd name="T4" fmla="*/ 20 w 20"/>
                <a:gd name="T5" fmla="*/ 0 h 19"/>
                <a:gd name="T6" fmla="*/ 20 w 20"/>
                <a:gd name="T7" fmla="*/ 19 h 19"/>
                <a:gd name="T8" fmla="*/ 0 w 2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9"/>
                  </a:moveTo>
                  <a:cubicBezTo>
                    <a:pt x="0" y="13"/>
                    <a:pt x="0" y="7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ubicBezTo>
                    <a:pt x="20" y="7"/>
                    <a:pt x="20" y="13"/>
                    <a:pt x="20" y="19"/>
                  </a:cubicBezTo>
                  <a:cubicBezTo>
                    <a:pt x="13" y="19"/>
                    <a:pt x="7" y="1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39"/>
            <p:cNvSpPr>
              <a:spLocks noEditPoints="1"/>
            </p:cNvSpPr>
            <p:nvPr/>
          </p:nvSpPr>
          <p:spPr bwMode="auto">
            <a:xfrm>
              <a:off x="-2395538" y="3956050"/>
              <a:ext cx="585788" cy="487363"/>
            </a:xfrm>
            <a:custGeom>
              <a:avLst/>
              <a:gdLst>
                <a:gd name="T0" fmla="*/ 54 w 155"/>
                <a:gd name="T1" fmla="*/ 4 h 129"/>
                <a:gd name="T2" fmla="*/ 68 w 155"/>
                <a:gd name="T3" fmla="*/ 7 h 129"/>
                <a:gd name="T4" fmla="*/ 86 w 155"/>
                <a:gd name="T5" fmla="*/ 7 h 129"/>
                <a:gd name="T6" fmla="*/ 144 w 155"/>
                <a:gd name="T7" fmla="*/ 27 h 129"/>
                <a:gd name="T8" fmla="*/ 134 w 155"/>
                <a:gd name="T9" fmla="*/ 85 h 129"/>
                <a:gd name="T10" fmla="*/ 86 w 155"/>
                <a:gd name="T11" fmla="*/ 125 h 129"/>
                <a:gd name="T12" fmla="*/ 69 w 155"/>
                <a:gd name="T13" fmla="*/ 126 h 129"/>
                <a:gd name="T14" fmla="*/ 19 w 155"/>
                <a:gd name="T15" fmla="*/ 84 h 129"/>
                <a:gd name="T16" fmla="*/ 7 w 155"/>
                <a:gd name="T17" fmla="*/ 33 h 129"/>
                <a:gd name="T18" fmla="*/ 54 w 155"/>
                <a:gd name="T19" fmla="*/ 4 h 129"/>
                <a:gd name="T20" fmla="*/ 133 w 155"/>
                <a:gd name="T21" fmla="*/ 49 h 129"/>
                <a:gd name="T22" fmla="*/ 115 w 155"/>
                <a:gd name="T23" fmla="*/ 29 h 129"/>
                <a:gd name="T24" fmla="*/ 88 w 155"/>
                <a:gd name="T25" fmla="*/ 31 h 129"/>
                <a:gd name="T26" fmla="*/ 67 w 155"/>
                <a:gd name="T27" fmla="*/ 31 h 129"/>
                <a:gd name="T28" fmla="*/ 30 w 155"/>
                <a:gd name="T29" fmla="*/ 35 h 129"/>
                <a:gd name="T30" fmla="*/ 36 w 155"/>
                <a:gd name="T31" fmla="*/ 71 h 129"/>
                <a:gd name="T32" fmla="*/ 70 w 155"/>
                <a:gd name="T33" fmla="*/ 99 h 129"/>
                <a:gd name="T34" fmla="*/ 84 w 155"/>
                <a:gd name="T35" fmla="*/ 99 h 129"/>
                <a:gd name="T36" fmla="*/ 119 w 155"/>
                <a:gd name="T37" fmla="*/ 70 h 129"/>
                <a:gd name="T38" fmla="*/ 133 w 155"/>
                <a:gd name="T39" fmla="*/ 4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29">
                  <a:moveTo>
                    <a:pt x="54" y="4"/>
                  </a:moveTo>
                  <a:cubicBezTo>
                    <a:pt x="56" y="4"/>
                    <a:pt x="62" y="6"/>
                    <a:pt x="68" y="7"/>
                  </a:cubicBezTo>
                  <a:cubicBezTo>
                    <a:pt x="74" y="8"/>
                    <a:pt x="81" y="8"/>
                    <a:pt x="86" y="7"/>
                  </a:cubicBezTo>
                  <a:cubicBezTo>
                    <a:pt x="109" y="0"/>
                    <a:pt x="132" y="7"/>
                    <a:pt x="144" y="27"/>
                  </a:cubicBezTo>
                  <a:cubicBezTo>
                    <a:pt x="155" y="46"/>
                    <a:pt x="152" y="69"/>
                    <a:pt x="134" y="85"/>
                  </a:cubicBezTo>
                  <a:cubicBezTo>
                    <a:pt x="119" y="99"/>
                    <a:pt x="102" y="113"/>
                    <a:pt x="86" y="125"/>
                  </a:cubicBezTo>
                  <a:cubicBezTo>
                    <a:pt x="82" y="128"/>
                    <a:pt x="73" y="129"/>
                    <a:pt x="69" y="126"/>
                  </a:cubicBezTo>
                  <a:cubicBezTo>
                    <a:pt x="52" y="113"/>
                    <a:pt x="35" y="99"/>
                    <a:pt x="19" y="84"/>
                  </a:cubicBezTo>
                  <a:cubicBezTo>
                    <a:pt x="3" y="70"/>
                    <a:pt x="0" y="51"/>
                    <a:pt x="7" y="33"/>
                  </a:cubicBezTo>
                  <a:cubicBezTo>
                    <a:pt x="15" y="15"/>
                    <a:pt x="31" y="4"/>
                    <a:pt x="54" y="4"/>
                  </a:cubicBezTo>
                  <a:close/>
                  <a:moveTo>
                    <a:pt x="133" y="49"/>
                  </a:moveTo>
                  <a:cubicBezTo>
                    <a:pt x="126" y="41"/>
                    <a:pt x="122" y="32"/>
                    <a:pt x="115" y="29"/>
                  </a:cubicBezTo>
                  <a:cubicBezTo>
                    <a:pt x="107" y="26"/>
                    <a:pt x="96" y="27"/>
                    <a:pt x="88" y="31"/>
                  </a:cubicBezTo>
                  <a:cubicBezTo>
                    <a:pt x="80" y="35"/>
                    <a:pt x="75" y="37"/>
                    <a:pt x="67" y="31"/>
                  </a:cubicBezTo>
                  <a:cubicBezTo>
                    <a:pt x="54" y="21"/>
                    <a:pt x="39" y="24"/>
                    <a:pt x="30" y="35"/>
                  </a:cubicBezTo>
                  <a:cubicBezTo>
                    <a:pt x="21" y="47"/>
                    <a:pt x="23" y="60"/>
                    <a:pt x="36" y="71"/>
                  </a:cubicBezTo>
                  <a:cubicBezTo>
                    <a:pt x="47" y="81"/>
                    <a:pt x="58" y="91"/>
                    <a:pt x="70" y="99"/>
                  </a:cubicBezTo>
                  <a:cubicBezTo>
                    <a:pt x="73" y="102"/>
                    <a:pt x="81" y="101"/>
                    <a:pt x="84" y="99"/>
                  </a:cubicBezTo>
                  <a:cubicBezTo>
                    <a:pt x="96" y="90"/>
                    <a:pt x="108" y="81"/>
                    <a:pt x="119" y="70"/>
                  </a:cubicBezTo>
                  <a:cubicBezTo>
                    <a:pt x="124" y="65"/>
                    <a:pt x="127" y="58"/>
                    <a:pt x="13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40"/>
            <p:cNvSpPr>
              <a:spLocks noEditPoints="1"/>
            </p:cNvSpPr>
            <p:nvPr/>
          </p:nvSpPr>
          <p:spPr bwMode="auto">
            <a:xfrm>
              <a:off x="-1590675" y="4010025"/>
              <a:ext cx="241300" cy="400050"/>
            </a:xfrm>
            <a:custGeom>
              <a:avLst/>
              <a:gdLst>
                <a:gd name="T0" fmla="*/ 63 w 64"/>
                <a:gd name="T1" fmla="*/ 53 h 106"/>
                <a:gd name="T2" fmla="*/ 63 w 64"/>
                <a:gd name="T3" fmla="*/ 84 h 106"/>
                <a:gd name="T4" fmla="*/ 42 w 64"/>
                <a:gd name="T5" fmla="*/ 105 h 106"/>
                <a:gd name="T6" fmla="*/ 21 w 64"/>
                <a:gd name="T7" fmla="*/ 105 h 106"/>
                <a:gd name="T8" fmla="*/ 1 w 64"/>
                <a:gd name="T9" fmla="*/ 84 h 106"/>
                <a:gd name="T10" fmla="*/ 1 w 64"/>
                <a:gd name="T11" fmla="*/ 22 h 106"/>
                <a:gd name="T12" fmla="*/ 22 w 64"/>
                <a:gd name="T13" fmla="*/ 1 h 106"/>
                <a:gd name="T14" fmla="*/ 39 w 64"/>
                <a:gd name="T15" fmla="*/ 0 h 106"/>
                <a:gd name="T16" fmla="*/ 63 w 64"/>
                <a:gd name="T17" fmla="*/ 24 h 106"/>
                <a:gd name="T18" fmla="*/ 63 w 64"/>
                <a:gd name="T19" fmla="*/ 53 h 106"/>
                <a:gd name="T20" fmla="*/ 63 w 64"/>
                <a:gd name="T21" fmla="*/ 53 h 106"/>
                <a:gd name="T22" fmla="*/ 41 w 64"/>
                <a:gd name="T23" fmla="*/ 84 h 106"/>
                <a:gd name="T24" fmla="*/ 41 w 64"/>
                <a:gd name="T25" fmla="*/ 23 h 106"/>
                <a:gd name="T26" fmla="*/ 23 w 64"/>
                <a:gd name="T27" fmla="*/ 23 h 106"/>
                <a:gd name="T28" fmla="*/ 23 w 64"/>
                <a:gd name="T29" fmla="*/ 84 h 106"/>
                <a:gd name="T30" fmla="*/ 41 w 64"/>
                <a:gd name="T31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63" y="53"/>
                  </a:moveTo>
                  <a:cubicBezTo>
                    <a:pt x="63" y="63"/>
                    <a:pt x="64" y="74"/>
                    <a:pt x="63" y="84"/>
                  </a:cubicBezTo>
                  <a:cubicBezTo>
                    <a:pt x="62" y="97"/>
                    <a:pt x="55" y="104"/>
                    <a:pt x="42" y="105"/>
                  </a:cubicBezTo>
                  <a:cubicBezTo>
                    <a:pt x="35" y="106"/>
                    <a:pt x="28" y="106"/>
                    <a:pt x="21" y="105"/>
                  </a:cubicBezTo>
                  <a:cubicBezTo>
                    <a:pt x="9" y="104"/>
                    <a:pt x="1" y="97"/>
                    <a:pt x="1" y="84"/>
                  </a:cubicBezTo>
                  <a:cubicBezTo>
                    <a:pt x="0" y="63"/>
                    <a:pt x="0" y="43"/>
                    <a:pt x="1" y="22"/>
                  </a:cubicBezTo>
                  <a:cubicBezTo>
                    <a:pt x="1" y="9"/>
                    <a:pt x="9" y="1"/>
                    <a:pt x="22" y="1"/>
                  </a:cubicBezTo>
                  <a:cubicBezTo>
                    <a:pt x="28" y="0"/>
                    <a:pt x="33" y="0"/>
                    <a:pt x="39" y="0"/>
                  </a:cubicBezTo>
                  <a:cubicBezTo>
                    <a:pt x="55" y="1"/>
                    <a:pt x="63" y="9"/>
                    <a:pt x="63" y="24"/>
                  </a:cubicBezTo>
                  <a:cubicBezTo>
                    <a:pt x="64" y="34"/>
                    <a:pt x="63" y="43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lose/>
                  <a:moveTo>
                    <a:pt x="41" y="84"/>
                  </a:moveTo>
                  <a:cubicBezTo>
                    <a:pt x="41" y="62"/>
                    <a:pt x="41" y="42"/>
                    <a:pt x="41" y="23"/>
                  </a:cubicBezTo>
                  <a:cubicBezTo>
                    <a:pt x="34" y="23"/>
                    <a:pt x="28" y="23"/>
                    <a:pt x="23" y="23"/>
                  </a:cubicBezTo>
                  <a:cubicBezTo>
                    <a:pt x="23" y="44"/>
                    <a:pt x="23" y="63"/>
                    <a:pt x="23" y="84"/>
                  </a:cubicBezTo>
                  <a:cubicBezTo>
                    <a:pt x="29" y="84"/>
                    <a:pt x="34" y="84"/>
                    <a:pt x="41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41"/>
            <p:cNvSpPr/>
            <p:nvPr/>
          </p:nvSpPr>
          <p:spPr bwMode="auto">
            <a:xfrm>
              <a:off x="-1746250" y="4016375"/>
              <a:ext cx="73025" cy="390525"/>
            </a:xfrm>
            <a:custGeom>
              <a:avLst/>
              <a:gdLst>
                <a:gd name="T0" fmla="*/ 19 w 19"/>
                <a:gd name="T1" fmla="*/ 103 h 103"/>
                <a:gd name="T2" fmla="*/ 0 w 19"/>
                <a:gd name="T3" fmla="*/ 103 h 103"/>
                <a:gd name="T4" fmla="*/ 0 w 19"/>
                <a:gd name="T5" fmla="*/ 0 h 103"/>
                <a:gd name="T6" fmla="*/ 19 w 19"/>
                <a:gd name="T7" fmla="*/ 0 h 103"/>
                <a:gd name="T8" fmla="*/ 19 w 19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3">
                  <a:moveTo>
                    <a:pt x="19" y="103"/>
                  </a:moveTo>
                  <a:cubicBezTo>
                    <a:pt x="13" y="103"/>
                    <a:pt x="7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33"/>
                    <a:pt x="19" y="67"/>
                    <a:pt x="1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42"/>
            <p:cNvSpPr/>
            <p:nvPr/>
          </p:nvSpPr>
          <p:spPr bwMode="auto">
            <a:xfrm>
              <a:off x="-750888" y="3328988"/>
              <a:ext cx="225425" cy="128588"/>
            </a:xfrm>
            <a:custGeom>
              <a:avLst/>
              <a:gdLst>
                <a:gd name="T0" fmla="*/ 0 w 60"/>
                <a:gd name="T1" fmla="*/ 0 h 34"/>
                <a:gd name="T2" fmla="*/ 23 w 60"/>
                <a:gd name="T3" fmla="*/ 8 h 34"/>
                <a:gd name="T4" fmla="*/ 37 w 60"/>
                <a:gd name="T5" fmla="*/ 8 h 34"/>
                <a:gd name="T6" fmla="*/ 60 w 60"/>
                <a:gd name="T7" fmla="*/ 0 h 34"/>
                <a:gd name="T8" fmla="*/ 32 w 60"/>
                <a:gd name="T9" fmla="*/ 33 h 34"/>
                <a:gd name="T10" fmla="*/ 0 w 6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4">
                  <a:moveTo>
                    <a:pt x="0" y="0"/>
                  </a:moveTo>
                  <a:cubicBezTo>
                    <a:pt x="9" y="3"/>
                    <a:pt x="16" y="6"/>
                    <a:pt x="23" y="8"/>
                  </a:cubicBezTo>
                  <a:cubicBezTo>
                    <a:pt x="28" y="9"/>
                    <a:pt x="33" y="9"/>
                    <a:pt x="37" y="8"/>
                  </a:cubicBezTo>
                  <a:cubicBezTo>
                    <a:pt x="44" y="6"/>
                    <a:pt x="51" y="3"/>
                    <a:pt x="60" y="0"/>
                  </a:cubicBezTo>
                  <a:cubicBezTo>
                    <a:pt x="60" y="20"/>
                    <a:pt x="49" y="32"/>
                    <a:pt x="32" y="33"/>
                  </a:cubicBezTo>
                  <a:cubicBezTo>
                    <a:pt x="15" y="34"/>
                    <a:pt x="2" y="2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43"/>
            <p:cNvSpPr/>
            <p:nvPr/>
          </p:nvSpPr>
          <p:spPr bwMode="auto">
            <a:xfrm>
              <a:off x="-788988" y="3181350"/>
              <a:ext cx="87313" cy="71438"/>
            </a:xfrm>
            <a:custGeom>
              <a:avLst/>
              <a:gdLst>
                <a:gd name="T0" fmla="*/ 23 w 23"/>
                <a:gd name="T1" fmla="*/ 9 h 19"/>
                <a:gd name="T2" fmla="*/ 8 w 23"/>
                <a:gd name="T3" fmla="*/ 19 h 19"/>
                <a:gd name="T4" fmla="*/ 0 w 23"/>
                <a:gd name="T5" fmla="*/ 10 h 19"/>
                <a:gd name="T6" fmla="*/ 8 w 23"/>
                <a:gd name="T7" fmla="*/ 0 h 19"/>
                <a:gd name="T8" fmla="*/ 23 w 2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23" y="9"/>
                  </a:moveTo>
                  <a:cubicBezTo>
                    <a:pt x="16" y="14"/>
                    <a:pt x="12" y="19"/>
                    <a:pt x="8" y="19"/>
                  </a:cubicBezTo>
                  <a:cubicBezTo>
                    <a:pt x="5" y="19"/>
                    <a:pt x="0" y="13"/>
                    <a:pt x="0" y="10"/>
                  </a:cubicBezTo>
                  <a:cubicBezTo>
                    <a:pt x="0" y="6"/>
                    <a:pt x="5" y="0"/>
                    <a:pt x="8" y="0"/>
                  </a:cubicBezTo>
                  <a:cubicBezTo>
                    <a:pt x="12" y="0"/>
                    <a:pt x="16" y="5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44"/>
            <p:cNvSpPr/>
            <p:nvPr/>
          </p:nvSpPr>
          <p:spPr bwMode="auto">
            <a:xfrm>
              <a:off x="-550863" y="3181350"/>
              <a:ext cx="90488" cy="71438"/>
            </a:xfrm>
            <a:custGeom>
              <a:avLst/>
              <a:gdLst>
                <a:gd name="T0" fmla="*/ 24 w 24"/>
                <a:gd name="T1" fmla="*/ 9 h 19"/>
                <a:gd name="T2" fmla="*/ 8 w 24"/>
                <a:gd name="T3" fmla="*/ 19 h 19"/>
                <a:gd name="T4" fmla="*/ 0 w 24"/>
                <a:gd name="T5" fmla="*/ 10 h 19"/>
                <a:gd name="T6" fmla="*/ 8 w 24"/>
                <a:gd name="T7" fmla="*/ 0 h 19"/>
                <a:gd name="T8" fmla="*/ 24 w 2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9"/>
                  </a:moveTo>
                  <a:cubicBezTo>
                    <a:pt x="16" y="14"/>
                    <a:pt x="12" y="19"/>
                    <a:pt x="8" y="19"/>
                  </a:cubicBezTo>
                  <a:cubicBezTo>
                    <a:pt x="5" y="19"/>
                    <a:pt x="0" y="13"/>
                    <a:pt x="0" y="10"/>
                  </a:cubicBezTo>
                  <a:cubicBezTo>
                    <a:pt x="0" y="6"/>
                    <a:pt x="5" y="0"/>
                    <a:pt x="8" y="0"/>
                  </a:cubicBezTo>
                  <a:cubicBezTo>
                    <a:pt x="12" y="0"/>
                    <a:pt x="16" y="5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5835249" y="2044190"/>
            <a:ext cx="521502" cy="521502"/>
            <a:chOff x="-2543175" y="2105025"/>
            <a:chExt cx="2463800" cy="2463800"/>
          </a:xfrm>
          <a:solidFill>
            <a:schemeClr val="bg1"/>
          </a:solidFill>
        </p:grpSpPr>
        <p:sp>
          <p:nvSpPr>
            <p:cNvPr id="120" name="Freeform 24"/>
            <p:cNvSpPr>
              <a:spLocks noEditPoints="1"/>
            </p:cNvSpPr>
            <p:nvPr/>
          </p:nvSpPr>
          <p:spPr bwMode="auto">
            <a:xfrm>
              <a:off x="-2543175" y="2105025"/>
              <a:ext cx="2463800" cy="1855788"/>
            </a:xfrm>
            <a:custGeom>
              <a:avLst/>
              <a:gdLst>
                <a:gd name="T0" fmla="*/ 398 w 652"/>
                <a:gd name="T1" fmla="*/ 442 h 491"/>
                <a:gd name="T2" fmla="*/ 361 w 652"/>
                <a:gd name="T3" fmla="*/ 423 h 491"/>
                <a:gd name="T4" fmla="*/ 355 w 652"/>
                <a:gd name="T5" fmla="*/ 380 h 491"/>
                <a:gd name="T6" fmla="*/ 275 w 652"/>
                <a:gd name="T7" fmla="*/ 380 h 491"/>
                <a:gd name="T8" fmla="*/ 273 w 652"/>
                <a:gd name="T9" fmla="*/ 394 h 491"/>
                <a:gd name="T10" fmla="*/ 233 w 652"/>
                <a:gd name="T11" fmla="*/ 416 h 491"/>
                <a:gd name="T12" fmla="*/ 194 w 652"/>
                <a:gd name="T13" fmla="*/ 391 h 491"/>
                <a:gd name="T14" fmla="*/ 154 w 652"/>
                <a:gd name="T15" fmla="*/ 378 h 491"/>
                <a:gd name="T16" fmla="*/ 39 w 652"/>
                <a:gd name="T17" fmla="*/ 378 h 491"/>
                <a:gd name="T18" fmla="*/ 0 w 652"/>
                <a:gd name="T19" fmla="*/ 340 h 491"/>
                <a:gd name="T20" fmla="*/ 0 w 652"/>
                <a:gd name="T21" fmla="*/ 39 h 491"/>
                <a:gd name="T22" fmla="*/ 39 w 652"/>
                <a:gd name="T23" fmla="*/ 0 h 491"/>
                <a:gd name="T24" fmla="*/ 466 w 652"/>
                <a:gd name="T25" fmla="*/ 0 h 491"/>
                <a:gd name="T26" fmla="*/ 504 w 652"/>
                <a:gd name="T27" fmla="*/ 39 h 491"/>
                <a:gd name="T28" fmla="*/ 504 w 652"/>
                <a:gd name="T29" fmla="*/ 171 h 491"/>
                <a:gd name="T30" fmla="*/ 504 w 652"/>
                <a:gd name="T31" fmla="*/ 189 h 491"/>
                <a:gd name="T32" fmla="*/ 564 w 652"/>
                <a:gd name="T33" fmla="*/ 189 h 491"/>
                <a:gd name="T34" fmla="*/ 618 w 652"/>
                <a:gd name="T35" fmla="*/ 190 h 491"/>
                <a:gd name="T36" fmla="*/ 651 w 652"/>
                <a:gd name="T37" fmla="*/ 222 h 491"/>
                <a:gd name="T38" fmla="*/ 651 w 652"/>
                <a:gd name="T39" fmla="*/ 408 h 491"/>
                <a:gd name="T40" fmla="*/ 617 w 652"/>
                <a:gd name="T41" fmla="*/ 441 h 491"/>
                <a:gd name="T42" fmla="*/ 534 w 652"/>
                <a:gd name="T43" fmla="*/ 442 h 491"/>
                <a:gd name="T44" fmla="*/ 503 w 652"/>
                <a:gd name="T45" fmla="*/ 449 h 491"/>
                <a:gd name="T46" fmla="*/ 445 w 652"/>
                <a:gd name="T47" fmla="*/ 478 h 491"/>
                <a:gd name="T48" fmla="*/ 399 w 652"/>
                <a:gd name="T49" fmla="*/ 450 h 491"/>
                <a:gd name="T50" fmla="*/ 398 w 652"/>
                <a:gd name="T51" fmla="*/ 442 h 491"/>
                <a:gd name="T52" fmla="*/ 483 w 652"/>
                <a:gd name="T53" fmla="*/ 189 h 491"/>
                <a:gd name="T54" fmla="*/ 483 w 652"/>
                <a:gd name="T55" fmla="*/ 41 h 491"/>
                <a:gd name="T56" fmla="*/ 463 w 652"/>
                <a:gd name="T57" fmla="*/ 22 h 491"/>
                <a:gd name="T58" fmla="*/ 42 w 652"/>
                <a:gd name="T59" fmla="*/ 22 h 491"/>
                <a:gd name="T60" fmla="*/ 22 w 652"/>
                <a:gd name="T61" fmla="*/ 41 h 491"/>
                <a:gd name="T62" fmla="*/ 21 w 652"/>
                <a:gd name="T63" fmla="*/ 338 h 491"/>
                <a:gd name="T64" fmla="*/ 41 w 652"/>
                <a:gd name="T65" fmla="*/ 358 h 491"/>
                <a:gd name="T66" fmla="*/ 167 w 652"/>
                <a:gd name="T67" fmla="*/ 358 h 491"/>
                <a:gd name="T68" fmla="*/ 194 w 652"/>
                <a:gd name="T69" fmla="*/ 366 h 491"/>
                <a:gd name="T70" fmla="*/ 237 w 652"/>
                <a:gd name="T71" fmla="*/ 394 h 491"/>
                <a:gd name="T72" fmla="*/ 252 w 652"/>
                <a:gd name="T73" fmla="*/ 386 h 491"/>
                <a:gd name="T74" fmla="*/ 252 w 652"/>
                <a:gd name="T75" fmla="*/ 357 h 491"/>
                <a:gd name="T76" fmla="*/ 357 w 652"/>
                <a:gd name="T77" fmla="*/ 357 h 491"/>
                <a:gd name="T78" fmla="*/ 357 w 652"/>
                <a:gd name="T79" fmla="*/ 229 h 491"/>
                <a:gd name="T80" fmla="*/ 398 w 652"/>
                <a:gd name="T81" fmla="*/ 189 h 491"/>
                <a:gd name="T82" fmla="*/ 483 w 652"/>
                <a:gd name="T83" fmla="*/ 189 h 491"/>
                <a:gd name="T84" fmla="*/ 421 w 652"/>
                <a:gd name="T85" fmla="*/ 420 h 491"/>
                <a:gd name="T86" fmla="*/ 420 w 652"/>
                <a:gd name="T87" fmla="*/ 449 h 491"/>
                <a:gd name="T88" fmla="*/ 436 w 652"/>
                <a:gd name="T89" fmla="*/ 459 h 491"/>
                <a:gd name="T90" fmla="*/ 496 w 652"/>
                <a:gd name="T91" fmla="*/ 429 h 491"/>
                <a:gd name="T92" fmla="*/ 530 w 652"/>
                <a:gd name="T93" fmla="*/ 421 h 491"/>
                <a:gd name="T94" fmla="*/ 613 w 652"/>
                <a:gd name="T95" fmla="*/ 420 h 491"/>
                <a:gd name="T96" fmla="*/ 630 w 652"/>
                <a:gd name="T97" fmla="*/ 404 h 491"/>
                <a:gd name="T98" fmla="*/ 630 w 652"/>
                <a:gd name="T99" fmla="*/ 227 h 491"/>
                <a:gd name="T100" fmla="*/ 614 w 652"/>
                <a:gd name="T101" fmla="*/ 211 h 491"/>
                <a:gd name="T102" fmla="*/ 394 w 652"/>
                <a:gd name="T103" fmla="*/ 211 h 491"/>
                <a:gd name="T104" fmla="*/ 379 w 652"/>
                <a:gd name="T105" fmla="*/ 225 h 491"/>
                <a:gd name="T106" fmla="*/ 379 w 652"/>
                <a:gd name="T107" fmla="*/ 406 h 491"/>
                <a:gd name="T108" fmla="*/ 394 w 652"/>
                <a:gd name="T109" fmla="*/ 420 h 491"/>
                <a:gd name="T110" fmla="*/ 421 w 652"/>
                <a:gd name="T111" fmla="*/ 42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491">
                  <a:moveTo>
                    <a:pt x="398" y="442"/>
                  </a:moveTo>
                  <a:cubicBezTo>
                    <a:pt x="382" y="442"/>
                    <a:pt x="367" y="439"/>
                    <a:pt x="361" y="423"/>
                  </a:cubicBezTo>
                  <a:cubicBezTo>
                    <a:pt x="357" y="410"/>
                    <a:pt x="357" y="395"/>
                    <a:pt x="355" y="380"/>
                  </a:cubicBezTo>
                  <a:cubicBezTo>
                    <a:pt x="329" y="380"/>
                    <a:pt x="303" y="380"/>
                    <a:pt x="275" y="380"/>
                  </a:cubicBezTo>
                  <a:cubicBezTo>
                    <a:pt x="274" y="385"/>
                    <a:pt x="274" y="389"/>
                    <a:pt x="273" y="394"/>
                  </a:cubicBezTo>
                  <a:cubicBezTo>
                    <a:pt x="271" y="415"/>
                    <a:pt x="252" y="426"/>
                    <a:pt x="233" y="416"/>
                  </a:cubicBezTo>
                  <a:cubicBezTo>
                    <a:pt x="220" y="409"/>
                    <a:pt x="207" y="400"/>
                    <a:pt x="194" y="391"/>
                  </a:cubicBezTo>
                  <a:cubicBezTo>
                    <a:pt x="182" y="382"/>
                    <a:pt x="170" y="378"/>
                    <a:pt x="154" y="378"/>
                  </a:cubicBezTo>
                  <a:cubicBezTo>
                    <a:pt x="116" y="379"/>
                    <a:pt x="77" y="379"/>
                    <a:pt x="39" y="378"/>
                  </a:cubicBezTo>
                  <a:cubicBezTo>
                    <a:pt x="12" y="378"/>
                    <a:pt x="0" y="367"/>
                    <a:pt x="0" y="340"/>
                  </a:cubicBezTo>
                  <a:cubicBezTo>
                    <a:pt x="0" y="240"/>
                    <a:pt x="0" y="139"/>
                    <a:pt x="0" y="39"/>
                  </a:cubicBezTo>
                  <a:cubicBezTo>
                    <a:pt x="0" y="12"/>
                    <a:pt x="12" y="0"/>
                    <a:pt x="39" y="0"/>
                  </a:cubicBezTo>
                  <a:cubicBezTo>
                    <a:pt x="181" y="0"/>
                    <a:pt x="324" y="0"/>
                    <a:pt x="466" y="0"/>
                  </a:cubicBezTo>
                  <a:cubicBezTo>
                    <a:pt x="493" y="0"/>
                    <a:pt x="504" y="12"/>
                    <a:pt x="504" y="39"/>
                  </a:cubicBezTo>
                  <a:cubicBezTo>
                    <a:pt x="505" y="83"/>
                    <a:pt x="504" y="127"/>
                    <a:pt x="504" y="171"/>
                  </a:cubicBezTo>
                  <a:cubicBezTo>
                    <a:pt x="504" y="176"/>
                    <a:pt x="504" y="182"/>
                    <a:pt x="504" y="189"/>
                  </a:cubicBezTo>
                  <a:cubicBezTo>
                    <a:pt x="525" y="189"/>
                    <a:pt x="545" y="189"/>
                    <a:pt x="564" y="189"/>
                  </a:cubicBezTo>
                  <a:cubicBezTo>
                    <a:pt x="582" y="189"/>
                    <a:pt x="600" y="189"/>
                    <a:pt x="618" y="190"/>
                  </a:cubicBezTo>
                  <a:cubicBezTo>
                    <a:pt x="638" y="190"/>
                    <a:pt x="651" y="202"/>
                    <a:pt x="651" y="222"/>
                  </a:cubicBezTo>
                  <a:cubicBezTo>
                    <a:pt x="652" y="284"/>
                    <a:pt x="652" y="346"/>
                    <a:pt x="651" y="408"/>
                  </a:cubicBezTo>
                  <a:cubicBezTo>
                    <a:pt x="651" y="429"/>
                    <a:pt x="638" y="441"/>
                    <a:pt x="617" y="441"/>
                  </a:cubicBezTo>
                  <a:cubicBezTo>
                    <a:pt x="589" y="442"/>
                    <a:pt x="562" y="441"/>
                    <a:pt x="534" y="442"/>
                  </a:cubicBezTo>
                  <a:cubicBezTo>
                    <a:pt x="524" y="442"/>
                    <a:pt x="513" y="445"/>
                    <a:pt x="503" y="449"/>
                  </a:cubicBezTo>
                  <a:cubicBezTo>
                    <a:pt x="483" y="458"/>
                    <a:pt x="465" y="468"/>
                    <a:pt x="445" y="478"/>
                  </a:cubicBezTo>
                  <a:cubicBezTo>
                    <a:pt x="418" y="491"/>
                    <a:pt x="401" y="480"/>
                    <a:pt x="399" y="450"/>
                  </a:cubicBezTo>
                  <a:cubicBezTo>
                    <a:pt x="399" y="448"/>
                    <a:pt x="399" y="446"/>
                    <a:pt x="398" y="442"/>
                  </a:cubicBezTo>
                  <a:close/>
                  <a:moveTo>
                    <a:pt x="483" y="189"/>
                  </a:moveTo>
                  <a:cubicBezTo>
                    <a:pt x="483" y="138"/>
                    <a:pt x="483" y="90"/>
                    <a:pt x="483" y="41"/>
                  </a:cubicBezTo>
                  <a:cubicBezTo>
                    <a:pt x="483" y="24"/>
                    <a:pt x="481" y="22"/>
                    <a:pt x="463" y="22"/>
                  </a:cubicBezTo>
                  <a:cubicBezTo>
                    <a:pt x="323" y="22"/>
                    <a:pt x="182" y="22"/>
                    <a:pt x="42" y="22"/>
                  </a:cubicBezTo>
                  <a:cubicBezTo>
                    <a:pt x="24" y="22"/>
                    <a:pt x="22" y="24"/>
                    <a:pt x="22" y="41"/>
                  </a:cubicBezTo>
                  <a:cubicBezTo>
                    <a:pt x="22" y="140"/>
                    <a:pt x="22" y="239"/>
                    <a:pt x="21" y="338"/>
                  </a:cubicBezTo>
                  <a:cubicBezTo>
                    <a:pt x="21" y="352"/>
                    <a:pt x="27" y="358"/>
                    <a:pt x="41" y="358"/>
                  </a:cubicBezTo>
                  <a:cubicBezTo>
                    <a:pt x="83" y="357"/>
                    <a:pt x="125" y="357"/>
                    <a:pt x="167" y="358"/>
                  </a:cubicBezTo>
                  <a:cubicBezTo>
                    <a:pt x="176" y="358"/>
                    <a:pt x="186" y="361"/>
                    <a:pt x="194" y="366"/>
                  </a:cubicBezTo>
                  <a:cubicBezTo>
                    <a:pt x="209" y="374"/>
                    <a:pt x="223" y="385"/>
                    <a:pt x="237" y="394"/>
                  </a:cubicBezTo>
                  <a:cubicBezTo>
                    <a:pt x="248" y="401"/>
                    <a:pt x="252" y="399"/>
                    <a:pt x="252" y="386"/>
                  </a:cubicBezTo>
                  <a:cubicBezTo>
                    <a:pt x="253" y="377"/>
                    <a:pt x="252" y="367"/>
                    <a:pt x="252" y="357"/>
                  </a:cubicBezTo>
                  <a:cubicBezTo>
                    <a:pt x="289" y="357"/>
                    <a:pt x="323" y="357"/>
                    <a:pt x="357" y="357"/>
                  </a:cubicBezTo>
                  <a:cubicBezTo>
                    <a:pt x="357" y="313"/>
                    <a:pt x="357" y="271"/>
                    <a:pt x="357" y="229"/>
                  </a:cubicBezTo>
                  <a:cubicBezTo>
                    <a:pt x="357" y="201"/>
                    <a:pt x="369" y="190"/>
                    <a:pt x="398" y="189"/>
                  </a:cubicBezTo>
                  <a:cubicBezTo>
                    <a:pt x="425" y="189"/>
                    <a:pt x="453" y="189"/>
                    <a:pt x="483" y="189"/>
                  </a:cubicBezTo>
                  <a:close/>
                  <a:moveTo>
                    <a:pt x="421" y="420"/>
                  </a:moveTo>
                  <a:cubicBezTo>
                    <a:pt x="421" y="431"/>
                    <a:pt x="421" y="440"/>
                    <a:pt x="420" y="449"/>
                  </a:cubicBezTo>
                  <a:cubicBezTo>
                    <a:pt x="420" y="461"/>
                    <a:pt x="424" y="465"/>
                    <a:pt x="436" y="459"/>
                  </a:cubicBezTo>
                  <a:cubicBezTo>
                    <a:pt x="456" y="448"/>
                    <a:pt x="476" y="438"/>
                    <a:pt x="496" y="429"/>
                  </a:cubicBezTo>
                  <a:cubicBezTo>
                    <a:pt x="507" y="424"/>
                    <a:pt x="519" y="421"/>
                    <a:pt x="530" y="421"/>
                  </a:cubicBezTo>
                  <a:cubicBezTo>
                    <a:pt x="558" y="420"/>
                    <a:pt x="585" y="420"/>
                    <a:pt x="613" y="420"/>
                  </a:cubicBezTo>
                  <a:cubicBezTo>
                    <a:pt x="624" y="421"/>
                    <a:pt x="630" y="416"/>
                    <a:pt x="630" y="404"/>
                  </a:cubicBezTo>
                  <a:cubicBezTo>
                    <a:pt x="630" y="345"/>
                    <a:pt x="630" y="286"/>
                    <a:pt x="630" y="227"/>
                  </a:cubicBezTo>
                  <a:cubicBezTo>
                    <a:pt x="630" y="216"/>
                    <a:pt x="626" y="210"/>
                    <a:pt x="614" y="211"/>
                  </a:cubicBezTo>
                  <a:cubicBezTo>
                    <a:pt x="541" y="211"/>
                    <a:pt x="467" y="211"/>
                    <a:pt x="394" y="211"/>
                  </a:cubicBezTo>
                  <a:cubicBezTo>
                    <a:pt x="384" y="211"/>
                    <a:pt x="379" y="215"/>
                    <a:pt x="379" y="225"/>
                  </a:cubicBezTo>
                  <a:cubicBezTo>
                    <a:pt x="379" y="285"/>
                    <a:pt x="379" y="346"/>
                    <a:pt x="379" y="406"/>
                  </a:cubicBezTo>
                  <a:cubicBezTo>
                    <a:pt x="379" y="416"/>
                    <a:pt x="384" y="420"/>
                    <a:pt x="394" y="420"/>
                  </a:cubicBezTo>
                  <a:cubicBezTo>
                    <a:pt x="402" y="420"/>
                    <a:pt x="410" y="420"/>
                    <a:pt x="421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25"/>
            <p:cNvSpPr>
              <a:spLocks noEditPoints="1"/>
            </p:cNvSpPr>
            <p:nvPr/>
          </p:nvSpPr>
          <p:spPr bwMode="auto">
            <a:xfrm>
              <a:off x="-2543175" y="3673475"/>
              <a:ext cx="1352550" cy="895350"/>
            </a:xfrm>
            <a:custGeom>
              <a:avLst/>
              <a:gdLst>
                <a:gd name="T0" fmla="*/ 177 w 358"/>
                <a:gd name="T1" fmla="*/ 236 h 237"/>
                <a:gd name="T2" fmla="*/ 38 w 358"/>
                <a:gd name="T3" fmla="*/ 236 h 237"/>
                <a:gd name="T4" fmla="*/ 0 w 358"/>
                <a:gd name="T5" fmla="*/ 199 h 237"/>
                <a:gd name="T6" fmla="*/ 0 w 358"/>
                <a:gd name="T7" fmla="*/ 85 h 237"/>
                <a:gd name="T8" fmla="*/ 37 w 358"/>
                <a:gd name="T9" fmla="*/ 48 h 237"/>
                <a:gd name="T10" fmla="*/ 125 w 358"/>
                <a:gd name="T11" fmla="*/ 26 h 237"/>
                <a:gd name="T12" fmla="*/ 161 w 358"/>
                <a:gd name="T13" fmla="*/ 8 h 237"/>
                <a:gd name="T14" fmla="*/ 200 w 358"/>
                <a:gd name="T15" fmla="*/ 32 h 237"/>
                <a:gd name="T16" fmla="*/ 216 w 358"/>
                <a:gd name="T17" fmla="*/ 48 h 237"/>
                <a:gd name="T18" fmla="*/ 321 w 358"/>
                <a:gd name="T19" fmla="*/ 47 h 237"/>
                <a:gd name="T20" fmla="*/ 357 w 358"/>
                <a:gd name="T21" fmla="*/ 83 h 237"/>
                <a:gd name="T22" fmla="*/ 357 w 358"/>
                <a:gd name="T23" fmla="*/ 200 h 237"/>
                <a:gd name="T24" fmla="*/ 321 w 358"/>
                <a:gd name="T25" fmla="*/ 236 h 237"/>
                <a:gd name="T26" fmla="*/ 177 w 358"/>
                <a:gd name="T27" fmla="*/ 236 h 237"/>
                <a:gd name="T28" fmla="*/ 179 w 358"/>
                <a:gd name="T29" fmla="*/ 68 h 237"/>
                <a:gd name="T30" fmla="*/ 179 w 358"/>
                <a:gd name="T31" fmla="*/ 37 h 237"/>
                <a:gd name="T32" fmla="*/ 166 w 358"/>
                <a:gd name="T33" fmla="*/ 29 h 237"/>
                <a:gd name="T34" fmla="*/ 137 w 358"/>
                <a:gd name="T35" fmla="*/ 44 h 237"/>
                <a:gd name="T36" fmla="*/ 39 w 358"/>
                <a:gd name="T37" fmla="*/ 69 h 237"/>
                <a:gd name="T38" fmla="*/ 21 w 358"/>
                <a:gd name="T39" fmla="*/ 86 h 237"/>
                <a:gd name="T40" fmla="*/ 21 w 358"/>
                <a:gd name="T41" fmla="*/ 197 h 237"/>
                <a:gd name="T42" fmla="*/ 39 w 358"/>
                <a:gd name="T43" fmla="*/ 215 h 237"/>
                <a:gd name="T44" fmla="*/ 318 w 358"/>
                <a:gd name="T45" fmla="*/ 215 h 237"/>
                <a:gd name="T46" fmla="*/ 337 w 358"/>
                <a:gd name="T47" fmla="*/ 197 h 237"/>
                <a:gd name="T48" fmla="*/ 337 w 358"/>
                <a:gd name="T49" fmla="*/ 87 h 237"/>
                <a:gd name="T50" fmla="*/ 317 w 358"/>
                <a:gd name="T51" fmla="*/ 68 h 237"/>
                <a:gd name="T52" fmla="*/ 197 w 358"/>
                <a:gd name="T53" fmla="*/ 68 h 237"/>
                <a:gd name="T54" fmla="*/ 179 w 358"/>
                <a:gd name="T55" fmla="*/ 6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8" h="237">
                  <a:moveTo>
                    <a:pt x="177" y="236"/>
                  </a:moveTo>
                  <a:cubicBezTo>
                    <a:pt x="131" y="236"/>
                    <a:pt x="84" y="237"/>
                    <a:pt x="38" y="236"/>
                  </a:cubicBezTo>
                  <a:cubicBezTo>
                    <a:pt x="12" y="236"/>
                    <a:pt x="1" y="224"/>
                    <a:pt x="0" y="199"/>
                  </a:cubicBezTo>
                  <a:cubicBezTo>
                    <a:pt x="0" y="161"/>
                    <a:pt x="0" y="123"/>
                    <a:pt x="0" y="85"/>
                  </a:cubicBezTo>
                  <a:cubicBezTo>
                    <a:pt x="1" y="60"/>
                    <a:pt x="13" y="46"/>
                    <a:pt x="37" y="48"/>
                  </a:cubicBezTo>
                  <a:cubicBezTo>
                    <a:pt x="69" y="50"/>
                    <a:pt x="98" y="43"/>
                    <a:pt x="125" y="26"/>
                  </a:cubicBezTo>
                  <a:cubicBezTo>
                    <a:pt x="136" y="19"/>
                    <a:pt x="149" y="13"/>
                    <a:pt x="161" y="8"/>
                  </a:cubicBezTo>
                  <a:cubicBezTo>
                    <a:pt x="180" y="0"/>
                    <a:pt x="199" y="12"/>
                    <a:pt x="200" y="32"/>
                  </a:cubicBezTo>
                  <a:cubicBezTo>
                    <a:pt x="200" y="45"/>
                    <a:pt x="204" y="48"/>
                    <a:pt x="216" y="48"/>
                  </a:cubicBezTo>
                  <a:cubicBezTo>
                    <a:pt x="251" y="47"/>
                    <a:pt x="286" y="47"/>
                    <a:pt x="321" y="47"/>
                  </a:cubicBezTo>
                  <a:cubicBezTo>
                    <a:pt x="345" y="48"/>
                    <a:pt x="357" y="60"/>
                    <a:pt x="357" y="83"/>
                  </a:cubicBezTo>
                  <a:cubicBezTo>
                    <a:pt x="358" y="122"/>
                    <a:pt x="358" y="161"/>
                    <a:pt x="357" y="200"/>
                  </a:cubicBezTo>
                  <a:cubicBezTo>
                    <a:pt x="357" y="224"/>
                    <a:pt x="345" y="236"/>
                    <a:pt x="321" y="236"/>
                  </a:cubicBezTo>
                  <a:cubicBezTo>
                    <a:pt x="273" y="237"/>
                    <a:pt x="225" y="236"/>
                    <a:pt x="177" y="236"/>
                  </a:cubicBezTo>
                  <a:close/>
                  <a:moveTo>
                    <a:pt x="179" y="68"/>
                  </a:moveTo>
                  <a:cubicBezTo>
                    <a:pt x="179" y="57"/>
                    <a:pt x="179" y="47"/>
                    <a:pt x="179" y="37"/>
                  </a:cubicBezTo>
                  <a:cubicBezTo>
                    <a:pt x="179" y="28"/>
                    <a:pt x="175" y="25"/>
                    <a:pt x="166" y="29"/>
                  </a:cubicBezTo>
                  <a:cubicBezTo>
                    <a:pt x="156" y="34"/>
                    <a:pt x="146" y="38"/>
                    <a:pt x="137" y="44"/>
                  </a:cubicBezTo>
                  <a:cubicBezTo>
                    <a:pt x="107" y="62"/>
                    <a:pt x="75" y="73"/>
                    <a:pt x="39" y="69"/>
                  </a:cubicBezTo>
                  <a:cubicBezTo>
                    <a:pt x="26" y="67"/>
                    <a:pt x="21" y="74"/>
                    <a:pt x="21" y="86"/>
                  </a:cubicBezTo>
                  <a:cubicBezTo>
                    <a:pt x="22" y="123"/>
                    <a:pt x="22" y="160"/>
                    <a:pt x="21" y="197"/>
                  </a:cubicBezTo>
                  <a:cubicBezTo>
                    <a:pt x="21" y="210"/>
                    <a:pt x="26" y="215"/>
                    <a:pt x="39" y="215"/>
                  </a:cubicBezTo>
                  <a:cubicBezTo>
                    <a:pt x="132" y="215"/>
                    <a:pt x="225" y="215"/>
                    <a:pt x="318" y="215"/>
                  </a:cubicBezTo>
                  <a:cubicBezTo>
                    <a:pt x="331" y="216"/>
                    <a:pt x="337" y="210"/>
                    <a:pt x="337" y="197"/>
                  </a:cubicBezTo>
                  <a:cubicBezTo>
                    <a:pt x="336" y="160"/>
                    <a:pt x="336" y="124"/>
                    <a:pt x="337" y="87"/>
                  </a:cubicBezTo>
                  <a:cubicBezTo>
                    <a:pt x="337" y="73"/>
                    <a:pt x="330" y="68"/>
                    <a:pt x="317" y="68"/>
                  </a:cubicBezTo>
                  <a:cubicBezTo>
                    <a:pt x="277" y="69"/>
                    <a:pt x="237" y="69"/>
                    <a:pt x="197" y="68"/>
                  </a:cubicBezTo>
                  <a:cubicBezTo>
                    <a:pt x="191" y="68"/>
                    <a:pt x="186" y="68"/>
                    <a:pt x="17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26"/>
            <p:cNvSpPr>
              <a:spLocks noEditPoints="1"/>
            </p:cNvSpPr>
            <p:nvPr/>
          </p:nvSpPr>
          <p:spPr bwMode="auto">
            <a:xfrm>
              <a:off x="-2379663" y="2252663"/>
              <a:ext cx="1125538" cy="1136650"/>
            </a:xfrm>
            <a:custGeom>
              <a:avLst/>
              <a:gdLst>
                <a:gd name="T0" fmla="*/ 0 w 298"/>
                <a:gd name="T1" fmla="*/ 298 h 301"/>
                <a:gd name="T2" fmla="*/ 0 w 298"/>
                <a:gd name="T3" fmla="*/ 130 h 301"/>
                <a:gd name="T4" fmla="*/ 59 w 298"/>
                <a:gd name="T5" fmla="*/ 137 h 301"/>
                <a:gd name="T6" fmla="*/ 103 w 298"/>
                <a:gd name="T7" fmla="*/ 132 h 301"/>
                <a:gd name="T8" fmla="*/ 146 w 298"/>
                <a:gd name="T9" fmla="*/ 68 h 301"/>
                <a:gd name="T10" fmla="*/ 146 w 298"/>
                <a:gd name="T11" fmla="*/ 28 h 301"/>
                <a:gd name="T12" fmla="*/ 178 w 298"/>
                <a:gd name="T13" fmla="*/ 5 h 301"/>
                <a:gd name="T14" fmla="*/ 209 w 298"/>
                <a:gd name="T15" fmla="*/ 44 h 301"/>
                <a:gd name="T16" fmla="*/ 209 w 298"/>
                <a:gd name="T17" fmla="*/ 91 h 301"/>
                <a:gd name="T18" fmla="*/ 228 w 298"/>
                <a:gd name="T19" fmla="*/ 108 h 301"/>
                <a:gd name="T20" fmla="*/ 262 w 298"/>
                <a:gd name="T21" fmla="*/ 109 h 301"/>
                <a:gd name="T22" fmla="*/ 291 w 298"/>
                <a:gd name="T23" fmla="*/ 152 h 301"/>
                <a:gd name="T24" fmla="*/ 290 w 298"/>
                <a:gd name="T25" fmla="*/ 168 h 301"/>
                <a:gd name="T26" fmla="*/ 290 w 298"/>
                <a:gd name="T27" fmla="*/ 196 h 301"/>
                <a:gd name="T28" fmla="*/ 289 w 298"/>
                <a:gd name="T29" fmla="*/ 209 h 301"/>
                <a:gd name="T30" fmla="*/ 290 w 298"/>
                <a:gd name="T31" fmla="*/ 238 h 301"/>
                <a:gd name="T32" fmla="*/ 291 w 298"/>
                <a:gd name="T33" fmla="*/ 255 h 301"/>
                <a:gd name="T34" fmla="*/ 264 w 298"/>
                <a:gd name="T35" fmla="*/ 297 h 301"/>
                <a:gd name="T36" fmla="*/ 107 w 298"/>
                <a:gd name="T37" fmla="*/ 297 h 301"/>
                <a:gd name="T38" fmla="*/ 89 w 298"/>
                <a:gd name="T39" fmla="*/ 293 h 301"/>
                <a:gd name="T40" fmla="*/ 48 w 298"/>
                <a:gd name="T41" fmla="*/ 294 h 301"/>
                <a:gd name="T42" fmla="*/ 0 w 298"/>
                <a:gd name="T43" fmla="*/ 298 h 301"/>
                <a:gd name="T44" fmla="*/ 231 w 298"/>
                <a:gd name="T45" fmla="*/ 150 h 301"/>
                <a:gd name="T46" fmla="*/ 258 w 298"/>
                <a:gd name="T47" fmla="*/ 150 h 301"/>
                <a:gd name="T48" fmla="*/ 272 w 298"/>
                <a:gd name="T49" fmla="*/ 141 h 301"/>
                <a:gd name="T50" fmla="*/ 258 w 298"/>
                <a:gd name="T51" fmla="*/ 130 h 301"/>
                <a:gd name="T52" fmla="*/ 222 w 298"/>
                <a:gd name="T53" fmla="*/ 129 h 301"/>
                <a:gd name="T54" fmla="*/ 188 w 298"/>
                <a:gd name="T55" fmla="*/ 95 h 301"/>
                <a:gd name="T56" fmla="*/ 188 w 298"/>
                <a:gd name="T57" fmla="*/ 47 h 301"/>
                <a:gd name="T58" fmla="*/ 167 w 298"/>
                <a:gd name="T59" fmla="*/ 25 h 301"/>
                <a:gd name="T60" fmla="*/ 64 w 298"/>
                <a:gd name="T61" fmla="*/ 163 h 301"/>
                <a:gd name="T62" fmla="*/ 64 w 298"/>
                <a:gd name="T63" fmla="*/ 264 h 301"/>
                <a:gd name="T64" fmla="*/ 108 w 298"/>
                <a:gd name="T65" fmla="*/ 275 h 301"/>
                <a:gd name="T66" fmla="*/ 259 w 298"/>
                <a:gd name="T67" fmla="*/ 276 h 301"/>
                <a:gd name="T68" fmla="*/ 272 w 298"/>
                <a:gd name="T69" fmla="*/ 266 h 301"/>
                <a:gd name="T70" fmla="*/ 259 w 298"/>
                <a:gd name="T71" fmla="*/ 256 h 301"/>
                <a:gd name="T72" fmla="*/ 232 w 298"/>
                <a:gd name="T73" fmla="*/ 256 h 301"/>
                <a:gd name="T74" fmla="*/ 232 w 298"/>
                <a:gd name="T75" fmla="*/ 234 h 301"/>
                <a:gd name="T76" fmla="*/ 253 w 298"/>
                <a:gd name="T77" fmla="*/ 234 h 301"/>
                <a:gd name="T78" fmla="*/ 271 w 298"/>
                <a:gd name="T79" fmla="*/ 224 h 301"/>
                <a:gd name="T80" fmla="*/ 254 w 298"/>
                <a:gd name="T81" fmla="*/ 214 h 301"/>
                <a:gd name="T82" fmla="*/ 232 w 298"/>
                <a:gd name="T83" fmla="*/ 214 h 301"/>
                <a:gd name="T84" fmla="*/ 232 w 298"/>
                <a:gd name="T85" fmla="*/ 192 h 301"/>
                <a:gd name="T86" fmla="*/ 258 w 298"/>
                <a:gd name="T87" fmla="*/ 192 h 301"/>
                <a:gd name="T88" fmla="*/ 272 w 298"/>
                <a:gd name="T89" fmla="*/ 181 h 301"/>
                <a:gd name="T90" fmla="*/ 258 w 298"/>
                <a:gd name="T91" fmla="*/ 172 h 301"/>
                <a:gd name="T92" fmla="*/ 231 w 298"/>
                <a:gd name="T93" fmla="*/ 172 h 301"/>
                <a:gd name="T94" fmla="*/ 231 w 298"/>
                <a:gd name="T95" fmla="*/ 150 h 301"/>
                <a:gd name="T96" fmla="*/ 22 w 298"/>
                <a:gd name="T97" fmla="*/ 151 h 301"/>
                <a:gd name="T98" fmla="*/ 22 w 298"/>
                <a:gd name="T99" fmla="*/ 275 h 301"/>
                <a:gd name="T100" fmla="*/ 40 w 298"/>
                <a:gd name="T101" fmla="*/ 275 h 301"/>
                <a:gd name="T102" fmla="*/ 40 w 298"/>
                <a:gd name="T103" fmla="*/ 151 h 301"/>
                <a:gd name="T104" fmla="*/ 22 w 298"/>
                <a:gd name="T105" fmla="*/ 15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" h="301">
                  <a:moveTo>
                    <a:pt x="0" y="298"/>
                  </a:moveTo>
                  <a:cubicBezTo>
                    <a:pt x="0" y="241"/>
                    <a:pt x="0" y="186"/>
                    <a:pt x="0" y="130"/>
                  </a:cubicBezTo>
                  <a:cubicBezTo>
                    <a:pt x="20" y="132"/>
                    <a:pt x="39" y="126"/>
                    <a:pt x="59" y="137"/>
                  </a:cubicBezTo>
                  <a:cubicBezTo>
                    <a:pt x="70" y="143"/>
                    <a:pt x="90" y="137"/>
                    <a:pt x="103" y="132"/>
                  </a:cubicBezTo>
                  <a:cubicBezTo>
                    <a:pt x="130" y="121"/>
                    <a:pt x="144" y="97"/>
                    <a:pt x="146" y="68"/>
                  </a:cubicBezTo>
                  <a:cubicBezTo>
                    <a:pt x="147" y="55"/>
                    <a:pt x="146" y="41"/>
                    <a:pt x="146" y="28"/>
                  </a:cubicBezTo>
                  <a:cubicBezTo>
                    <a:pt x="147" y="9"/>
                    <a:pt x="160" y="0"/>
                    <a:pt x="178" y="5"/>
                  </a:cubicBezTo>
                  <a:cubicBezTo>
                    <a:pt x="196" y="10"/>
                    <a:pt x="209" y="25"/>
                    <a:pt x="209" y="44"/>
                  </a:cubicBezTo>
                  <a:cubicBezTo>
                    <a:pt x="210" y="60"/>
                    <a:pt x="210" y="75"/>
                    <a:pt x="209" y="91"/>
                  </a:cubicBezTo>
                  <a:cubicBezTo>
                    <a:pt x="209" y="104"/>
                    <a:pt x="215" y="109"/>
                    <a:pt x="228" y="108"/>
                  </a:cubicBezTo>
                  <a:cubicBezTo>
                    <a:pt x="239" y="108"/>
                    <a:pt x="251" y="108"/>
                    <a:pt x="262" y="109"/>
                  </a:cubicBezTo>
                  <a:cubicBezTo>
                    <a:pt x="285" y="110"/>
                    <a:pt x="298" y="130"/>
                    <a:pt x="291" y="152"/>
                  </a:cubicBezTo>
                  <a:cubicBezTo>
                    <a:pt x="289" y="157"/>
                    <a:pt x="290" y="162"/>
                    <a:pt x="290" y="168"/>
                  </a:cubicBezTo>
                  <a:cubicBezTo>
                    <a:pt x="289" y="177"/>
                    <a:pt x="290" y="187"/>
                    <a:pt x="290" y="196"/>
                  </a:cubicBezTo>
                  <a:cubicBezTo>
                    <a:pt x="290" y="201"/>
                    <a:pt x="289" y="205"/>
                    <a:pt x="289" y="209"/>
                  </a:cubicBezTo>
                  <a:cubicBezTo>
                    <a:pt x="289" y="219"/>
                    <a:pt x="289" y="228"/>
                    <a:pt x="290" y="238"/>
                  </a:cubicBezTo>
                  <a:cubicBezTo>
                    <a:pt x="290" y="244"/>
                    <a:pt x="290" y="250"/>
                    <a:pt x="291" y="255"/>
                  </a:cubicBezTo>
                  <a:cubicBezTo>
                    <a:pt x="298" y="275"/>
                    <a:pt x="285" y="297"/>
                    <a:pt x="264" y="297"/>
                  </a:cubicBezTo>
                  <a:cubicBezTo>
                    <a:pt x="211" y="298"/>
                    <a:pt x="159" y="297"/>
                    <a:pt x="107" y="297"/>
                  </a:cubicBezTo>
                  <a:cubicBezTo>
                    <a:pt x="101" y="297"/>
                    <a:pt x="95" y="294"/>
                    <a:pt x="89" y="293"/>
                  </a:cubicBezTo>
                  <a:cubicBezTo>
                    <a:pt x="75" y="288"/>
                    <a:pt x="64" y="286"/>
                    <a:pt x="48" y="294"/>
                  </a:cubicBezTo>
                  <a:cubicBezTo>
                    <a:pt x="36" y="301"/>
                    <a:pt x="18" y="297"/>
                    <a:pt x="0" y="298"/>
                  </a:cubicBezTo>
                  <a:close/>
                  <a:moveTo>
                    <a:pt x="231" y="150"/>
                  </a:moveTo>
                  <a:cubicBezTo>
                    <a:pt x="242" y="150"/>
                    <a:pt x="250" y="151"/>
                    <a:pt x="258" y="150"/>
                  </a:cubicBezTo>
                  <a:cubicBezTo>
                    <a:pt x="263" y="149"/>
                    <a:pt x="267" y="144"/>
                    <a:pt x="272" y="141"/>
                  </a:cubicBezTo>
                  <a:cubicBezTo>
                    <a:pt x="267" y="137"/>
                    <a:pt x="263" y="131"/>
                    <a:pt x="258" y="130"/>
                  </a:cubicBezTo>
                  <a:cubicBezTo>
                    <a:pt x="246" y="129"/>
                    <a:pt x="234" y="130"/>
                    <a:pt x="222" y="129"/>
                  </a:cubicBezTo>
                  <a:cubicBezTo>
                    <a:pt x="201" y="129"/>
                    <a:pt x="189" y="116"/>
                    <a:pt x="188" y="95"/>
                  </a:cubicBezTo>
                  <a:cubicBezTo>
                    <a:pt x="188" y="79"/>
                    <a:pt x="189" y="63"/>
                    <a:pt x="188" y="47"/>
                  </a:cubicBezTo>
                  <a:cubicBezTo>
                    <a:pt x="188" y="36"/>
                    <a:pt x="183" y="28"/>
                    <a:pt x="167" y="25"/>
                  </a:cubicBezTo>
                  <a:cubicBezTo>
                    <a:pt x="174" y="103"/>
                    <a:pt x="149" y="156"/>
                    <a:pt x="64" y="163"/>
                  </a:cubicBezTo>
                  <a:cubicBezTo>
                    <a:pt x="64" y="197"/>
                    <a:pt x="64" y="231"/>
                    <a:pt x="64" y="264"/>
                  </a:cubicBezTo>
                  <a:cubicBezTo>
                    <a:pt x="79" y="268"/>
                    <a:pt x="93" y="275"/>
                    <a:pt x="108" y="275"/>
                  </a:cubicBezTo>
                  <a:cubicBezTo>
                    <a:pt x="158" y="277"/>
                    <a:pt x="209" y="276"/>
                    <a:pt x="259" y="276"/>
                  </a:cubicBezTo>
                  <a:cubicBezTo>
                    <a:pt x="263" y="276"/>
                    <a:pt x="267" y="269"/>
                    <a:pt x="272" y="266"/>
                  </a:cubicBezTo>
                  <a:cubicBezTo>
                    <a:pt x="267" y="262"/>
                    <a:pt x="263" y="257"/>
                    <a:pt x="259" y="256"/>
                  </a:cubicBezTo>
                  <a:cubicBezTo>
                    <a:pt x="250" y="255"/>
                    <a:pt x="241" y="256"/>
                    <a:pt x="232" y="256"/>
                  </a:cubicBezTo>
                  <a:cubicBezTo>
                    <a:pt x="232" y="248"/>
                    <a:pt x="232" y="242"/>
                    <a:pt x="232" y="234"/>
                  </a:cubicBezTo>
                  <a:cubicBezTo>
                    <a:pt x="240" y="234"/>
                    <a:pt x="247" y="234"/>
                    <a:pt x="253" y="234"/>
                  </a:cubicBezTo>
                  <a:cubicBezTo>
                    <a:pt x="262" y="234"/>
                    <a:pt x="272" y="235"/>
                    <a:pt x="271" y="224"/>
                  </a:cubicBezTo>
                  <a:cubicBezTo>
                    <a:pt x="270" y="220"/>
                    <a:pt x="260" y="215"/>
                    <a:pt x="254" y="214"/>
                  </a:cubicBezTo>
                  <a:cubicBezTo>
                    <a:pt x="247" y="212"/>
                    <a:pt x="239" y="214"/>
                    <a:pt x="232" y="214"/>
                  </a:cubicBezTo>
                  <a:cubicBezTo>
                    <a:pt x="232" y="206"/>
                    <a:pt x="232" y="200"/>
                    <a:pt x="232" y="192"/>
                  </a:cubicBezTo>
                  <a:cubicBezTo>
                    <a:pt x="241" y="192"/>
                    <a:pt x="250" y="194"/>
                    <a:pt x="258" y="192"/>
                  </a:cubicBezTo>
                  <a:cubicBezTo>
                    <a:pt x="263" y="191"/>
                    <a:pt x="267" y="185"/>
                    <a:pt x="272" y="181"/>
                  </a:cubicBezTo>
                  <a:cubicBezTo>
                    <a:pt x="267" y="178"/>
                    <a:pt x="263" y="173"/>
                    <a:pt x="258" y="172"/>
                  </a:cubicBezTo>
                  <a:cubicBezTo>
                    <a:pt x="250" y="171"/>
                    <a:pt x="241" y="172"/>
                    <a:pt x="231" y="172"/>
                  </a:cubicBezTo>
                  <a:cubicBezTo>
                    <a:pt x="231" y="164"/>
                    <a:pt x="231" y="158"/>
                    <a:pt x="231" y="150"/>
                  </a:cubicBezTo>
                  <a:close/>
                  <a:moveTo>
                    <a:pt x="22" y="151"/>
                  </a:moveTo>
                  <a:cubicBezTo>
                    <a:pt x="22" y="194"/>
                    <a:pt x="22" y="234"/>
                    <a:pt x="22" y="275"/>
                  </a:cubicBezTo>
                  <a:cubicBezTo>
                    <a:pt x="29" y="275"/>
                    <a:pt x="35" y="275"/>
                    <a:pt x="40" y="275"/>
                  </a:cubicBezTo>
                  <a:cubicBezTo>
                    <a:pt x="40" y="233"/>
                    <a:pt x="40" y="193"/>
                    <a:pt x="40" y="151"/>
                  </a:cubicBezTo>
                  <a:cubicBezTo>
                    <a:pt x="34" y="151"/>
                    <a:pt x="29" y="151"/>
                    <a:pt x="2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27"/>
            <p:cNvSpPr>
              <a:spLocks noEditPoints="1"/>
            </p:cNvSpPr>
            <p:nvPr/>
          </p:nvSpPr>
          <p:spPr bwMode="auto">
            <a:xfrm>
              <a:off x="-1035050" y="2263775"/>
              <a:ext cx="241300" cy="479425"/>
            </a:xfrm>
            <a:custGeom>
              <a:avLst/>
              <a:gdLst>
                <a:gd name="T0" fmla="*/ 63 w 64"/>
                <a:gd name="T1" fmla="*/ 64 h 127"/>
                <a:gd name="T2" fmla="*/ 63 w 64"/>
                <a:gd name="T3" fmla="*/ 102 h 127"/>
                <a:gd name="T4" fmla="*/ 39 w 64"/>
                <a:gd name="T5" fmla="*/ 126 h 127"/>
                <a:gd name="T6" fmla="*/ 24 w 64"/>
                <a:gd name="T7" fmla="*/ 126 h 127"/>
                <a:gd name="T8" fmla="*/ 1 w 64"/>
                <a:gd name="T9" fmla="*/ 103 h 127"/>
                <a:gd name="T10" fmla="*/ 1 w 64"/>
                <a:gd name="T11" fmla="*/ 24 h 127"/>
                <a:gd name="T12" fmla="*/ 24 w 64"/>
                <a:gd name="T13" fmla="*/ 1 h 127"/>
                <a:gd name="T14" fmla="*/ 41 w 64"/>
                <a:gd name="T15" fmla="*/ 1 h 127"/>
                <a:gd name="T16" fmla="*/ 63 w 64"/>
                <a:gd name="T17" fmla="*/ 23 h 127"/>
                <a:gd name="T18" fmla="*/ 63 w 64"/>
                <a:gd name="T19" fmla="*/ 64 h 127"/>
                <a:gd name="T20" fmla="*/ 22 w 64"/>
                <a:gd name="T21" fmla="*/ 108 h 127"/>
                <a:gd name="T22" fmla="*/ 41 w 64"/>
                <a:gd name="T23" fmla="*/ 99 h 127"/>
                <a:gd name="T24" fmla="*/ 42 w 64"/>
                <a:gd name="T25" fmla="*/ 23 h 127"/>
                <a:gd name="T26" fmla="*/ 22 w 64"/>
                <a:gd name="T27" fmla="*/ 23 h 127"/>
                <a:gd name="T28" fmla="*/ 22 w 64"/>
                <a:gd name="T29" fmla="*/ 10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27">
                  <a:moveTo>
                    <a:pt x="63" y="64"/>
                  </a:moveTo>
                  <a:cubicBezTo>
                    <a:pt x="63" y="77"/>
                    <a:pt x="64" y="89"/>
                    <a:pt x="63" y="102"/>
                  </a:cubicBezTo>
                  <a:cubicBezTo>
                    <a:pt x="63" y="118"/>
                    <a:pt x="55" y="126"/>
                    <a:pt x="39" y="126"/>
                  </a:cubicBezTo>
                  <a:cubicBezTo>
                    <a:pt x="34" y="127"/>
                    <a:pt x="29" y="127"/>
                    <a:pt x="24" y="126"/>
                  </a:cubicBezTo>
                  <a:cubicBezTo>
                    <a:pt x="9" y="126"/>
                    <a:pt x="1" y="118"/>
                    <a:pt x="1" y="103"/>
                  </a:cubicBezTo>
                  <a:cubicBezTo>
                    <a:pt x="0" y="77"/>
                    <a:pt x="0" y="50"/>
                    <a:pt x="1" y="24"/>
                  </a:cubicBezTo>
                  <a:cubicBezTo>
                    <a:pt x="1" y="9"/>
                    <a:pt x="9" y="1"/>
                    <a:pt x="24" y="1"/>
                  </a:cubicBezTo>
                  <a:cubicBezTo>
                    <a:pt x="30" y="0"/>
                    <a:pt x="35" y="0"/>
                    <a:pt x="41" y="1"/>
                  </a:cubicBezTo>
                  <a:cubicBezTo>
                    <a:pt x="54" y="1"/>
                    <a:pt x="63" y="9"/>
                    <a:pt x="63" y="23"/>
                  </a:cubicBezTo>
                  <a:cubicBezTo>
                    <a:pt x="64" y="37"/>
                    <a:pt x="63" y="50"/>
                    <a:pt x="63" y="64"/>
                  </a:cubicBezTo>
                  <a:close/>
                  <a:moveTo>
                    <a:pt x="22" y="108"/>
                  </a:moveTo>
                  <a:cubicBezTo>
                    <a:pt x="31" y="104"/>
                    <a:pt x="41" y="102"/>
                    <a:pt x="41" y="99"/>
                  </a:cubicBezTo>
                  <a:cubicBezTo>
                    <a:pt x="43" y="74"/>
                    <a:pt x="42" y="48"/>
                    <a:pt x="42" y="23"/>
                  </a:cubicBezTo>
                  <a:cubicBezTo>
                    <a:pt x="34" y="23"/>
                    <a:pt x="29" y="23"/>
                    <a:pt x="22" y="23"/>
                  </a:cubicBezTo>
                  <a:cubicBezTo>
                    <a:pt x="22" y="50"/>
                    <a:pt x="22" y="76"/>
                    <a:pt x="22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28"/>
            <p:cNvSpPr/>
            <p:nvPr/>
          </p:nvSpPr>
          <p:spPr bwMode="auto">
            <a:xfrm>
              <a:off x="-1185863" y="2270125"/>
              <a:ext cx="68263" cy="469900"/>
            </a:xfrm>
            <a:custGeom>
              <a:avLst/>
              <a:gdLst>
                <a:gd name="T0" fmla="*/ 18 w 18"/>
                <a:gd name="T1" fmla="*/ 124 h 124"/>
                <a:gd name="T2" fmla="*/ 0 w 18"/>
                <a:gd name="T3" fmla="*/ 124 h 124"/>
                <a:gd name="T4" fmla="*/ 0 w 18"/>
                <a:gd name="T5" fmla="*/ 0 h 124"/>
                <a:gd name="T6" fmla="*/ 18 w 18"/>
                <a:gd name="T7" fmla="*/ 0 h 124"/>
                <a:gd name="T8" fmla="*/ 18 w 18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4">
                  <a:moveTo>
                    <a:pt x="18" y="124"/>
                  </a:moveTo>
                  <a:cubicBezTo>
                    <a:pt x="12" y="124"/>
                    <a:pt x="6" y="124"/>
                    <a:pt x="0" y="124"/>
                  </a:cubicBezTo>
                  <a:cubicBezTo>
                    <a:pt x="0" y="83"/>
                    <a:pt x="0" y="42"/>
                    <a:pt x="0" y="0"/>
                  </a:cubicBezTo>
                  <a:cubicBezTo>
                    <a:pt x="6" y="0"/>
                    <a:pt x="11" y="0"/>
                    <a:pt x="18" y="0"/>
                  </a:cubicBezTo>
                  <a:cubicBezTo>
                    <a:pt x="18" y="40"/>
                    <a:pt x="18" y="81"/>
                    <a:pt x="18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29"/>
            <p:cNvSpPr/>
            <p:nvPr/>
          </p:nvSpPr>
          <p:spPr bwMode="auto">
            <a:xfrm>
              <a:off x="-2376488" y="2266950"/>
              <a:ext cx="385763" cy="76200"/>
            </a:xfrm>
            <a:custGeom>
              <a:avLst/>
              <a:gdLst>
                <a:gd name="T0" fmla="*/ 0 w 102"/>
                <a:gd name="T1" fmla="*/ 0 h 20"/>
                <a:gd name="T2" fmla="*/ 102 w 102"/>
                <a:gd name="T3" fmla="*/ 0 h 20"/>
                <a:gd name="T4" fmla="*/ 102 w 102"/>
                <a:gd name="T5" fmla="*/ 20 h 20"/>
                <a:gd name="T6" fmla="*/ 0 w 102"/>
                <a:gd name="T7" fmla="*/ 20 h 20"/>
                <a:gd name="T8" fmla="*/ 0 w 10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0">
                  <a:moveTo>
                    <a:pt x="0" y="0"/>
                  </a:moveTo>
                  <a:cubicBezTo>
                    <a:pt x="34" y="0"/>
                    <a:pt x="68" y="0"/>
                    <a:pt x="102" y="0"/>
                  </a:cubicBezTo>
                  <a:cubicBezTo>
                    <a:pt x="102" y="6"/>
                    <a:pt x="102" y="12"/>
                    <a:pt x="102" y="20"/>
                  </a:cubicBezTo>
                  <a:cubicBezTo>
                    <a:pt x="68" y="20"/>
                    <a:pt x="35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0"/>
            <p:cNvSpPr/>
            <p:nvPr/>
          </p:nvSpPr>
          <p:spPr bwMode="auto">
            <a:xfrm>
              <a:off x="-2379663" y="2428875"/>
              <a:ext cx="392113" cy="68263"/>
            </a:xfrm>
            <a:custGeom>
              <a:avLst/>
              <a:gdLst>
                <a:gd name="T0" fmla="*/ 104 w 104"/>
                <a:gd name="T1" fmla="*/ 0 h 18"/>
                <a:gd name="T2" fmla="*/ 104 w 104"/>
                <a:gd name="T3" fmla="*/ 18 h 18"/>
                <a:gd name="T4" fmla="*/ 0 w 104"/>
                <a:gd name="T5" fmla="*/ 18 h 18"/>
                <a:gd name="T6" fmla="*/ 0 w 104"/>
                <a:gd name="T7" fmla="*/ 0 h 18"/>
                <a:gd name="T8" fmla="*/ 104 w 10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8">
                  <a:moveTo>
                    <a:pt x="104" y="0"/>
                  </a:moveTo>
                  <a:cubicBezTo>
                    <a:pt x="104" y="6"/>
                    <a:pt x="104" y="12"/>
                    <a:pt x="104" y="18"/>
                  </a:cubicBezTo>
                  <a:cubicBezTo>
                    <a:pt x="69" y="18"/>
                    <a:pt x="35" y="18"/>
                    <a:pt x="0" y="18"/>
                  </a:cubicBezTo>
                  <a:cubicBezTo>
                    <a:pt x="0" y="12"/>
                    <a:pt x="0" y="7"/>
                    <a:pt x="0" y="0"/>
                  </a:cubicBezTo>
                  <a:cubicBezTo>
                    <a:pt x="34" y="0"/>
                    <a:pt x="68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1"/>
            <p:cNvSpPr/>
            <p:nvPr/>
          </p:nvSpPr>
          <p:spPr bwMode="auto">
            <a:xfrm>
              <a:off x="-2376488" y="2584450"/>
              <a:ext cx="68263" cy="76200"/>
            </a:xfrm>
            <a:custGeom>
              <a:avLst/>
              <a:gdLst>
                <a:gd name="T0" fmla="*/ 0 w 18"/>
                <a:gd name="T1" fmla="*/ 0 h 20"/>
                <a:gd name="T2" fmla="*/ 18 w 18"/>
                <a:gd name="T3" fmla="*/ 0 h 20"/>
                <a:gd name="T4" fmla="*/ 18 w 18"/>
                <a:gd name="T5" fmla="*/ 20 h 20"/>
                <a:gd name="T6" fmla="*/ 0 w 18"/>
                <a:gd name="T7" fmla="*/ 20 h 20"/>
                <a:gd name="T8" fmla="*/ 0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8" y="7"/>
                    <a:pt x="18" y="13"/>
                    <a:pt x="18" y="20"/>
                  </a:cubicBezTo>
                  <a:cubicBezTo>
                    <a:pt x="12" y="20"/>
                    <a:pt x="7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2"/>
            <p:cNvSpPr/>
            <p:nvPr/>
          </p:nvSpPr>
          <p:spPr bwMode="auto">
            <a:xfrm>
              <a:off x="-2220913" y="2587625"/>
              <a:ext cx="74613" cy="68263"/>
            </a:xfrm>
            <a:custGeom>
              <a:avLst/>
              <a:gdLst>
                <a:gd name="T0" fmla="*/ 0 w 20"/>
                <a:gd name="T1" fmla="*/ 18 h 18"/>
                <a:gd name="T2" fmla="*/ 0 w 20"/>
                <a:gd name="T3" fmla="*/ 0 h 18"/>
                <a:gd name="T4" fmla="*/ 20 w 20"/>
                <a:gd name="T5" fmla="*/ 0 h 18"/>
                <a:gd name="T6" fmla="*/ 20 w 20"/>
                <a:gd name="T7" fmla="*/ 18 h 18"/>
                <a:gd name="T8" fmla="*/ 0 w 2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18"/>
                  </a:moveTo>
                  <a:cubicBezTo>
                    <a:pt x="0" y="12"/>
                    <a:pt x="0" y="6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ubicBezTo>
                    <a:pt x="20" y="6"/>
                    <a:pt x="20" y="11"/>
                    <a:pt x="20" y="18"/>
                  </a:cubicBezTo>
                  <a:cubicBezTo>
                    <a:pt x="13" y="18"/>
                    <a:pt x="7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3"/>
            <p:cNvSpPr/>
            <p:nvPr/>
          </p:nvSpPr>
          <p:spPr bwMode="auto">
            <a:xfrm>
              <a:off x="-2062163" y="2587625"/>
              <a:ext cx="74613" cy="68263"/>
            </a:xfrm>
            <a:custGeom>
              <a:avLst/>
              <a:gdLst>
                <a:gd name="T0" fmla="*/ 20 w 20"/>
                <a:gd name="T1" fmla="*/ 0 h 18"/>
                <a:gd name="T2" fmla="*/ 20 w 20"/>
                <a:gd name="T3" fmla="*/ 18 h 18"/>
                <a:gd name="T4" fmla="*/ 0 w 20"/>
                <a:gd name="T5" fmla="*/ 18 h 18"/>
                <a:gd name="T6" fmla="*/ 0 w 20"/>
                <a:gd name="T7" fmla="*/ 0 h 18"/>
                <a:gd name="T8" fmla="*/ 2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20" y="0"/>
                  </a:moveTo>
                  <a:cubicBezTo>
                    <a:pt x="20" y="6"/>
                    <a:pt x="20" y="12"/>
                    <a:pt x="20" y="18"/>
                  </a:cubicBezTo>
                  <a:cubicBezTo>
                    <a:pt x="13" y="18"/>
                    <a:pt x="7" y="18"/>
                    <a:pt x="0" y="18"/>
                  </a:cubicBezTo>
                  <a:cubicBezTo>
                    <a:pt x="0" y="12"/>
                    <a:pt x="0" y="7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4"/>
            <p:cNvSpPr>
              <a:spLocks noEditPoints="1"/>
            </p:cNvSpPr>
            <p:nvPr/>
          </p:nvSpPr>
          <p:spPr bwMode="auto">
            <a:xfrm>
              <a:off x="-955675" y="2978150"/>
              <a:ext cx="635000" cy="635000"/>
            </a:xfrm>
            <a:custGeom>
              <a:avLst/>
              <a:gdLst>
                <a:gd name="T0" fmla="*/ 168 w 168"/>
                <a:gd name="T1" fmla="*/ 85 h 168"/>
                <a:gd name="T2" fmla="*/ 84 w 168"/>
                <a:gd name="T3" fmla="*/ 168 h 168"/>
                <a:gd name="T4" fmla="*/ 0 w 168"/>
                <a:gd name="T5" fmla="*/ 84 h 168"/>
                <a:gd name="T6" fmla="*/ 85 w 168"/>
                <a:gd name="T7" fmla="*/ 0 h 168"/>
                <a:gd name="T8" fmla="*/ 168 w 168"/>
                <a:gd name="T9" fmla="*/ 85 h 168"/>
                <a:gd name="T10" fmla="*/ 147 w 168"/>
                <a:gd name="T11" fmla="*/ 84 h 168"/>
                <a:gd name="T12" fmla="*/ 84 w 168"/>
                <a:gd name="T13" fmla="*/ 22 h 168"/>
                <a:gd name="T14" fmla="*/ 22 w 168"/>
                <a:gd name="T15" fmla="*/ 85 h 168"/>
                <a:gd name="T16" fmla="*/ 84 w 168"/>
                <a:gd name="T17" fmla="*/ 147 h 168"/>
                <a:gd name="T18" fmla="*/ 147 w 168"/>
                <a:gd name="T19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68" y="85"/>
                  </a:moveTo>
                  <a:cubicBezTo>
                    <a:pt x="168" y="131"/>
                    <a:pt x="130" y="168"/>
                    <a:pt x="84" y="168"/>
                  </a:cubicBezTo>
                  <a:cubicBezTo>
                    <a:pt x="38" y="168"/>
                    <a:pt x="0" y="130"/>
                    <a:pt x="0" y="84"/>
                  </a:cubicBezTo>
                  <a:cubicBezTo>
                    <a:pt x="1" y="38"/>
                    <a:pt x="39" y="0"/>
                    <a:pt x="85" y="0"/>
                  </a:cubicBezTo>
                  <a:cubicBezTo>
                    <a:pt x="131" y="1"/>
                    <a:pt x="168" y="39"/>
                    <a:pt x="168" y="85"/>
                  </a:cubicBezTo>
                  <a:close/>
                  <a:moveTo>
                    <a:pt x="147" y="84"/>
                  </a:moveTo>
                  <a:cubicBezTo>
                    <a:pt x="147" y="50"/>
                    <a:pt x="118" y="21"/>
                    <a:pt x="84" y="22"/>
                  </a:cubicBezTo>
                  <a:cubicBezTo>
                    <a:pt x="50" y="22"/>
                    <a:pt x="21" y="51"/>
                    <a:pt x="22" y="85"/>
                  </a:cubicBezTo>
                  <a:cubicBezTo>
                    <a:pt x="22" y="119"/>
                    <a:pt x="51" y="147"/>
                    <a:pt x="84" y="147"/>
                  </a:cubicBezTo>
                  <a:cubicBezTo>
                    <a:pt x="119" y="147"/>
                    <a:pt x="147" y="119"/>
                    <a:pt x="14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35"/>
            <p:cNvSpPr/>
            <p:nvPr/>
          </p:nvSpPr>
          <p:spPr bwMode="auto">
            <a:xfrm>
              <a:off x="-1031875" y="2981325"/>
              <a:ext cx="76200" cy="71438"/>
            </a:xfrm>
            <a:custGeom>
              <a:avLst/>
              <a:gdLst>
                <a:gd name="T0" fmla="*/ 20 w 20"/>
                <a:gd name="T1" fmla="*/ 0 h 19"/>
                <a:gd name="T2" fmla="*/ 20 w 20"/>
                <a:gd name="T3" fmla="*/ 19 h 19"/>
                <a:gd name="T4" fmla="*/ 0 w 20"/>
                <a:gd name="T5" fmla="*/ 19 h 19"/>
                <a:gd name="T6" fmla="*/ 0 w 20"/>
                <a:gd name="T7" fmla="*/ 0 h 19"/>
                <a:gd name="T8" fmla="*/ 2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cubicBezTo>
                    <a:pt x="20" y="7"/>
                    <a:pt x="20" y="13"/>
                    <a:pt x="20" y="19"/>
                  </a:cubicBezTo>
                  <a:cubicBezTo>
                    <a:pt x="13" y="19"/>
                    <a:pt x="7" y="19"/>
                    <a:pt x="0" y="19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36"/>
            <p:cNvSpPr/>
            <p:nvPr/>
          </p:nvSpPr>
          <p:spPr bwMode="auto">
            <a:xfrm>
              <a:off x="-317500" y="2981325"/>
              <a:ext cx="73025" cy="71438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0 h 19"/>
                <a:gd name="T4" fmla="*/ 19 w 19"/>
                <a:gd name="T5" fmla="*/ 19 h 19"/>
                <a:gd name="T6" fmla="*/ 0 w 19"/>
                <a:gd name="T7" fmla="*/ 19 h 19"/>
                <a:gd name="T8" fmla="*/ 0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cubicBezTo>
                    <a:pt x="7" y="0"/>
                    <a:pt x="13" y="0"/>
                    <a:pt x="19" y="0"/>
                  </a:cubicBezTo>
                  <a:cubicBezTo>
                    <a:pt x="19" y="7"/>
                    <a:pt x="19" y="12"/>
                    <a:pt x="19" y="19"/>
                  </a:cubicBezTo>
                  <a:cubicBezTo>
                    <a:pt x="14" y="19"/>
                    <a:pt x="7" y="19"/>
                    <a:pt x="0" y="19"/>
                  </a:cubicBezTo>
                  <a:cubicBezTo>
                    <a:pt x="0" y="13"/>
                    <a:pt x="0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37"/>
            <p:cNvSpPr/>
            <p:nvPr/>
          </p:nvSpPr>
          <p:spPr bwMode="auto">
            <a:xfrm>
              <a:off x="-1027113" y="3536950"/>
              <a:ext cx="71438" cy="76200"/>
            </a:xfrm>
            <a:custGeom>
              <a:avLst/>
              <a:gdLst>
                <a:gd name="T0" fmla="*/ 19 w 19"/>
                <a:gd name="T1" fmla="*/ 0 h 20"/>
                <a:gd name="T2" fmla="*/ 19 w 19"/>
                <a:gd name="T3" fmla="*/ 20 h 20"/>
                <a:gd name="T4" fmla="*/ 0 w 19"/>
                <a:gd name="T5" fmla="*/ 20 h 20"/>
                <a:gd name="T6" fmla="*/ 0 w 19"/>
                <a:gd name="T7" fmla="*/ 0 h 20"/>
                <a:gd name="T8" fmla="*/ 19 w 1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cubicBezTo>
                    <a:pt x="19" y="7"/>
                    <a:pt x="19" y="13"/>
                    <a:pt x="19" y="20"/>
                  </a:cubicBezTo>
                  <a:cubicBezTo>
                    <a:pt x="12" y="20"/>
                    <a:pt x="6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6" y="0"/>
                    <a:pt x="11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38"/>
            <p:cNvSpPr/>
            <p:nvPr/>
          </p:nvSpPr>
          <p:spPr bwMode="auto">
            <a:xfrm>
              <a:off x="-317500" y="3536950"/>
              <a:ext cx="76200" cy="71438"/>
            </a:xfrm>
            <a:custGeom>
              <a:avLst/>
              <a:gdLst>
                <a:gd name="T0" fmla="*/ 0 w 20"/>
                <a:gd name="T1" fmla="*/ 19 h 19"/>
                <a:gd name="T2" fmla="*/ 0 w 20"/>
                <a:gd name="T3" fmla="*/ 0 h 19"/>
                <a:gd name="T4" fmla="*/ 20 w 20"/>
                <a:gd name="T5" fmla="*/ 0 h 19"/>
                <a:gd name="T6" fmla="*/ 20 w 20"/>
                <a:gd name="T7" fmla="*/ 19 h 19"/>
                <a:gd name="T8" fmla="*/ 0 w 2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9"/>
                  </a:moveTo>
                  <a:cubicBezTo>
                    <a:pt x="0" y="13"/>
                    <a:pt x="0" y="7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ubicBezTo>
                    <a:pt x="20" y="7"/>
                    <a:pt x="20" y="13"/>
                    <a:pt x="20" y="19"/>
                  </a:cubicBezTo>
                  <a:cubicBezTo>
                    <a:pt x="13" y="19"/>
                    <a:pt x="7" y="1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39"/>
            <p:cNvSpPr>
              <a:spLocks noEditPoints="1"/>
            </p:cNvSpPr>
            <p:nvPr/>
          </p:nvSpPr>
          <p:spPr bwMode="auto">
            <a:xfrm>
              <a:off x="-2395538" y="3956050"/>
              <a:ext cx="585788" cy="487363"/>
            </a:xfrm>
            <a:custGeom>
              <a:avLst/>
              <a:gdLst>
                <a:gd name="T0" fmla="*/ 54 w 155"/>
                <a:gd name="T1" fmla="*/ 4 h 129"/>
                <a:gd name="T2" fmla="*/ 68 w 155"/>
                <a:gd name="T3" fmla="*/ 7 h 129"/>
                <a:gd name="T4" fmla="*/ 86 w 155"/>
                <a:gd name="T5" fmla="*/ 7 h 129"/>
                <a:gd name="T6" fmla="*/ 144 w 155"/>
                <a:gd name="T7" fmla="*/ 27 h 129"/>
                <a:gd name="T8" fmla="*/ 134 w 155"/>
                <a:gd name="T9" fmla="*/ 85 h 129"/>
                <a:gd name="T10" fmla="*/ 86 w 155"/>
                <a:gd name="T11" fmla="*/ 125 h 129"/>
                <a:gd name="T12" fmla="*/ 69 w 155"/>
                <a:gd name="T13" fmla="*/ 126 h 129"/>
                <a:gd name="T14" fmla="*/ 19 w 155"/>
                <a:gd name="T15" fmla="*/ 84 h 129"/>
                <a:gd name="T16" fmla="*/ 7 w 155"/>
                <a:gd name="T17" fmla="*/ 33 h 129"/>
                <a:gd name="T18" fmla="*/ 54 w 155"/>
                <a:gd name="T19" fmla="*/ 4 h 129"/>
                <a:gd name="T20" fmla="*/ 133 w 155"/>
                <a:gd name="T21" fmla="*/ 49 h 129"/>
                <a:gd name="T22" fmla="*/ 115 w 155"/>
                <a:gd name="T23" fmla="*/ 29 h 129"/>
                <a:gd name="T24" fmla="*/ 88 w 155"/>
                <a:gd name="T25" fmla="*/ 31 h 129"/>
                <a:gd name="T26" fmla="*/ 67 w 155"/>
                <a:gd name="T27" fmla="*/ 31 h 129"/>
                <a:gd name="T28" fmla="*/ 30 w 155"/>
                <a:gd name="T29" fmla="*/ 35 h 129"/>
                <a:gd name="T30" fmla="*/ 36 w 155"/>
                <a:gd name="T31" fmla="*/ 71 h 129"/>
                <a:gd name="T32" fmla="*/ 70 w 155"/>
                <a:gd name="T33" fmla="*/ 99 h 129"/>
                <a:gd name="T34" fmla="*/ 84 w 155"/>
                <a:gd name="T35" fmla="*/ 99 h 129"/>
                <a:gd name="T36" fmla="*/ 119 w 155"/>
                <a:gd name="T37" fmla="*/ 70 h 129"/>
                <a:gd name="T38" fmla="*/ 133 w 155"/>
                <a:gd name="T39" fmla="*/ 4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29">
                  <a:moveTo>
                    <a:pt x="54" y="4"/>
                  </a:moveTo>
                  <a:cubicBezTo>
                    <a:pt x="56" y="4"/>
                    <a:pt x="62" y="6"/>
                    <a:pt x="68" y="7"/>
                  </a:cubicBezTo>
                  <a:cubicBezTo>
                    <a:pt x="74" y="8"/>
                    <a:pt x="81" y="8"/>
                    <a:pt x="86" y="7"/>
                  </a:cubicBezTo>
                  <a:cubicBezTo>
                    <a:pt x="109" y="0"/>
                    <a:pt x="132" y="7"/>
                    <a:pt x="144" y="27"/>
                  </a:cubicBezTo>
                  <a:cubicBezTo>
                    <a:pt x="155" y="46"/>
                    <a:pt x="152" y="69"/>
                    <a:pt x="134" y="85"/>
                  </a:cubicBezTo>
                  <a:cubicBezTo>
                    <a:pt x="119" y="99"/>
                    <a:pt x="102" y="113"/>
                    <a:pt x="86" y="125"/>
                  </a:cubicBezTo>
                  <a:cubicBezTo>
                    <a:pt x="82" y="128"/>
                    <a:pt x="73" y="129"/>
                    <a:pt x="69" y="126"/>
                  </a:cubicBezTo>
                  <a:cubicBezTo>
                    <a:pt x="52" y="113"/>
                    <a:pt x="35" y="99"/>
                    <a:pt x="19" y="84"/>
                  </a:cubicBezTo>
                  <a:cubicBezTo>
                    <a:pt x="3" y="70"/>
                    <a:pt x="0" y="51"/>
                    <a:pt x="7" y="33"/>
                  </a:cubicBezTo>
                  <a:cubicBezTo>
                    <a:pt x="15" y="15"/>
                    <a:pt x="31" y="4"/>
                    <a:pt x="54" y="4"/>
                  </a:cubicBezTo>
                  <a:close/>
                  <a:moveTo>
                    <a:pt x="133" y="49"/>
                  </a:moveTo>
                  <a:cubicBezTo>
                    <a:pt x="126" y="41"/>
                    <a:pt x="122" y="32"/>
                    <a:pt x="115" y="29"/>
                  </a:cubicBezTo>
                  <a:cubicBezTo>
                    <a:pt x="107" y="26"/>
                    <a:pt x="96" y="27"/>
                    <a:pt x="88" y="31"/>
                  </a:cubicBezTo>
                  <a:cubicBezTo>
                    <a:pt x="80" y="35"/>
                    <a:pt x="75" y="37"/>
                    <a:pt x="67" y="31"/>
                  </a:cubicBezTo>
                  <a:cubicBezTo>
                    <a:pt x="54" y="21"/>
                    <a:pt x="39" y="24"/>
                    <a:pt x="30" y="35"/>
                  </a:cubicBezTo>
                  <a:cubicBezTo>
                    <a:pt x="21" y="47"/>
                    <a:pt x="23" y="60"/>
                    <a:pt x="36" y="71"/>
                  </a:cubicBezTo>
                  <a:cubicBezTo>
                    <a:pt x="47" y="81"/>
                    <a:pt x="58" y="91"/>
                    <a:pt x="70" y="99"/>
                  </a:cubicBezTo>
                  <a:cubicBezTo>
                    <a:pt x="73" y="102"/>
                    <a:pt x="81" y="101"/>
                    <a:pt x="84" y="99"/>
                  </a:cubicBezTo>
                  <a:cubicBezTo>
                    <a:pt x="96" y="90"/>
                    <a:pt x="108" y="81"/>
                    <a:pt x="119" y="70"/>
                  </a:cubicBezTo>
                  <a:cubicBezTo>
                    <a:pt x="124" y="65"/>
                    <a:pt x="127" y="58"/>
                    <a:pt x="13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40"/>
            <p:cNvSpPr>
              <a:spLocks noEditPoints="1"/>
            </p:cNvSpPr>
            <p:nvPr/>
          </p:nvSpPr>
          <p:spPr bwMode="auto">
            <a:xfrm>
              <a:off x="-1590675" y="4010025"/>
              <a:ext cx="241300" cy="400050"/>
            </a:xfrm>
            <a:custGeom>
              <a:avLst/>
              <a:gdLst>
                <a:gd name="T0" fmla="*/ 63 w 64"/>
                <a:gd name="T1" fmla="*/ 53 h 106"/>
                <a:gd name="T2" fmla="*/ 63 w 64"/>
                <a:gd name="T3" fmla="*/ 84 h 106"/>
                <a:gd name="T4" fmla="*/ 42 w 64"/>
                <a:gd name="T5" fmla="*/ 105 h 106"/>
                <a:gd name="T6" fmla="*/ 21 w 64"/>
                <a:gd name="T7" fmla="*/ 105 h 106"/>
                <a:gd name="T8" fmla="*/ 1 w 64"/>
                <a:gd name="T9" fmla="*/ 84 h 106"/>
                <a:gd name="T10" fmla="*/ 1 w 64"/>
                <a:gd name="T11" fmla="*/ 22 h 106"/>
                <a:gd name="T12" fmla="*/ 22 w 64"/>
                <a:gd name="T13" fmla="*/ 1 h 106"/>
                <a:gd name="T14" fmla="*/ 39 w 64"/>
                <a:gd name="T15" fmla="*/ 0 h 106"/>
                <a:gd name="T16" fmla="*/ 63 w 64"/>
                <a:gd name="T17" fmla="*/ 24 h 106"/>
                <a:gd name="T18" fmla="*/ 63 w 64"/>
                <a:gd name="T19" fmla="*/ 53 h 106"/>
                <a:gd name="T20" fmla="*/ 63 w 64"/>
                <a:gd name="T21" fmla="*/ 53 h 106"/>
                <a:gd name="T22" fmla="*/ 41 w 64"/>
                <a:gd name="T23" fmla="*/ 84 h 106"/>
                <a:gd name="T24" fmla="*/ 41 w 64"/>
                <a:gd name="T25" fmla="*/ 23 h 106"/>
                <a:gd name="T26" fmla="*/ 23 w 64"/>
                <a:gd name="T27" fmla="*/ 23 h 106"/>
                <a:gd name="T28" fmla="*/ 23 w 64"/>
                <a:gd name="T29" fmla="*/ 84 h 106"/>
                <a:gd name="T30" fmla="*/ 41 w 64"/>
                <a:gd name="T31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63" y="53"/>
                  </a:moveTo>
                  <a:cubicBezTo>
                    <a:pt x="63" y="63"/>
                    <a:pt x="64" y="74"/>
                    <a:pt x="63" y="84"/>
                  </a:cubicBezTo>
                  <a:cubicBezTo>
                    <a:pt x="62" y="97"/>
                    <a:pt x="55" y="104"/>
                    <a:pt x="42" y="105"/>
                  </a:cubicBezTo>
                  <a:cubicBezTo>
                    <a:pt x="35" y="106"/>
                    <a:pt x="28" y="106"/>
                    <a:pt x="21" y="105"/>
                  </a:cubicBezTo>
                  <a:cubicBezTo>
                    <a:pt x="9" y="104"/>
                    <a:pt x="1" y="97"/>
                    <a:pt x="1" y="84"/>
                  </a:cubicBezTo>
                  <a:cubicBezTo>
                    <a:pt x="0" y="63"/>
                    <a:pt x="0" y="43"/>
                    <a:pt x="1" y="22"/>
                  </a:cubicBezTo>
                  <a:cubicBezTo>
                    <a:pt x="1" y="9"/>
                    <a:pt x="9" y="1"/>
                    <a:pt x="22" y="1"/>
                  </a:cubicBezTo>
                  <a:cubicBezTo>
                    <a:pt x="28" y="0"/>
                    <a:pt x="33" y="0"/>
                    <a:pt x="39" y="0"/>
                  </a:cubicBezTo>
                  <a:cubicBezTo>
                    <a:pt x="55" y="1"/>
                    <a:pt x="63" y="9"/>
                    <a:pt x="63" y="24"/>
                  </a:cubicBezTo>
                  <a:cubicBezTo>
                    <a:pt x="64" y="34"/>
                    <a:pt x="63" y="43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lose/>
                  <a:moveTo>
                    <a:pt x="41" y="84"/>
                  </a:moveTo>
                  <a:cubicBezTo>
                    <a:pt x="41" y="62"/>
                    <a:pt x="41" y="42"/>
                    <a:pt x="41" y="23"/>
                  </a:cubicBezTo>
                  <a:cubicBezTo>
                    <a:pt x="34" y="23"/>
                    <a:pt x="28" y="23"/>
                    <a:pt x="23" y="23"/>
                  </a:cubicBezTo>
                  <a:cubicBezTo>
                    <a:pt x="23" y="44"/>
                    <a:pt x="23" y="63"/>
                    <a:pt x="23" y="84"/>
                  </a:cubicBezTo>
                  <a:cubicBezTo>
                    <a:pt x="29" y="84"/>
                    <a:pt x="34" y="84"/>
                    <a:pt x="41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41"/>
            <p:cNvSpPr/>
            <p:nvPr/>
          </p:nvSpPr>
          <p:spPr bwMode="auto">
            <a:xfrm>
              <a:off x="-1746250" y="4016375"/>
              <a:ext cx="73025" cy="390525"/>
            </a:xfrm>
            <a:custGeom>
              <a:avLst/>
              <a:gdLst>
                <a:gd name="T0" fmla="*/ 19 w 19"/>
                <a:gd name="T1" fmla="*/ 103 h 103"/>
                <a:gd name="T2" fmla="*/ 0 w 19"/>
                <a:gd name="T3" fmla="*/ 103 h 103"/>
                <a:gd name="T4" fmla="*/ 0 w 19"/>
                <a:gd name="T5" fmla="*/ 0 h 103"/>
                <a:gd name="T6" fmla="*/ 19 w 19"/>
                <a:gd name="T7" fmla="*/ 0 h 103"/>
                <a:gd name="T8" fmla="*/ 19 w 19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3">
                  <a:moveTo>
                    <a:pt x="19" y="103"/>
                  </a:moveTo>
                  <a:cubicBezTo>
                    <a:pt x="13" y="103"/>
                    <a:pt x="7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33"/>
                    <a:pt x="19" y="67"/>
                    <a:pt x="1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42"/>
            <p:cNvSpPr/>
            <p:nvPr/>
          </p:nvSpPr>
          <p:spPr bwMode="auto">
            <a:xfrm>
              <a:off x="-750888" y="3328988"/>
              <a:ext cx="225425" cy="128588"/>
            </a:xfrm>
            <a:custGeom>
              <a:avLst/>
              <a:gdLst>
                <a:gd name="T0" fmla="*/ 0 w 60"/>
                <a:gd name="T1" fmla="*/ 0 h 34"/>
                <a:gd name="T2" fmla="*/ 23 w 60"/>
                <a:gd name="T3" fmla="*/ 8 h 34"/>
                <a:gd name="T4" fmla="*/ 37 w 60"/>
                <a:gd name="T5" fmla="*/ 8 h 34"/>
                <a:gd name="T6" fmla="*/ 60 w 60"/>
                <a:gd name="T7" fmla="*/ 0 h 34"/>
                <a:gd name="T8" fmla="*/ 32 w 60"/>
                <a:gd name="T9" fmla="*/ 33 h 34"/>
                <a:gd name="T10" fmla="*/ 0 w 6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4">
                  <a:moveTo>
                    <a:pt x="0" y="0"/>
                  </a:moveTo>
                  <a:cubicBezTo>
                    <a:pt x="9" y="3"/>
                    <a:pt x="16" y="6"/>
                    <a:pt x="23" y="8"/>
                  </a:cubicBezTo>
                  <a:cubicBezTo>
                    <a:pt x="28" y="9"/>
                    <a:pt x="33" y="9"/>
                    <a:pt x="37" y="8"/>
                  </a:cubicBezTo>
                  <a:cubicBezTo>
                    <a:pt x="44" y="6"/>
                    <a:pt x="51" y="3"/>
                    <a:pt x="60" y="0"/>
                  </a:cubicBezTo>
                  <a:cubicBezTo>
                    <a:pt x="60" y="20"/>
                    <a:pt x="49" y="32"/>
                    <a:pt x="32" y="33"/>
                  </a:cubicBezTo>
                  <a:cubicBezTo>
                    <a:pt x="15" y="34"/>
                    <a:pt x="2" y="2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43"/>
            <p:cNvSpPr/>
            <p:nvPr/>
          </p:nvSpPr>
          <p:spPr bwMode="auto">
            <a:xfrm>
              <a:off x="-788988" y="3181350"/>
              <a:ext cx="87313" cy="71438"/>
            </a:xfrm>
            <a:custGeom>
              <a:avLst/>
              <a:gdLst>
                <a:gd name="T0" fmla="*/ 23 w 23"/>
                <a:gd name="T1" fmla="*/ 9 h 19"/>
                <a:gd name="T2" fmla="*/ 8 w 23"/>
                <a:gd name="T3" fmla="*/ 19 h 19"/>
                <a:gd name="T4" fmla="*/ 0 w 23"/>
                <a:gd name="T5" fmla="*/ 10 h 19"/>
                <a:gd name="T6" fmla="*/ 8 w 23"/>
                <a:gd name="T7" fmla="*/ 0 h 19"/>
                <a:gd name="T8" fmla="*/ 23 w 2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23" y="9"/>
                  </a:moveTo>
                  <a:cubicBezTo>
                    <a:pt x="16" y="14"/>
                    <a:pt x="12" y="19"/>
                    <a:pt x="8" y="19"/>
                  </a:cubicBezTo>
                  <a:cubicBezTo>
                    <a:pt x="5" y="19"/>
                    <a:pt x="0" y="13"/>
                    <a:pt x="0" y="10"/>
                  </a:cubicBezTo>
                  <a:cubicBezTo>
                    <a:pt x="0" y="6"/>
                    <a:pt x="5" y="0"/>
                    <a:pt x="8" y="0"/>
                  </a:cubicBezTo>
                  <a:cubicBezTo>
                    <a:pt x="12" y="0"/>
                    <a:pt x="16" y="5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44"/>
            <p:cNvSpPr/>
            <p:nvPr/>
          </p:nvSpPr>
          <p:spPr bwMode="auto">
            <a:xfrm>
              <a:off x="-550863" y="3181350"/>
              <a:ext cx="90488" cy="71438"/>
            </a:xfrm>
            <a:custGeom>
              <a:avLst/>
              <a:gdLst>
                <a:gd name="T0" fmla="*/ 24 w 24"/>
                <a:gd name="T1" fmla="*/ 9 h 19"/>
                <a:gd name="T2" fmla="*/ 8 w 24"/>
                <a:gd name="T3" fmla="*/ 19 h 19"/>
                <a:gd name="T4" fmla="*/ 0 w 24"/>
                <a:gd name="T5" fmla="*/ 10 h 19"/>
                <a:gd name="T6" fmla="*/ 8 w 24"/>
                <a:gd name="T7" fmla="*/ 0 h 19"/>
                <a:gd name="T8" fmla="*/ 24 w 2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24" y="9"/>
                  </a:moveTo>
                  <a:cubicBezTo>
                    <a:pt x="16" y="14"/>
                    <a:pt x="12" y="19"/>
                    <a:pt x="8" y="19"/>
                  </a:cubicBezTo>
                  <a:cubicBezTo>
                    <a:pt x="5" y="19"/>
                    <a:pt x="0" y="13"/>
                    <a:pt x="0" y="10"/>
                  </a:cubicBezTo>
                  <a:cubicBezTo>
                    <a:pt x="0" y="6"/>
                    <a:pt x="5" y="0"/>
                    <a:pt x="8" y="0"/>
                  </a:cubicBezTo>
                  <a:cubicBezTo>
                    <a:pt x="12" y="0"/>
                    <a:pt x="16" y="5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1" name="流程图: 接点 140"/>
          <p:cNvSpPr/>
          <p:nvPr/>
        </p:nvSpPr>
        <p:spPr>
          <a:xfrm>
            <a:off x="1295700" y="2015298"/>
            <a:ext cx="1384502" cy="1384502"/>
          </a:xfrm>
          <a:prstGeom prst="flowChartConnector">
            <a:avLst/>
          </a:prstGeom>
          <a:noFill/>
          <a:ln w="19050">
            <a:solidFill>
              <a:srgbClr val="CBE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2" name="流程图: 接点 141"/>
          <p:cNvSpPr/>
          <p:nvPr/>
        </p:nvSpPr>
        <p:spPr>
          <a:xfrm>
            <a:off x="5403749" y="1612690"/>
            <a:ext cx="1384502" cy="1384502"/>
          </a:xfrm>
          <a:prstGeom prst="flowChartConnector">
            <a:avLst/>
          </a:prstGeom>
          <a:noFill/>
          <a:ln w="19050">
            <a:solidFill>
              <a:srgbClr val="CBE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3" name="流程图: 接点 142"/>
          <p:cNvSpPr/>
          <p:nvPr/>
        </p:nvSpPr>
        <p:spPr>
          <a:xfrm>
            <a:off x="9511798" y="2015298"/>
            <a:ext cx="1384502" cy="1384502"/>
          </a:xfrm>
          <a:prstGeom prst="flowChartConnector">
            <a:avLst/>
          </a:prstGeom>
          <a:noFill/>
          <a:ln w="19050">
            <a:solidFill>
              <a:srgbClr val="CBE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1608941" y="550324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CBEAFA"/>
                </a:solidFill>
                <a:cs typeface="+mn-ea"/>
                <a:sym typeface="+mn-lt"/>
              </a:rPr>
              <a:t>One</a:t>
            </a:r>
          </a:p>
        </p:txBody>
      </p:sp>
      <p:sp>
        <p:nvSpPr>
          <p:cNvPr id="145" name="文本框 144"/>
          <p:cNvSpPr txBox="1"/>
          <p:nvPr/>
        </p:nvSpPr>
        <p:spPr>
          <a:xfrm>
            <a:off x="9735494" y="5503247"/>
            <a:ext cx="876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DCB18D"/>
                </a:solidFill>
                <a:latin typeface="+mj-lt"/>
              </a:defRPr>
            </a:lvl1pPr>
          </a:lstStyle>
          <a:p>
            <a:r>
              <a:rPr lang="en-US" altLang="zh-CN" sz="2000">
                <a:solidFill>
                  <a:srgbClr val="CBEAFA"/>
                </a:solidFill>
                <a:latin typeface="+mn-lt"/>
                <a:cs typeface="+mn-ea"/>
                <a:sym typeface="+mn-lt"/>
              </a:rPr>
              <a:t>Three</a:t>
            </a:r>
          </a:p>
        </p:txBody>
      </p:sp>
      <p:sp>
        <p:nvSpPr>
          <p:cNvPr id="146" name="文本框 145"/>
          <p:cNvSpPr txBox="1"/>
          <p:nvPr/>
        </p:nvSpPr>
        <p:spPr>
          <a:xfrm>
            <a:off x="5755202" y="4989328"/>
            <a:ext cx="681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DCB18D"/>
                </a:solidFill>
                <a:latin typeface="+mj-lt"/>
              </a:defRPr>
            </a:lvl1pPr>
          </a:lstStyle>
          <a:p>
            <a:r>
              <a:rPr lang="en-US" altLang="zh-CN" sz="2000">
                <a:solidFill>
                  <a:srgbClr val="CBEAFA"/>
                </a:solidFill>
                <a:latin typeface="+mn-lt"/>
                <a:cs typeface="+mn-ea"/>
                <a:sym typeface="+mn-lt"/>
              </a:rPr>
              <a:t>Two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dkOTM4NjVkOTQzNmVmZDNlYmRkZmMzZjU3NTlmNT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4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4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0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88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4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5"/>
  <p:tag name="KSO_WM_UNIT_TEXT_FILL_FORE_SCHEMECOLOR_INDEX" val="14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zxjeiu4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lang="en-US" altLang="zh-CN" sz="4400">
            <a:ln w="3175">
              <a:gradFill>
                <a:gsLst>
                  <a:gs pos="0">
                    <a:schemeClr val="accent1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  <a:cs typeface="阿里巴巴普惠体" panose="00020600040101010101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1139</Words>
  <Application>Microsoft Office PowerPoint</Application>
  <PresentationFormat>宽屏</PresentationFormat>
  <Paragraphs>205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阿里巴巴普惠体</vt:lpstr>
      <vt:lpstr>微软雅黑</vt:lpstr>
      <vt:lpstr>字魂35号-经典雅黑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蓝色水彩</dc:title>
  <dc:creator>第一PPT</dc:creator>
  <cp:keywords>www.1ppt.com</cp:keywords>
  <dc:description>www.1ppt.com</dc:description>
  <cp:lastModifiedBy>之灵</cp:lastModifiedBy>
  <cp:revision>176</cp:revision>
  <dcterms:created xsi:type="dcterms:W3CDTF">2019-06-19T02:08:00Z</dcterms:created>
  <dcterms:modified xsi:type="dcterms:W3CDTF">2023-03-12T03:29:47Z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921752ABF8294EA2A43DBEDE3FB49551</vt:lpwstr>
  </property>
</Properties>
</file>