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6"/>
  </p:notesMasterIdLst>
  <p:sldIdLst>
    <p:sldId id="256" r:id="rId3"/>
    <p:sldId id="257" r:id="rId4"/>
    <p:sldId id="259" r:id="rId5"/>
    <p:sldId id="263" r:id="rId6"/>
    <p:sldId id="264" r:id="rId7"/>
    <p:sldId id="265" r:id="rId8"/>
    <p:sldId id="266" r:id="rId9"/>
    <p:sldId id="260" r:id="rId10"/>
    <p:sldId id="267" r:id="rId11"/>
    <p:sldId id="269" r:id="rId12"/>
    <p:sldId id="268" r:id="rId13"/>
    <p:sldId id="270" r:id="rId14"/>
    <p:sldId id="261" r:id="rId15"/>
    <p:sldId id="273" r:id="rId16"/>
    <p:sldId id="274" r:id="rId17"/>
    <p:sldId id="272" r:id="rId18"/>
    <p:sldId id="271" r:id="rId19"/>
    <p:sldId id="262" r:id="rId20"/>
    <p:sldId id="278" r:id="rId21"/>
    <p:sldId id="275" r:id="rId22"/>
    <p:sldId id="277" r:id="rId23"/>
    <p:sldId id="276" r:id="rId24"/>
    <p:sldId id="258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6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solidFill>
                <a:srgbClr val="F7965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7965C"/>
              </a:solidFill>
              <a:ln w="9525">
                <a:solidFill>
                  <a:srgbClr val="F7965C"/>
                </a:solidFill>
              </a:ln>
              <a:effectLst/>
            </c:spPr>
          </c:marker>
          <c:xVal>
            <c:numRef>
              <c:f>Sheet1!$A$2:$A$4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2.7</c:v>
                </c:pt>
                <c:pt idx="1">
                  <c:v>3.2</c:v>
                </c:pt>
                <c:pt idx="2">
                  <c:v>0.8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FBF-410D-A930-D6D8B4D4B5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1516408"/>
        <c:axId val="1231520016"/>
      </c:scatterChart>
      <c:valAx>
        <c:axId val="123151640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en-US"/>
          </a:p>
        </c:txPr>
        <c:crossAx val="1231520016"/>
        <c:crosses val="autoZero"/>
        <c:crossBetween val="midCat"/>
      </c:valAx>
      <c:valAx>
        <c:axId val="1231520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en-US"/>
          </a:p>
        </c:txPr>
        <c:crossAx val="12315164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600">
          <a:latin typeface="+mn-lt"/>
          <a:ea typeface="+mn-ea"/>
          <a:cs typeface="+mn-ea"/>
          <a:sym typeface="+mn-lt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solidFill>
                <a:srgbClr val="F7965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7965C"/>
              </a:solidFill>
              <a:ln w="9525">
                <a:solidFill>
                  <a:srgbClr val="F7965C"/>
                </a:solidFill>
              </a:ln>
              <a:effectLst/>
            </c:spPr>
          </c:marker>
          <c:xVal>
            <c:numRef>
              <c:f>Sheet1!$A$2:$A$4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2.7</c:v>
                </c:pt>
                <c:pt idx="1">
                  <c:v>3.2</c:v>
                </c:pt>
                <c:pt idx="2">
                  <c:v>0.8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C4D-4331-8AAB-5CF40090B3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1516408"/>
        <c:axId val="1231520016"/>
      </c:scatterChart>
      <c:valAx>
        <c:axId val="1231516408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31520016"/>
        <c:crosses val="autoZero"/>
        <c:crossBetween val="midCat"/>
      </c:valAx>
      <c:valAx>
        <c:axId val="123152001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315164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600">
          <a:latin typeface="+mn-lt"/>
          <a:ea typeface="+mn-ea"/>
          <a:cs typeface="+mn-ea"/>
          <a:sym typeface="+mn-lt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F7965C">
                <a:alpha val="50000"/>
              </a:srgbClr>
            </a:solidFill>
            <a:ln>
              <a:noFill/>
            </a:ln>
            <a:effectLst>
              <a:outerShdw blurRad="254000" dist="127000" dir="2700000" algn="tl" rotWithShape="0">
                <a:schemeClr val="bg1">
                  <a:lumMod val="50000"/>
                  <a:alpha val="40000"/>
                </a:scheme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FD-42EE-9848-6F6A4884A8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1">
                <a:lumMod val="95000"/>
                <a:alpha val="5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FD-42EE-9848-6F6A4884A8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4403120"/>
        <c:axId val="274791192"/>
      </c:barChart>
      <c:catAx>
        <c:axId val="92440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en-US"/>
          </a:p>
        </c:txPr>
        <c:crossAx val="274791192"/>
        <c:crosses val="autoZero"/>
        <c:auto val="1"/>
        <c:lblAlgn val="ctr"/>
        <c:lblOffset val="100"/>
        <c:noMultiLvlLbl val="0"/>
      </c:catAx>
      <c:valAx>
        <c:axId val="274791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en-US"/>
          </a:p>
        </c:txPr>
        <c:crossAx val="92440312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8525A-011F-4C3E-B94D-C73E015E7EA5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25567-3558-4C72-9A2F-EF1AC2C711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6191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FE1FCB1-D612-455D-85E3-E3137EA95E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19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C8ED9A-2EB9-46BA-AB3A-E6EDFE03F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429AD48-BFEA-4210-9E3B-8B8BC8B0DA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4A4C379-4E3B-4826-A9B8-A1635D531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9E2392C-6481-4FAE-89F1-AB3A6AD21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3934-5073-4BFF-954C-46C6313AF5F4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434FEAB-3C5A-43E7-AD0F-F4563B153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07FE351-4000-4C71-A56E-0D4D7535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1B7C1-6ACC-45D9-B640-EB05D7B002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42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795F01-F6D5-4A74-BCFA-38664A13C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FCA317-8866-4B4D-9E41-3381D28A0E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59A04A-B72B-4B23-A614-73DB1EDE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3934-5073-4BFF-954C-46C6313AF5F4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29A9AB-6ACA-4EC4-B829-E27710A97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9E37D0-5BF2-41B6-BB2F-EE9742739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1B7C1-6ACC-45D9-B640-EB05D7B002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6549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C6517DB-7026-4D0B-BDC5-8B5311F705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8078995-3120-4835-B024-DBBF76C51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0BF5FF-6B39-4721-84B0-C30779BDF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3934-5073-4BFF-954C-46C6313AF5F4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3792E1-DF64-4B61-8610-0C453903E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5549AE-A982-4743-9A1F-ED85A7A4A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1B7C1-6ACC-45D9-B640-EB05D7B002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9637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281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651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2052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CE7F71A-BC08-443B-8D35-3B7119CAFD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1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7FB227-579D-46BB-8D62-956048427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488FADC-DD53-4337-B1C2-43DA3535B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ADBA8C-EA7D-4288-ADD9-3A9AE699B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3934-5073-4BFF-954C-46C6313AF5F4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28A5B7-D98D-4DDA-B70F-A2079F484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4D0198-D98B-472A-BE1F-38D835795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1B7C1-6ACC-45D9-B640-EB05D7B002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964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0A6ED0-18F6-447E-8668-D7DBAC7A2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76BAB6-C55C-4235-83E9-4744A8096F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A57DA5C-A0F8-4377-B948-A58CC980D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C4CC84-2E16-4815-B543-958B6EE45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3934-5073-4BFF-954C-46C6313AF5F4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36D928-1C48-4BA6-B825-9E88B4ECE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665B694-58C0-42E2-B93C-5AC6BB618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1B7C1-6ACC-45D9-B640-EB05D7B002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328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7C5F30-F510-4433-85F8-26C62F416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216E2A4-516A-4B08-B99D-D875DB0D4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2ABB023-613E-4EB8-AB1E-63E24E1BD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E543823-4CBF-4910-8F9F-C9F45830DC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A8E2307-DD47-4D12-B2C1-B83F89E26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E12F025-609C-4963-AA41-D3DFBD29B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3934-5073-4BFF-954C-46C6313AF5F4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D6BD99E-790F-478C-825D-5EA7A358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803F5D5-56E9-4C8D-80CF-BDFDC642B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1B7C1-6ACC-45D9-B640-EB05D7B002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101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7C5F30-F510-4433-85F8-26C62F416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216E2A4-516A-4B08-B99D-D875DB0D4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2ABB023-613E-4EB8-AB1E-63E24E1BD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E543823-4CBF-4910-8F9F-C9F45830DC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A8E2307-DD47-4D12-B2C1-B83F89E26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E12F025-609C-4963-AA41-D3DFBD29B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3934-5073-4BFF-954C-46C6313AF5F4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D6BD99E-790F-478C-825D-5EA7A358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803F5D5-56E9-4C8D-80CF-BDFDC642B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1B7C1-6ACC-45D9-B640-EB05D7B002C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22EC0968-75E2-2C57-D443-88C749FA2F28}"/>
              </a:ext>
            </a:extLst>
          </p:cNvPr>
          <p:cNvSpPr txBox="1"/>
          <p:nvPr userDrawn="1"/>
        </p:nvSpPr>
        <p:spPr>
          <a:xfrm>
            <a:off x="1939770" y="6237920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101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3F81E-58C9-4C60-83CC-0920016EE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B36C00E-4FA1-48D4-8D6A-DE9D4C45B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3934-5073-4BFF-954C-46C6313AF5F4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50DE166-64A2-4A11-BDEF-41312C105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3F842E2-6D2F-4356-94EC-FB23A23E5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1B7C1-6ACC-45D9-B640-EB05D7B002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844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D02070B-1CB8-489D-B9E2-5F513AD2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3934-5073-4BFF-954C-46C6313AF5F4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912D0C9-E091-4DA8-B289-E995E53B3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3D997D4-E1BE-4461-9FBD-837FB0129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1B7C1-6ACC-45D9-B640-EB05D7B002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0537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269D88-F5A4-4913-9A80-6B7444D2E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CD5093-DF03-4ECC-A250-732623846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9376490-DF80-4597-9956-092194C2A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267B046-73D6-4FD4-B6A3-786A1DC3B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3934-5073-4BFF-954C-46C6313AF5F4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91FC875-6A10-457E-9FAC-63A793A0B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A46AB4E-D651-4424-A1C5-94C1393C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1B7C1-6ACC-45D9-B640-EB05D7B002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02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76E6854-6777-4ED5-9969-9E749613E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EA240F2-2C54-4EF3-AE5F-B9AB4BB95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DA67E65-B4BD-4AA7-95BE-F46F38948D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B3934-5073-4BFF-954C-46C6313AF5F4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B3A86A-929B-4FE9-81EF-C580234809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A93D3D-DF4C-4D16-9FC0-835F1E2454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1B7C1-6ACC-45D9-B640-EB05D7B002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218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3568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 descr="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">
            <a:extLst>
              <a:ext uri="{FF2B5EF4-FFF2-40B4-BE49-F238E27FC236}">
                <a16:creationId xmlns:a16="http://schemas.microsoft.com/office/drawing/2014/main" id="{CA9B57E7-D777-4AA1-978E-3BE9F98E2A7F}"/>
              </a:ext>
            </a:extLst>
          </p:cNvPr>
          <p:cNvSpPr/>
          <p:nvPr/>
        </p:nvSpPr>
        <p:spPr>
          <a:xfrm>
            <a:off x="1549103" y="2527406"/>
            <a:ext cx="8908137" cy="1490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8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Work Summary</a:t>
            </a:r>
            <a:endParaRPr lang="zh-CN" altLang="en-US" sz="8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7C57E98-45FD-47E3-A792-FF25B6EF2DAD}"/>
              </a:ext>
            </a:extLst>
          </p:cNvPr>
          <p:cNvSpPr/>
          <p:nvPr/>
        </p:nvSpPr>
        <p:spPr>
          <a:xfrm>
            <a:off x="2632115" y="4065397"/>
            <a:ext cx="6554797" cy="523228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D8F5112F-B486-4622-A5F2-834F49B6144C}"/>
              </a:ext>
            </a:extLst>
          </p:cNvPr>
          <p:cNvSpPr txBox="1"/>
          <p:nvPr/>
        </p:nvSpPr>
        <p:spPr>
          <a:xfrm>
            <a:off x="3764586" y="1538617"/>
            <a:ext cx="4477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20XX</a:t>
            </a:r>
          </a:p>
        </p:txBody>
      </p:sp>
      <p:sp>
        <p:nvSpPr>
          <p:cNvPr id="72" name="Google Shape;322;p31">
            <a:extLst>
              <a:ext uri="{FF2B5EF4-FFF2-40B4-BE49-F238E27FC236}">
                <a16:creationId xmlns:a16="http://schemas.microsoft.com/office/drawing/2014/main" id="{18C25A94-04E2-42E5-8DB0-376D87E76BAB}"/>
              </a:ext>
            </a:extLst>
          </p:cNvPr>
          <p:cNvSpPr/>
          <p:nvPr/>
        </p:nvSpPr>
        <p:spPr>
          <a:xfrm>
            <a:off x="946541" y="4933641"/>
            <a:ext cx="1185296" cy="1268805"/>
          </a:xfrm>
          <a:custGeom>
            <a:avLst/>
            <a:gdLst/>
            <a:ahLst/>
            <a:cxnLst/>
            <a:rect l="l" t="t" r="r" b="b"/>
            <a:pathLst>
              <a:path w="17586" h="18825" extrusionOk="0">
                <a:moveTo>
                  <a:pt x="4147" y="0"/>
                </a:moveTo>
                <a:cubicBezTo>
                  <a:pt x="4059" y="0"/>
                  <a:pt x="4026" y="109"/>
                  <a:pt x="4068" y="350"/>
                </a:cubicBezTo>
                <a:cubicBezTo>
                  <a:pt x="4239" y="1311"/>
                  <a:pt x="6382" y="4459"/>
                  <a:pt x="7165" y="6223"/>
                </a:cubicBezTo>
                <a:cubicBezTo>
                  <a:pt x="6984" y="5980"/>
                  <a:pt x="6772" y="5722"/>
                  <a:pt x="6560" y="5471"/>
                </a:cubicBezTo>
                <a:cubicBezTo>
                  <a:pt x="6396" y="5179"/>
                  <a:pt x="6250" y="4853"/>
                  <a:pt x="6086" y="4598"/>
                </a:cubicBezTo>
                <a:cubicBezTo>
                  <a:pt x="5833" y="4209"/>
                  <a:pt x="5561" y="3830"/>
                  <a:pt x="5272" y="3467"/>
                </a:cubicBezTo>
                <a:cubicBezTo>
                  <a:pt x="4820" y="2901"/>
                  <a:pt x="4315" y="2364"/>
                  <a:pt x="3742" y="1916"/>
                </a:cubicBezTo>
                <a:cubicBezTo>
                  <a:pt x="3060" y="1387"/>
                  <a:pt x="2301" y="1008"/>
                  <a:pt x="1435" y="932"/>
                </a:cubicBezTo>
                <a:cubicBezTo>
                  <a:pt x="1363" y="925"/>
                  <a:pt x="1169" y="908"/>
                  <a:pt x="953" y="908"/>
                </a:cubicBezTo>
                <a:cubicBezTo>
                  <a:pt x="521" y="908"/>
                  <a:pt x="0" y="976"/>
                  <a:pt x="200" y="1332"/>
                </a:cubicBezTo>
                <a:cubicBezTo>
                  <a:pt x="248" y="1415"/>
                  <a:pt x="332" y="1471"/>
                  <a:pt x="415" y="1523"/>
                </a:cubicBezTo>
                <a:cubicBezTo>
                  <a:pt x="1216" y="2024"/>
                  <a:pt x="2099" y="2295"/>
                  <a:pt x="2945" y="2703"/>
                </a:cubicBezTo>
                <a:cubicBezTo>
                  <a:pt x="4208" y="3308"/>
                  <a:pt x="5868" y="4905"/>
                  <a:pt x="6557" y="5597"/>
                </a:cubicBezTo>
                <a:cubicBezTo>
                  <a:pt x="6653" y="5725"/>
                  <a:pt x="6772" y="5886"/>
                  <a:pt x="6907" y="6070"/>
                </a:cubicBezTo>
                <a:cubicBezTo>
                  <a:pt x="5875" y="5087"/>
                  <a:pt x="4286" y="4449"/>
                  <a:pt x="3382" y="4449"/>
                </a:cubicBezTo>
                <a:cubicBezTo>
                  <a:pt x="3204" y="4449"/>
                  <a:pt x="3053" y="4474"/>
                  <a:pt x="2938" y="4525"/>
                </a:cubicBezTo>
                <a:cubicBezTo>
                  <a:pt x="2072" y="4915"/>
                  <a:pt x="3926" y="5333"/>
                  <a:pt x="5495" y="5757"/>
                </a:cubicBezTo>
                <a:cubicBezTo>
                  <a:pt x="6511" y="6032"/>
                  <a:pt x="7103" y="6463"/>
                  <a:pt x="7395" y="6735"/>
                </a:cubicBezTo>
                <a:cubicBezTo>
                  <a:pt x="7694" y="7145"/>
                  <a:pt x="8028" y="7608"/>
                  <a:pt x="8365" y="8078"/>
                </a:cubicBezTo>
                <a:cubicBezTo>
                  <a:pt x="8407" y="8151"/>
                  <a:pt x="8445" y="8224"/>
                  <a:pt x="8487" y="8290"/>
                </a:cubicBezTo>
                <a:cubicBezTo>
                  <a:pt x="8243" y="8012"/>
                  <a:pt x="7965" y="7729"/>
                  <a:pt x="7680" y="7531"/>
                </a:cubicBezTo>
                <a:cubicBezTo>
                  <a:pt x="7204" y="7198"/>
                  <a:pt x="6229" y="6938"/>
                  <a:pt x="5466" y="6938"/>
                </a:cubicBezTo>
                <a:cubicBezTo>
                  <a:pt x="4945" y="6938"/>
                  <a:pt x="4522" y="7059"/>
                  <a:pt x="4423" y="7361"/>
                </a:cubicBezTo>
                <a:cubicBezTo>
                  <a:pt x="4180" y="8105"/>
                  <a:pt x="5759" y="7779"/>
                  <a:pt x="7109" y="8008"/>
                </a:cubicBezTo>
                <a:cubicBezTo>
                  <a:pt x="8034" y="8164"/>
                  <a:pt x="8699" y="8718"/>
                  <a:pt x="9026" y="9049"/>
                </a:cubicBezTo>
                <a:cubicBezTo>
                  <a:pt x="9057" y="9083"/>
                  <a:pt x="9086" y="9115"/>
                  <a:pt x="9117" y="9145"/>
                </a:cubicBezTo>
                <a:cubicBezTo>
                  <a:pt x="9266" y="9365"/>
                  <a:pt x="9412" y="9577"/>
                  <a:pt x="9548" y="9779"/>
                </a:cubicBezTo>
                <a:cubicBezTo>
                  <a:pt x="9865" y="10252"/>
                  <a:pt x="10168" y="10701"/>
                  <a:pt x="10460" y="11132"/>
                </a:cubicBezTo>
                <a:cubicBezTo>
                  <a:pt x="10080" y="10642"/>
                  <a:pt x="9521" y="9998"/>
                  <a:pt x="8880" y="9553"/>
                </a:cubicBezTo>
                <a:cubicBezTo>
                  <a:pt x="8111" y="9015"/>
                  <a:pt x="7171" y="8749"/>
                  <a:pt x="6450" y="8749"/>
                </a:cubicBezTo>
                <a:cubicBezTo>
                  <a:pt x="6069" y="8749"/>
                  <a:pt x="5750" y="8824"/>
                  <a:pt x="5550" y="8972"/>
                </a:cubicBezTo>
                <a:cubicBezTo>
                  <a:pt x="4973" y="9403"/>
                  <a:pt x="7617" y="9824"/>
                  <a:pt x="8919" y="10294"/>
                </a:cubicBezTo>
                <a:cubicBezTo>
                  <a:pt x="9900" y="10648"/>
                  <a:pt x="10568" y="11355"/>
                  <a:pt x="10836" y="11679"/>
                </a:cubicBezTo>
                <a:cubicBezTo>
                  <a:pt x="11257" y="12288"/>
                  <a:pt x="11678" y="12879"/>
                  <a:pt x="12126" y="13505"/>
                </a:cubicBezTo>
                <a:cubicBezTo>
                  <a:pt x="11538" y="12938"/>
                  <a:pt x="10682" y="12318"/>
                  <a:pt x="9820" y="11737"/>
                </a:cubicBezTo>
                <a:cubicBezTo>
                  <a:pt x="9122" y="11272"/>
                  <a:pt x="8411" y="11081"/>
                  <a:pt x="7837" y="11081"/>
                </a:cubicBezTo>
                <a:cubicBezTo>
                  <a:pt x="7318" y="11081"/>
                  <a:pt x="6912" y="11238"/>
                  <a:pt x="6734" y="11491"/>
                </a:cubicBezTo>
                <a:cubicBezTo>
                  <a:pt x="6361" y="12023"/>
                  <a:pt x="7492" y="12058"/>
                  <a:pt x="9583" y="12527"/>
                </a:cubicBezTo>
                <a:cubicBezTo>
                  <a:pt x="11086" y="12865"/>
                  <a:pt x="12088" y="13651"/>
                  <a:pt x="12537" y="14069"/>
                </a:cubicBezTo>
                <a:cubicBezTo>
                  <a:pt x="12728" y="14330"/>
                  <a:pt x="12923" y="14597"/>
                  <a:pt x="13132" y="14876"/>
                </a:cubicBezTo>
                <a:cubicBezTo>
                  <a:pt x="13365" y="15193"/>
                  <a:pt x="13636" y="15516"/>
                  <a:pt x="13929" y="15833"/>
                </a:cubicBezTo>
                <a:cubicBezTo>
                  <a:pt x="13574" y="15673"/>
                  <a:pt x="13052" y="15436"/>
                  <a:pt x="12474" y="15182"/>
                </a:cubicBezTo>
                <a:cubicBezTo>
                  <a:pt x="11824" y="14897"/>
                  <a:pt x="11197" y="14594"/>
                  <a:pt x="10602" y="14215"/>
                </a:cubicBezTo>
                <a:cubicBezTo>
                  <a:pt x="10086" y="13886"/>
                  <a:pt x="9439" y="13544"/>
                  <a:pt x="8798" y="13544"/>
                </a:cubicBezTo>
                <a:cubicBezTo>
                  <a:pt x="8584" y="13544"/>
                  <a:pt x="8371" y="13582"/>
                  <a:pt x="8164" y="13672"/>
                </a:cubicBezTo>
                <a:cubicBezTo>
                  <a:pt x="7885" y="13791"/>
                  <a:pt x="7767" y="14024"/>
                  <a:pt x="7888" y="14305"/>
                </a:cubicBezTo>
                <a:cubicBezTo>
                  <a:pt x="7965" y="14476"/>
                  <a:pt x="8125" y="14594"/>
                  <a:pt x="8289" y="14685"/>
                </a:cubicBezTo>
                <a:cubicBezTo>
                  <a:pt x="9193" y="15196"/>
                  <a:pt x="10327" y="15339"/>
                  <a:pt x="11326" y="15572"/>
                </a:cubicBezTo>
                <a:cubicBezTo>
                  <a:pt x="12558" y="15861"/>
                  <a:pt x="13616" y="15982"/>
                  <a:pt x="14109" y="16031"/>
                </a:cubicBezTo>
                <a:cubicBezTo>
                  <a:pt x="14377" y="16320"/>
                  <a:pt x="14659" y="16601"/>
                  <a:pt x="14937" y="16873"/>
                </a:cubicBezTo>
                <a:cubicBezTo>
                  <a:pt x="14871" y="16883"/>
                  <a:pt x="14746" y="16904"/>
                  <a:pt x="14517" y="16946"/>
                </a:cubicBezTo>
                <a:cubicBezTo>
                  <a:pt x="14487" y="16951"/>
                  <a:pt x="14451" y="16954"/>
                  <a:pt x="14409" y="16954"/>
                </a:cubicBezTo>
                <a:cubicBezTo>
                  <a:pt x="13737" y="16954"/>
                  <a:pt x="11531" y="16331"/>
                  <a:pt x="10404" y="16177"/>
                </a:cubicBezTo>
                <a:cubicBezTo>
                  <a:pt x="10296" y="16163"/>
                  <a:pt x="10190" y="16156"/>
                  <a:pt x="10086" y="16156"/>
                </a:cubicBezTo>
                <a:cubicBezTo>
                  <a:pt x="9048" y="16156"/>
                  <a:pt x="8340" y="16842"/>
                  <a:pt x="9524" y="17269"/>
                </a:cubicBezTo>
                <a:cubicBezTo>
                  <a:pt x="9880" y="17398"/>
                  <a:pt x="10382" y="17445"/>
                  <a:pt x="10924" y="17445"/>
                </a:cubicBezTo>
                <a:cubicBezTo>
                  <a:pt x="12362" y="17445"/>
                  <a:pt x="14078" y="17116"/>
                  <a:pt x="14078" y="17116"/>
                </a:cubicBezTo>
                <a:lnTo>
                  <a:pt x="15018" y="16949"/>
                </a:lnTo>
                <a:cubicBezTo>
                  <a:pt x="16124" y="18011"/>
                  <a:pt x="17147" y="18825"/>
                  <a:pt x="17147" y="18825"/>
                </a:cubicBezTo>
                <a:lnTo>
                  <a:pt x="17585" y="18536"/>
                </a:lnTo>
                <a:cubicBezTo>
                  <a:pt x="17585" y="18536"/>
                  <a:pt x="16688" y="18279"/>
                  <a:pt x="15191" y="16838"/>
                </a:cubicBezTo>
                <a:cubicBezTo>
                  <a:pt x="15174" y="16731"/>
                  <a:pt x="15153" y="16483"/>
                  <a:pt x="15188" y="15986"/>
                </a:cubicBezTo>
                <a:cubicBezTo>
                  <a:pt x="15299" y="14385"/>
                  <a:pt x="16635" y="12590"/>
                  <a:pt x="15637" y="11028"/>
                </a:cubicBezTo>
                <a:cubicBezTo>
                  <a:pt x="15489" y="10796"/>
                  <a:pt x="15233" y="10627"/>
                  <a:pt x="14988" y="10627"/>
                </a:cubicBezTo>
                <a:cubicBezTo>
                  <a:pt x="14836" y="10627"/>
                  <a:pt x="14687" y="10693"/>
                  <a:pt x="14573" y="10851"/>
                </a:cubicBezTo>
                <a:cubicBezTo>
                  <a:pt x="14356" y="11146"/>
                  <a:pt x="14367" y="11647"/>
                  <a:pt x="14430" y="11988"/>
                </a:cubicBezTo>
                <a:cubicBezTo>
                  <a:pt x="14638" y="13123"/>
                  <a:pt x="14990" y="14128"/>
                  <a:pt x="14892" y="15307"/>
                </a:cubicBezTo>
                <a:cubicBezTo>
                  <a:pt x="14889" y="15363"/>
                  <a:pt x="14889" y="16153"/>
                  <a:pt x="14934" y="16584"/>
                </a:cubicBezTo>
                <a:cubicBezTo>
                  <a:pt x="14732" y="16379"/>
                  <a:pt x="14520" y="16156"/>
                  <a:pt x="14301" y="15906"/>
                </a:cubicBezTo>
                <a:cubicBezTo>
                  <a:pt x="14120" y="15461"/>
                  <a:pt x="13974" y="14994"/>
                  <a:pt x="13869" y="14525"/>
                </a:cubicBezTo>
                <a:cubicBezTo>
                  <a:pt x="13591" y="13275"/>
                  <a:pt x="13897" y="11954"/>
                  <a:pt x="13696" y="10684"/>
                </a:cubicBezTo>
                <a:cubicBezTo>
                  <a:pt x="13653" y="10404"/>
                  <a:pt x="13334" y="9849"/>
                  <a:pt x="13044" y="9849"/>
                </a:cubicBezTo>
                <a:cubicBezTo>
                  <a:pt x="12929" y="9849"/>
                  <a:pt x="12818" y="9936"/>
                  <a:pt x="12731" y="10162"/>
                </a:cubicBezTo>
                <a:cubicBezTo>
                  <a:pt x="12596" y="10517"/>
                  <a:pt x="12760" y="11191"/>
                  <a:pt x="12777" y="11567"/>
                </a:cubicBezTo>
                <a:cubicBezTo>
                  <a:pt x="12836" y="12639"/>
                  <a:pt x="12930" y="13756"/>
                  <a:pt x="13341" y="14758"/>
                </a:cubicBezTo>
                <a:cubicBezTo>
                  <a:pt x="13282" y="14685"/>
                  <a:pt x="13222" y="14608"/>
                  <a:pt x="13163" y="14531"/>
                </a:cubicBezTo>
                <a:cubicBezTo>
                  <a:pt x="13062" y="14253"/>
                  <a:pt x="12620" y="12983"/>
                  <a:pt x="12349" y="11463"/>
                </a:cubicBezTo>
                <a:cubicBezTo>
                  <a:pt x="12047" y="9741"/>
                  <a:pt x="12113" y="8280"/>
                  <a:pt x="11562" y="7813"/>
                </a:cubicBezTo>
                <a:cubicBezTo>
                  <a:pt x="11506" y="7765"/>
                  <a:pt x="11456" y="7743"/>
                  <a:pt x="11411" y="7743"/>
                </a:cubicBezTo>
                <a:cubicBezTo>
                  <a:pt x="11021" y="7743"/>
                  <a:pt x="11078" y="9471"/>
                  <a:pt x="11525" y="11282"/>
                </a:cubicBezTo>
                <a:cubicBezTo>
                  <a:pt x="11799" y="12402"/>
                  <a:pt x="12283" y="13296"/>
                  <a:pt x="12655" y="13871"/>
                </a:cubicBezTo>
                <a:cubicBezTo>
                  <a:pt x="12071" y="13108"/>
                  <a:pt x="11490" y="12329"/>
                  <a:pt x="10936" y="11574"/>
                </a:cubicBezTo>
                <a:cubicBezTo>
                  <a:pt x="10690" y="11164"/>
                  <a:pt x="10080" y="10051"/>
                  <a:pt x="10014" y="8836"/>
                </a:cubicBezTo>
                <a:cubicBezTo>
                  <a:pt x="9931" y="7308"/>
                  <a:pt x="9851" y="6059"/>
                  <a:pt x="9155" y="5294"/>
                </a:cubicBezTo>
                <a:cubicBezTo>
                  <a:pt x="8951" y="5072"/>
                  <a:pt x="8803" y="4962"/>
                  <a:pt x="8709" y="4962"/>
                </a:cubicBezTo>
                <a:cubicBezTo>
                  <a:pt x="8483" y="4962"/>
                  <a:pt x="8575" y="5603"/>
                  <a:pt x="8957" y="6825"/>
                </a:cubicBezTo>
                <a:cubicBezTo>
                  <a:pt x="9329" y="8012"/>
                  <a:pt x="9771" y="9605"/>
                  <a:pt x="10289" y="10680"/>
                </a:cubicBezTo>
                <a:cubicBezTo>
                  <a:pt x="9858" y="10082"/>
                  <a:pt x="9454" y="9515"/>
                  <a:pt x="9089" y="8999"/>
                </a:cubicBezTo>
                <a:cubicBezTo>
                  <a:pt x="8849" y="8471"/>
                  <a:pt x="8268" y="7100"/>
                  <a:pt x="8094" y="5913"/>
                </a:cubicBezTo>
                <a:cubicBezTo>
                  <a:pt x="7913" y="4672"/>
                  <a:pt x="7689" y="3914"/>
                  <a:pt x="7393" y="3914"/>
                </a:cubicBezTo>
                <a:cubicBezTo>
                  <a:pt x="7331" y="3914"/>
                  <a:pt x="7265" y="3948"/>
                  <a:pt x="7196" y="4018"/>
                </a:cubicBezTo>
                <a:cubicBezTo>
                  <a:pt x="6921" y="4292"/>
                  <a:pt x="7395" y="6119"/>
                  <a:pt x="8122" y="7608"/>
                </a:cubicBezTo>
                <a:cubicBezTo>
                  <a:pt x="7819" y="7170"/>
                  <a:pt x="7589" y="6828"/>
                  <a:pt x="7454" y="6630"/>
                </a:cubicBezTo>
                <a:cubicBezTo>
                  <a:pt x="7395" y="6536"/>
                  <a:pt x="7329" y="6439"/>
                  <a:pt x="7252" y="6342"/>
                </a:cubicBezTo>
                <a:cubicBezTo>
                  <a:pt x="7085" y="5736"/>
                  <a:pt x="6657" y="4313"/>
                  <a:pt x="5996" y="2769"/>
                </a:cubicBezTo>
                <a:cubicBezTo>
                  <a:pt x="5323" y="1200"/>
                  <a:pt x="4438" y="0"/>
                  <a:pt x="4147" y="0"/>
                </a:cubicBezTo>
                <a:close/>
              </a:path>
            </a:pathLst>
          </a:custGeom>
          <a:solidFill>
            <a:srgbClr val="F796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cs typeface="+mn-ea"/>
              <a:sym typeface="+mn-lt"/>
            </a:endParaRPr>
          </a:p>
        </p:txBody>
      </p:sp>
      <p:sp>
        <p:nvSpPr>
          <p:cNvPr id="73" name="Google Shape;323;p31">
            <a:extLst>
              <a:ext uri="{FF2B5EF4-FFF2-40B4-BE49-F238E27FC236}">
                <a16:creationId xmlns:a16="http://schemas.microsoft.com/office/drawing/2014/main" id="{5755F493-7116-4321-9F8F-82A5BCBDB759}"/>
              </a:ext>
            </a:extLst>
          </p:cNvPr>
          <p:cNvSpPr/>
          <p:nvPr/>
        </p:nvSpPr>
        <p:spPr>
          <a:xfrm>
            <a:off x="1792076" y="4531397"/>
            <a:ext cx="614823" cy="1660062"/>
          </a:xfrm>
          <a:custGeom>
            <a:avLst/>
            <a:gdLst/>
            <a:ahLst/>
            <a:cxnLst/>
            <a:rect l="l" t="t" r="r" b="b"/>
            <a:pathLst>
              <a:path w="9122" h="24630" extrusionOk="0">
                <a:moveTo>
                  <a:pt x="4581" y="0"/>
                </a:moveTo>
                <a:cubicBezTo>
                  <a:pt x="4489" y="0"/>
                  <a:pt x="4419" y="54"/>
                  <a:pt x="4386" y="188"/>
                </a:cubicBezTo>
                <a:cubicBezTo>
                  <a:pt x="4361" y="282"/>
                  <a:pt x="4386" y="383"/>
                  <a:pt x="4411" y="477"/>
                </a:cubicBezTo>
                <a:cubicBezTo>
                  <a:pt x="4650" y="1389"/>
                  <a:pt x="5113" y="2192"/>
                  <a:pt x="5454" y="3062"/>
                </a:cubicBezTo>
                <a:cubicBezTo>
                  <a:pt x="5962" y="4370"/>
                  <a:pt x="6087" y="6667"/>
                  <a:pt x="6119" y="7648"/>
                </a:cubicBezTo>
                <a:cubicBezTo>
                  <a:pt x="6101" y="7804"/>
                  <a:pt x="6077" y="8003"/>
                  <a:pt x="6052" y="8228"/>
                </a:cubicBezTo>
                <a:cubicBezTo>
                  <a:pt x="5952" y="6527"/>
                  <a:pt x="4932" y="4642"/>
                  <a:pt x="4205" y="4395"/>
                </a:cubicBezTo>
                <a:cubicBezTo>
                  <a:pt x="4128" y="4368"/>
                  <a:pt x="4065" y="4355"/>
                  <a:pt x="4015" y="4355"/>
                </a:cubicBezTo>
                <a:cubicBezTo>
                  <a:pt x="3491" y="4355"/>
                  <a:pt x="4450" y="5776"/>
                  <a:pt x="5235" y="7038"/>
                </a:cubicBezTo>
                <a:cubicBezTo>
                  <a:pt x="5788" y="7932"/>
                  <a:pt x="5927" y="8650"/>
                  <a:pt x="5955" y="9046"/>
                </a:cubicBezTo>
                <a:cubicBezTo>
                  <a:pt x="5893" y="9551"/>
                  <a:pt x="5823" y="10118"/>
                  <a:pt x="5747" y="10695"/>
                </a:cubicBezTo>
                <a:cubicBezTo>
                  <a:pt x="5726" y="10775"/>
                  <a:pt x="5708" y="10855"/>
                  <a:pt x="5691" y="10932"/>
                </a:cubicBezTo>
                <a:cubicBezTo>
                  <a:pt x="5705" y="10559"/>
                  <a:pt x="5691" y="10163"/>
                  <a:pt x="5618" y="9825"/>
                </a:cubicBezTo>
                <a:cubicBezTo>
                  <a:pt x="5435" y="8961"/>
                  <a:pt x="4288" y="7425"/>
                  <a:pt x="3565" y="7425"/>
                </a:cubicBezTo>
                <a:cubicBezTo>
                  <a:pt x="3490" y="7425"/>
                  <a:pt x="3420" y="7441"/>
                  <a:pt x="3356" y="7477"/>
                </a:cubicBezTo>
                <a:cubicBezTo>
                  <a:pt x="2670" y="7856"/>
                  <a:pt x="4048" y="8695"/>
                  <a:pt x="4877" y="9784"/>
                </a:cubicBezTo>
                <a:cubicBezTo>
                  <a:pt x="5447" y="10528"/>
                  <a:pt x="5555" y="11388"/>
                  <a:pt x="5569" y="11854"/>
                </a:cubicBezTo>
                <a:cubicBezTo>
                  <a:pt x="5565" y="11899"/>
                  <a:pt x="5565" y="11944"/>
                  <a:pt x="5569" y="11986"/>
                </a:cubicBezTo>
                <a:cubicBezTo>
                  <a:pt x="5527" y="12247"/>
                  <a:pt x="5489" y="12504"/>
                  <a:pt x="5451" y="12745"/>
                </a:cubicBezTo>
                <a:cubicBezTo>
                  <a:pt x="5360" y="13308"/>
                  <a:pt x="5276" y="13837"/>
                  <a:pt x="5196" y="14355"/>
                </a:cubicBezTo>
                <a:cubicBezTo>
                  <a:pt x="5252" y="13736"/>
                  <a:pt x="5280" y="12883"/>
                  <a:pt x="5117" y="12122"/>
                </a:cubicBezTo>
                <a:cubicBezTo>
                  <a:pt x="4817" y="10720"/>
                  <a:pt x="3794" y="9506"/>
                  <a:pt x="3078" y="9425"/>
                </a:cubicBezTo>
                <a:cubicBezTo>
                  <a:pt x="3065" y="9424"/>
                  <a:pt x="3052" y="9423"/>
                  <a:pt x="3041" y="9423"/>
                </a:cubicBezTo>
                <a:cubicBezTo>
                  <a:pt x="2425" y="9423"/>
                  <a:pt x="4022" y="11480"/>
                  <a:pt x="4640" y="12689"/>
                </a:cubicBezTo>
                <a:cubicBezTo>
                  <a:pt x="5113" y="13618"/>
                  <a:pt x="5120" y="14588"/>
                  <a:pt x="5096" y="15009"/>
                </a:cubicBezTo>
                <a:cubicBezTo>
                  <a:pt x="4988" y="15743"/>
                  <a:pt x="4891" y="16464"/>
                  <a:pt x="4793" y="17225"/>
                </a:cubicBezTo>
                <a:cubicBezTo>
                  <a:pt x="4748" y="16411"/>
                  <a:pt x="4549" y="15375"/>
                  <a:pt x="4310" y="14359"/>
                </a:cubicBezTo>
                <a:cubicBezTo>
                  <a:pt x="3973" y="12913"/>
                  <a:pt x="3010" y="12059"/>
                  <a:pt x="2365" y="12059"/>
                </a:cubicBezTo>
                <a:cubicBezTo>
                  <a:pt x="2318" y="12059"/>
                  <a:pt x="2272" y="12064"/>
                  <a:pt x="2229" y="12073"/>
                </a:cubicBezTo>
                <a:cubicBezTo>
                  <a:pt x="1589" y="12209"/>
                  <a:pt x="2392" y="13005"/>
                  <a:pt x="3600" y="14776"/>
                </a:cubicBezTo>
                <a:cubicBezTo>
                  <a:pt x="4470" y="16050"/>
                  <a:pt x="4664" y="17309"/>
                  <a:pt x="4706" y="17918"/>
                </a:cubicBezTo>
                <a:cubicBezTo>
                  <a:pt x="4668" y="18241"/>
                  <a:pt x="4629" y="18569"/>
                  <a:pt x="4591" y="18913"/>
                </a:cubicBezTo>
                <a:cubicBezTo>
                  <a:pt x="4546" y="19306"/>
                  <a:pt x="4525" y="19727"/>
                  <a:pt x="4522" y="20159"/>
                </a:cubicBezTo>
                <a:cubicBezTo>
                  <a:pt x="4372" y="19797"/>
                  <a:pt x="4153" y="19268"/>
                  <a:pt x="3902" y="18686"/>
                </a:cubicBezTo>
                <a:cubicBezTo>
                  <a:pt x="3621" y="18039"/>
                  <a:pt x="3374" y="17389"/>
                  <a:pt x="3192" y="16703"/>
                </a:cubicBezTo>
                <a:cubicBezTo>
                  <a:pt x="2991" y="15918"/>
                  <a:pt x="2633" y="14946"/>
                  <a:pt x="1784" y="14644"/>
                </a:cubicBezTo>
                <a:cubicBezTo>
                  <a:pt x="1708" y="14617"/>
                  <a:pt x="1634" y="14604"/>
                  <a:pt x="1566" y="14604"/>
                </a:cubicBezTo>
                <a:cubicBezTo>
                  <a:pt x="1377" y="14604"/>
                  <a:pt x="1224" y="14707"/>
                  <a:pt x="1151" y="14919"/>
                </a:cubicBezTo>
                <a:cubicBezTo>
                  <a:pt x="1088" y="15096"/>
                  <a:pt x="1126" y="15291"/>
                  <a:pt x="1182" y="15468"/>
                </a:cubicBezTo>
                <a:cubicBezTo>
                  <a:pt x="1495" y="16460"/>
                  <a:pt x="2225" y="17337"/>
                  <a:pt x="2800" y="18190"/>
                </a:cubicBezTo>
                <a:cubicBezTo>
                  <a:pt x="3502" y="19243"/>
                  <a:pt x="4191" y="20054"/>
                  <a:pt x="4518" y="20423"/>
                </a:cubicBezTo>
                <a:cubicBezTo>
                  <a:pt x="4518" y="20820"/>
                  <a:pt x="4528" y="21220"/>
                  <a:pt x="4549" y="21606"/>
                </a:cubicBezTo>
                <a:cubicBezTo>
                  <a:pt x="4494" y="21567"/>
                  <a:pt x="4390" y="21501"/>
                  <a:pt x="4191" y="21373"/>
                </a:cubicBezTo>
                <a:cubicBezTo>
                  <a:pt x="3767" y="21095"/>
                  <a:pt x="2476" y="18941"/>
                  <a:pt x="1710" y="18005"/>
                </a:cubicBezTo>
                <a:cubicBezTo>
                  <a:pt x="1336" y="17548"/>
                  <a:pt x="846" y="17290"/>
                  <a:pt x="516" y="17290"/>
                </a:cubicBezTo>
                <a:cubicBezTo>
                  <a:pt x="171" y="17290"/>
                  <a:pt x="1" y="17572"/>
                  <a:pt x="322" y="18200"/>
                </a:cubicBezTo>
                <a:cubicBezTo>
                  <a:pt x="949" y="19431"/>
                  <a:pt x="3753" y="21199"/>
                  <a:pt x="3753" y="21199"/>
                </a:cubicBezTo>
                <a:lnTo>
                  <a:pt x="4557" y="21717"/>
                </a:lnTo>
                <a:cubicBezTo>
                  <a:pt x="4640" y="23248"/>
                  <a:pt x="4831" y="24542"/>
                  <a:pt x="4831" y="24542"/>
                </a:cubicBezTo>
                <a:lnTo>
                  <a:pt x="5350" y="24629"/>
                </a:lnTo>
                <a:cubicBezTo>
                  <a:pt x="5350" y="24629"/>
                  <a:pt x="4870" y="23829"/>
                  <a:pt x="4758" y="21755"/>
                </a:cubicBezTo>
                <a:cubicBezTo>
                  <a:pt x="4821" y="21662"/>
                  <a:pt x="4971" y="21470"/>
                  <a:pt x="5336" y="21129"/>
                </a:cubicBezTo>
                <a:cubicBezTo>
                  <a:pt x="6511" y="20033"/>
                  <a:pt x="8714" y="19637"/>
                  <a:pt x="9048" y="17814"/>
                </a:cubicBezTo>
                <a:cubicBezTo>
                  <a:pt x="9122" y="17407"/>
                  <a:pt x="8925" y="16943"/>
                  <a:pt x="8506" y="16943"/>
                </a:cubicBezTo>
                <a:cubicBezTo>
                  <a:pt x="8469" y="16943"/>
                  <a:pt x="8431" y="16946"/>
                  <a:pt x="8390" y="16954"/>
                </a:cubicBezTo>
                <a:cubicBezTo>
                  <a:pt x="8035" y="17024"/>
                  <a:pt x="7698" y="17396"/>
                  <a:pt x="7513" y="17689"/>
                </a:cubicBezTo>
                <a:cubicBezTo>
                  <a:pt x="6891" y="18659"/>
                  <a:pt x="6460" y="19637"/>
                  <a:pt x="5586" y="20433"/>
                </a:cubicBezTo>
                <a:cubicBezTo>
                  <a:pt x="5545" y="20468"/>
                  <a:pt x="5005" y="21045"/>
                  <a:pt x="4745" y="21394"/>
                </a:cubicBezTo>
                <a:cubicBezTo>
                  <a:pt x="4737" y="21105"/>
                  <a:pt x="4734" y="20799"/>
                  <a:pt x="4741" y="20465"/>
                </a:cubicBezTo>
                <a:cubicBezTo>
                  <a:pt x="4915" y="20016"/>
                  <a:pt x="5127" y="19574"/>
                  <a:pt x="5371" y="19160"/>
                </a:cubicBezTo>
                <a:cubicBezTo>
                  <a:pt x="6021" y="18057"/>
                  <a:pt x="7145" y="17302"/>
                  <a:pt x="7868" y="16234"/>
                </a:cubicBezTo>
                <a:cubicBezTo>
                  <a:pt x="8056" y="15954"/>
                  <a:pt x="8226" y="15119"/>
                  <a:pt x="7792" y="15119"/>
                </a:cubicBezTo>
                <a:cubicBezTo>
                  <a:pt x="7719" y="15119"/>
                  <a:pt x="7628" y="15143"/>
                  <a:pt x="7518" y="15197"/>
                </a:cubicBezTo>
                <a:cubicBezTo>
                  <a:pt x="7176" y="15364"/>
                  <a:pt x="6832" y="15966"/>
                  <a:pt x="6592" y="16255"/>
                </a:cubicBezTo>
                <a:cubicBezTo>
                  <a:pt x="5903" y="17076"/>
                  <a:pt x="5211" y="17960"/>
                  <a:pt x="4825" y="18972"/>
                </a:cubicBezTo>
                <a:cubicBezTo>
                  <a:pt x="4835" y="18874"/>
                  <a:pt x="4841" y="18781"/>
                  <a:pt x="4852" y="18683"/>
                </a:cubicBezTo>
                <a:cubicBezTo>
                  <a:pt x="4967" y="18412"/>
                  <a:pt x="5509" y="17180"/>
                  <a:pt x="6352" y="15886"/>
                </a:cubicBezTo>
                <a:cubicBezTo>
                  <a:pt x="7301" y="14418"/>
                  <a:pt x="8353" y="13398"/>
                  <a:pt x="8265" y="12682"/>
                </a:cubicBezTo>
                <a:cubicBezTo>
                  <a:pt x="8249" y="12553"/>
                  <a:pt x="8194" y="12493"/>
                  <a:pt x="8107" y="12493"/>
                </a:cubicBezTo>
                <a:cubicBezTo>
                  <a:pt x="7717" y="12493"/>
                  <a:pt x="6697" y="13706"/>
                  <a:pt x="5869" y="15190"/>
                </a:cubicBezTo>
                <a:cubicBezTo>
                  <a:pt x="5308" y="16196"/>
                  <a:pt x="5047" y="17180"/>
                  <a:pt x="4929" y="17856"/>
                </a:cubicBezTo>
                <a:cubicBezTo>
                  <a:pt x="5023" y="16899"/>
                  <a:pt x="5130" y="15931"/>
                  <a:pt x="5242" y="15002"/>
                </a:cubicBezTo>
                <a:cubicBezTo>
                  <a:pt x="5339" y="14532"/>
                  <a:pt x="5656" y="13305"/>
                  <a:pt x="6435" y="12372"/>
                </a:cubicBezTo>
                <a:cubicBezTo>
                  <a:pt x="7417" y="11200"/>
                  <a:pt x="8210" y="10232"/>
                  <a:pt x="8223" y="9196"/>
                </a:cubicBezTo>
                <a:cubicBezTo>
                  <a:pt x="8227" y="8811"/>
                  <a:pt x="8172" y="8624"/>
                  <a:pt x="8062" y="8624"/>
                </a:cubicBezTo>
                <a:cubicBezTo>
                  <a:pt x="7875" y="8624"/>
                  <a:pt x="7527" y="9159"/>
                  <a:pt x="7033" y="10184"/>
                </a:cubicBezTo>
                <a:cubicBezTo>
                  <a:pt x="6495" y="11304"/>
                  <a:pt x="5732" y="12769"/>
                  <a:pt x="5378" y="13906"/>
                </a:cubicBezTo>
                <a:cubicBezTo>
                  <a:pt x="5468" y="13175"/>
                  <a:pt x="5562" y="12487"/>
                  <a:pt x="5649" y="11860"/>
                </a:cubicBezTo>
                <a:cubicBezTo>
                  <a:pt x="5833" y="11311"/>
                  <a:pt x="6344" y="9909"/>
                  <a:pt x="7027" y="8928"/>
                </a:cubicBezTo>
                <a:cubicBezTo>
                  <a:pt x="7882" y="7695"/>
                  <a:pt x="8218" y="6927"/>
                  <a:pt x="7689" y="6927"/>
                </a:cubicBezTo>
                <a:cubicBezTo>
                  <a:pt x="7682" y="6927"/>
                  <a:pt x="7674" y="6927"/>
                  <a:pt x="7667" y="6927"/>
                </a:cubicBezTo>
                <a:cubicBezTo>
                  <a:pt x="7277" y="6941"/>
                  <a:pt x="6373" y="8597"/>
                  <a:pt x="5889" y="10184"/>
                </a:cubicBezTo>
                <a:cubicBezTo>
                  <a:pt x="5969" y="9655"/>
                  <a:pt x="6031" y="9248"/>
                  <a:pt x="6070" y="9011"/>
                </a:cubicBezTo>
                <a:cubicBezTo>
                  <a:pt x="6091" y="8904"/>
                  <a:pt x="6105" y="8788"/>
                  <a:pt x="6122" y="8663"/>
                </a:cubicBezTo>
                <a:cubicBezTo>
                  <a:pt x="6411" y="8107"/>
                  <a:pt x="7068" y="6774"/>
                  <a:pt x="7639" y="5195"/>
                </a:cubicBezTo>
                <a:cubicBezTo>
                  <a:pt x="8259" y="3470"/>
                  <a:pt x="8413" y="1889"/>
                  <a:pt x="8123" y="1889"/>
                </a:cubicBezTo>
                <a:cubicBezTo>
                  <a:pt x="8062" y="1889"/>
                  <a:pt x="7980" y="1960"/>
                  <a:pt x="7879" y="2116"/>
                </a:cubicBezTo>
                <a:cubicBezTo>
                  <a:pt x="7351" y="2933"/>
                  <a:pt x="6769" y="6694"/>
                  <a:pt x="6136" y="8517"/>
                </a:cubicBezTo>
                <a:cubicBezTo>
                  <a:pt x="6167" y="8215"/>
                  <a:pt x="6192" y="7884"/>
                  <a:pt x="6209" y="7553"/>
                </a:cubicBezTo>
                <a:cubicBezTo>
                  <a:pt x="6286" y="7230"/>
                  <a:pt x="6404" y="6892"/>
                  <a:pt x="6456" y="6593"/>
                </a:cubicBezTo>
                <a:cubicBezTo>
                  <a:pt x="6537" y="6137"/>
                  <a:pt x="6599" y="5675"/>
                  <a:pt x="6633" y="5212"/>
                </a:cubicBezTo>
                <a:cubicBezTo>
                  <a:pt x="6689" y="4488"/>
                  <a:pt x="6686" y="3754"/>
                  <a:pt x="6574" y="3034"/>
                </a:cubicBezTo>
                <a:cubicBezTo>
                  <a:pt x="6439" y="2182"/>
                  <a:pt x="6140" y="1385"/>
                  <a:pt x="5559" y="741"/>
                </a:cubicBezTo>
                <a:cubicBezTo>
                  <a:pt x="5448" y="615"/>
                  <a:pt x="4893" y="0"/>
                  <a:pt x="4581" y="0"/>
                </a:cubicBezTo>
                <a:close/>
              </a:path>
            </a:pathLst>
          </a:custGeom>
          <a:solidFill>
            <a:srgbClr val="F796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cs typeface="+mn-ea"/>
              <a:sym typeface="+mn-lt"/>
            </a:endParaRPr>
          </a:p>
        </p:txBody>
      </p:sp>
      <p:sp>
        <p:nvSpPr>
          <p:cNvPr id="74" name="Google Shape;324;p31">
            <a:extLst>
              <a:ext uri="{FF2B5EF4-FFF2-40B4-BE49-F238E27FC236}">
                <a16:creationId xmlns:a16="http://schemas.microsoft.com/office/drawing/2014/main" id="{EF27E24B-E173-47D9-A67A-2BE004D154AD}"/>
              </a:ext>
            </a:extLst>
          </p:cNvPr>
          <p:cNvSpPr/>
          <p:nvPr/>
        </p:nvSpPr>
        <p:spPr>
          <a:xfrm>
            <a:off x="7560698" y="4817730"/>
            <a:ext cx="1626214" cy="1829491"/>
          </a:xfrm>
          <a:custGeom>
            <a:avLst/>
            <a:gdLst/>
            <a:ahLst/>
            <a:cxnLst/>
            <a:rect l="l" t="t" r="r" b="b"/>
            <a:pathLst>
              <a:path w="12736" h="14328" extrusionOk="0">
                <a:moveTo>
                  <a:pt x="3103" y="0"/>
                </a:moveTo>
                <a:cubicBezTo>
                  <a:pt x="3039" y="0"/>
                  <a:pt x="3012" y="82"/>
                  <a:pt x="3038" y="261"/>
                </a:cubicBezTo>
                <a:cubicBezTo>
                  <a:pt x="3146" y="981"/>
                  <a:pt x="4677" y="3375"/>
                  <a:pt x="5223" y="4711"/>
                </a:cubicBezTo>
                <a:cubicBezTo>
                  <a:pt x="5091" y="4523"/>
                  <a:pt x="4938" y="4325"/>
                  <a:pt x="4785" y="4133"/>
                </a:cubicBezTo>
                <a:cubicBezTo>
                  <a:pt x="4670" y="3911"/>
                  <a:pt x="4569" y="3667"/>
                  <a:pt x="4451" y="3473"/>
                </a:cubicBezTo>
                <a:cubicBezTo>
                  <a:pt x="4270" y="3177"/>
                  <a:pt x="4075" y="2888"/>
                  <a:pt x="3867" y="2614"/>
                </a:cubicBezTo>
                <a:cubicBezTo>
                  <a:pt x="3543" y="2179"/>
                  <a:pt x="3178" y="1768"/>
                  <a:pt x="2760" y="1424"/>
                </a:cubicBezTo>
                <a:cubicBezTo>
                  <a:pt x="2263" y="1013"/>
                  <a:pt x="1702" y="710"/>
                  <a:pt x="1058" y="637"/>
                </a:cubicBezTo>
                <a:cubicBezTo>
                  <a:pt x="997" y="629"/>
                  <a:pt x="812" y="607"/>
                  <a:pt x="620" y="607"/>
                </a:cubicBezTo>
                <a:cubicBezTo>
                  <a:pt x="318" y="607"/>
                  <a:pt x="0" y="662"/>
                  <a:pt x="130" y="909"/>
                </a:cubicBezTo>
                <a:cubicBezTo>
                  <a:pt x="164" y="971"/>
                  <a:pt x="227" y="1016"/>
                  <a:pt x="286" y="1058"/>
                </a:cubicBezTo>
                <a:cubicBezTo>
                  <a:pt x="871" y="1448"/>
                  <a:pt x="1525" y="1670"/>
                  <a:pt x="2147" y="1991"/>
                </a:cubicBezTo>
                <a:cubicBezTo>
                  <a:pt x="3077" y="2471"/>
                  <a:pt x="4281" y="3695"/>
                  <a:pt x="4782" y="4231"/>
                </a:cubicBezTo>
                <a:cubicBezTo>
                  <a:pt x="4851" y="4329"/>
                  <a:pt x="4935" y="4451"/>
                  <a:pt x="5032" y="4589"/>
                </a:cubicBezTo>
                <a:cubicBezTo>
                  <a:pt x="4266" y="3817"/>
                  <a:pt x="3062" y="3304"/>
                  <a:pt x="2396" y="3304"/>
                </a:cubicBezTo>
                <a:cubicBezTo>
                  <a:pt x="2282" y="3304"/>
                  <a:pt x="2183" y="3319"/>
                  <a:pt x="2106" y="3351"/>
                </a:cubicBezTo>
                <a:cubicBezTo>
                  <a:pt x="1448" y="3622"/>
                  <a:pt x="2823" y="3977"/>
                  <a:pt x="3984" y="4325"/>
                </a:cubicBezTo>
                <a:cubicBezTo>
                  <a:pt x="4740" y="4551"/>
                  <a:pt x="5171" y="4889"/>
                  <a:pt x="5383" y="5098"/>
                </a:cubicBezTo>
                <a:cubicBezTo>
                  <a:pt x="5596" y="5407"/>
                  <a:pt x="5835" y="5762"/>
                  <a:pt x="6079" y="6121"/>
                </a:cubicBezTo>
                <a:cubicBezTo>
                  <a:pt x="6107" y="6176"/>
                  <a:pt x="6134" y="6228"/>
                  <a:pt x="6166" y="6280"/>
                </a:cubicBezTo>
                <a:cubicBezTo>
                  <a:pt x="5988" y="6068"/>
                  <a:pt x="5787" y="5853"/>
                  <a:pt x="5578" y="5696"/>
                </a:cubicBezTo>
                <a:cubicBezTo>
                  <a:pt x="5217" y="5427"/>
                  <a:pt x="4451" y="5205"/>
                  <a:pt x="3871" y="5205"/>
                </a:cubicBezTo>
                <a:cubicBezTo>
                  <a:pt x="3512" y="5205"/>
                  <a:pt x="3225" y="5290"/>
                  <a:pt x="3149" y="5501"/>
                </a:cubicBezTo>
                <a:cubicBezTo>
                  <a:pt x="2955" y="6050"/>
                  <a:pt x="4141" y="5838"/>
                  <a:pt x="5143" y="6040"/>
                </a:cubicBezTo>
                <a:cubicBezTo>
                  <a:pt x="5829" y="6176"/>
                  <a:pt x="6312" y="6604"/>
                  <a:pt x="6552" y="6858"/>
                </a:cubicBezTo>
                <a:cubicBezTo>
                  <a:pt x="6573" y="6885"/>
                  <a:pt x="6594" y="6910"/>
                  <a:pt x="6615" y="6935"/>
                </a:cubicBezTo>
                <a:cubicBezTo>
                  <a:pt x="6723" y="7098"/>
                  <a:pt x="6827" y="7261"/>
                  <a:pt x="6924" y="7415"/>
                </a:cubicBezTo>
                <a:cubicBezTo>
                  <a:pt x="7151" y="7776"/>
                  <a:pt x="7366" y="8114"/>
                  <a:pt x="7575" y="8444"/>
                </a:cubicBezTo>
                <a:cubicBezTo>
                  <a:pt x="7303" y="8069"/>
                  <a:pt x="6897" y="7578"/>
                  <a:pt x="6431" y="7230"/>
                </a:cubicBezTo>
                <a:cubicBezTo>
                  <a:pt x="5847" y="6798"/>
                  <a:pt x="5119" y="6579"/>
                  <a:pt x="4573" y="6579"/>
                </a:cubicBezTo>
                <a:cubicBezTo>
                  <a:pt x="4316" y="6579"/>
                  <a:pt x="4098" y="6628"/>
                  <a:pt x="3957" y="6726"/>
                </a:cubicBezTo>
                <a:cubicBezTo>
                  <a:pt x="3518" y="7035"/>
                  <a:pt x="5481" y="7404"/>
                  <a:pt x="6441" y="7786"/>
                </a:cubicBezTo>
                <a:cubicBezTo>
                  <a:pt x="7165" y="8072"/>
                  <a:pt x="7652" y="8611"/>
                  <a:pt x="7843" y="8859"/>
                </a:cubicBezTo>
                <a:cubicBezTo>
                  <a:pt x="8146" y="9321"/>
                  <a:pt x="8445" y="9777"/>
                  <a:pt x="8769" y="10250"/>
                </a:cubicBezTo>
                <a:cubicBezTo>
                  <a:pt x="8340" y="9815"/>
                  <a:pt x="7718" y="9335"/>
                  <a:pt x="7085" y="8883"/>
                </a:cubicBezTo>
                <a:cubicBezTo>
                  <a:pt x="6553" y="8506"/>
                  <a:pt x="6001" y="8349"/>
                  <a:pt x="5564" y="8349"/>
                </a:cubicBezTo>
                <a:cubicBezTo>
                  <a:pt x="5203" y="8349"/>
                  <a:pt x="4919" y="8456"/>
                  <a:pt x="4788" y="8632"/>
                </a:cubicBezTo>
                <a:cubicBezTo>
                  <a:pt x="4496" y="9022"/>
                  <a:pt x="5338" y="9071"/>
                  <a:pt x="6890" y="9467"/>
                </a:cubicBezTo>
                <a:cubicBezTo>
                  <a:pt x="8003" y="9753"/>
                  <a:pt x="8737" y="10362"/>
                  <a:pt x="9061" y="10681"/>
                </a:cubicBezTo>
                <a:cubicBezTo>
                  <a:pt x="9200" y="10880"/>
                  <a:pt x="9339" y="11085"/>
                  <a:pt x="9489" y="11298"/>
                </a:cubicBezTo>
                <a:cubicBezTo>
                  <a:pt x="9656" y="11537"/>
                  <a:pt x="9854" y="11784"/>
                  <a:pt x="10063" y="12028"/>
                </a:cubicBezTo>
                <a:cubicBezTo>
                  <a:pt x="9802" y="11899"/>
                  <a:pt x="9416" y="11711"/>
                  <a:pt x="8991" y="11510"/>
                </a:cubicBezTo>
                <a:cubicBezTo>
                  <a:pt x="8514" y="11283"/>
                  <a:pt x="8052" y="11043"/>
                  <a:pt x="7613" y="10747"/>
                </a:cubicBezTo>
                <a:cubicBezTo>
                  <a:pt x="7224" y="10485"/>
                  <a:pt x="6732" y="10207"/>
                  <a:pt x="6242" y="10207"/>
                </a:cubicBezTo>
                <a:cubicBezTo>
                  <a:pt x="6096" y="10207"/>
                  <a:pt x="5951" y="10232"/>
                  <a:pt x="5808" y="10288"/>
                </a:cubicBezTo>
                <a:cubicBezTo>
                  <a:pt x="5596" y="10375"/>
                  <a:pt x="5501" y="10546"/>
                  <a:pt x="5588" y="10758"/>
                </a:cubicBezTo>
                <a:cubicBezTo>
                  <a:pt x="5641" y="10887"/>
                  <a:pt x="5759" y="10977"/>
                  <a:pt x="5877" y="11050"/>
                </a:cubicBezTo>
                <a:cubicBezTo>
                  <a:pt x="6542" y="11450"/>
                  <a:pt x="7387" y="11579"/>
                  <a:pt x="8125" y="11778"/>
                </a:cubicBezTo>
                <a:cubicBezTo>
                  <a:pt x="9040" y="12017"/>
                  <a:pt x="9826" y="12133"/>
                  <a:pt x="10192" y="12178"/>
                </a:cubicBezTo>
                <a:cubicBezTo>
                  <a:pt x="10386" y="12400"/>
                  <a:pt x="10592" y="12616"/>
                  <a:pt x="10794" y="12825"/>
                </a:cubicBezTo>
                <a:cubicBezTo>
                  <a:pt x="10744" y="12832"/>
                  <a:pt x="10651" y="12846"/>
                  <a:pt x="10476" y="12870"/>
                </a:cubicBezTo>
                <a:cubicBezTo>
                  <a:pt x="10459" y="12873"/>
                  <a:pt x="10438" y="12874"/>
                  <a:pt x="10415" y="12874"/>
                </a:cubicBezTo>
                <a:cubicBezTo>
                  <a:pt x="9937" y="12874"/>
                  <a:pt x="8275" y="12348"/>
                  <a:pt x="7425" y="12209"/>
                </a:cubicBezTo>
                <a:cubicBezTo>
                  <a:pt x="7327" y="12192"/>
                  <a:pt x="7230" y="12185"/>
                  <a:pt x="7137" y="12185"/>
                </a:cubicBezTo>
                <a:cubicBezTo>
                  <a:pt x="6390" y="12185"/>
                  <a:pt x="5890" y="12668"/>
                  <a:pt x="6744" y="13005"/>
                </a:cubicBezTo>
                <a:cubicBezTo>
                  <a:pt x="7055" y="13128"/>
                  <a:pt x="7521" y="13170"/>
                  <a:pt x="8010" y="13170"/>
                </a:cubicBezTo>
                <a:cubicBezTo>
                  <a:pt x="9030" y="13170"/>
                  <a:pt x="10147" y="12988"/>
                  <a:pt x="10147" y="12988"/>
                </a:cubicBezTo>
                <a:lnTo>
                  <a:pt x="10852" y="12884"/>
                </a:lnTo>
                <a:cubicBezTo>
                  <a:pt x="11653" y="13702"/>
                  <a:pt x="12401" y="14328"/>
                  <a:pt x="12401" y="14328"/>
                </a:cubicBezTo>
                <a:lnTo>
                  <a:pt x="12735" y="14126"/>
                </a:lnTo>
                <a:cubicBezTo>
                  <a:pt x="12735" y="14126"/>
                  <a:pt x="12070" y="13914"/>
                  <a:pt x="10985" y="12804"/>
                </a:cubicBezTo>
                <a:cubicBezTo>
                  <a:pt x="10974" y="12724"/>
                  <a:pt x="10961" y="12539"/>
                  <a:pt x="10998" y="12167"/>
                </a:cubicBezTo>
                <a:cubicBezTo>
                  <a:pt x="11117" y="10977"/>
                  <a:pt x="12154" y="9665"/>
                  <a:pt x="11441" y="8479"/>
                </a:cubicBezTo>
                <a:cubicBezTo>
                  <a:pt x="11333" y="8300"/>
                  <a:pt x="11139" y="8165"/>
                  <a:pt x="10952" y="8165"/>
                </a:cubicBezTo>
                <a:cubicBezTo>
                  <a:pt x="10843" y="8165"/>
                  <a:pt x="10736" y="8212"/>
                  <a:pt x="10651" y="8323"/>
                </a:cubicBezTo>
                <a:cubicBezTo>
                  <a:pt x="10484" y="8538"/>
                  <a:pt x="10481" y="8910"/>
                  <a:pt x="10518" y="9168"/>
                </a:cubicBezTo>
                <a:cubicBezTo>
                  <a:pt x="10651" y="10017"/>
                  <a:pt x="10891" y="10779"/>
                  <a:pt x="10794" y="11656"/>
                </a:cubicBezTo>
                <a:cubicBezTo>
                  <a:pt x="10790" y="11698"/>
                  <a:pt x="10773" y="12289"/>
                  <a:pt x="10797" y="12609"/>
                </a:cubicBezTo>
                <a:cubicBezTo>
                  <a:pt x="10651" y="12452"/>
                  <a:pt x="10497" y="12282"/>
                  <a:pt x="10338" y="12091"/>
                </a:cubicBezTo>
                <a:cubicBezTo>
                  <a:pt x="10213" y="11753"/>
                  <a:pt x="10115" y="11402"/>
                  <a:pt x="10046" y="11050"/>
                </a:cubicBezTo>
                <a:cubicBezTo>
                  <a:pt x="9864" y="10111"/>
                  <a:pt x="10122" y="9133"/>
                  <a:pt x="10000" y="8180"/>
                </a:cubicBezTo>
                <a:cubicBezTo>
                  <a:pt x="9973" y="7969"/>
                  <a:pt x="9744" y="7542"/>
                  <a:pt x="9527" y="7542"/>
                </a:cubicBezTo>
                <a:cubicBezTo>
                  <a:pt x="9443" y="7542"/>
                  <a:pt x="9362" y="7606"/>
                  <a:pt x="9294" y="7770"/>
                </a:cubicBezTo>
                <a:cubicBezTo>
                  <a:pt x="9182" y="8030"/>
                  <a:pt x="9291" y="8538"/>
                  <a:pt x="9297" y="8820"/>
                </a:cubicBezTo>
                <a:cubicBezTo>
                  <a:pt x="9315" y="9620"/>
                  <a:pt x="9363" y="10455"/>
                  <a:pt x="9649" y="11214"/>
                </a:cubicBezTo>
                <a:cubicBezTo>
                  <a:pt x="9604" y="11155"/>
                  <a:pt x="9562" y="11099"/>
                  <a:pt x="9520" y="11040"/>
                </a:cubicBezTo>
                <a:cubicBezTo>
                  <a:pt x="9450" y="10831"/>
                  <a:pt x="9148" y="9871"/>
                  <a:pt x="8978" y="8733"/>
                </a:cubicBezTo>
                <a:cubicBezTo>
                  <a:pt x="8790" y="7439"/>
                  <a:pt x="8869" y="6350"/>
                  <a:pt x="8469" y="5991"/>
                </a:cubicBezTo>
                <a:cubicBezTo>
                  <a:pt x="8427" y="5953"/>
                  <a:pt x="8389" y="5936"/>
                  <a:pt x="8355" y="5936"/>
                </a:cubicBezTo>
                <a:cubicBezTo>
                  <a:pt x="8067" y="5936"/>
                  <a:pt x="8073" y="7223"/>
                  <a:pt x="8365" y="8580"/>
                </a:cubicBezTo>
                <a:cubicBezTo>
                  <a:pt x="8549" y="9422"/>
                  <a:pt x="8887" y="10100"/>
                  <a:pt x="9155" y="10535"/>
                </a:cubicBezTo>
                <a:cubicBezTo>
                  <a:pt x="8734" y="9954"/>
                  <a:pt x="8320" y="9360"/>
                  <a:pt x="7923" y="8785"/>
                </a:cubicBezTo>
                <a:cubicBezTo>
                  <a:pt x="7746" y="8472"/>
                  <a:pt x="7318" y="7627"/>
                  <a:pt x="7293" y="6722"/>
                </a:cubicBezTo>
                <a:cubicBezTo>
                  <a:pt x="7262" y="5581"/>
                  <a:pt x="7231" y="4645"/>
                  <a:pt x="6726" y="4061"/>
                </a:cubicBezTo>
                <a:cubicBezTo>
                  <a:pt x="6577" y="3888"/>
                  <a:pt x="6468" y="3803"/>
                  <a:pt x="6399" y="3803"/>
                </a:cubicBezTo>
                <a:cubicBezTo>
                  <a:pt x="6233" y="3803"/>
                  <a:pt x="6288" y="4282"/>
                  <a:pt x="6545" y="5198"/>
                </a:cubicBezTo>
                <a:cubicBezTo>
                  <a:pt x="6799" y="6092"/>
                  <a:pt x="7095" y="7290"/>
                  <a:pt x="7457" y="8104"/>
                </a:cubicBezTo>
                <a:cubicBezTo>
                  <a:pt x="7147" y="7648"/>
                  <a:pt x="6858" y="7216"/>
                  <a:pt x="6598" y="6823"/>
                </a:cubicBezTo>
                <a:cubicBezTo>
                  <a:pt x="6431" y="6423"/>
                  <a:pt x="6027" y="5386"/>
                  <a:pt x="5922" y="4499"/>
                </a:cubicBezTo>
                <a:cubicBezTo>
                  <a:pt x="5813" y="3562"/>
                  <a:pt x="5662" y="2990"/>
                  <a:pt x="5438" y="2990"/>
                </a:cubicBezTo>
                <a:cubicBezTo>
                  <a:pt x="5393" y="2990"/>
                  <a:pt x="5344" y="3013"/>
                  <a:pt x="5293" y="3062"/>
                </a:cubicBezTo>
                <a:cubicBezTo>
                  <a:pt x="5081" y="3264"/>
                  <a:pt x="5394" y="4638"/>
                  <a:pt x="5905" y="5766"/>
                </a:cubicBezTo>
                <a:cubicBezTo>
                  <a:pt x="5689" y="5428"/>
                  <a:pt x="5526" y="5170"/>
                  <a:pt x="5429" y="5018"/>
                </a:cubicBezTo>
                <a:cubicBezTo>
                  <a:pt x="5387" y="4947"/>
                  <a:pt x="5338" y="4875"/>
                  <a:pt x="5286" y="4798"/>
                </a:cubicBezTo>
                <a:cubicBezTo>
                  <a:pt x="5171" y="4342"/>
                  <a:pt x="4882" y="3271"/>
                  <a:pt x="4423" y="2105"/>
                </a:cubicBezTo>
                <a:cubicBezTo>
                  <a:pt x="3954" y="917"/>
                  <a:pt x="3318" y="0"/>
                  <a:pt x="3103" y="0"/>
                </a:cubicBezTo>
                <a:close/>
              </a:path>
            </a:pathLst>
          </a:custGeom>
          <a:solidFill>
            <a:srgbClr val="F796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+mn-ea"/>
              <a:sym typeface="+mn-lt"/>
            </a:endParaRPr>
          </a:p>
        </p:txBody>
      </p:sp>
      <p:sp>
        <p:nvSpPr>
          <p:cNvPr id="75" name="Google Shape;325;p31">
            <a:extLst>
              <a:ext uri="{FF2B5EF4-FFF2-40B4-BE49-F238E27FC236}">
                <a16:creationId xmlns:a16="http://schemas.microsoft.com/office/drawing/2014/main" id="{9D1CA152-020C-428F-9BA6-A95408DD3B4C}"/>
              </a:ext>
            </a:extLst>
          </p:cNvPr>
          <p:cNvSpPr/>
          <p:nvPr/>
        </p:nvSpPr>
        <p:spPr>
          <a:xfrm>
            <a:off x="8511068" y="4631639"/>
            <a:ext cx="1351688" cy="2172712"/>
          </a:xfrm>
          <a:custGeom>
            <a:avLst/>
            <a:gdLst/>
            <a:ahLst/>
            <a:cxnLst/>
            <a:rect l="l" t="t" r="r" b="b"/>
            <a:pathLst>
              <a:path w="10586" h="17016" extrusionOk="0">
                <a:moveTo>
                  <a:pt x="8443" y="0"/>
                </a:moveTo>
                <a:cubicBezTo>
                  <a:pt x="8399" y="0"/>
                  <a:pt x="8354" y="25"/>
                  <a:pt x="8310" y="82"/>
                </a:cubicBezTo>
                <a:cubicBezTo>
                  <a:pt x="8264" y="142"/>
                  <a:pt x="8250" y="214"/>
                  <a:pt x="8239" y="288"/>
                </a:cubicBezTo>
                <a:cubicBezTo>
                  <a:pt x="8125" y="980"/>
                  <a:pt x="8191" y="1669"/>
                  <a:pt x="8156" y="2369"/>
                </a:cubicBezTo>
                <a:cubicBezTo>
                  <a:pt x="8104" y="3412"/>
                  <a:pt x="7485" y="5012"/>
                  <a:pt x="7203" y="5691"/>
                </a:cubicBezTo>
                <a:cubicBezTo>
                  <a:pt x="7144" y="5792"/>
                  <a:pt x="7067" y="5921"/>
                  <a:pt x="6980" y="6067"/>
                </a:cubicBezTo>
                <a:cubicBezTo>
                  <a:pt x="7433" y="4877"/>
                  <a:pt x="7318" y="3283"/>
                  <a:pt x="6900" y="2890"/>
                </a:cubicBezTo>
                <a:cubicBezTo>
                  <a:pt x="6828" y="2823"/>
                  <a:pt x="6770" y="2792"/>
                  <a:pt x="6725" y="2792"/>
                </a:cubicBezTo>
                <a:cubicBezTo>
                  <a:pt x="6448" y="2792"/>
                  <a:pt x="6648" y="3970"/>
                  <a:pt x="6789" y="5006"/>
                </a:cubicBezTo>
                <a:cubicBezTo>
                  <a:pt x="6893" y="5785"/>
                  <a:pt x="6765" y="6317"/>
                  <a:pt x="6664" y="6595"/>
                </a:cubicBezTo>
                <a:cubicBezTo>
                  <a:pt x="6465" y="6919"/>
                  <a:pt x="6246" y="7284"/>
                  <a:pt x="6017" y="7653"/>
                </a:cubicBezTo>
                <a:cubicBezTo>
                  <a:pt x="5978" y="7702"/>
                  <a:pt x="5940" y="7750"/>
                  <a:pt x="5905" y="7796"/>
                </a:cubicBezTo>
                <a:cubicBezTo>
                  <a:pt x="6027" y="7549"/>
                  <a:pt x="6142" y="7274"/>
                  <a:pt x="6197" y="7020"/>
                </a:cubicBezTo>
                <a:cubicBezTo>
                  <a:pt x="6348" y="6320"/>
                  <a:pt x="5969" y="4730"/>
                  <a:pt x="5402" y="4730"/>
                </a:cubicBezTo>
                <a:cubicBezTo>
                  <a:pt x="5393" y="4730"/>
                  <a:pt x="5385" y="4730"/>
                  <a:pt x="5376" y="4731"/>
                </a:cubicBezTo>
                <a:cubicBezTo>
                  <a:pt x="4792" y="4776"/>
                  <a:pt x="5474" y="5771"/>
                  <a:pt x="5704" y="6766"/>
                </a:cubicBezTo>
                <a:cubicBezTo>
                  <a:pt x="5863" y="7448"/>
                  <a:pt x="5672" y="8063"/>
                  <a:pt x="5540" y="8387"/>
                </a:cubicBezTo>
                <a:cubicBezTo>
                  <a:pt x="5522" y="8418"/>
                  <a:pt x="5512" y="8447"/>
                  <a:pt x="5498" y="8477"/>
                </a:cubicBezTo>
                <a:cubicBezTo>
                  <a:pt x="5390" y="8644"/>
                  <a:pt x="5286" y="8805"/>
                  <a:pt x="5185" y="8958"/>
                </a:cubicBezTo>
                <a:cubicBezTo>
                  <a:pt x="4952" y="9312"/>
                  <a:pt x="4732" y="9646"/>
                  <a:pt x="4520" y="9974"/>
                </a:cubicBezTo>
                <a:cubicBezTo>
                  <a:pt x="4747" y="9574"/>
                  <a:pt x="5025" y="8999"/>
                  <a:pt x="5150" y="8429"/>
                </a:cubicBezTo>
                <a:cubicBezTo>
                  <a:pt x="5376" y="7385"/>
                  <a:pt x="5053" y="6244"/>
                  <a:pt x="4590" y="5969"/>
                </a:cubicBezTo>
                <a:cubicBezTo>
                  <a:pt x="4560" y="5952"/>
                  <a:pt x="4534" y="5943"/>
                  <a:pt x="4512" y="5943"/>
                </a:cubicBezTo>
                <a:cubicBezTo>
                  <a:pt x="4186" y="5943"/>
                  <a:pt x="4604" y="7705"/>
                  <a:pt x="4649" y="8669"/>
                </a:cubicBezTo>
                <a:cubicBezTo>
                  <a:pt x="4687" y="9449"/>
                  <a:pt x="4395" y="10113"/>
                  <a:pt x="4252" y="10391"/>
                </a:cubicBezTo>
                <a:cubicBezTo>
                  <a:pt x="3953" y="10857"/>
                  <a:pt x="3664" y="11316"/>
                  <a:pt x="3366" y="11807"/>
                </a:cubicBezTo>
                <a:cubicBezTo>
                  <a:pt x="3584" y="11236"/>
                  <a:pt x="3766" y="10471"/>
                  <a:pt x="3915" y="9706"/>
                </a:cubicBezTo>
                <a:cubicBezTo>
                  <a:pt x="4145" y="8537"/>
                  <a:pt x="3671" y="7615"/>
                  <a:pt x="3199" y="7514"/>
                </a:cubicBezTo>
                <a:cubicBezTo>
                  <a:pt x="3171" y="7508"/>
                  <a:pt x="3145" y="7505"/>
                  <a:pt x="3122" y="7505"/>
                </a:cubicBezTo>
                <a:cubicBezTo>
                  <a:pt x="2757" y="7505"/>
                  <a:pt x="3040" y="8289"/>
                  <a:pt x="3303" y="9775"/>
                </a:cubicBezTo>
                <a:cubicBezTo>
                  <a:pt x="3504" y="10906"/>
                  <a:pt x="3250" y="11821"/>
                  <a:pt x="3094" y="12253"/>
                </a:cubicBezTo>
                <a:cubicBezTo>
                  <a:pt x="2969" y="12458"/>
                  <a:pt x="2840" y="12670"/>
                  <a:pt x="2708" y="12893"/>
                </a:cubicBezTo>
                <a:cubicBezTo>
                  <a:pt x="2558" y="13147"/>
                  <a:pt x="2415" y="13428"/>
                  <a:pt x="2280" y="13717"/>
                </a:cubicBezTo>
                <a:cubicBezTo>
                  <a:pt x="2290" y="13428"/>
                  <a:pt x="2301" y="13001"/>
                  <a:pt x="2308" y="12527"/>
                </a:cubicBezTo>
                <a:cubicBezTo>
                  <a:pt x="2318" y="11999"/>
                  <a:pt x="2346" y="11480"/>
                  <a:pt x="2436" y="10962"/>
                </a:cubicBezTo>
                <a:cubicBezTo>
                  <a:pt x="2537" y="10360"/>
                  <a:pt x="2593" y="9591"/>
                  <a:pt x="2106" y="9125"/>
                </a:cubicBezTo>
                <a:cubicBezTo>
                  <a:pt x="2021" y="9044"/>
                  <a:pt x="1930" y="9001"/>
                  <a:pt x="1838" y="9001"/>
                </a:cubicBezTo>
                <a:cubicBezTo>
                  <a:pt x="1753" y="9001"/>
                  <a:pt x="1668" y="9039"/>
                  <a:pt x="1591" y="9118"/>
                </a:cubicBezTo>
                <a:cubicBezTo>
                  <a:pt x="1493" y="9219"/>
                  <a:pt x="1463" y="9365"/>
                  <a:pt x="1445" y="9504"/>
                </a:cubicBezTo>
                <a:cubicBezTo>
                  <a:pt x="1354" y="10273"/>
                  <a:pt x="1584" y="11098"/>
                  <a:pt x="1709" y="11853"/>
                </a:cubicBezTo>
                <a:cubicBezTo>
                  <a:pt x="1866" y="12781"/>
                  <a:pt x="2085" y="13547"/>
                  <a:pt x="2197" y="13898"/>
                </a:cubicBezTo>
                <a:cubicBezTo>
                  <a:pt x="2075" y="14170"/>
                  <a:pt x="1959" y="14444"/>
                  <a:pt x="1855" y="14712"/>
                </a:cubicBezTo>
                <a:cubicBezTo>
                  <a:pt x="1827" y="14671"/>
                  <a:pt x="1779" y="14591"/>
                  <a:pt x="1681" y="14444"/>
                </a:cubicBezTo>
                <a:cubicBezTo>
                  <a:pt x="1479" y="14125"/>
                  <a:pt x="1261" y="12263"/>
                  <a:pt x="1028" y="11393"/>
                </a:cubicBezTo>
                <a:cubicBezTo>
                  <a:pt x="889" y="10875"/>
                  <a:pt x="543" y="10505"/>
                  <a:pt x="295" y="10505"/>
                </a:cubicBezTo>
                <a:cubicBezTo>
                  <a:pt x="125" y="10505"/>
                  <a:pt x="1" y="10679"/>
                  <a:pt x="22" y="11098"/>
                </a:cubicBezTo>
                <a:cubicBezTo>
                  <a:pt x="71" y="12131"/>
                  <a:pt x="1438" y="14191"/>
                  <a:pt x="1438" y="14191"/>
                </a:cubicBezTo>
                <a:lnTo>
                  <a:pt x="1824" y="14793"/>
                </a:lnTo>
                <a:cubicBezTo>
                  <a:pt x="1413" y="15857"/>
                  <a:pt x="1149" y="16797"/>
                  <a:pt x="1149" y="16797"/>
                </a:cubicBezTo>
                <a:lnTo>
                  <a:pt x="1473" y="17015"/>
                </a:lnTo>
                <a:cubicBezTo>
                  <a:pt x="1473" y="17015"/>
                  <a:pt x="1389" y="16326"/>
                  <a:pt x="1953" y="14879"/>
                </a:cubicBezTo>
                <a:cubicBezTo>
                  <a:pt x="2022" y="14834"/>
                  <a:pt x="2186" y="14751"/>
                  <a:pt x="2537" y="14629"/>
                </a:cubicBezTo>
                <a:cubicBezTo>
                  <a:pt x="3671" y="14246"/>
                  <a:pt x="5296" y="14650"/>
                  <a:pt x="6083" y="13508"/>
                </a:cubicBezTo>
                <a:cubicBezTo>
                  <a:pt x="6271" y="13234"/>
                  <a:pt x="6267" y="12813"/>
                  <a:pt x="5898" y="12726"/>
                </a:cubicBezTo>
                <a:cubicBezTo>
                  <a:pt x="5855" y="12716"/>
                  <a:pt x="5811" y="12711"/>
                  <a:pt x="5765" y="12711"/>
                </a:cubicBezTo>
                <a:cubicBezTo>
                  <a:pt x="5526" y="12711"/>
                  <a:pt x="5255" y="12836"/>
                  <a:pt x="5074" y="12956"/>
                </a:cubicBezTo>
                <a:cubicBezTo>
                  <a:pt x="4353" y="13425"/>
                  <a:pt x="3759" y="13958"/>
                  <a:pt x="2920" y="14232"/>
                </a:cubicBezTo>
                <a:cubicBezTo>
                  <a:pt x="2882" y="14246"/>
                  <a:pt x="2335" y="14472"/>
                  <a:pt x="2054" y="14629"/>
                </a:cubicBezTo>
                <a:cubicBezTo>
                  <a:pt x="2134" y="14430"/>
                  <a:pt x="2227" y="14218"/>
                  <a:pt x="2335" y="13996"/>
                </a:cubicBezTo>
                <a:cubicBezTo>
                  <a:pt x="2593" y="13741"/>
                  <a:pt x="2871" y="13508"/>
                  <a:pt x="3163" y="13300"/>
                </a:cubicBezTo>
                <a:cubicBezTo>
                  <a:pt x="3943" y="12747"/>
                  <a:pt x="4941" y="12580"/>
                  <a:pt x="5759" y="12075"/>
                </a:cubicBezTo>
                <a:cubicBezTo>
                  <a:pt x="6009" y="11921"/>
                  <a:pt x="6465" y="11261"/>
                  <a:pt x="5870" y="11261"/>
                </a:cubicBezTo>
                <a:cubicBezTo>
                  <a:pt x="5861" y="11261"/>
                  <a:pt x="5852" y="11261"/>
                  <a:pt x="5842" y="11261"/>
                </a:cubicBezTo>
                <a:cubicBezTo>
                  <a:pt x="5557" y="11268"/>
                  <a:pt x="5140" y="11574"/>
                  <a:pt x="4886" y="11696"/>
                </a:cubicBezTo>
                <a:cubicBezTo>
                  <a:pt x="4165" y="12044"/>
                  <a:pt x="3421" y="12434"/>
                  <a:pt x="2850" y="13004"/>
                </a:cubicBezTo>
                <a:cubicBezTo>
                  <a:pt x="2885" y="12941"/>
                  <a:pt x="2920" y="12879"/>
                  <a:pt x="2955" y="12816"/>
                </a:cubicBezTo>
                <a:cubicBezTo>
                  <a:pt x="3118" y="12667"/>
                  <a:pt x="3867" y="11995"/>
                  <a:pt x="4837" y="11372"/>
                </a:cubicBezTo>
                <a:cubicBezTo>
                  <a:pt x="5933" y="10666"/>
                  <a:pt x="6959" y="10290"/>
                  <a:pt x="7120" y="9779"/>
                </a:cubicBezTo>
                <a:cubicBezTo>
                  <a:pt x="7162" y="9645"/>
                  <a:pt x="7104" y="9585"/>
                  <a:pt x="6972" y="9585"/>
                </a:cubicBezTo>
                <a:cubicBezTo>
                  <a:pt x="6600" y="9585"/>
                  <a:pt x="5642" y="10069"/>
                  <a:pt x="4722" y="10750"/>
                </a:cubicBezTo>
                <a:cubicBezTo>
                  <a:pt x="4030" y="11265"/>
                  <a:pt x="3553" y="11853"/>
                  <a:pt x="3265" y="12277"/>
                </a:cubicBezTo>
                <a:cubicBezTo>
                  <a:pt x="3619" y="11654"/>
                  <a:pt x="3992" y="11028"/>
                  <a:pt x="4350" y="10430"/>
                </a:cubicBezTo>
                <a:cubicBezTo>
                  <a:pt x="4562" y="10141"/>
                  <a:pt x="5153" y="9399"/>
                  <a:pt x="5972" y="9007"/>
                </a:cubicBezTo>
                <a:cubicBezTo>
                  <a:pt x="6998" y="8509"/>
                  <a:pt x="7836" y="8092"/>
                  <a:pt x="8159" y="7392"/>
                </a:cubicBezTo>
                <a:cubicBezTo>
                  <a:pt x="8300" y="7092"/>
                  <a:pt x="8306" y="6945"/>
                  <a:pt x="8184" y="6945"/>
                </a:cubicBezTo>
                <a:cubicBezTo>
                  <a:pt x="8023" y="6945"/>
                  <a:pt x="7639" y="7202"/>
                  <a:pt x="7050" y="7698"/>
                </a:cubicBezTo>
                <a:cubicBezTo>
                  <a:pt x="6340" y="8297"/>
                  <a:pt x="5370" y="9059"/>
                  <a:pt x="4778" y="9727"/>
                </a:cubicBezTo>
                <a:cubicBezTo>
                  <a:pt x="5066" y="9257"/>
                  <a:pt x="5341" y="8815"/>
                  <a:pt x="5592" y="8415"/>
                </a:cubicBezTo>
                <a:cubicBezTo>
                  <a:pt x="5888" y="8098"/>
                  <a:pt x="6664" y="7302"/>
                  <a:pt x="7429" y="6843"/>
                </a:cubicBezTo>
                <a:cubicBezTo>
                  <a:pt x="8403" y="6255"/>
                  <a:pt x="8866" y="5834"/>
                  <a:pt x="8477" y="5677"/>
                </a:cubicBezTo>
                <a:cubicBezTo>
                  <a:pt x="8461" y="5670"/>
                  <a:pt x="8442" y="5667"/>
                  <a:pt x="8420" y="5667"/>
                </a:cubicBezTo>
                <a:cubicBezTo>
                  <a:pt x="8076" y="5667"/>
                  <a:pt x="7036" y="6473"/>
                  <a:pt x="6271" y="7347"/>
                </a:cubicBezTo>
                <a:cubicBezTo>
                  <a:pt x="6486" y="7013"/>
                  <a:pt x="6653" y="6756"/>
                  <a:pt x="6754" y="6606"/>
                </a:cubicBezTo>
                <a:cubicBezTo>
                  <a:pt x="6799" y="6539"/>
                  <a:pt x="6844" y="6463"/>
                  <a:pt x="6893" y="6383"/>
                </a:cubicBezTo>
                <a:cubicBezTo>
                  <a:pt x="7262" y="6094"/>
                  <a:pt x="8118" y="5388"/>
                  <a:pt x="8991" y="4487"/>
                </a:cubicBezTo>
                <a:cubicBezTo>
                  <a:pt x="9985" y="3459"/>
                  <a:pt x="10586" y="2380"/>
                  <a:pt x="10303" y="2380"/>
                </a:cubicBezTo>
                <a:cubicBezTo>
                  <a:pt x="10258" y="2380"/>
                  <a:pt x="10191" y="2407"/>
                  <a:pt x="10101" y="2465"/>
                </a:cubicBezTo>
                <a:cubicBezTo>
                  <a:pt x="9489" y="2859"/>
                  <a:pt x="7937" y="5242"/>
                  <a:pt x="6949" y="6289"/>
                </a:cubicBezTo>
                <a:cubicBezTo>
                  <a:pt x="7064" y="6094"/>
                  <a:pt x="7182" y="5876"/>
                  <a:pt x="7293" y="5656"/>
                </a:cubicBezTo>
                <a:cubicBezTo>
                  <a:pt x="7446" y="5458"/>
                  <a:pt x="7631" y="5266"/>
                  <a:pt x="7756" y="5078"/>
                </a:cubicBezTo>
                <a:cubicBezTo>
                  <a:pt x="7951" y="4790"/>
                  <a:pt x="8135" y="4494"/>
                  <a:pt x="8302" y="4191"/>
                </a:cubicBezTo>
                <a:cubicBezTo>
                  <a:pt x="8560" y="3715"/>
                  <a:pt x="8786" y="3214"/>
                  <a:pt x="8928" y="2692"/>
                </a:cubicBezTo>
                <a:cubicBezTo>
                  <a:pt x="9095" y="2069"/>
                  <a:pt x="9137" y="1436"/>
                  <a:pt x="8943" y="816"/>
                </a:cubicBezTo>
                <a:cubicBezTo>
                  <a:pt x="8898" y="688"/>
                  <a:pt x="8677" y="0"/>
                  <a:pt x="8443" y="0"/>
                </a:cubicBezTo>
                <a:close/>
              </a:path>
            </a:pathLst>
          </a:custGeom>
          <a:solidFill>
            <a:srgbClr val="F796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+mn-ea"/>
              <a:sym typeface="+mn-lt"/>
            </a:endParaRPr>
          </a:p>
        </p:txBody>
      </p:sp>
      <p:sp>
        <p:nvSpPr>
          <p:cNvPr id="76" name="Google Shape;326;p31">
            <a:extLst>
              <a:ext uri="{FF2B5EF4-FFF2-40B4-BE49-F238E27FC236}">
                <a16:creationId xmlns:a16="http://schemas.microsoft.com/office/drawing/2014/main" id="{56AD48A3-D756-475B-948E-2CB592452F3E}"/>
              </a:ext>
            </a:extLst>
          </p:cNvPr>
          <p:cNvSpPr/>
          <p:nvPr/>
        </p:nvSpPr>
        <p:spPr>
          <a:xfrm>
            <a:off x="9412128" y="4635952"/>
            <a:ext cx="1351561" cy="2172968"/>
          </a:xfrm>
          <a:custGeom>
            <a:avLst/>
            <a:gdLst/>
            <a:ahLst/>
            <a:cxnLst/>
            <a:rect l="l" t="t" r="r" b="b"/>
            <a:pathLst>
              <a:path w="10585" h="17018" extrusionOk="0">
                <a:moveTo>
                  <a:pt x="8444" y="0"/>
                </a:moveTo>
                <a:cubicBezTo>
                  <a:pt x="8400" y="0"/>
                  <a:pt x="8355" y="24"/>
                  <a:pt x="8311" y="81"/>
                </a:cubicBezTo>
                <a:cubicBezTo>
                  <a:pt x="8266" y="140"/>
                  <a:pt x="8252" y="213"/>
                  <a:pt x="8242" y="286"/>
                </a:cubicBezTo>
                <a:cubicBezTo>
                  <a:pt x="8127" y="982"/>
                  <a:pt x="8193" y="1668"/>
                  <a:pt x="8158" y="2367"/>
                </a:cubicBezTo>
                <a:cubicBezTo>
                  <a:pt x="8102" y="3411"/>
                  <a:pt x="7483" y="5014"/>
                  <a:pt x="7205" y="5690"/>
                </a:cubicBezTo>
                <a:cubicBezTo>
                  <a:pt x="7145" y="5794"/>
                  <a:pt x="7069" y="5919"/>
                  <a:pt x="6982" y="6069"/>
                </a:cubicBezTo>
                <a:cubicBezTo>
                  <a:pt x="7434" y="4879"/>
                  <a:pt x="7316" y="3282"/>
                  <a:pt x="6898" y="2889"/>
                </a:cubicBezTo>
                <a:cubicBezTo>
                  <a:pt x="6827" y="2822"/>
                  <a:pt x="6769" y="2791"/>
                  <a:pt x="6725" y="2791"/>
                </a:cubicBezTo>
                <a:cubicBezTo>
                  <a:pt x="6450" y="2791"/>
                  <a:pt x="6650" y="3968"/>
                  <a:pt x="6791" y="5004"/>
                </a:cubicBezTo>
                <a:cubicBezTo>
                  <a:pt x="6895" y="5783"/>
                  <a:pt x="6766" y="6316"/>
                  <a:pt x="6662" y="6594"/>
                </a:cubicBezTo>
                <a:cubicBezTo>
                  <a:pt x="6467" y="6918"/>
                  <a:pt x="6245" y="7283"/>
                  <a:pt x="6018" y="7652"/>
                </a:cubicBezTo>
                <a:cubicBezTo>
                  <a:pt x="5980" y="7700"/>
                  <a:pt x="5941" y="7749"/>
                  <a:pt x="5907" y="7798"/>
                </a:cubicBezTo>
                <a:cubicBezTo>
                  <a:pt x="6029" y="7548"/>
                  <a:pt x="6143" y="7273"/>
                  <a:pt x="6196" y="7022"/>
                </a:cubicBezTo>
                <a:cubicBezTo>
                  <a:pt x="6350" y="6319"/>
                  <a:pt x="5971" y="4728"/>
                  <a:pt x="5400" y="4728"/>
                </a:cubicBezTo>
                <a:cubicBezTo>
                  <a:pt x="5392" y="4728"/>
                  <a:pt x="5383" y="4729"/>
                  <a:pt x="5374" y="4729"/>
                </a:cubicBezTo>
                <a:cubicBezTo>
                  <a:pt x="4793" y="4778"/>
                  <a:pt x="5472" y="5770"/>
                  <a:pt x="5705" y="6764"/>
                </a:cubicBezTo>
                <a:cubicBezTo>
                  <a:pt x="5865" y="7447"/>
                  <a:pt x="5674" y="8066"/>
                  <a:pt x="5538" y="8386"/>
                </a:cubicBezTo>
                <a:cubicBezTo>
                  <a:pt x="5524" y="8417"/>
                  <a:pt x="5511" y="8445"/>
                  <a:pt x="5500" y="8476"/>
                </a:cubicBezTo>
                <a:cubicBezTo>
                  <a:pt x="5392" y="8643"/>
                  <a:pt x="5288" y="8803"/>
                  <a:pt x="5187" y="8956"/>
                </a:cubicBezTo>
                <a:cubicBezTo>
                  <a:pt x="4954" y="9311"/>
                  <a:pt x="4731" y="9645"/>
                  <a:pt x="4519" y="9976"/>
                </a:cubicBezTo>
                <a:cubicBezTo>
                  <a:pt x="4748" y="9572"/>
                  <a:pt x="5027" y="8998"/>
                  <a:pt x="5152" y="8431"/>
                </a:cubicBezTo>
                <a:cubicBezTo>
                  <a:pt x="5378" y="7384"/>
                  <a:pt x="5051" y="6246"/>
                  <a:pt x="4589" y="5971"/>
                </a:cubicBezTo>
                <a:cubicBezTo>
                  <a:pt x="4559" y="5953"/>
                  <a:pt x="4532" y="5945"/>
                  <a:pt x="4510" y="5945"/>
                </a:cubicBezTo>
                <a:cubicBezTo>
                  <a:pt x="4185" y="5945"/>
                  <a:pt x="4605" y="7705"/>
                  <a:pt x="4651" y="8671"/>
                </a:cubicBezTo>
                <a:cubicBezTo>
                  <a:pt x="4689" y="9447"/>
                  <a:pt x="4397" y="10112"/>
                  <a:pt x="4251" y="10390"/>
                </a:cubicBezTo>
                <a:cubicBezTo>
                  <a:pt x="3955" y="10856"/>
                  <a:pt x="3666" y="11315"/>
                  <a:pt x="3367" y="11806"/>
                </a:cubicBezTo>
                <a:cubicBezTo>
                  <a:pt x="3587" y="11235"/>
                  <a:pt x="3767" y="10470"/>
                  <a:pt x="3917" y="9708"/>
                </a:cubicBezTo>
                <a:cubicBezTo>
                  <a:pt x="4143" y="8539"/>
                  <a:pt x="3674" y="7614"/>
                  <a:pt x="3197" y="7513"/>
                </a:cubicBezTo>
                <a:cubicBezTo>
                  <a:pt x="3169" y="7506"/>
                  <a:pt x="3144" y="7503"/>
                  <a:pt x="3121" y="7503"/>
                </a:cubicBezTo>
                <a:cubicBezTo>
                  <a:pt x="2759" y="7503"/>
                  <a:pt x="3043" y="8287"/>
                  <a:pt x="3304" y="9774"/>
                </a:cubicBezTo>
                <a:cubicBezTo>
                  <a:pt x="3507" y="10905"/>
                  <a:pt x="3253" y="11824"/>
                  <a:pt x="3096" y="12251"/>
                </a:cubicBezTo>
                <a:cubicBezTo>
                  <a:pt x="2970" y="12457"/>
                  <a:pt x="2842" y="12672"/>
                  <a:pt x="2710" y="12892"/>
                </a:cubicBezTo>
                <a:cubicBezTo>
                  <a:pt x="2560" y="13145"/>
                  <a:pt x="2418" y="13427"/>
                  <a:pt x="2282" y="13719"/>
                </a:cubicBezTo>
                <a:cubicBezTo>
                  <a:pt x="2288" y="13427"/>
                  <a:pt x="2302" y="12999"/>
                  <a:pt x="2309" y="12526"/>
                </a:cubicBezTo>
                <a:cubicBezTo>
                  <a:pt x="2320" y="12001"/>
                  <a:pt x="2348" y="11482"/>
                  <a:pt x="2439" y="10960"/>
                </a:cubicBezTo>
                <a:cubicBezTo>
                  <a:pt x="2539" y="10362"/>
                  <a:pt x="2591" y="9590"/>
                  <a:pt x="2108" y="9127"/>
                </a:cubicBezTo>
                <a:cubicBezTo>
                  <a:pt x="2023" y="9044"/>
                  <a:pt x="1930" y="9000"/>
                  <a:pt x="1838" y="9000"/>
                </a:cubicBezTo>
                <a:cubicBezTo>
                  <a:pt x="1753" y="9000"/>
                  <a:pt x="1668" y="9038"/>
                  <a:pt x="1593" y="9117"/>
                </a:cubicBezTo>
                <a:cubicBezTo>
                  <a:pt x="1495" y="9221"/>
                  <a:pt x="1464" y="9364"/>
                  <a:pt x="1447" y="9502"/>
                </a:cubicBezTo>
                <a:cubicBezTo>
                  <a:pt x="1356" y="10271"/>
                  <a:pt x="1583" y="11096"/>
                  <a:pt x="1711" y="11851"/>
                </a:cubicBezTo>
                <a:cubicBezTo>
                  <a:pt x="1867" y="12784"/>
                  <a:pt x="2087" y="13545"/>
                  <a:pt x="2198" y="13900"/>
                </a:cubicBezTo>
                <a:cubicBezTo>
                  <a:pt x="2076" y="14168"/>
                  <a:pt x="1962" y="14443"/>
                  <a:pt x="1857" y="14711"/>
                </a:cubicBezTo>
                <a:cubicBezTo>
                  <a:pt x="1829" y="14669"/>
                  <a:pt x="1781" y="14592"/>
                  <a:pt x="1683" y="14443"/>
                </a:cubicBezTo>
                <a:cubicBezTo>
                  <a:pt x="1478" y="14127"/>
                  <a:pt x="1262" y="12262"/>
                  <a:pt x="1029" y="11392"/>
                </a:cubicBezTo>
                <a:cubicBezTo>
                  <a:pt x="889" y="10874"/>
                  <a:pt x="543" y="10504"/>
                  <a:pt x="295" y="10504"/>
                </a:cubicBezTo>
                <a:cubicBezTo>
                  <a:pt x="125" y="10504"/>
                  <a:pt x="0" y="10679"/>
                  <a:pt x="20" y="11100"/>
                </a:cubicBezTo>
                <a:cubicBezTo>
                  <a:pt x="72" y="12129"/>
                  <a:pt x="1440" y="14193"/>
                  <a:pt x="1440" y="14193"/>
                </a:cubicBezTo>
                <a:lnTo>
                  <a:pt x="1826" y="14791"/>
                </a:lnTo>
                <a:cubicBezTo>
                  <a:pt x="1416" y="15859"/>
                  <a:pt x="1151" y="16799"/>
                  <a:pt x="1151" y="16799"/>
                </a:cubicBezTo>
                <a:lnTo>
                  <a:pt x="1474" y="17017"/>
                </a:lnTo>
                <a:cubicBezTo>
                  <a:pt x="1474" y="17017"/>
                  <a:pt x="1391" y="16325"/>
                  <a:pt x="1954" y="14878"/>
                </a:cubicBezTo>
                <a:cubicBezTo>
                  <a:pt x="2024" y="14833"/>
                  <a:pt x="2184" y="14749"/>
                  <a:pt x="2539" y="14628"/>
                </a:cubicBezTo>
                <a:cubicBezTo>
                  <a:pt x="3674" y="14245"/>
                  <a:pt x="5294" y="14648"/>
                  <a:pt x="6081" y="13510"/>
                </a:cubicBezTo>
                <a:cubicBezTo>
                  <a:pt x="6272" y="13236"/>
                  <a:pt x="6265" y="12811"/>
                  <a:pt x="5896" y="12725"/>
                </a:cubicBezTo>
                <a:cubicBezTo>
                  <a:pt x="5854" y="12715"/>
                  <a:pt x="5809" y="12710"/>
                  <a:pt x="5764" y="12710"/>
                </a:cubicBezTo>
                <a:cubicBezTo>
                  <a:pt x="5526" y="12710"/>
                  <a:pt x="5256" y="12834"/>
                  <a:pt x="5076" y="12954"/>
                </a:cubicBezTo>
                <a:cubicBezTo>
                  <a:pt x="4355" y="13427"/>
                  <a:pt x="3760" y="13960"/>
                  <a:pt x="2922" y="14231"/>
                </a:cubicBezTo>
                <a:cubicBezTo>
                  <a:pt x="2884" y="14245"/>
                  <a:pt x="2338" y="14471"/>
                  <a:pt x="2055" y="14628"/>
                </a:cubicBezTo>
                <a:cubicBezTo>
                  <a:pt x="2135" y="14429"/>
                  <a:pt x="2230" y="14220"/>
                  <a:pt x="2338" y="13995"/>
                </a:cubicBezTo>
                <a:cubicBezTo>
                  <a:pt x="2595" y="13744"/>
                  <a:pt x="2873" y="13507"/>
                  <a:pt x="3165" y="13298"/>
                </a:cubicBezTo>
                <a:cubicBezTo>
                  <a:pt x="3945" y="12749"/>
                  <a:pt x="4944" y="12578"/>
                  <a:pt x="5761" y="12074"/>
                </a:cubicBezTo>
                <a:cubicBezTo>
                  <a:pt x="6008" y="11923"/>
                  <a:pt x="6463" y="11260"/>
                  <a:pt x="5869" y="11260"/>
                </a:cubicBezTo>
                <a:cubicBezTo>
                  <a:pt x="5860" y="11260"/>
                  <a:pt x="5851" y="11260"/>
                  <a:pt x="5841" y="11260"/>
                </a:cubicBezTo>
                <a:cubicBezTo>
                  <a:pt x="5559" y="11270"/>
                  <a:pt x="5141" y="11573"/>
                  <a:pt x="4888" y="11698"/>
                </a:cubicBezTo>
                <a:cubicBezTo>
                  <a:pt x="4167" y="12046"/>
                  <a:pt x="3423" y="12432"/>
                  <a:pt x="2852" y="13003"/>
                </a:cubicBezTo>
                <a:cubicBezTo>
                  <a:pt x="2887" y="12943"/>
                  <a:pt x="2922" y="12877"/>
                  <a:pt x="2956" y="12815"/>
                </a:cubicBezTo>
                <a:cubicBezTo>
                  <a:pt x="3120" y="12669"/>
                  <a:pt x="3868" y="11994"/>
                  <a:pt x="4835" y="11371"/>
                </a:cubicBezTo>
                <a:cubicBezTo>
                  <a:pt x="5935" y="10665"/>
                  <a:pt x="6961" y="10289"/>
                  <a:pt x="7121" y="9778"/>
                </a:cubicBezTo>
                <a:cubicBezTo>
                  <a:pt x="7163" y="9644"/>
                  <a:pt x="7104" y="9584"/>
                  <a:pt x="6972" y="9584"/>
                </a:cubicBezTo>
                <a:cubicBezTo>
                  <a:pt x="6599" y="9584"/>
                  <a:pt x="5642" y="10067"/>
                  <a:pt x="4724" y="10748"/>
                </a:cubicBezTo>
                <a:cubicBezTo>
                  <a:pt x="4032" y="11263"/>
                  <a:pt x="3552" y="11851"/>
                  <a:pt x="3266" y="12275"/>
                </a:cubicBezTo>
                <a:cubicBezTo>
                  <a:pt x="3621" y="11652"/>
                  <a:pt x="3993" y="11030"/>
                  <a:pt x="4352" y="10432"/>
                </a:cubicBezTo>
                <a:cubicBezTo>
                  <a:pt x="4564" y="10139"/>
                  <a:pt x="5156" y="9402"/>
                  <a:pt x="5970" y="9005"/>
                </a:cubicBezTo>
                <a:cubicBezTo>
                  <a:pt x="6999" y="8508"/>
                  <a:pt x="7834" y="8094"/>
                  <a:pt x="8162" y="7391"/>
                </a:cubicBezTo>
                <a:cubicBezTo>
                  <a:pt x="8302" y="7090"/>
                  <a:pt x="8308" y="6944"/>
                  <a:pt x="8186" y="6944"/>
                </a:cubicBezTo>
                <a:cubicBezTo>
                  <a:pt x="8025" y="6944"/>
                  <a:pt x="7641" y="7201"/>
                  <a:pt x="7052" y="7697"/>
                </a:cubicBezTo>
                <a:cubicBezTo>
                  <a:pt x="6342" y="8296"/>
                  <a:pt x="5371" y="9061"/>
                  <a:pt x="4780" y="9725"/>
                </a:cubicBezTo>
                <a:cubicBezTo>
                  <a:pt x="5069" y="9256"/>
                  <a:pt x="5344" y="8813"/>
                  <a:pt x="5591" y="8417"/>
                </a:cubicBezTo>
                <a:cubicBezTo>
                  <a:pt x="5890" y="8097"/>
                  <a:pt x="6665" y="7300"/>
                  <a:pt x="7431" y="6841"/>
                </a:cubicBezTo>
                <a:cubicBezTo>
                  <a:pt x="8401" y="6257"/>
                  <a:pt x="8868" y="5836"/>
                  <a:pt x="8478" y="5676"/>
                </a:cubicBezTo>
                <a:cubicBezTo>
                  <a:pt x="8462" y="5669"/>
                  <a:pt x="8443" y="5666"/>
                  <a:pt x="8422" y="5666"/>
                </a:cubicBezTo>
                <a:cubicBezTo>
                  <a:pt x="8078" y="5666"/>
                  <a:pt x="7038" y="6472"/>
                  <a:pt x="6272" y="7346"/>
                </a:cubicBezTo>
                <a:cubicBezTo>
                  <a:pt x="6488" y="7012"/>
                  <a:pt x="6655" y="6754"/>
                  <a:pt x="6752" y="6605"/>
                </a:cubicBezTo>
                <a:cubicBezTo>
                  <a:pt x="6801" y="6538"/>
                  <a:pt x="6847" y="6462"/>
                  <a:pt x="6895" y="6382"/>
                </a:cubicBezTo>
                <a:cubicBezTo>
                  <a:pt x="7261" y="6093"/>
                  <a:pt x="8120" y="5387"/>
                  <a:pt x="8989" y="4489"/>
                </a:cubicBezTo>
                <a:cubicBezTo>
                  <a:pt x="9987" y="3459"/>
                  <a:pt x="10585" y="2379"/>
                  <a:pt x="10302" y="2379"/>
                </a:cubicBezTo>
                <a:cubicBezTo>
                  <a:pt x="10257" y="2379"/>
                  <a:pt x="10190" y="2406"/>
                  <a:pt x="10100" y="2464"/>
                </a:cubicBezTo>
                <a:cubicBezTo>
                  <a:pt x="9487" y="2857"/>
                  <a:pt x="7939" y="5240"/>
                  <a:pt x="6951" y="6292"/>
                </a:cubicBezTo>
                <a:cubicBezTo>
                  <a:pt x="7065" y="6093"/>
                  <a:pt x="7181" y="5874"/>
                  <a:pt x="7295" y="5655"/>
                </a:cubicBezTo>
                <a:cubicBezTo>
                  <a:pt x="7449" y="5457"/>
                  <a:pt x="7629" y="5265"/>
                  <a:pt x="7758" y="5077"/>
                </a:cubicBezTo>
                <a:cubicBezTo>
                  <a:pt x="7953" y="4789"/>
                  <a:pt x="8137" y="4496"/>
                  <a:pt x="8300" y="4190"/>
                </a:cubicBezTo>
                <a:cubicBezTo>
                  <a:pt x="8562" y="3713"/>
                  <a:pt x="8788" y="3216"/>
                  <a:pt x="8927" y="2690"/>
                </a:cubicBezTo>
                <a:cubicBezTo>
                  <a:pt x="9098" y="2067"/>
                  <a:pt x="9139" y="1435"/>
                  <a:pt x="8941" y="818"/>
                </a:cubicBezTo>
                <a:cubicBezTo>
                  <a:pt x="8900" y="687"/>
                  <a:pt x="8679" y="0"/>
                  <a:pt x="8444" y="0"/>
                </a:cubicBezTo>
                <a:close/>
              </a:path>
            </a:pathLst>
          </a:custGeom>
          <a:solidFill>
            <a:srgbClr val="F796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6DDA370A-7A47-2887-C0F5-8B072471F4D1}"/>
              </a:ext>
            </a:extLst>
          </p:cNvPr>
          <p:cNvGrpSpPr/>
          <p:nvPr/>
        </p:nvGrpSpPr>
        <p:grpSpPr>
          <a:xfrm>
            <a:off x="4228761" y="5004902"/>
            <a:ext cx="3737683" cy="314481"/>
            <a:chOff x="4414802" y="4745227"/>
            <a:chExt cx="3737683" cy="314481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47DF5B7F-7BC5-11E8-BC10-EB89709A7571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11" name="Oval 15">
                <a:extLst>
                  <a:ext uri="{FF2B5EF4-FFF2-40B4-BE49-F238E27FC236}">
                    <a16:creationId xmlns:a16="http://schemas.microsoft.com/office/drawing/2014/main" id="{85B1ED0D-1A73-577E-D3F2-B0BAD1618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2" name="Group 16">
                <a:extLst>
                  <a:ext uri="{FF2B5EF4-FFF2-40B4-BE49-F238E27FC236}">
                    <a16:creationId xmlns:a16="http://schemas.microsoft.com/office/drawing/2014/main" id="{47817440-5F91-EEA8-3106-C03E616C47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grpFill/>
            </p:grpSpPr>
            <p:sp>
              <p:nvSpPr>
                <p:cNvPr id="13" name="Freeform 17">
                  <a:extLst>
                    <a:ext uri="{FF2B5EF4-FFF2-40B4-BE49-F238E27FC236}">
                      <a16:creationId xmlns:a16="http://schemas.microsoft.com/office/drawing/2014/main" id="{32513F27-B07D-879E-152D-FD72F47F94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Freeform 18">
                  <a:extLst>
                    <a:ext uri="{FF2B5EF4-FFF2-40B4-BE49-F238E27FC236}">
                      <a16:creationId xmlns:a16="http://schemas.microsoft.com/office/drawing/2014/main" id="{57A649B6-7F0E-6EAD-4316-7F74F138BA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077F3552-880F-EE2C-BB23-F7F07A6711A9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7" name="Oval 10">
                <a:extLst>
                  <a:ext uri="{FF2B5EF4-FFF2-40B4-BE49-F238E27FC236}">
                    <a16:creationId xmlns:a16="http://schemas.microsoft.com/office/drawing/2014/main" id="{8018F1E0-8994-3FBC-9B54-406BA01037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C47539B0-9C6A-14E9-9C8E-9A2800BD2550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9" name="Freeform 12">
                  <a:extLst>
                    <a:ext uri="{FF2B5EF4-FFF2-40B4-BE49-F238E27FC236}">
                      <a16:creationId xmlns:a16="http://schemas.microsoft.com/office/drawing/2014/main" id="{1F3A7EE4-517E-6518-191F-F9302A336E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Freeform 13">
                  <a:extLst>
                    <a:ext uri="{FF2B5EF4-FFF2-40B4-BE49-F238E27FC236}">
                      <a16:creationId xmlns:a16="http://schemas.microsoft.com/office/drawing/2014/main" id="{3B806B96-EAE7-12C2-495A-8DB949A324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" name="Text Box 20">
              <a:extLst>
                <a:ext uri="{FF2B5EF4-FFF2-40B4-BE49-F238E27FC236}">
                  <a16:creationId xmlns:a16="http://schemas.microsoft.com/office/drawing/2014/main" id="{9709FBD9-4812-4B30-6C06-5E3A81B3A1F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20738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9F14E40-CBC0-E911-1DE1-1AD15C45B0B2}"/>
                </a:ext>
              </a:extLst>
            </p:cNvPr>
            <p:cNvSpPr/>
            <p:nvPr/>
          </p:nvSpPr>
          <p:spPr>
            <a:xfrm>
              <a:off x="4705028" y="4751931"/>
              <a:ext cx="2003369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9B330CF9-28AF-8BD1-1772-A3BA424F6359}"/>
              </a:ext>
            </a:extLst>
          </p:cNvPr>
          <p:cNvGrpSpPr/>
          <p:nvPr/>
        </p:nvGrpSpPr>
        <p:grpSpPr>
          <a:xfrm>
            <a:off x="1080988" y="429569"/>
            <a:ext cx="1382395" cy="390525"/>
            <a:chOff x="455" y="472"/>
            <a:chExt cx="2177" cy="615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11760291-DCA0-4FED-8981-14CD5E1E8425}"/>
                </a:ext>
              </a:extLst>
            </p:cNvPr>
            <p:cNvGrpSpPr/>
            <p:nvPr/>
          </p:nvGrpSpPr>
          <p:grpSpPr>
            <a:xfrm>
              <a:off x="455" y="472"/>
              <a:ext cx="808" cy="607"/>
              <a:chOff x="579" y="476"/>
              <a:chExt cx="994" cy="746"/>
            </a:xfrm>
          </p:grpSpPr>
          <p:sp>
            <p:nvSpPr>
              <p:cNvPr id="20" name="Freeform 5">
                <a:extLst>
                  <a:ext uri="{FF2B5EF4-FFF2-40B4-BE49-F238E27FC236}">
                    <a16:creationId xmlns:a16="http://schemas.microsoft.com/office/drawing/2014/main" id="{5882309B-B846-C8DF-F517-B65C8A8413B6}"/>
                  </a:ext>
                </a:extLst>
              </p:cNvPr>
              <p:cNvSpPr/>
              <p:nvPr/>
            </p:nvSpPr>
            <p:spPr bwMode="auto">
              <a:xfrm rot="5400000">
                <a:off x="902" y="560"/>
                <a:ext cx="694" cy="570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noFill/>
              <a:ln w="2540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gradFill>
                      <a:gsLst>
                        <a:gs pos="0">
                          <a:srgbClr val="A3E2FA"/>
                        </a:gs>
                        <a:gs pos="100000">
                          <a:srgbClr val="0466C1"/>
                        </a:gs>
                      </a:gsLst>
                      <a:lin scaled="1"/>
                    </a:gradFill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  <p:sp>
            <p:nvSpPr>
              <p:cNvPr id="21" name="Freeform 5">
                <a:extLst>
                  <a:ext uri="{FF2B5EF4-FFF2-40B4-BE49-F238E27FC236}">
                    <a16:creationId xmlns:a16="http://schemas.microsoft.com/office/drawing/2014/main" id="{B5BAFD03-230B-0A30-BB3E-BB2477A379DF}"/>
                  </a:ext>
                </a:extLst>
              </p:cNvPr>
              <p:cNvSpPr/>
              <p:nvPr/>
            </p:nvSpPr>
            <p:spPr bwMode="auto">
              <a:xfrm rot="5400000">
                <a:off x="514" y="549"/>
                <a:ext cx="733" cy="60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0">
                    <a:srgbClr val="83A4D4"/>
                  </a:gs>
                  <a:gs pos="99000">
                    <a:srgbClr val="B2F4FC"/>
                  </a:gs>
                </a:gsLst>
                <a:lin scaled="1"/>
              </a:gradFill>
              <a:ln w="25400">
                <a:noFill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  <p:sp>
            <p:nvSpPr>
              <p:cNvPr id="22" name="Freeform 5">
                <a:extLst>
                  <a:ext uri="{FF2B5EF4-FFF2-40B4-BE49-F238E27FC236}">
                    <a16:creationId xmlns:a16="http://schemas.microsoft.com/office/drawing/2014/main" id="{6D7CEEB4-E5EE-7FD8-9866-E8323E710237}"/>
                  </a:ext>
                </a:extLst>
              </p:cNvPr>
              <p:cNvSpPr/>
              <p:nvPr/>
            </p:nvSpPr>
            <p:spPr bwMode="auto">
              <a:xfrm rot="5400000">
                <a:off x="893" y="542"/>
                <a:ext cx="747" cy="61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noFill/>
              <a:ln w="25400">
                <a:solidFill>
                  <a:schemeClr val="bg1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gradFill>
                      <a:gsLst>
                        <a:gs pos="0">
                          <a:srgbClr val="A3E2FA"/>
                        </a:gs>
                        <a:gs pos="100000">
                          <a:srgbClr val="0466C1"/>
                        </a:gs>
                      </a:gsLst>
                      <a:lin scaled="1"/>
                    </a:gradFill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A303083-14CA-8098-ABAA-220565E5F115}"/>
                </a:ext>
              </a:extLst>
            </p:cNvPr>
            <p:cNvSpPr txBox="1"/>
            <p:nvPr/>
          </p:nvSpPr>
          <p:spPr>
            <a:xfrm>
              <a:off x="1273" y="505"/>
              <a:ext cx="1359" cy="58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357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5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50"/>
                            </p:stCondLst>
                            <p:childTnLst>
                              <p:par>
                                <p:cTn id="2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49" grpId="0"/>
      <p:bldP spid="49" grpId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337;p32">
            <a:extLst>
              <a:ext uri="{FF2B5EF4-FFF2-40B4-BE49-F238E27FC236}">
                <a16:creationId xmlns:a16="http://schemas.microsoft.com/office/drawing/2014/main" id="{FA5EC533-8BE4-412A-8D62-3CDD70EAC908}"/>
              </a:ext>
            </a:extLst>
          </p:cNvPr>
          <p:cNvSpPr/>
          <p:nvPr/>
        </p:nvSpPr>
        <p:spPr>
          <a:xfrm rot="10800000">
            <a:off x="2787178" y="5563"/>
            <a:ext cx="6617644" cy="1543887"/>
          </a:xfrm>
          <a:custGeom>
            <a:avLst/>
            <a:gdLst/>
            <a:ahLst/>
            <a:cxnLst/>
            <a:rect l="l" t="t" r="r" b="b"/>
            <a:pathLst>
              <a:path w="95980" h="22392" extrusionOk="0">
                <a:moveTo>
                  <a:pt x="53060" y="1"/>
                </a:moveTo>
                <a:cubicBezTo>
                  <a:pt x="49554" y="1"/>
                  <a:pt x="49455" y="4370"/>
                  <a:pt x="45849" y="5722"/>
                </a:cubicBezTo>
                <a:cubicBezTo>
                  <a:pt x="44948" y="6060"/>
                  <a:pt x="44113" y="6188"/>
                  <a:pt x="43328" y="6188"/>
                </a:cubicBezTo>
                <a:cubicBezTo>
                  <a:pt x="40848" y="6188"/>
                  <a:pt x="38863" y="4910"/>
                  <a:pt x="36858" y="4910"/>
                </a:cubicBezTo>
                <a:cubicBezTo>
                  <a:pt x="36806" y="4910"/>
                  <a:pt x="36754" y="4911"/>
                  <a:pt x="36702" y="4912"/>
                </a:cubicBezTo>
                <a:cubicBezTo>
                  <a:pt x="34013" y="4999"/>
                  <a:pt x="34503" y="6648"/>
                  <a:pt x="31956" y="7803"/>
                </a:cubicBezTo>
                <a:cubicBezTo>
                  <a:pt x="29410" y="8962"/>
                  <a:pt x="28947" y="8384"/>
                  <a:pt x="24083" y="8847"/>
                </a:cubicBezTo>
                <a:cubicBezTo>
                  <a:pt x="19219" y="9309"/>
                  <a:pt x="18064" y="14289"/>
                  <a:pt x="16324" y="15676"/>
                </a:cubicBezTo>
                <a:cubicBezTo>
                  <a:pt x="15887" y="16027"/>
                  <a:pt x="15413" y="16150"/>
                  <a:pt x="14891" y="16150"/>
                </a:cubicBezTo>
                <a:cubicBezTo>
                  <a:pt x="13681" y="16150"/>
                  <a:pt x="12214" y="15491"/>
                  <a:pt x="10351" y="15491"/>
                </a:cubicBezTo>
                <a:cubicBezTo>
                  <a:pt x="9828" y="15491"/>
                  <a:pt x="9273" y="15543"/>
                  <a:pt x="8684" y="15676"/>
                </a:cubicBezTo>
                <a:cubicBezTo>
                  <a:pt x="5098" y="16487"/>
                  <a:pt x="0" y="22391"/>
                  <a:pt x="0" y="22391"/>
                </a:cubicBezTo>
                <a:lnTo>
                  <a:pt x="95980" y="22391"/>
                </a:lnTo>
                <a:cubicBezTo>
                  <a:pt x="95980" y="22391"/>
                  <a:pt x="93663" y="17761"/>
                  <a:pt x="90653" y="16258"/>
                </a:cubicBezTo>
                <a:cubicBezTo>
                  <a:pt x="90001" y="15931"/>
                  <a:pt x="89414" y="15817"/>
                  <a:pt x="88856" y="15817"/>
                </a:cubicBezTo>
                <a:cubicBezTo>
                  <a:pt x="87555" y="15817"/>
                  <a:pt x="86416" y="16440"/>
                  <a:pt x="84990" y="16440"/>
                </a:cubicBezTo>
                <a:cubicBezTo>
                  <a:pt x="84210" y="16440"/>
                  <a:pt x="83344" y="16254"/>
                  <a:pt x="82318" y="15676"/>
                </a:cubicBezTo>
                <a:cubicBezTo>
                  <a:pt x="78612" y="13592"/>
                  <a:pt x="79423" y="8732"/>
                  <a:pt x="75254" y="5838"/>
                </a:cubicBezTo>
                <a:cubicBezTo>
                  <a:pt x="73954" y="4934"/>
                  <a:pt x="72630" y="4628"/>
                  <a:pt x="71309" y="4628"/>
                </a:cubicBezTo>
                <a:cubicBezTo>
                  <a:pt x="68547" y="4628"/>
                  <a:pt x="65795" y="5964"/>
                  <a:pt x="63276" y="5964"/>
                </a:cubicBezTo>
                <a:cubicBezTo>
                  <a:pt x="63140" y="5964"/>
                  <a:pt x="63004" y="5960"/>
                  <a:pt x="62869" y="5952"/>
                </a:cubicBezTo>
                <a:cubicBezTo>
                  <a:pt x="59049" y="5722"/>
                  <a:pt x="57891" y="625"/>
                  <a:pt x="53722" y="48"/>
                </a:cubicBezTo>
                <a:cubicBezTo>
                  <a:pt x="53488" y="16"/>
                  <a:pt x="53268" y="1"/>
                  <a:pt x="53060" y="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33" name="矩形 132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>
            <a:extLst>
              <a:ext uri="{FF2B5EF4-FFF2-40B4-BE49-F238E27FC236}">
                <a16:creationId xmlns:a16="http://schemas.microsoft.com/office/drawing/2014/main" id="{680508E0-C4CC-444D-92ED-E842D3F38E38}"/>
              </a:ext>
            </a:extLst>
          </p:cNvPr>
          <p:cNvSpPr/>
          <p:nvPr/>
        </p:nvSpPr>
        <p:spPr>
          <a:xfrm>
            <a:off x="4688724" y="435641"/>
            <a:ext cx="28145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600" dirty="0">
                <a:cs typeface="+mn-ea"/>
                <a:sym typeface="+mn-lt"/>
              </a:rPr>
              <a:t>Add title text</a:t>
            </a:r>
            <a:endParaRPr lang="zh-CN" altLang="en-US" sz="3600" dirty="0">
              <a:cs typeface="+mn-ea"/>
              <a:sym typeface="+mn-lt"/>
            </a:endParaRPr>
          </a:p>
        </p:txBody>
      </p:sp>
      <p:grpSp>
        <p:nvGrpSpPr>
          <p:cNvPr id="127" name="Google Shape;338;p32">
            <a:extLst>
              <a:ext uri="{FF2B5EF4-FFF2-40B4-BE49-F238E27FC236}">
                <a16:creationId xmlns:a16="http://schemas.microsoft.com/office/drawing/2014/main" id="{2F930AF6-E850-4346-BB63-C7D6C28926B2}"/>
              </a:ext>
            </a:extLst>
          </p:cNvPr>
          <p:cNvGrpSpPr/>
          <p:nvPr/>
        </p:nvGrpSpPr>
        <p:grpSpPr>
          <a:xfrm rot="10800000">
            <a:off x="3580397" y="-21566"/>
            <a:ext cx="5194475" cy="1323854"/>
            <a:chOff x="1574550" y="3472451"/>
            <a:chExt cx="6601046" cy="1682330"/>
          </a:xfrm>
        </p:grpSpPr>
        <p:sp>
          <p:nvSpPr>
            <p:cNvPr id="128" name="Google Shape;339;p32">
              <a:extLst>
                <a:ext uri="{FF2B5EF4-FFF2-40B4-BE49-F238E27FC236}">
                  <a16:creationId xmlns:a16="http://schemas.microsoft.com/office/drawing/2014/main" id="{C152D96E-C8B2-4280-AA8B-D2F90EBFB121}"/>
                </a:ext>
              </a:extLst>
            </p:cNvPr>
            <p:cNvSpPr/>
            <p:nvPr/>
          </p:nvSpPr>
          <p:spPr>
            <a:xfrm>
              <a:off x="6715238" y="3874695"/>
              <a:ext cx="1185296" cy="1268805"/>
            </a:xfrm>
            <a:custGeom>
              <a:avLst/>
              <a:gdLst/>
              <a:ahLst/>
              <a:cxnLst/>
              <a:rect l="l" t="t" r="r" b="b"/>
              <a:pathLst>
                <a:path w="17586" h="18825" extrusionOk="0">
                  <a:moveTo>
                    <a:pt x="4147" y="0"/>
                  </a:moveTo>
                  <a:cubicBezTo>
                    <a:pt x="4059" y="0"/>
                    <a:pt x="4026" y="109"/>
                    <a:pt x="4068" y="350"/>
                  </a:cubicBezTo>
                  <a:cubicBezTo>
                    <a:pt x="4239" y="1311"/>
                    <a:pt x="6382" y="4459"/>
                    <a:pt x="7165" y="6223"/>
                  </a:cubicBezTo>
                  <a:cubicBezTo>
                    <a:pt x="6984" y="5980"/>
                    <a:pt x="6772" y="5722"/>
                    <a:pt x="6560" y="5471"/>
                  </a:cubicBezTo>
                  <a:cubicBezTo>
                    <a:pt x="6396" y="5179"/>
                    <a:pt x="6250" y="4853"/>
                    <a:pt x="6086" y="4598"/>
                  </a:cubicBezTo>
                  <a:cubicBezTo>
                    <a:pt x="5833" y="4209"/>
                    <a:pt x="5561" y="3830"/>
                    <a:pt x="5272" y="3467"/>
                  </a:cubicBezTo>
                  <a:cubicBezTo>
                    <a:pt x="4820" y="2901"/>
                    <a:pt x="4315" y="2364"/>
                    <a:pt x="3742" y="1916"/>
                  </a:cubicBezTo>
                  <a:cubicBezTo>
                    <a:pt x="3060" y="1387"/>
                    <a:pt x="2301" y="1008"/>
                    <a:pt x="1435" y="932"/>
                  </a:cubicBezTo>
                  <a:cubicBezTo>
                    <a:pt x="1363" y="925"/>
                    <a:pt x="1169" y="908"/>
                    <a:pt x="953" y="908"/>
                  </a:cubicBezTo>
                  <a:cubicBezTo>
                    <a:pt x="521" y="908"/>
                    <a:pt x="0" y="976"/>
                    <a:pt x="200" y="1332"/>
                  </a:cubicBezTo>
                  <a:cubicBezTo>
                    <a:pt x="248" y="1415"/>
                    <a:pt x="332" y="1471"/>
                    <a:pt x="415" y="1523"/>
                  </a:cubicBezTo>
                  <a:cubicBezTo>
                    <a:pt x="1216" y="2024"/>
                    <a:pt x="2099" y="2295"/>
                    <a:pt x="2945" y="2703"/>
                  </a:cubicBezTo>
                  <a:cubicBezTo>
                    <a:pt x="4208" y="3308"/>
                    <a:pt x="5868" y="4905"/>
                    <a:pt x="6557" y="5597"/>
                  </a:cubicBezTo>
                  <a:cubicBezTo>
                    <a:pt x="6653" y="5725"/>
                    <a:pt x="6772" y="5886"/>
                    <a:pt x="6907" y="6070"/>
                  </a:cubicBezTo>
                  <a:cubicBezTo>
                    <a:pt x="5875" y="5087"/>
                    <a:pt x="4286" y="4449"/>
                    <a:pt x="3382" y="4449"/>
                  </a:cubicBezTo>
                  <a:cubicBezTo>
                    <a:pt x="3204" y="4449"/>
                    <a:pt x="3053" y="4474"/>
                    <a:pt x="2938" y="4525"/>
                  </a:cubicBezTo>
                  <a:cubicBezTo>
                    <a:pt x="2072" y="4915"/>
                    <a:pt x="3926" y="5333"/>
                    <a:pt x="5495" y="5757"/>
                  </a:cubicBezTo>
                  <a:cubicBezTo>
                    <a:pt x="6511" y="6032"/>
                    <a:pt x="7103" y="6463"/>
                    <a:pt x="7395" y="6735"/>
                  </a:cubicBezTo>
                  <a:cubicBezTo>
                    <a:pt x="7694" y="7145"/>
                    <a:pt x="8028" y="7608"/>
                    <a:pt x="8365" y="8078"/>
                  </a:cubicBezTo>
                  <a:cubicBezTo>
                    <a:pt x="8407" y="8151"/>
                    <a:pt x="8445" y="8224"/>
                    <a:pt x="8487" y="8290"/>
                  </a:cubicBezTo>
                  <a:cubicBezTo>
                    <a:pt x="8243" y="8012"/>
                    <a:pt x="7965" y="7729"/>
                    <a:pt x="7680" y="7531"/>
                  </a:cubicBezTo>
                  <a:cubicBezTo>
                    <a:pt x="7204" y="7198"/>
                    <a:pt x="6229" y="6938"/>
                    <a:pt x="5466" y="6938"/>
                  </a:cubicBezTo>
                  <a:cubicBezTo>
                    <a:pt x="4945" y="6938"/>
                    <a:pt x="4522" y="7059"/>
                    <a:pt x="4423" y="7361"/>
                  </a:cubicBezTo>
                  <a:cubicBezTo>
                    <a:pt x="4180" y="8105"/>
                    <a:pt x="5759" y="7779"/>
                    <a:pt x="7109" y="8008"/>
                  </a:cubicBezTo>
                  <a:cubicBezTo>
                    <a:pt x="8034" y="8164"/>
                    <a:pt x="8699" y="8718"/>
                    <a:pt x="9026" y="9049"/>
                  </a:cubicBezTo>
                  <a:cubicBezTo>
                    <a:pt x="9057" y="9083"/>
                    <a:pt x="9086" y="9115"/>
                    <a:pt x="9117" y="9145"/>
                  </a:cubicBezTo>
                  <a:cubicBezTo>
                    <a:pt x="9266" y="9365"/>
                    <a:pt x="9412" y="9577"/>
                    <a:pt x="9548" y="9779"/>
                  </a:cubicBezTo>
                  <a:cubicBezTo>
                    <a:pt x="9865" y="10252"/>
                    <a:pt x="10168" y="10701"/>
                    <a:pt x="10460" y="11132"/>
                  </a:cubicBezTo>
                  <a:cubicBezTo>
                    <a:pt x="10080" y="10642"/>
                    <a:pt x="9521" y="9998"/>
                    <a:pt x="8880" y="9553"/>
                  </a:cubicBezTo>
                  <a:cubicBezTo>
                    <a:pt x="8111" y="9015"/>
                    <a:pt x="7171" y="8749"/>
                    <a:pt x="6450" y="8749"/>
                  </a:cubicBezTo>
                  <a:cubicBezTo>
                    <a:pt x="6069" y="8749"/>
                    <a:pt x="5750" y="8824"/>
                    <a:pt x="5550" y="8972"/>
                  </a:cubicBezTo>
                  <a:cubicBezTo>
                    <a:pt x="4973" y="9403"/>
                    <a:pt x="7617" y="9824"/>
                    <a:pt x="8919" y="10294"/>
                  </a:cubicBezTo>
                  <a:cubicBezTo>
                    <a:pt x="9900" y="10648"/>
                    <a:pt x="10568" y="11355"/>
                    <a:pt x="10836" y="11679"/>
                  </a:cubicBezTo>
                  <a:cubicBezTo>
                    <a:pt x="11257" y="12288"/>
                    <a:pt x="11678" y="12879"/>
                    <a:pt x="12126" y="13505"/>
                  </a:cubicBezTo>
                  <a:cubicBezTo>
                    <a:pt x="11538" y="12938"/>
                    <a:pt x="10682" y="12318"/>
                    <a:pt x="9820" y="11737"/>
                  </a:cubicBezTo>
                  <a:cubicBezTo>
                    <a:pt x="9122" y="11272"/>
                    <a:pt x="8411" y="11081"/>
                    <a:pt x="7837" y="11081"/>
                  </a:cubicBezTo>
                  <a:cubicBezTo>
                    <a:pt x="7318" y="11081"/>
                    <a:pt x="6912" y="11238"/>
                    <a:pt x="6734" y="11491"/>
                  </a:cubicBezTo>
                  <a:cubicBezTo>
                    <a:pt x="6361" y="12023"/>
                    <a:pt x="7492" y="12058"/>
                    <a:pt x="9583" y="12527"/>
                  </a:cubicBezTo>
                  <a:cubicBezTo>
                    <a:pt x="11086" y="12865"/>
                    <a:pt x="12088" y="13651"/>
                    <a:pt x="12537" y="14069"/>
                  </a:cubicBezTo>
                  <a:cubicBezTo>
                    <a:pt x="12728" y="14330"/>
                    <a:pt x="12923" y="14597"/>
                    <a:pt x="13132" y="14876"/>
                  </a:cubicBezTo>
                  <a:cubicBezTo>
                    <a:pt x="13365" y="15193"/>
                    <a:pt x="13636" y="15516"/>
                    <a:pt x="13929" y="15833"/>
                  </a:cubicBezTo>
                  <a:cubicBezTo>
                    <a:pt x="13574" y="15673"/>
                    <a:pt x="13052" y="15436"/>
                    <a:pt x="12474" y="15182"/>
                  </a:cubicBezTo>
                  <a:cubicBezTo>
                    <a:pt x="11824" y="14897"/>
                    <a:pt x="11197" y="14594"/>
                    <a:pt x="10602" y="14215"/>
                  </a:cubicBezTo>
                  <a:cubicBezTo>
                    <a:pt x="10086" y="13886"/>
                    <a:pt x="9439" y="13544"/>
                    <a:pt x="8798" y="13544"/>
                  </a:cubicBezTo>
                  <a:cubicBezTo>
                    <a:pt x="8584" y="13544"/>
                    <a:pt x="8371" y="13582"/>
                    <a:pt x="8164" y="13672"/>
                  </a:cubicBezTo>
                  <a:cubicBezTo>
                    <a:pt x="7885" y="13791"/>
                    <a:pt x="7767" y="14024"/>
                    <a:pt x="7888" y="14305"/>
                  </a:cubicBezTo>
                  <a:cubicBezTo>
                    <a:pt x="7965" y="14476"/>
                    <a:pt x="8125" y="14594"/>
                    <a:pt x="8289" y="14685"/>
                  </a:cubicBezTo>
                  <a:cubicBezTo>
                    <a:pt x="9193" y="15196"/>
                    <a:pt x="10327" y="15339"/>
                    <a:pt x="11326" y="15572"/>
                  </a:cubicBezTo>
                  <a:cubicBezTo>
                    <a:pt x="12558" y="15861"/>
                    <a:pt x="13616" y="15982"/>
                    <a:pt x="14109" y="16031"/>
                  </a:cubicBezTo>
                  <a:cubicBezTo>
                    <a:pt x="14377" y="16320"/>
                    <a:pt x="14659" y="16601"/>
                    <a:pt x="14937" y="16873"/>
                  </a:cubicBezTo>
                  <a:cubicBezTo>
                    <a:pt x="14871" y="16883"/>
                    <a:pt x="14746" y="16904"/>
                    <a:pt x="14517" y="16946"/>
                  </a:cubicBezTo>
                  <a:cubicBezTo>
                    <a:pt x="14487" y="16951"/>
                    <a:pt x="14451" y="16954"/>
                    <a:pt x="14409" y="16954"/>
                  </a:cubicBezTo>
                  <a:cubicBezTo>
                    <a:pt x="13737" y="16954"/>
                    <a:pt x="11531" y="16331"/>
                    <a:pt x="10404" y="16177"/>
                  </a:cubicBezTo>
                  <a:cubicBezTo>
                    <a:pt x="10296" y="16163"/>
                    <a:pt x="10190" y="16156"/>
                    <a:pt x="10086" y="16156"/>
                  </a:cubicBezTo>
                  <a:cubicBezTo>
                    <a:pt x="9048" y="16156"/>
                    <a:pt x="8340" y="16842"/>
                    <a:pt x="9524" y="17269"/>
                  </a:cubicBezTo>
                  <a:cubicBezTo>
                    <a:pt x="9880" y="17398"/>
                    <a:pt x="10382" y="17445"/>
                    <a:pt x="10924" y="17445"/>
                  </a:cubicBezTo>
                  <a:cubicBezTo>
                    <a:pt x="12362" y="17445"/>
                    <a:pt x="14078" y="17116"/>
                    <a:pt x="14078" y="17116"/>
                  </a:cubicBezTo>
                  <a:lnTo>
                    <a:pt x="15018" y="16949"/>
                  </a:lnTo>
                  <a:cubicBezTo>
                    <a:pt x="16124" y="18011"/>
                    <a:pt x="17147" y="18825"/>
                    <a:pt x="17147" y="18825"/>
                  </a:cubicBezTo>
                  <a:lnTo>
                    <a:pt x="17585" y="18536"/>
                  </a:lnTo>
                  <a:cubicBezTo>
                    <a:pt x="17585" y="18536"/>
                    <a:pt x="16688" y="18279"/>
                    <a:pt x="15191" y="16838"/>
                  </a:cubicBezTo>
                  <a:cubicBezTo>
                    <a:pt x="15174" y="16731"/>
                    <a:pt x="15153" y="16483"/>
                    <a:pt x="15188" y="15986"/>
                  </a:cubicBezTo>
                  <a:cubicBezTo>
                    <a:pt x="15299" y="14385"/>
                    <a:pt x="16635" y="12590"/>
                    <a:pt x="15637" y="11028"/>
                  </a:cubicBezTo>
                  <a:cubicBezTo>
                    <a:pt x="15489" y="10796"/>
                    <a:pt x="15233" y="10627"/>
                    <a:pt x="14988" y="10627"/>
                  </a:cubicBezTo>
                  <a:cubicBezTo>
                    <a:pt x="14836" y="10627"/>
                    <a:pt x="14687" y="10693"/>
                    <a:pt x="14573" y="10851"/>
                  </a:cubicBezTo>
                  <a:cubicBezTo>
                    <a:pt x="14356" y="11146"/>
                    <a:pt x="14367" y="11647"/>
                    <a:pt x="14430" y="11988"/>
                  </a:cubicBezTo>
                  <a:cubicBezTo>
                    <a:pt x="14638" y="13123"/>
                    <a:pt x="14990" y="14128"/>
                    <a:pt x="14892" y="15307"/>
                  </a:cubicBezTo>
                  <a:cubicBezTo>
                    <a:pt x="14889" y="15363"/>
                    <a:pt x="14889" y="16153"/>
                    <a:pt x="14934" y="16584"/>
                  </a:cubicBezTo>
                  <a:cubicBezTo>
                    <a:pt x="14732" y="16379"/>
                    <a:pt x="14520" y="16156"/>
                    <a:pt x="14301" y="15906"/>
                  </a:cubicBezTo>
                  <a:cubicBezTo>
                    <a:pt x="14120" y="15461"/>
                    <a:pt x="13974" y="14994"/>
                    <a:pt x="13869" y="14525"/>
                  </a:cubicBezTo>
                  <a:cubicBezTo>
                    <a:pt x="13591" y="13275"/>
                    <a:pt x="13897" y="11954"/>
                    <a:pt x="13696" y="10684"/>
                  </a:cubicBezTo>
                  <a:cubicBezTo>
                    <a:pt x="13653" y="10404"/>
                    <a:pt x="13334" y="9849"/>
                    <a:pt x="13044" y="9849"/>
                  </a:cubicBezTo>
                  <a:cubicBezTo>
                    <a:pt x="12929" y="9849"/>
                    <a:pt x="12818" y="9936"/>
                    <a:pt x="12731" y="10162"/>
                  </a:cubicBezTo>
                  <a:cubicBezTo>
                    <a:pt x="12596" y="10517"/>
                    <a:pt x="12760" y="11191"/>
                    <a:pt x="12777" y="11567"/>
                  </a:cubicBezTo>
                  <a:cubicBezTo>
                    <a:pt x="12836" y="12639"/>
                    <a:pt x="12930" y="13756"/>
                    <a:pt x="13341" y="14758"/>
                  </a:cubicBezTo>
                  <a:cubicBezTo>
                    <a:pt x="13282" y="14685"/>
                    <a:pt x="13222" y="14608"/>
                    <a:pt x="13163" y="14531"/>
                  </a:cubicBezTo>
                  <a:cubicBezTo>
                    <a:pt x="13062" y="14253"/>
                    <a:pt x="12620" y="12983"/>
                    <a:pt x="12349" y="11463"/>
                  </a:cubicBezTo>
                  <a:cubicBezTo>
                    <a:pt x="12047" y="9741"/>
                    <a:pt x="12113" y="8280"/>
                    <a:pt x="11562" y="7813"/>
                  </a:cubicBezTo>
                  <a:cubicBezTo>
                    <a:pt x="11506" y="7765"/>
                    <a:pt x="11456" y="7743"/>
                    <a:pt x="11411" y="7743"/>
                  </a:cubicBezTo>
                  <a:cubicBezTo>
                    <a:pt x="11021" y="7743"/>
                    <a:pt x="11078" y="9471"/>
                    <a:pt x="11525" y="11282"/>
                  </a:cubicBezTo>
                  <a:cubicBezTo>
                    <a:pt x="11799" y="12402"/>
                    <a:pt x="12283" y="13296"/>
                    <a:pt x="12655" y="13871"/>
                  </a:cubicBezTo>
                  <a:cubicBezTo>
                    <a:pt x="12071" y="13108"/>
                    <a:pt x="11490" y="12329"/>
                    <a:pt x="10936" y="11574"/>
                  </a:cubicBezTo>
                  <a:cubicBezTo>
                    <a:pt x="10690" y="11164"/>
                    <a:pt x="10080" y="10051"/>
                    <a:pt x="10014" y="8836"/>
                  </a:cubicBezTo>
                  <a:cubicBezTo>
                    <a:pt x="9931" y="7308"/>
                    <a:pt x="9851" y="6059"/>
                    <a:pt x="9155" y="5294"/>
                  </a:cubicBezTo>
                  <a:cubicBezTo>
                    <a:pt x="8951" y="5072"/>
                    <a:pt x="8803" y="4962"/>
                    <a:pt x="8709" y="4962"/>
                  </a:cubicBezTo>
                  <a:cubicBezTo>
                    <a:pt x="8483" y="4962"/>
                    <a:pt x="8575" y="5603"/>
                    <a:pt x="8957" y="6825"/>
                  </a:cubicBezTo>
                  <a:cubicBezTo>
                    <a:pt x="9329" y="8012"/>
                    <a:pt x="9771" y="9605"/>
                    <a:pt x="10289" y="10680"/>
                  </a:cubicBezTo>
                  <a:cubicBezTo>
                    <a:pt x="9858" y="10082"/>
                    <a:pt x="9454" y="9515"/>
                    <a:pt x="9089" y="8999"/>
                  </a:cubicBezTo>
                  <a:cubicBezTo>
                    <a:pt x="8849" y="8471"/>
                    <a:pt x="8268" y="7100"/>
                    <a:pt x="8094" y="5913"/>
                  </a:cubicBezTo>
                  <a:cubicBezTo>
                    <a:pt x="7913" y="4672"/>
                    <a:pt x="7689" y="3914"/>
                    <a:pt x="7393" y="3914"/>
                  </a:cubicBezTo>
                  <a:cubicBezTo>
                    <a:pt x="7331" y="3914"/>
                    <a:pt x="7265" y="3948"/>
                    <a:pt x="7196" y="4018"/>
                  </a:cubicBezTo>
                  <a:cubicBezTo>
                    <a:pt x="6921" y="4292"/>
                    <a:pt x="7395" y="6119"/>
                    <a:pt x="8122" y="7608"/>
                  </a:cubicBezTo>
                  <a:cubicBezTo>
                    <a:pt x="7819" y="7170"/>
                    <a:pt x="7589" y="6828"/>
                    <a:pt x="7454" y="6630"/>
                  </a:cubicBezTo>
                  <a:cubicBezTo>
                    <a:pt x="7395" y="6536"/>
                    <a:pt x="7329" y="6439"/>
                    <a:pt x="7252" y="6342"/>
                  </a:cubicBezTo>
                  <a:cubicBezTo>
                    <a:pt x="7085" y="5736"/>
                    <a:pt x="6657" y="4313"/>
                    <a:pt x="5996" y="2769"/>
                  </a:cubicBezTo>
                  <a:cubicBezTo>
                    <a:pt x="5323" y="1200"/>
                    <a:pt x="4438" y="0"/>
                    <a:pt x="4147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cs typeface="+mn-ea"/>
                <a:sym typeface="+mn-lt"/>
              </a:endParaRPr>
            </a:p>
          </p:txBody>
        </p:sp>
        <p:sp>
          <p:nvSpPr>
            <p:cNvPr id="129" name="Google Shape;340;p32">
              <a:extLst>
                <a:ext uri="{FF2B5EF4-FFF2-40B4-BE49-F238E27FC236}">
                  <a16:creationId xmlns:a16="http://schemas.microsoft.com/office/drawing/2014/main" id="{01902FC5-02D6-4065-AC9E-D3D14379C9B6}"/>
                </a:ext>
              </a:extLst>
            </p:cNvPr>
            <p:cNvSpPr/>
            <p:nvPr/>
          </p:nvSpPr>
          <p:spPr>
            <a:xfrm>
              <a:off x="7560773" y="3472451"/>
              <a:ext cx="614823" cy="1660062"/>
            </a:xfrm>
            <a:custGeom>
              <a:avLst/>
              <a:gdLst/>
              <a:ahLst/>
              <a:cxnLst/>
              <a:rect l="l" t="t" r="r" b="b"/>
              <a:pathLst>
                <a:path w="9122" h="24630" extrusionOk="0">
                  <a:moveTo>
                    <a:pt x="4581" y="0"/>
                  </a:moveTo>
                  <a:cubicBezTo>
                    <a:pt x="4489" y="0"/>
                    <a:pt x="4419" y="54"/>
                    <a:pt x="4386" y="188"/>
                  </a:cubicBezTo>
                  <a:cubicBezTo>
                    <a:pt x="4361" y="282"/>
                    <a:pt x="4386" y="383"/>
                    <a:pt x="4411" y="477"/>
                  </a:cubicBezTo>
                  <a:cubicBezTo>
                    <a:pt x="4650" y="1389"/>
                    <a:pt x="5113" y="2192"/>
                    <a:pt x="5454" y="3062"/>
                  </a:cubicBezTo>
                  <a:cubicBezTo>
                    <a:pt x="5962" y="4370"/>
                    <a:pt x="6087" y="6667"/>
                    <a:pt x="6119" y="7648"/>
                  </a:cubicBezTo>
                  <a:cubicBezTo>
                    <a:pt x="6101" y="7804"/>
                    <a:pt x="6077" y="8003"/>
                    <a:pt x="6052" y="8228"/>
                  </a:cubicBezTo>
                  <a:cubicBezTo>
                    <a:pt x="5952" y="6527"/>
                    <a:pt x="4932" y="4642"/>
                    <a:pt x="4205" y="4395"/>
                  </a:cubicBezTo>
                  <a:cubicBezTo>
                    <a:pt x="4128" y="4368"/>
                    <a:pt x="4065" y="4355"/>
                    <a:pt x="4015" y="4355"/>
                  </a:cubicBezTo>
                  <a:cubicBezTo>
                    <a:pt x="3491" y="4355"/>
                    <a:pt x="4450" y="5776"/>
                    <a:pt x="5235" y="7038"/>
                  </a:cubicBezTo>
                  <a:cubicBezTo>
                    <a:pt x="5788" y="7932"/>
                    <a:pt x="5927" y="8650"/>
                    <a:pt x="5955" y="9046"/>
                  </a:cubicBezTo>
                  <a:cubicBezTo>
                    <a:pt x="5893" y="9551"/>
                    <a:pt x="5823" y="10118"/>
                    <a:pt x="5747" y="10695"/>
                  </a:cubicBezTo>
                  <a:cubicBezTo>
                    <a:pt x="5726" y="10775"/>
                    <a:pt x="5708" y="10855"/>
                    <a:pt x="5691" y="10932"/>
                  </a:cubicBezTo>
                  <a:cubicBezTo>
                    <a:pt x="5705" y="10559"/>
                    <a:pt x="5691" y="10163"/>
                    <a:pt x="5618" y="9825"/>
                  </a:cubicBezTo>
                  <a:cubicBezTo>
                    <a:pt x="5435" y="8961"/>
                    <a:pt x="4288" y="7425"/>
                    <a:pt x="3565" y="7425"/>
                  </a:cubicBezTo>
                  <a:cubicBezTo>
                    <a:pt x="3490" y="7425"/>
                    <a:pt x="3420" y="7441"/>
                    <a:pt x="3356" y="7477"/>
                  </a:cubicBezTo>
                  <a:cubicBezTo>
                    <a:pt x="2670" y="7856"/>
                    <a:pt x="4048" y="8695"/>
                    <a:pt x="4877" y="9784"/>
                  </a:cubicBezTo>
                  <a:cubicBezTo>
                    <a:pt x="5447" y="10528"/>
                    <a:pt x="5555" y="11388"/>
                    <a:pt x="5569" y="11854"/>
                  </a:cubicBezTo>
                  <a:cubicBezTo>
                    <a:pt x="5565" y="11899"/>
                    <a:pt x="5565" y="11944"/>
                    <a:pt x="5569" y="11986"/>
                  </a:cubicBezTo>
                  <a:cubicBezTo>
                    <a:pt x="5527" y="12247"/>
                    <a:pt x="5489" y="12504"/>
                    <a:pt x="5451" y="12745"/>
                  </a:cubicBezTo>
                  <a:cubicBezTo>
                    <a:pt x="5360" y="13308"/>
                    <a:pt x="5276" y="13837"/>
                    <a:pt x="5196" y="14355"/>
                  </a:cubicBezTo>
                  <a:cubicBezTo>
                    <a:pt x="5252" y="13736"/>
                    <a:pt x="5280" y="12883"/>
                    <a:pt x="5117" y="12122"/>
                  </a:cubicBezTo>
                  <a:cubicBezTo>
                    <a:pt x="4817" y="10720"/>
                    <a:pt x="3794" y="9506"/>
                    <a:pt x="3078" y="9425"/>
                  </a:cubicBezTo>
                  <a:cubicBezTo>
                    <a:pt x="3065" y="9424"/>
                    <a:pt x="3052" y="9423"/>
                    <a:pt x="3041" y="9423"/>
                  </a:cubicBezTo>
                  <a:cubicBezTo>
                    <a:pt x="2425" y="9423"/>
                    <a:pt x="4022" y="11480"/>
                    <a:pt x="4640" y="12689"/>
                  </a:cubicBezTo>
                  <a:cubicBezTo>
                    <a:pt x="5113" y="13618"/>
                    <a:pt x="5120" y="14588"/>
                    <a:pt x="5096" y="15009"/>
                  </a:cubicBezTo>
                  <a:cubicBezTo>
                    <a:pt x="4988" y="15743"/>
                    <a:pt x="4891" y="16464"/>
                    <a:pt x="4793" y="17225"/>
                  </a:cubicBezTo>
                  <a:cubicBezTo>
                    <a:pt x="4748" y="16411"/>
                    <a:pt x="4549" y="15375"/>
                    <a:pt x="4310" y="14359"/>
                  </a:cubicBezTo>
                  <a:cubicBezTo>
                    <a:pt x="3973" y="12913"/>
                    <a:pt x="3010" y="12059"/>
                    <a:pt x="2365" y="12059"/>
                  </a:cubicBezTo>
                  <a:cubicBezTo>
                    <a:pt x="2318" y="12059"/>
                    <a:pt x="2272" y="12064"/>
                    <a:pt x="2229" y="12073"/>
                  </a:cubicBezTo>
                  <a:cubicBezTo>
                    <a:pt x="1589" y="12209"/>
                    <a:pt x="2392" y="13005"/>
                    <a:pt x="3600" y="14776"/>
                  </a:cubicBezTo>
                  <a:cubicBezTo>
                    <a:pt x="4470" y="16050"/>
                    <a:pt x="4664" y="17309"/>
                    <a:pt x="4706" y="17918"/>
                  </a:cubicBezTo>
                  <a:cubicBezTo>
                    <a:pt x="4668" y="18241"/>
                    <a:pt x="4629" y="18569"/>
                    <a:pt x="4591" y="18913"/>
                  </a:cubicBezTo>
                  <a:cubicBezTo>
                    <a:pt x="4546" y="19306"/>
                    <a:pt x="4525" y="19727"/>
                    <a:pt x="4522" y="20159"/>
                  </a:cubicBezTo>
                  <a:cubicBezTo>
                    <a:pt x="4372" y="19797"/>
                    <a:pt x="4153" y="19268"/>
                    <a:pt x="3902" y="18686"/>
                  </a:cubicBezTo>
                  <a:cubicBezTo>
                    <a:pt x="3621" y="18039"/>
                    <a:pt x="3374" y="17389"/>
                    <a:pt x="3192" y="16703"/>
                  </a:cubicBezTo>
                  <a:cubicBezTo>
                    <a:pt x="2991" y="15918"/>
                    <a:pt x="2633" y="14946"/>
                    <a:pt x="1784" y="14644"/>
                  </a:cubicBezTo>
                  <a:cubicBezTo>
                    <a:pt x="1708" y="14617"/>
                    <a:pt x="1634" y="14604"/>
                    <a:pt x="1566" y="14604"/>
                  </a:cubicBezTo>
                  <a:cubicBezTo>
                    <a:pt x="1377" y="14604"/>
                    <a:pt x="1224" y="14707"/>
                    <a:pt x="1151" y="14919"/>
                  </a:cubicBezTo>
                  <a:cubicBezTo>
                    <a:pt x="1088" y="15096"/>
                    <a:pt x="1126" y="15291"/>
                    <a:pt x="1182" y="15468"/>
                  </a:cubicBezTo>
                  <a:cubicBezTo>
                    <a:pt x="1495" y="16460"/>
                    <a:pt x="2225" y="17337"/>
                    <a:pt x="2800" y="18190"/>
                  </a:cubicBezTo>
                  <a:cubicBezTo>
                    <a:pt x="3502" y="19243"/>
                    <a:pt x="4191" y="20054"/>
                    <a:pt x="4518" y="20423"/>
                  </a:cubicBezTo>
                  <a:cubicBezTo>
                    <a:pt x="4518" y="20820"/>
                    <a:pt x="4528" y="21220"/>
                    <a:pt x="4549" y="21606"/>
                  </a:cubicBezTo>
                  <a:cubicBezTo>
                    <a:pt x="4494" y="21567"/>
                    <a:pt x="4390" y="21501"/>
                    <a:pt x="4191" y="21373"/>
                  </a:cubicBezTo>
                  <a:cubicBezTo>
                    <a:pt x="3767" y="21095"/>
                    <a:pt x="2476" y="18941"/>
                    <a:pt x="1710" y="18005"/>
                  </a:cubicBezTo>
                  <a:cubicBezTo>
                    <a:pt x="1336" y="17548"/>
                    <a:pt x="846" y="17290"/>
                    <a:pt x="516" y="17290"/>
                  </a:cubicBezTo>
                  <a:cubicBezTo>
                    <a:pt x="171" y="17290"/>
                    <a:pt x="1" y="17572"/>
                    <a:pt x="322" y="18200"/>
                  </a:cubicBezTo>
                  <a:cubicBezTo>
                    <a:pt x="949" y="19431"/>
                    <a:pt x="3753" y="21199"/>
                    <a:pt x="3753" y="21199"/>
                  </a:cubicBezTo>
                  <a:lnTo>
                    <a:pt x="4557" y="21717"/>
                  </a:lnTo>
                  <a:cubicBezTo>
                    <a:pt x="4640" y="23248"/>
                    <a:pt x="4831" y="24542"/>
                    <a:pt x="4831" y="24542"/>
                  </a:cubicBezTo>
                  <a:lnTo>
                    <a:pt x="5350" y="24629"/>
                  </a:lnTo>
                  <a:cubicBezTo>
                    <a:pt x="5350" y="24629"/>
                    <a:pt x="4870" y="23829"/>
                    <a:pt x="4758" y="21755"/>
                  </a:cubicBezTo>
                  <a:cubicBezTo>
                    <a:pt x="4821" y="21662"/>
                    <a:pt x="4971" y="21470"/>
                    <a:pt x="5336" y="21129"/>
                  </a:cubicBezTo>
                  <a:cubicBezTo>
                    <a:pt x="6511" y="20033"/>
                    <a:pt x="8714" y="19637"/>
                    <a:pt x="9048" y="17814"/>
                  </a:cubicBezTo>
                  <a:cubicBezTo>
                    <a:pt x="9122" y="17407"/>
                    <a:pt x="8925" y="16943"/>
                    <a:pt x="8506" y="16943"/>
                  </a:cubicBezTo>
                  <a:cubicBezTo>
                    <a:pt x="8469" y="16943"/>
                    <a:pt x="8431" y="16946"/>
                    <a:pt x="8390" y="16954"/>
                  </a:cubicBezTo>
                  <a:cubicBezTo>
                    <a:pt x="8035" y="17024"/>
                    <a:pt x="7698" y="17396"/>
                    <a:pt x="7513" y="17689"/>
                  </a:cubicBezTo>
                  <a:cubicBezTo>
                    <a:pt x="6891" y="18659"/>
                    <a:pt x="6460" y="19637"/>
                    <a:pt x="5586" y="20433"/>
                  </a:cubicBezTo>
                  <a:cubicBezTo>
                    <a:pt x="5545" y="20468"/>
                    <a:pt x="5005" y="21045"/>
                    <a:pt x="4745" y="21394"/>
                  </a:cubicBezTo>
                  <a:cubicBezTo>
                    <a:pt x="4737" y="21105"/>
                    <a:pt x="4734" y="20799"/>
                    <a:pt x="4741" y="20465"/>
                  </a:cubicBezTo>
                  <a:cubicBezTo>
                    <a:pt x="4915" y="20016"/>
                    <a:pt x="5127" y="19574"/>
                    <a:pt x="5371" y="19160"/>
                  </a:cubicBezTo>
                  <a:cubicBezTo>
                    <a:pt x="6021" y="18057"/>
                    <a:pt x="7145" y="17302"/>
                    <a:pt x="7868" y="16234"/>
                  </a:cubicBezTo>
                  <a:cubicBezTo>
                    <a:pt x="8056" y="15954"/>
                    <a:pt x="8226" y="15119"/>
                    <a:pt x="7792" y="15119"/>
                  </a:cubicBezTo>
                  <a:cubicBezTo>
                    <a:pt x="7719" y="15119"/>
                    <a:pt x="7628" y="15143"/>
                    <a:pt x="7518" y="15197"/>
                  </a:cubicBezTo>
                  <a:cubicBezTo>
                    <a:pt x="7176" y="15364"/>
                    <a:pt x="6832" y="15966"/>
                    <a:pt x="6592" y="16255"/>
                  </a:cubicBezTo>
                  <a:cubicBezTo>
                    <a:pt x="5903" y="17076"/>
                    <a:pt x="5211" y="17960"/>
                    <a:pt x="4825" y="18972"/>
                  </a:cubicBezTo>
                  <a:cubicBezTo>
                    <a:pt x="4835" y="18874"/>
                    <a:pt x="4841" y="18781"/>
                    <a:pt x="4852" y="18683"/>
                  </a:cubicBezTo>
                  <a:cubicBezTo>
                    <a:pt x="4967" y="18412"/>
                    <a:pt x="5509" y="17180"/>
                    <a:pt x="6352" y="15886"/>
                  </a:cubicBezTo>
                  <a:cubicBezTo>
                    <a:pt x="7301" y="14418"/>
                    <a:pt x="8353" y="13398"/>
                    <a:pt x="8265" y="12682"/>
                  </a:cubicBezTo>
                  <a:cubicBezTo>
                    <a:pt x="8249" y="12553"/>
                    <a:pt x="8194" y="12493"/>
                    <a:pt x="8107" y="12493"/>
                  </a:cubicBezTo>
                  <a:cubicBezTo>
                    <a:pt x="7717" y="12493"/>
                    <a:pt x="6697" y="13706"/>
                    <a:pt x="5869" y="15190"/>
                  </a:cubicBezTo>
                  <a:cubicBezTo>
                    <a:pt x="5308" y="16196"/>
                    <a:pt x="5047" y="17180"/>
                    <a:pt x="4929" y="17856"/>
                  </a:cubicBezTo>
                  <a:cubicBezTo>
                    <a:pt x="5023" y="16899"/>
                    <a:pt x="5130" y="15931"/>
                    <a:pt x="5242" y="15002"/>
                  </a:cubicBezTo>
                  <a:cubicBezTo>
                    <a:pt x="5339" y="14532"/>
                    <a:pt x="5656" y="13305"/>
                    <a:pt x="6435" y="12372"/>
                  </a:cubicBezTo>
                  <a:cubicBezTo>
                    <a:pt x="7417" y="11200"/>
                    <a:pt x="8210" y="10232"/>
                    <a:pt x="8223" y="9196"/>
                  </a:cubicBezTo>
                  <a:cubicBezTo>
                    <a:pt x="8227" y="8811"/>
                    <a:pt x="8172" y="8624"/>
                    <a:pt x="8062" y="8624"/>
                  </a:cubicBezTo>
                  <a:cubicBezTo>
                    <a:pt x="7875" y="8624"/>
                    <a:pt x="7527" y="9159"/>
                    <a:pt x="7033" y="10184"/>
                  </a:cubicBezTo>
                  <a:cubicBezTo>
                    <a:pt x="6495" y="11304"/>
                    <a:pt x="5732" y="12769"/>
                    <a:pt x="5378" y="13906"/>
                  </a:cubicBezTo>
                  <a:cubicBezTo>
                    <a:pt x="5468" y="13175"/>
                    <a:pt x="5562" y="12487"/>
                    <a:pt x="5649" y="11860"/>
                  </a:cubicBezTo>
                  <a:cubicBezTo>
                    <a:pt x="5833" y="11311"/>
                    <a:pt x="6344" y="9909"/>
                    <a:pt x="7027" y="8928"/>
                  </a:cubicBezTo>
                  <a:cubicBezTo>
                    <a:pt x="7882" y="7695"/>
                    <a:pt x="8218" y="6927"/>
                    <a:pt x="7689" y="6927"/>
                  </a:cubicBezTo>
                  <a:cubicBezTo>
                    <a:pt x="7682" y="6927"/>
                    <a:pt x="7674" y="6927"/>
                    <a:pt x="7667" y="6927"/>
                  </a:cubicBezTo>
                  <a:cubicBezTo>
                    <a:pt x="7277" y="6941"/>
                    <a:pt x="6373" y="8597"/>
                    <a:pt x="5889" y="10184"/>
                  </a:cubicBezTo>
                  <a:cubicBezTo>
                    <a:pt x="5969" y="9655"/>
                    <a:pt x="6031" y="9248"/>
                    <a:pt x="6070" y="9011"/>
                  </a:cubicBezTo>
                  <a:cubicBezTo>
                    <a:pt x="6091" y="8904"/>
                    <a:pt x="6105" y="8788"/>
                    <a:pt x="6122" y="8663"/>
                  </a:cubicBezTo>
                  <a:cubicBezTo>
                    <a:pt x="6411" y="8107"/>
                    <a:pt x="7068" y="6774"/>
                    <a:pt x="7639" y="5195"/>
                  </a:cubicBezTo>
                  <a:cubicBezTo>
                    <a:pt x="8259" y="3470"/>
                    <a:pt x="8413" y="1889"/>
                    <a:pt x="8123" y="1889"/>
                  </a:cubicBezTo>
                  <a:cubicBezTo>
                    <a:pt x="8062" y="1889"/>
                    <a:pt x="7980" y="1960"/>
                    <a:pt x="7879" y="2116"/>
                  </a:cubicBezTo>
                  <a:cubicBezTo>
                    <a:pt x="7351" y="2933"/>
                    <a:pt x="6769" y="6694"/>
                    <a:pt x="6136" y="8517"/>
                  </a:cubicBezTo>
                  <a:cubicBezTo>
                    <a:pt x="6167" y="8215"/>
                    <a:pt x="6192" y="7884"/>
                    <a:pt x="6209" y="7553"/>
                  </a:cubicBezTo>
                  <a:cubicBezTo>
                    <a:pt x="6286" y="7230"/>
                    <a:pt x="6404" y="6892"/>
                    <a:pt x="6456" y="6593"/>
                  </a:cubicBezTo>
                  <a:cubicBezTo>
                    <a:pt x="6537" y="6137"/>
                    <a:pt x="6599" y="5675"/>
                    <a:pt x="6633" y="5212"/>
                  </a:cubicBezTo>
                  <a:cubicBezTo>
                    <a:pt x="6689" y="4488"/>
                    <a:pt x="6686" y="3754"/>
                    <a:pt x="6574" y="3034"/>
                  </a:cubicBezTo>
                  <a:cubicBezTo>
                    <a:pt x="6439" y="2182"/>
                    <a:pt x="6140" y="1385"/>
                    <a:pt x="5559" y="741"/>
                  </a:cubicBezTo>
                  <a:cubicBezTo>
                    <a:pt x="5448" y="615"/>
                    <a:pt x="4893" y="0"/>
                    <a:pt x="4581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cs typeface="+mn-ea"/>
                <a:sym typeface="+mn-lt"/>
              </a:endParaRPr>
            </a:p>
          </p:txBody>
        </p:sp>
        <p:sp>
          <p:nvSpPr>
            <p:cNvPr id="130" name="Google Shape;341;p32">
              <a:extLst>
                <a:ext uri="{FF2B5EF4-FFF2-40B4-BE49-F238E27FC236}">
                  <a16:creationId xmlns:a16="http://schemas.microsoft.com/office/drawing/2014/main" id="{69B3C11C-39AA-44FE-9244-C7D5AD54A3B1}"/>
                </a:ext>
              </a:extLst>
            </p:cNvPr>
            <p:cNvSpPr/>
            <p:nvPr/>
          </p:nvSpPr>
          <p:spPr>
            <a:xfrm>
              <a:off x="1574550" y="4189074"/>
              <a:ext cx="858406" cy="965707"/>
            </a:xfrm>
            <a:custGeom>
              <a:avLst/>
              <a:gdLst/>
              <a:ahLst/>
              <a:cxnLst/>
              <a:rect l="l" t="t" r="r" b="b"/>
              <a:pathLst>
                <a:path w="12736" h="14328" extrusionOk="0">
                  <a:moveTo>
                    <a:pt x="3103" y="0"/>
                  </a:moveTo>
                  <a:cubicBezTo>
                    <a:pt x="3039" y="0"/>
                    <a:pt x="3012" y="82"/>
                    <a:pt x="3038" y="261"/>
                  </a:cubicBezTo>
                  <a:cubicBezTo>
                    <a:pt x="3146" y="981"/>
                    <a:pt x="4677" y="3375"/>
                    <a:pt x="5223" y="4711"/>
                  </a:cubicBezTo>
                  <a:cubicBezTo>
                    <a:pt x="5091" y="4523"/>
                    <a:pt x="4938" y="4325"/>
                    <a:pt x="4785" y="4133"/>
                  </a:cubicBezTo>
                  <a:cubicBezTo>
                    <a:pt x="4670" y="3911"/>
                    <a:pt x="4569" y="3667"/>
                    <a:pt x="4451" y="3473"/>
                  </a:cubicBezTo>
                  <a:cubicBezTo>
                    <a:pt x="4270" y="3177"/>
                    <a:pt x="4075" y="2888"/>
                    <a:pt x="3867" y="2614"/>
                  </a:cubicBezTo>
                  <a:cubicBezTo>
                    <a:pt x="3543" y="2179"/>
                    <a:pt x="3178" y="1768"/>
                    <a:pt x="2760" y="1424"/>
                  </a:cubicBezTo>
                  <a:cubicBezTo>
                    <a:pt x="2263" y="1013"/>
                    <a:pt x="1702" y="710"/>
                    <a:pt x="1058" y="637"/>
                  </a:cubicBezTo>
                  <a:cubicBezTo>
                    <a:pt x="997" y="629"/>
                    <a:pt x="812" y="607"/>
                    <a:pt x="620" y="607"/>
                  </a:cubicBezTo>
                  <a:cubicBezTo>
                    <a:pt x="318" y="607"/>
                    <a:pt x="0" y="662"/>
                    <a:pt x="130" y="909"/>
                  </a:cubicBezTo>
                  <a:cubicBezTo>
                    <a:pt x="164" y="971"/>
                    <a:pt x="227" y="1016"/>
                    <a:pt x="286" y="1058"/>
                  </a:cubicBezTo>
                  <a:cubicBezTo>
                    <a:pt x="871" y="1448"/>
                    <a:pt x="1525" y="1670"/>
                    <a:pt x="2147" y="1991"/>
                  </a:cubicBezTo>
                  <a:cubicBezTo>
                    <a:pt x="3077" y="2471"/>
                    <a:pt x="4281" y="3695"/>
                    <a:pt x="4782" y="4231"/>
                  </a:cubicBezTo>
                  <a:cubicBezTo>
                    <a:pt x="4851" y="4329"/>
                    <a:pt x="4935" y="4451"/>
                    <a:pt x="5032" y="4589"/>
                  </a:cubicBezTo>
                  <a:cubicBezTo>
                    <a:pt x="4266" y="3817"/>
                    <a:pt x="3062" y="3304"/>
                    <a:pt x="2396" y="3304"/>
                  </a:cubicBezTo>
                  <a:cubicBezTo>
                    <a:pt x="2282" y="3304"/>
                    <a:pt x="2183" y="3319"/>
                    <a:pt x="2106" y="3351"/>
                  </a:cubicBezTo>
                  <a:cubicBezTo>
                    <a:pt x="1448" y="3622"/>
                    <a:pt x="2823" y="3977"/>
                    <a:pt x="3984" y="4325"/>
                  </a:cubicBezTo>
                  <a:cubicBezTo>
                    <a:pt x="4740" y="4551"/>
                    <a:pt x="5171" y="4889"/>
                    <a:pt x="5383" y="5098"/>
                  </a:cubicBezTo>
                  <a:cubicBezTo>
                    <a:pt x="5596" y="5407"/>
                    <a:pt x="5835" y="5762"/>
                    <a:pt x="6079" y="6121"/>
                  </a:cubicBezTo>
                  <a:cubicBezTo>
                    <a:pt x="6107" y="6176"/>
                    <a:pt x="6134" y="6228"/>
                    <a:pt x="6166" y="6280"/>
                  </a:cubicBezTo>
                  <a:cubicBezTo>
                    <a:pt x="5988" y="6068"/>
                    <a:pt x="5787" y="5853"/>
                    <a:pt x="5578" y="5696"/>
                  </a:cubicBezTo>
                  <a:cubicBezTo>
                    <a:pt x="5217" y="5427"/>
                    <a:pt x="4451" y="5205"/>
                    <a:pt x="3871" y="5205"/>
                  </a:cubicBezTo>
                  <a:cubicBezTo>
                    <a:pt x="3512" y="5205"/>
                    <a:pt x="3225" y="5290"/>
                    <a:pt x="3149" y="5501"/>
                  </a:cubicBezTo>
                  <a:cubicBezTo>
                    <a:pt x="2955" y="6050"/>
                    <a:pt x="4141" y="5838"/>
                    <a:pt x="5143" y="6040"/>
                  </a:cubicBezTo>
                  <a:cubicBezTo>
                    <a:pt x="5829" y="6176"/>
                    <a:pt x="6312" y="6604"/>
                    <a:pt x="6552" y="6858"/>
                  </a:cubicBezTo>
                  <a:cubicBezTo>
                    <a:pt x="6573" y="6885"/>
                    <a:pt x="6594" y="6910"/>
                    <a:pt x="6615" y="6935"/>
                  </a:cubicBezTo>
                  <a:cubicBezTo>
                    <a:pt x="6723" y="7098"/>
                    <a:pt x="6827" y="7261"/>
                    <a:pt x="6924" y="7415"/>
                  </a:cubicBezTo>
                  <a:cubicBezTo>
                    <a:pt x="7151" y="7776"/>
                    <a:pt x="7366" y="8114"/>
                    <a:pt x="7575" y="8444"/>
                  </a:cubicBezTo>
                  <a:cubicBezTo>
                    <a:pt x="7303" y="8069"/>
                    <a:pt x="6897" y="7578"/>
                    <a:pt x="6431" y="7230"/>
                  </a:cubicBezTo>
                  <a:cubicBezTo>
                    <a:pt x="5847" y="6798"/>
                    <a:pt x="5119" y="6579"/>
                    <a:pt x="4573" y="6579"/>
                  </a:cubicBezTo>
                  <a:cubicBezTo>
                    <a:pt x="4316" y="6579"/>
                    <a:pt x="4098" y="6628"/>
                    <a:pt x="3957" y="6726"/>
                  </a:cubicBezTo>
                  <a:cubicBezTo>
                    <a:pt x="3518" y="7035"/>
                    <a:pt x="5481" y="7404"/>
                    <a:pt x="6441" y="7786"/>
                  </a:cubicBezTo>
                  <a:cubicBezTo>
                    <a:pt x="7165" y="8072"/>
                    <a:pt x="7652" y="8611"/>
                    <a:pt x="7843" y="8859"/>
                  </a:cubicBezTo>
                  <a:cubicBezTo>
                    <a:pt x="8146" y="9321"/>
                    <a:pt x="8445" y="9777"/>
                    <a:pt x="8769" y="10250"/>
                  </a:cubicBezTo>
                  <a:cubicBezTo>
                    <a:pt x="8340" y="9815"/>
                    <a:pt x="7718" y="9335"/>
                    <a:pt x="7085" y="8883"/>
                  </a:cubicBezTo>
                  <a:cubicBezTo>
                    <a:pt x="6553" y="8506"/>
                    <a:pt x="6001" y="8349"/>
                    <a:pt x="5564" y="8349"/>
                  </a:cubicBezTo>
                  <a:cubicBezTo>
                    <a:pt x="5203" y="8349"/>
                    <a:pt x="4919" y="8456"/>
                    <a:pt x="4788" y="8632"/>
                  </a:cubicBezTo>
                  <a:cubicBezTo>
                    <a:pt x="4496" y="9022"/>
                    <a:pt x="5338" y="9071"/>
                    <a:pt x="6890" y="9467"/>
                  </a:cubicBezTo>
                  <a:cubicBezTo>
                    <a:pt x="8003" y="9753"/>
                    <a:pt x="8737" y="10362"/>
                    <a:pt x="9061" y="10681"/>
                  </a:cubicBezTo>
                  <a:cubicBezTo>
                    <a:pt x="9200" y="10880"/>
                    <a:pt x="9339" y="11085"/>
                    <a:pt x="9489" y="11298"/>
                  </a:cubicBezTo>
                  <a:cubicBezTo>
                    <a:pt x="9656" y="11537"/>
                    <a:pt x="9854" y="11784"/>
                    <a:pt x="10063" y="12028"/>
                  </a:cubicBezTo>
                  <a:cubicBezTo>
                    <a:pt x="9802" y="11899"/>
                    <a:pt x="9416" y="11711"/>
                    <a:pt x="8991" y="11510"/>
                  </a:cubicBezTo>
                  <a:cubicBezTo>
                    <a:pt x="8514" y="11283"/>
                    <a:pt x="8052" y="11043"/>
                    <a:pt x="7613" y="10747"/>
                  </a:cubicBezTo>
                  <a:cubicBezTo>
                    <a:pt x="7224" y="10485"/>
                    <a:pt x="6732" y="10207"/>
                    <a:pt x="6242" y="10207"/>
                  </a:cubicBezTo>
                  <a:cubicBezTo>
                    <a:pt x="6096" y="10207"/>
                    <a:pt x="5951" y="10232"/>
                    <a:pt x="5808" y="10288"/>
                  </a:cubicBezTo>
                  <a:cubicBezTo>
                    <a:pt x="5596" y="10375"/>
                    <a:pt x="5501" y="10546"/>
                    <a:pt x="5588" y="10758"/>
                  </a:cubicBezTo>
                  <a:cubicBezTo>
                    <a:pt x="5641" y="10887"/>
                    <a:pt x="5759" y="10977"/>
                    <a:pt x="5877" y="11050"/>
                  </a:cubicBezTo>
                  <a:cubicBezTo>
                    <a:pt x="6542" y="11450"/>
                    <a:pt x="7387" y="11579"/>
                    <a:pt x="8125" y="11778"/>
                  </a:cubicBezTo>
                  <a:cubicBezTo>
                    <a:pt x="9040" y="12017"/>
                    <a:pt x="9826" y="12133"/>
                    <a:pt x="10192" y="12178"/>
                  </a:cubicBezTo>
                  <a:cubicBezTo>
                    <a:pt x="10386" y="12400"/>
                    <a:pt x="10592" y="12616"/>
                    <a:pt x="10794" y="12825"/>
                  </a:cubicBezTo>
                  <a:cubicBezTo>
                    <a:pt x="10744" y="12832"/>
                    <a:pt x="10651" y="12846"/>
                    <a:pt x="10476" y="12870"/>
                  </a:cubicBezTo>
                  <a:cubicBezTo>
                    <a:pt x="10459" y="12873"/>
                    <a:pt x="10438" y="12874"/>
                    <a:pt x="10415" y="12874"/>
                  </a:cubicBezTo>
                  <a:cubicBezTo>
                    <a:pt x="9937" y="12874"/>
                    <a:pt x="8275" y="12348"/>
                    <a:pt x="7425" y="12209"/>
                  </a:cubicBezTo>
                  <a:cubicBezTo>
                    <a:pt x="7327" y="12192"/>
                    <a:pt x="7230" y="12185"/>
                    <a:pt x="7137" y="12185"/>
                  </a:cubicBezTo>
                  <a:cubicBezTo>
                    <a:pt x="6390" y="12185"/>
                    <a:pt x="5890" y="12668"/>
                    <a:pt x="6744" y="13005"/>
                  </a:cubicBezTo>
                  <a:cubicBezTo>
                    <a:pt x="7055" y="13128"/>
                    <a:pt x="7521" y="13170"/>
                    <a:pt x="8010" y="13170"/>
                  </a:cubicBezTo>
                  <a:cubicBezTo>
                    <a:pt x="9030" y="13170"/>
                    <a:pt x="10147" y="12988"/>
                    <a:pt x="10147" y="12988"/>
                  </a:cubicBezTo>
                  <a:lnTo>
                    <a:pt x="10852" y="12884"/>
                  </a:lnTo>
                  <a:cubicBezTo>
                    <a:pt x="11653" y="13702"/>
                    <a:pt x="12401" y="14328"/>
                    <a:pt x="12401" y="14328"/>
                  </a:cubicBezTo>
                  <a:lnTo>
                    <a:pt x="12735" y="14126"/>
                  </a:lnTo>
                  <a:cubicBezTo>
                    <a:pt x="12735" y="14126"/>
                    <a:pt x="12070" y="13914"/>
                    <a:pt x="10985" y="12804"/>
                  </a:cubicBezTo>
                  <a:cubicBezTo>
                    <a:pt x="10974" y="12724"/>
                    <a:pt x="10961" y="12539"/>
                    <a:pt x="10998" y="12167"/>
                  </a:cubicBezTo>
                  <a:cubicBezTo>
                    <a:pt x="11117" y="10977"/>
                    <a:pt x="12154" y="9665"/>
                    <a:pt x="11441" y="8479"/>
                  </a:cubicBezTo>
                  <a:cubicBezTo>
                    <a:pt x="11333" y="8300"/>
                    <a:pt x="11139" y="8165"/>
                    <a:pt x="10952" y="8165"/>
                  </a:cubicBezTo>
                  <a:cubicBezTo>
                    <a:pt x="10843" y="8165"/>
                    <a:pt x="10736" y="8212"/>
                    <a:pt x="10651" y="8323"/>
                  </a:cubicBezTo>
                  <a:cubicBezTo>
                    <a:pt x="10484" y="8538"/>
                    <a:pt x="10481" y="8910"/>
                    <a:pt x="10518" y="9168"/>
                  </a:cubicBezTo>
                  <a:cubicBezTo>
                    <a:pt x="10651" y="10017"/>
                    <a:pt x="10891" y="10779"/>
                    <a:pt x="10794" y="11656"/>
                  </a:cubicBezTo>
                  <a:cubicBezTo>
                    <a:pt x="10790" y="11698"/>
                    <a:pt x="10773" y="12289"/>
                    <a:pt x="10797" y="12609"/>
                  </a:cubicBezTo>
                  <a:cubicBezTo>
                    <a:pt x="10651" y="12452"/>
                    <a:pt x="10497" y="12282"/>
                    <a:pt x="10338" y="12091"/>
                  </a:cubicBezTo>
                  <a:cubicBezTo>
                    <a:pt x="10213" y="11753"/>
                    <a:pt x="10115" y="11402"/>
                    <a:pt x="10046" y="11050"/>
                  </a:cubicBezTo>
                  <a:cubicBezTo>
                    <a:pt x="9864" y="10111"/>
                    <a:pt x="10122" y="9133"/>
                    <a:pt x="10000" y="8180"/>
                  </a:cubicBezTo>
                  <a:cubicBezTo>
                    <a:pt x="9973" y="7969"/>
                    <a:pt x="9744" y="7542"/>
                    <a:pt x="9527" y="7542"/>
                  </a:cubicBezTo>
                  <a:cubicBezTo>
                    <a:pt x="9443" y="7542"/>
                    <a:pt x="9362" y="7606"/>
                    <a:pt x="9294" y="7770"/>
                  </a:cubicBezTo>
                  <a:cubicBezTo>
                    <a:pt x="9182" y="8030"/>
                    <a:pt x="9291" y="8538"/>
                    <a:pt x="9297" y="8820"/>
                  </a:cubicBezTo>
                  <a:cubicBezTo>
                    <a:pt x="9315" y="9620"/>
                    <a:pt x="9363" y="10455"/>
                    <a:pt x="9649" y="11214"/>
                  </a:cubicBezTo>
                  <a:cubicBezTo>
                    <a:pt x="9604" y="11155"/>
                    <a:pt x="9562" y="11099"/>
                    <a:pt x="9520" y="11040"/>
                  </a:cubicBezTo>
                  <a:cubicBezTo>
                    <a:pt x="9450" y="10831"/>
                    <a:pt x="9148" y="9871"/>
                    <a:pt x="8978" y="8733"/>
                  </a:cubicBezTo>
                  <a:cubicBezTo>
                    <a:pt x="8790" y="7439"/>
                    <a:pt x="8869" y="6350"/>
                    <a:pt x="8469" y="5991"/>
                  </a:cubicBezTo>
                  <a:cubicBezTo>
                    <a:pt x="8427" y="5953"/>
                    <a:pt x="8389" y="5936"/>
                    <a:pt x="8355" y="5936"/>
                  </a:cubicBezTo>
                  <a:cubicBezTo>
                    <a:pt x="8067" y="5936"/>
                    <a:pt x="8073" y="7223"/>
                    <a:pt x="8365" y="8580"/>
                  </a:cubicBezTo>
                  <a:cubicBezTo>
                    <a:pt x="8549" y="9422"/>
                    <a:pt x="8887" y="10100"/>
                    <a:pt x="9155" y="10535"/>
                  </a:cubicBezTo>
                  <a:cubicBezTo>
                    <a:pt x="8734" y="9954"/>
                    <a:pt x="8320" y="9360"/>
                    <a:pt x="7923" y="8785"/>
                  </a:cubicBezTo>
                  <a:cubicBezTo>
                    <a:pt x="7746" y="8472"/>
                    <a:pt x="7318" y="7627"/>
                    <a:pt x="7293" y="6722"/>
                  </a:cubicBezTo>
                  <a:cubicBezTo>
                    <a:pt x="7262" y="5581"/>
                    <a:pt x="7231" y="4645"/>
                    <a:pt x="6726" y="4061"/>
                  </a:cubicBezTo>
                  <a:cubicBezTo>
                    <a:pt x="6577" y="3888"/>
                    <a:pt x="6468" y="3803"/>
                    <a:pt x="6399" y="3803"/>
                  </a:cubicBezTo>
                  <a:cubicBezTo>
                    <a:pt x="6233" y="3803"/>
                    <a:pt x="6288" y="4282"/>
                    <a:pt x="6545" y="5198"/>
                  </a:cubicBezTo>
                  <a:cubicBezTo>
                    <a:pt x="6799" y="6092"/>
                    <a:pt x="7095" y="7290"/>
                    <a:pt x="7457" y="8104"/>
                  </a:cubicBezTo>
                  <a:cubicBezTo>
                    <a:pt x="7147" y="7648"/>
                    <a:pt x="6858" y="7216"/>
                    <a:pt x="6598" y="6823"/>
                  </a:cubicBezTo>
                  <a:cubicBezTo>
                    <a:pt x="6431" y="6423"/>
                    <a:pt x="6027" y="5386"/>
                    <a:pt x="5922" y="4499"/>
                  </a:cubicBezTo>
                  <a:cubicBezTo>
                    <a:pt x="5813" y="3562"/>
                    <a:pt x="5662" y="2990"/>
                    <a:pt x="5438" y="2990"/>
                  </a:cubicBezTo>
                  <a:cubicBezTo>
                    <a:pt x="5393" y="2990"/>
                    <a:pt x="5344" y="3013"/>
                    <a:pt x="5293" y="3062"/>
                  </a:cubicBezTo>
                  <a:cubicBezTo>
                    <a:pt x="5081" y="3264"/>
                    <a:pt x="5394" y="4638"/>
                    <a:pt x="5905" y="5766"/>
                  </a:cubicBezTo>
                  <a:cubicBezTo>
                    <a:pt x="5689" y="5428"/>
                    <a:pt x="5526" y="5170"/>
                    <a:pt x="5429" y="5018"/>
                  </a:cubicBezTo>
                  <a:cubicBezTo>
                    <a:pt x="5387" y="4947"/>
                    <a:pt x="5338" y="4875"/>
                    <a:pt x="5286" y="4798"/>
                  </a:cubicBezTo>
                  <a:cubicBezTo>
                    <a:pt x="5171" y="4342"/>
                    <a:pt x="4882" y="3271"/>
                    <a:pt x="4423" y="2105"/>
                  </a:cubicBezTo>
                  <a:cubicBezTo>
                    <a:pt x="3954" y="917"/>
                    <a:pt x="3318" y="0"/>
                    <a:pt x="3103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31" name="Google Shape;342;p32">
              <a:extLst>
                <a:ext uri="{FF2B5EF4-FFF2-40B4-BE49-F238E27FC236}">
                  <a16:creationId xmlns:a16="http://schemas.microsoft.com/office/drawing/2014/main" id="{FFDE6E67-F9CD-4669-B6BF-54193508C3BB}"/>
                </a:ext>
              </a:extLst>
            </p:cNvPr>
            <p:cNvSpPr/>
            <p:nvPr/>
          </p:nvSpPr>
          <p:spPr>
            <a:xfrm>
              <a:off x="2216132" y="4002983"/>
              <a:ext cx="713496" cy="1146878"/>
            </a:xfrm>
            <a:custGeom>
              <a:avLst/>
              <a:gdLst/>
              <a:ahLst/>
              <a:cxnLst/>
              <a:rect l="l" t="t" r="r" b="b"/>
              <a:pathLst>
                <a:path w="10586" h="17016" extrusionOk="0">
                  <a:moveTo>
                    <a:pt x="8443" y="0"/>
                  </a:moveTo>
                  <a:cubicBezTo>
                    <a:pt x="8399" y="0"/>
                    <a:pt x="8354" y="25"/>
                    <a:pt x="8310" y="82"/>
                  </a:cubicBezTo>
                  <a:cubicBezTo>
                    <a:pt x="8264" y="142"/>
                    <a:pt x="8250" y="214"/>
                    <a:pt x="8239" y="288"/>
                  </a:cubicBezTo>
                  <a:cubicBezTo>
                    <a:pt x="8125" y="980"/>
                    <a:pt x="8191" y="1669"/>
                    <a:pt x="8156" y="2369"/>
                  </a:cubicBezTo>
                  <a:cubicBezTo>
                    <a:pt x="8104" y="3412"/>
                    <a:pt x="7485" y="5012"/>
                    <a:pt x="7203" y="5691"/>
                  </a:cubicBezTo>
                  <a:cubicBezTo>
                    <a:pt x="7144" y="5792"/>
                    <a:pt x="7067" y="5921"/>
                    <a:pt x="6980" y="6067"/>
                  </a:cubicBezTo>
                  <a:cubicBezTo>
                    <a:pt x="7433" y="4877"/>
                    <a:pt x="7318" y="3283"/>
                    <a:pt x="6900" y="2890"/>
                  </a:cubicBezTo>
                  <a:cubicBezTo>
                    <a:pt x="6828" y="2823"/>
                    <a:pt x="6770" y="2792"/>
                    <a:pt x="6725" y="2792"/>
                  </a:cubicBezTo>
                  <a:cubicBezTo>
                    <a:pt x="6448" y="2792"/>
                    <a:pt x="6648" y="3970"/>
                    <a:pt x="6789" y="5006"/>
                  </a:cubicBezTo>
                  <a:cubicBezTo>
                    <a:pt x="6893" y="5785"/>
                    <a:pt x="6765" y="6317"/>
                    <a:pt x="6664" y="6595"/>
                  </a:cubicBezTo>
                  <a:cubicBezTo>
                    <a:pt x="6465" y="6919"/>
                    <a:pt x="6246" y="7284"/>
                    <a:pt x="6017" y="7653"/>
                  </a:cubicBezTo>
                  <a:cubicBezTo>
                    <a:pt x="5978" y="7702"/>
                    <a:pt x="5940" y="7750"/>
                    <a:pt x="5905" y="7796"/>
                  </a:cubicBezTo>
                  <a:cubicBezTo>
                    <a:pt x="6027" y="7549"/>
                    <a:pt x="6142" y="7274"/>
                    <a:pt x="6197" y="7020"/>
                  </a:cubicBezTo>
                  <a:cubicBezTo>
                    <a:pt x="6348" y="6320"/>
                    <a:pt x="5969" y="4730"/>
                    <a:pt x="5402" y="4730"/>
                  </a:cubicBezTo>
                  <a:cubicBezTo>
                    <a:pt x="5393" y="4730"/>
                    <a:pt x="5385" y="4730"/>
                    <a:pt x="5376" y="4731"/>
                  </a:cubicBezTo>
                  <a:cubicBezTo>
                    <a:pt x="4792" y="4776"/>
                    <a:pt x="5474" y="5771"/>
                    <a:pt x="5704" y="6766"/>
                  </a:cubicBezTo>
                  <a:cubicBezTo>
                    <a:pt x="5863" y="7448"/>
                    <a:pt x="5672" y="8063"/>
                    <a:pt x="5540" y="8387"/>
                  </a:cubicBezTo>
                  <a:cubicBezTo>
                    <a:pt x="5522" y="8418"/>
                    <a:pt x="5512" y="8447"/>
                    <a:pt x="5498" y="8477"/>
                  </a:cubicBezTo>
                  <a:cubicBezTo>
                    <a:pt x="5390" y="8644"/>
                    <a:pt x="5286" y="8805"/>
                    <a:pt x="5185" y="8958"/>
                  </a:cubicBezTo>
                  <a:cubicBezTo>
                    <a:pt x="4952" y="9312"/>
                    <a:pt x="4732" y="9646"/>
                    <a:pt x="4520" y="9974"/>
                  </a:cubicBezTo>
                  <a:cubicBezTo>
                    <a:pt x="4747" y="9574"/>
                    <a:pt x="5025" y="8999"/>
                    <a:pt x="5150" y="8429"/>
                  </a:cubicBezTo>
                  <a:cubicBezTo>
                    <a:pt x="5376" y="7385"/>
                    <a:pt x="5053" y="6244"/>
                    <a:pt x="4590" y="5969"/>
                  </a:cubicBezTo>
                  <a:cubicBezTo>
                    <a:pt x="4560" y="5952"/>
                    <a:pt x="4534" y="5943"/>
                    <a:pt x="4512" y="5943"/>
                  </a:cubicBezTo>
                  <a:cubicBezTo>
                    <a:pt x="4186" y="5943"/>
                    <a:pt x="4604" y="7705"/>
                    <a:pt x="4649" y="8669"/>
                  </a:cubicBezTo>
                  <a:cubicBezTo>
                    <a:pt x="4687" y="9449"/>
                    <a:pt x="4395" y="10113"/>
                    <a:pt x="4252" y="10391"/>
                  </a:cubicBezTo>
                  <a:cubicBezTo>
                    <a:pt x="3953" y="10857"/>
                    <a:pt x="3664" y="11316"/>
                    <a:pt x="3366" y="11807"/>
                  </a:cubicBezTo>
                  <a:cubicBezTo>
                    <a:pt x="3584" y="11236"/>
                    <a:pt x="3766" y="10471"/>
                    <a:pt x="3915" y="9706"/>
                  </a:cubicBezTo>
                  <a:cubicBezTo>
                    <a:pt x="4145" y="8537"/>
                    <a:pt x="3671" y="7615"/>
                    <a:pt x="3199" y="7514"/>
                  </a:cubicBezTo>
                  <a:cubicBezTo>
                    <a:pt x="3171" y="7508"/>
                    <a:pt x="3145" y="7505"/>
                    <a:pt x="3122" y="7505"/>
                  </a:cubicBezTo>
                  <a:cubicBezTo>
                    <a:pt x="2757" y="7505"/>
                    <a:pt x="3040" y="8289"/>
                    <a:pt x="3303" y="9775"/>
                  </a:cubicBezTo>
                  <a:cubicBezTo>
                    <a:pt x="3504" y="10906"/>
                    <a:pt x="3250" y="11821"/>
                    <a:pt x="3094" y="12253"/>
                  </a:cubicBezTo>
                  <a:cubicBezTo>
                    <a:pt x="2969" y="12458"/>
                    <a:pt x="2840" y="12670"/>
                    <a:pt x="2708" y="12893"/>
                  </a:cubicBezTo>
                  <a:cubicBezTo>
                    <a:pt x="2558" y="13147"/>
                    <a:pt x="2415" y="13428"/>
                    <a:pt x="2280" y="13717"/>
                  </a:cubicBezTo>
                  <a:cubicBezTo>
                    <a:pt x="2290" y="13428"/>
                    <a:pt x="2301" y="13001"/>
                    <a:pt x="2308" y="12527"/>
                  </a:cubicBezTo>
                  <a:cubicBezTo>
                    <a:pt x="2318" y="11999"/>
                    <a:pt x="2346" y="11480"/>
                    <a:pt x="2436" y="10962"/>
                  </a:cubicBezTo>
                  <a:cubicBezTo>
                    <a:pt x="2537" y="10360"/>
                    <a:pt x="2593" y="9591"/>
                    <a:pt x="2106" y="9125"/>
                  </a:cubicBezTo>
                  <a:cubicBezTo>
                    <a:pt x="2021" y="9044"/>
                    <a:pt x="1930" y="9001"/>
                    <a:pt x="1838" y="9001"/>
                  </a:cubicBezTo>
                  <a:cubicBezTo>
                    <a:pt x="1753" y="9001"/>
                    <a:pt x="1668" y="9039"/>
                    <a:pt x="1591" y="9118"/>
                  </a:cubicBezTo>
                  <a:cubicBezTo>
                    <a:pt x="1493" y="9219"/>
                    <a:pt x="1463" y="9365"/>
                    <a:pt x="1445" y="9504"/>
                  </a:cubicBezTo>
                  <a:cubicBezTo>
                    <a:pt x="1354" y="10273"/>
                    <a:pt x="1584" y="11098"/>
                    <a:pt x="1709" y="11853"/>
                  </a:cubicBezTo>
                  <a:cubicBezTo>
                    <a:pt x="1866" y="12781"/>
                    <a:pt x="2085" y="13547"/>
                    <a:pt x="2197" y="13898"/>
                  </a:cubicBezTo>
                  <a:cubicBezTo>
                    <a:pt x="2075" y="14170"/>
                    <a:pt x="1959" y="14444"/>
                    <a:pt x="1855" y="14712"/>
                  </a:cubicBezTo>
                  <a:cubicBezTo>
                    <a:pt x="1827" y="14671"/>
                    <a:pt x="1779" y="14591"/>
                    <a:pt x="1681" y="14444"/>
                  </a:cubicBezTo>
                  <a:cubicBezTo>
                    <a:pt x="1479" y="14125"/>
                    <a:pt x="1261" y="12263"/>
                    <a:pt x="1028" y="11393"/>
                  </a:cubicBezTo>
                  <a:cubicBezTo>
                    <a:pt x="889" y="10875"/>
                    <a:pt x="543" y="10505"/>
                    <a:pt x="295" y="10505"/>
                  </a:cubicBezTo>
                  <a:cubicBezTo>
                    <a:pt x="125" y="10505"/>
                    <a:pt x="1" y="10679"/>
                    <a:pt x="22" y="11098"/>
                  </a:cubicBezTo>
                  <a:cubicBezTo>
                    <a:pt x="71" y="12131"/>
                    <a:pt x="1438" y="14191"/>
                    <a:pt x="1438" y="14191"/>
                  </a:cubicBezTo>
                  <a:lnTo>
                    <a:pt x="1824" y="14793"/>
                  </a:lnTo>
                  <a:cubicBezTo>
                    <a:pt x="1413" y="15857"/>
                    <a:pt x="1149" y="16797"/>
                    <a:pt x="1149" y="16797"/>
                  </a:cubicBezTo>
                  <a:lnTo>
                    <a:pt x="1473" y="17015"/>
                  </a:lnTo>
                  <a:cubicBezTo>
                    <a:pt x="1473" y="17015"/>
                    <a:pt x="1389" y="16326"/>
                    <a:pt x="1953" y="14879"/>
                  </a:cubicBezTo>
                  <a:cubicBezTo>
                    <a:pt x="2022" y="14834"/>
                    <a:pt x="2186" y="14751"/>
                    <a:pt x="2537" y="14629"/>
                  </a:cubicBezTo>
                  <a:cubicBezTo>
                    <a:pt x="3671" y="14246"/>
                    <a:pt x="5296" y="14650"/>
                    <a:pt x="6083" y="13508"/>
                  </a:cubicBezTo>
                  <a:cubicBezTo>
                    <a:pt x="6271" y="13234"/>
                    <a:pt x="6267" y="12813"/>
                    <a:pt x="5898" y="12726"/>
                  </a:cubicBezTo>
                  <a:cubicBezTo>
                    <a:pt x="5855" y="12716"/>
                    <a:pt x="5811" y="12711"/>
                    <a:pt x="5765" y="12711"/>
                  </a:cubicBezTo>
                  <a:cubicBezTo>
                    <a:pt x="5526" y="12711"/>
                    <a:pt x="5255" y="12836"/>
                    <a:pt x="5074" y="12956"/>
                  </a:cubicBezTo>
                  <a:cubicBezTo>
                    <a:pt x="4353" y="13425"/>
                    <a:pt x="3759" y="13958"/>
                    <a:pt x="2920" y="14232"/>
                  </a:cubicBezTo>
                  <a:cubicBezTo>
                    <a:pt x="2882" y="14246"/>
                    <a:pt x="2335" y="14472"/>
                    <a:pt x="2054" y="14629"/>
                  </a:cubicBezTo>
                  <a:cubicBezTo>
                    <a:pt x="2134" y="14430"/>
                    <a:pt x="2227" y="14218"/>
                    <a:pt x="2335" y="13996"/>
                  </a:cubicBezTo>
                  <a:cubicBezTo>
                    <a:pt x="2593" y="13741"/>
                    <a:pt x="2871" y="13508"/>
                    <a:pt x="3163" y="13300"/>
                  </a:cubicBezTo>
                  <a:cubicBezTo>
                    <a:pt x="3943" y="12747"/>
                    <a:pt x="4941" y="12580"/>
                    <a:pt x="5759" y="12075"/>
                  </a:cubicBezTo>
                  <a:cubicBezTo>
                    <a:pt x="6009" y="11921"/>
                    <a:pt x="6465" y="11261"/>
                    <a:pt x="5870" y="11261"/>
                  </a:cubicBezTo>
                  <a:cubicBezTo>
                    <a:pt x="5861" y="11261"/>
                    <a:pt x="5852" y="11261"/>
                    <a:pt x="5842" y="11261"/>
                  </a:cubicBezTo>
                  <a:cubicBezTo>
                    <a:pt x="5557" y="11268"/>
                    <a:pt x="5140" y="11574"/>
                    <a:pt x="4886" y="11696"/>
                  </a:cubicBezTo>
                  <a:cubicBezTo>
                    <a:pt x="4165" y="12044"/>
                    <a:pt x="3421" y="12434"/>
                    <a:pt x="2850" y="13004"/>
                  </a:cubicBezTo>
                  <a:cubicBezTo>
                    <a:pt x="2885" y="12941"/>
                    <a:pt x="2920" y="12879"/>
                    <a:pt x="2955" y="12816"/>
                  </a:cubicBezTo>
                  <a:cubicBezTo>
                    <a:pt x="3118" y="12667"/>
                    <a:pt x="3867" y="11995"/>
                    <a:pt x="4837" y="11372"/>
                  </a:cubicBezTo>
                  <a:cubicBezTo>
                    <a:pt x="5933" y="10666"/>
                    <a:pt x="6959" y="10290"/>
                    <a:pt x="7120" y="9779"/>
                  </a:cubicBezTo>
                  <a:cubicBezTo>
                    <a:pt x="7162" y="9645"/>
                    <a:pt x="7104" y="9585"/>
                    <a:pt x="6972" y="9585"/>
                  </a:cubicBezTo>
                  <a:cubicBezTo>
                    <a:pt x="6600" y="9585"/>
                    <a:pt x="5642" y="10069"/>
                    <a:pt x="4722" y="10750"/>
                  </a:cubicBezTo>
                  <a:cubicBezTo>
                    <a:pt x="4030" y="11265"/>
                    <a:pt x="3553" y="11853"/>
                    <a:pt x="3265" y="12277"/>
                  </a:cubicBezTo>
                  <a:cubicBezTo>
                    <a:pt x="3619" y="11654"/>
                    <a:pt x="3992" y="11028"/>
                    <a:pt x="4350" y="10430"/>
                  </a:cubicBezTo>
                  <a:cubicBezTo>
                    <a:pt x="4562" y="10141"/>
                    <a:pt x="5153" y="9399"/>
                    <a:pt x="5972" y="9007"/>
                  </a:cubicBezTo>
                  <a:cubicBezTo>
                    <a:pt x="6998" y="8509"/>
                    <a:pt x="7836" y="8092"/>
                    <a:pt x="8159" y="7392"/>
                  </a:cubicBezTo>
                  <a:cubicBezTo>
                    <a:pt x="8300" y="7092"/>
                    <a:pt x="8306" y="6945"/>
                    <a:pt x="8184" y="6945"/>
                  </a:cubicBezTo>
                  <a:cubicBezTo>
                    <a:pt x="8023" y="6945"/>
                    <a:pt x="7639" y="7202"/>
                    <a:pt x="7050" y="7698"/>
                  </a:cubicBezTo>
                  <a:cubicBezTo>
                    <a:pt x="6340" y="8297"/>
                    <a:pt x="5370" y="9059"/>
                    <a:pt x="4778" y="9727"/>
                  </a:cubicBezTo>
                  <a:cubicBezTo>
                    <a:pt x="5066" y="9257"/>
                    <a:pt x="5341" y="8815"/>
                    <a:pt x="5592" y="8415"/>
                  </a:cubicBezTo>
                  <a:cubicBezTo>
                    <a:pt x="5888" y="8098"/>
                    <a:pt x="6664" y="7302"/>
                    <a:pt x="7429" y="6843"/>
                  </a:cubicBezTo>
                  <a:cubicBezTo>
                    <a:pt x="8403" y="6255"/>
                    <a:pt x="8866" y="5834"/>
                    <a:pt x="8477" y="5677"/>
                  </a:cubicBezTo>
                  <a:cubicBezTo>
                    <a:pt x="8461" y="5670"/>
                    <a:pt x="8442" y="5667"/>
                    <a:pt x="8420" y="5667"/>
                  </a:cubicBezTo>
                  <a:cubicBezTo>
                    <a:pt x="8076" y="5667"/>
                    <a:pt x="7036" y="6473"/>
                    <a:pt x="6271" y="7347"/>
                  </a:cubicBezTo>
                  <a:cubicBezTo>
                    <a:pt x="6486" y="7013"/>
                    <a:pt x="6653" y="6756"/>
                    <a:pt x="6754" y="6606"/>
                  </a:cubicBezTo>
                  <a:cubicBezTo>
                    <a:pt x="6799" y="6539"/>
                    <a:pt x="6844" y="6463"/>
                    <a:pt x="6893" y="6383"/>
                  </a:cubicBezTo>
                  <a:cubicBezTo>
                    <a:pt x="7262" y="6094"/>
                    <a:pt x="8118" y="5388"/>
                    <a:pt x="8991" y="4487"/>
                  </a:cubicBezTo>
                  <a:cubicBezTo>
                    <a:pt x="9985" y="3459"/>
                    <a:pt x="10586" y="2380"/>
                    <a:pt x="10303" y="2380"/>
                  </a:cubicBezTo>
                  <a:cubicBezTo>
                    <a:pt x="10258" y="2380"/>
                    <a:pt x="10191" y="2407"/>
                    <a:pt x="10101" y="2465"/>
                  </a:cubicBezTo>
                  <a:cubicBezTo>
                    <a:pt x="9489" y="2859"/>
                    <a:pt x="7937" y="5242"/>
                    <a:pt x="6949" y="6289"/>
                  </a:cubicBezTo>
                  <a:cubicBezTo>
                    <a:pt x="7064" y="6094"/>
                    <a:pt x="7182" y="5876"/>
                    <a:pt x="7293" y="5656"/>
                  </a:cubicBezTo>
                  <a:cubicBezTo>
                    <a:pt x="7446" y="5458"/>
                    <a:pt x="7631" y="5266"/>
                    <a:pt x="7756" y="5078"/>
                  </a:cubicBezTo>
                  <a:cubicBezTo>
                    <a:pt x="7951" y="4790"/>
                    <a:pt x="8135" y="4494"/>
                    <a:pt x="8302" y="4191"/>
                  </a:cubicBezTo>
                  <a:cubicBezTo>
                    <a:pt x="8560" y="3715"/>
                    <a:pt x="8786" y="3214"/>
                    <a:pt x="8928" y="2692"/>
                  </a:cubicBezTo>
                  <a:cubicBezTo>
                    <a:pt x="9095" y="2069"/>
                    <a:pt x="9137" y="1436"/>
                    <a:pt x="8943" y="816"/>
                  </a:cubicBezTo>
                  <a:cubicBezTo>
                    <a:pt x="8898" y="688"/>
                    <a:pt x="8677" y="0"/>
                    <a:pt x="8443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32" name="Google Shape;343;p32">
              <a:extLst>
                <a:ext uri="{FF2B5EF4-FFF2-40B4-BE49-F238E27FC236}">
                  <a16:creationId xmlns:a16="http://schemas.microsoft.com/office/drawing/2014/main" id="{9309FDFB-5CD6-4FF5-97BA-3CA62FED38BA}"/>
                </a:ext>
              </a:extLst>
            </p:cNvPr>
            <p:cNvSpPr/>
            <p:nvPr/>
          </p:nvSpPr>
          <p:spPr>
            <a:xfrm>
              <a:off x="2668117" y="4007296"/>
              <a:ext cx="713429" cy="1147013"/>
            </a:xfrm>
            <a:custGeom>
              <a:avLst/>
              <a:gdLst/>
              <a:ahLst/>
              <a:cxnLst/>
              <a:rect l="l" t="t" r="r" b="b"/>
              <a:pathLst>
                <a:path w="10585" h="17018" extrusionOk="0">
                  <a:moveTo>
                    <a:pt x="8444" y="0"/>
                  </a:moveTo>
                  <a:cubicBezTo>
                    <a:pt x="8400" y="0"/>
                    <a:pt x="8355" y="24"/>
                    <a:pt x="8311" y="81"/>
                  </a:cubicBezTo>
                  <a:cubicBezTo>
                    <a:pt x="8266" y="140"/>
                    <a:pt x="8252" y="213"/>
                    <a:pt x="8242" y="286"/>
                  </a:cubicBezTo>
                  <a:cubicBezTo>
                    <a:pt x="8127" y="982"/>
                    <a:pt x="8193" y="1668"/>
                    <a:pt x="8158" y="2367"/>
                  </a:cubicBezTo>
                  <a:cubicBezTo>
                    <a:pt x="8102" y="3411"/>
                    <a:pt x="7483" y="5014"/>
                    <a:pt x="7205" y="5690"/>
                  </a:cubicBezTo>
                  <a:cubicBezTo>
                    <a:pt x="7145" y="5794"/>
                    <a:pt x="7069" y="5919"/>
                    <a:pt x="6982" y="6069"/>
                  </a:cubicBezTo>
                  <a:cubicBezTo>
                    <a:pt x="7434" y="4879"/>
                    <a:pt x="7316" y="3282"/>
                    <a:pt x="6898" y="2889"/>
                  </a:cubicBezTo>
                  <a:cubicBezTo>
                    <a:pt x="6827" y="2822"/>
                    <a:pt x="6769" y="2791"/>
                    <a:pt x="6725" y="2791"/>
                  </a:cubicBezTo>
                  <a:cubicBezTo>
                    <a:pt x="6450" y="2791"/>
                    <a:pt x="6650" y="3968"/>
                    <a:pt x="6791" y="5004"/>
                  </a:cubicBezTo>
                  <a:cubicBezTo>
                    <a:pt x="6895" y="5783"/>
                    <a:pt x="6766" y="6316"/>
                    <a:pt x="6662" y="6594"/>
                  </a:cubicBezTo>
                  <a:cubicBezTo>
                    <a:pt x="6467" y="6918"/>
                    <a:pt x="6245" y="7283"/>
                    <a:pt x="6018" y="7652"/>
                  </a:cubicBezTo>
                  <a:cubicBezTo>
                    <a:pt x="5980" y="7700"/>
                    <a:pt x="5941" y="7749"/>
                    <a:pt x="5907" y="7798"/>
                  </a:cubicBezTo>
                  <a:cubicBezTo>
                    <a:pt x="6029" y="7548"/>
                    <a:pt x="6143" y="7273"/>
                    <a:pt x="6196" y="7022"/>
                  </a:cubicBezTo>
                  <a:cubicBezTo>
                    <a:pt x="6350" y="6319"/>
                    <a:pt x="5971" y="4728"/>
                    <a:pt x="5400" y="4728"/>
                  </a:cubicBezTo>
                  <a:cubicBezTo>
                    <a:pt x="5392" y="4728"/>
                    <a:pt x="5383" y="4729"/>
                    <a:pt x="5374" y="4729"/>
                  </a:cubicBezTo>
                  <a:cubicBezTo>
                    <a:pt x="4793" y="4778"/>
                    <a:pt x="5472" y="5770"/>
                    <a:pt x="5705" y="6764"/>
                  </a:cubicBezTo>
                  <a:cubicBezTo>
                    <a:pt x="5865" y="7447"/>
                    <a:pt x="5674" y="8066"/>
                    <a:pt x="5538" y="8386"/>
                  </a:cubicBezTo>
                  <a:cubicBezTo>
                    <a:pt x="5524" y="8417"/>
                    <a:pt x="5511" y="8445"/>
                    <a:pt x="5500" y="8476"/>
                  </a:cubicBezTo>
                  <a:cubicBezTo>
                    <a:pt x="5392" y="8643"/>
                    <a:pt x="5288" y="8803"/>
                    <a:pt x="5187" y="8956"/>
                  </a:cubicBezTo>
                  <a:cubicBezTo>
                    <a:pt x="4954" y="9311"/>
                    <a:pt x="4731" y="9645"/>
                    <a:pt x="4519" y="9976"/>
                  </a:cubicBezTo>
                  <a:cubicBezTo>
                    <a:pt x="4748" y="9572"/>
                    <a:pt x="5027" y="8998"/>
                    <a:pt x="5152" y="8431"/>
                  </a:cubicBezTo>
                  <a:cubicBezTo>
                    <a:pt x="5378" y="7384"/>
                    <a:pt x="5051" y="6246"/>
                    <a:pt x="4589" y="5971"/>
                  </a:cubicBezTo>
                  <a:cubicBezTo>
                    <a:pt x="4559" y="5953"/>
                    <a:pt x="4532" y="5945"/>
                    <a:pt x="4510" y="5945"/>
                  </a:cubicBezTo>
                  <a:cubicBezTo>
                    <a:pt x="4185" y="5945"/>
                    <a:pt x="4605" y="7705"/>
                    <a:pt x="4651" y="8671"/>
                  </a:cubicBezTo>
                  <a:cubicBezTo>
                    <a:pt x="4689" y="9447"/>
                    <a:pt x="4397" y="10112"/>
                    <a:pt x="4251" y="10390"/>
                  </a:cubicBezTo>
                  <a:cubicBezTo>
                    <a:pt x="3955" y="10856"/>
                    <a:pt x="3666" y="11315"/>
                    <a:pt x="3367" y="11806"/>
                  </a:cubicBezTo>
                  <a:cubicBezTo>
                    <a:pt x="3587" y="11235"/>
                    <a:pt x="3767" y="10470"/>
                    <a:pt x="3917" y="9708"/>
                  </a:cubicBezTo>
                  <a:cubicBezTo>
                    <a:pt x="4143" y="8539"/>
                    <a:pt x="3674" y="7614"/>
                    <a:pt x="3197" y="7513"/>
                  </a:cubicBezTo>
                  <a:cubicBezTo>
                    <a:pt x="3169" y="7506"/>
                    <a:pt x="3144" y="7503"/>
                    <a:pt x="3121" y="7503"/>
                  </a:cubicBezTo>
                  <a:cubicBezTo>
                    <a:pt x="2759" y="7503"/>
                    <a:pt x="3043" y="8287"/>
                    <a:pt x="3304" y="9774"/>
                  </a:cubicBezTo>
                  <a:cubicBezTo>
                    <a:pt x="3507" y="10905"/>
                    <a:pt x="3253" y="11824"/>
                    <a:pt x="3096" y="12251"/>
                  </a:cubicBezTo>
                  <a:cubicBezTo>
                    <a:pt x="2970" y="12457"/>
                    <a:pt x="2842" y="12672"/>
                    <a:pt x="2710" y="12892"/>
                  </a:cubicBezTo>
                  <a:cubicBezTo>
                    <a:pt x="2560" y="13145"/>
                    <a:pt x="2418" y="13427"/>
                    <a:pt x="2282" y="13719"/>
                  </a:cubicBezTo>
                  <a:cubicBezTo>
                    <a:pt x="2288" y="13427"/>
                    <a:pt x="2302" y="12999"/>
                    <a:pt x="2309" y="12526"/>
                  </a:cubicBezTo>
                  <a:cubicBezTo>
                    <a:pt x="2320" y="12001"/>
                    <a:pt x="2348" y="11482"/>
                    <a:pt x="2439" y="10960"/>
                  </a:cubicBezTo>
                  <a:cubicBezTo>
                    <a:pt x="2539" y="10362"/>
                    <a:pt x="2591" y="9590"/>
                    <a:pt x="2108" y="9127"/>
                  </a:cubicBezTo>
                  <a:cubicBezTo>
                    <a:pt x="2023" y="9044"/>
                    <a:pt x="1930" y="9000"/>
                    <a:pt x="1838" y="9000"/>
                  </a:cubicBezTo>
                  <a:cubicBezTo>
                    <a:pt x="1753" y="9000"/>
                    <a:pt x="1668" y="9038"/>
                    <a:pt x="1593" y="9117"/>
                  </a:cubicBezTo>
                  <a:cubicBezTo>
                    <a:pt x="1495" y="9221"/>
                    <a:pt x="1464" y="9364"/>
                    <a:pt x="1447" y="9502"/>
                  </a:cubicBezTo>
                  <a:cubicBezTo>
                    <a:pt x="1356" y="10271"/>
                    <a:pt x="1583" y="11096"/>
                    <a:pt x="1711" y="11851"/>
                  </a:cubicBezTo>
                  <a:cubicBezTo>
                    <a:pt x="1867" y="12784"/>
                    <a:pt x="2087" y="13545"/>
                    <a:pt x="2198" y="13900"/>
                  </a:cubicBezTo>
                  <a:cubicBezTo>
                    <a:pt x="2076" y="14168"/>
                    <a:pt x="1962" y="14443"/>
                    <a:pt x="1857" y="14711"/>
                  </a:cubicBezTo>
                  <a:cubicBezTo>
                    <a:pt x="1829" y="14669"/>
                    <a:pt x="1781" y="14592"/>
                    <a:pt x="1683" y="14443"/>
                  </a:cubicBezTo>
                  <a:cubicBezTo>
                    <a:pt x="1478" y="14127"/>
                    <a:pt x="1262" y="12262"/>
                    <a:pt x="1029" y="11392"/>
                  </a:cubicBezTo>
                  <a:cubicBezTo>
                    <a:pt x="889" y="10874"/>
                    <a:pt x="543" y="10504"/>
                    <a:pt x="295" y="10504"/>
                  </a:cubicBezTo>
                  <a:cubicBezTo>
                    <a:pt x="125" y="10504"/>
                    <a:pt x="0" y="10679"/>
                    <a:pt x="20" y="11100"/>
                  </a:cubicBezTo>
                  <a:cubicBezTo>
                    <a:pt x="72" y="12129"/>
                    <a:pt x="1440" y="14193"/>
                    <a:pt x="1440" y="14193"/>
                  </a:cubicBezTo>
                  <a:lnTo>
                    <a:pt x="1826" y="14791"/>
                  </a:lnTo>
                  <a:cubicBezTo>
                    <a:pt x="1416" y="15859"/>
                    <a:pt x="1151" y="16799"/>
                    <a:pt x="1151" y="16799"/>
                  </a:cubicBezTo>
                  <a:lnTo>
                    <a:pt x="1474" y="17017"/>
                  </a:lnTo>
                  <a:cubicBezTo>
                    <a:pt x="1474" y="17017"/>
                    <a:pt x="1391" y="16325"/>
                    <a:pt x="1954" y="14878"/>
                  </a:cubicBezTo>
                  <a:cubicBezTo>
                    <a:pt x="2024" y="14833"/>
                    <a:pt x="2184" y="14749"/>
                    <a:pt x="2539" y="14628"/>
                  </a:cubicBezTo>
                  <a:cubicBezTo>
                    <a:pt x="3674" y="14245"/>
                    <a:pt x="5294" y="14648"/>
                    <a:pt x="6081" y="13510"/>
                  </a:cubicBezTo>
                  <a:cubicBezTo>
                    <a:pt x="6272" y="13236"/>
                    <a:pt x="6265" y="12811"/>
                    <a:pt x="5896" y="12725"/>
                  </a:cubicBezTo>
                  <a:cubicBezTo>
                    <a:pt x="5854" y="12715"/>
                    <a:pt x="5809" y="12710"/>
                    <a:pt x="5764" y="12710"/>
                  </a:cubicBezTo>
                  <a:cubicBezTo>
                    <a:pt x="5526" y="12710"/>
                    <a:pt x="5256" y="12834"/>
                    <a:pt x="5076" y="12954"/>
                  </a:cubicBezTo>
                  <a:cubicBezTo>
                    <a:pt x="4355" y="13427"/>
                    <a:pt x="3760" y="13960"/>
                    <a:pt x="2922" y="14231"/>
                  </a:cubicBezTo>
                  <a:cubicBezTo>
                    <a:pt x="2884" y="14245"/>
                    <a:pt x="2338" y="14471"/>
                    <a:pt x="2055" y="14628"/>
                  </a:cubicBezTo>
                  <a:cubicBezTo>
                    <a:pt x="2135" y="14429"/>
                    <a:pt x="2230" y="14220"/>
                    <a:pt x="2338" y="13995"/>
                  </a:cubicBezTo>
                  <a:cubicBezTo>
                    <a:pt x="2595" y="13744"/>
                    <a:pt x="2873" y="13507"/>
                    <a:pt x="3165" y="13298"/>
                  </a:cubicBezTo>
                  <a:cubicBezTo>
                    <a:pt x="3945" y="12749"/>
                    <a:pt x="4944" y="12578"/>
                    <a:pt x="5761" y="12074"/>
                  </a:cubicBezTo>
                  <a:cubicBezTo>
                    <a:pt x="6008" y="11923"/>
                    <a:pt x="6463" y="11260"/>
                    <a:pt x="5869" y="11260"/>
                  </a:cubicBezTo>
                  <a:cubicBezTo>
                    <a:pt x="5860" y="11260"/>
                    <a:pt x="5851" y="11260"/>
                    <a:pt x="5841" y="11260"/>
                  </a:cubicBezTo>
                  <a:cubicBezTo>
                    <a:pt x="5559" y="11270"/>
                    <a:pt x="5141" y="11573"/>
                    <a:pt x="4888" y="11698"/>
                  </a:cubicBezTo>
                  <a:cubicBezTo>
                    <a:pt x="4167" y="12046"/>
                    <a:pt x="3423" y="12432"/>
                    <a:pt x="2852" y="13003"/>
                  </a:cubicBezTo>
                  <a:cubicBezTo>
                    <a:pt x="2887" y="12943"/>
                    <a:pt x="2922" y="12877"/>
                    <a:pt x="2956" y="12815"/>
                  </a:cubicBezTo>
                  <a:cubicBezTo>
                    <a:pt x="3120" y="12669"/>
                    <a:pt x="3868" y="11994"/>
                    <a:pt x="4835" y="11371"/>
                  </a:cubicBezTo>
                  <a:cubicBezTo>
                    <a:pt x="5935" y="10665"/>
                    <a:pt x="6961" y="10289"/>
                    <a:pt x="7121" y="9778"/>
                  </a:cubicBezTo>
                  <a:cubicBezTo>
                    <a:pt x="7163" y="9644"/>
                    <a:pt x="7104" y="9584"/>
                    <a:pt x="6972" y="9584"/>
                  </a:cubicBezTo>
                  <a:cubicBezTo>
                    <a:pt x="6599" y="9584"/>
                    <a:pt x="5642" y="10067"/>
                    <a:pt x="4724" y="10748"/>
                  </a:cubicBezTo>
                  <a:cubicBezTo>
                    <a:pt x="4032" y="11263"/>
                    <a:pt x="3552" y="11851"/>
                    <a:pt x="3266" y="12275"/>
                  </a:cubicBezTo>
                  <a:cubicBezTo>
                    <a:pt x="3621" y="11652"/>
                    <a:pt x="3993" y="11030"/>
                    <a:pt x="4352" y="10432"/>
                  </a:cubicBezTo>
                  <a:cubicBezTo>
                    <a:pt x="4564" y="10139"/>
                    <a:pt x="5156" y="9402"/>
                    <a:pt x="5970" y="9005"/>
                  </a:cubicBezTo>
                  <a:cubicBezTo>
                    <a:pt x="6999" y="8508"/>
                    <a:pt x="7834" y="8094"/>
                    <a:pt x="8162" y="7391"/>
                  </a:cubicBezTo>
                  <a:cubicBezTo>
                    <a:pt x="8302" y="7090"/>
                    <a:pt x="8308" y="6944"/>
                    <a:pt x="8186" y="6944"/>
                  </a:cubicBezTo>
                  <a:cubicBezTo>
                    <a:pt x="8025" y="6944"/>
                    <a:pt x="7641" y="7201"/>
                    <a:pt x="7052" y="7697"/>
                  </a:cubicBezTo>
                  <a:cubicBezTo>
                    <a:pt x="6342" y="8296"/>
                    <a:pt x="5371" y="9061"/>
                    <a:pt x="4780" y="9725"/>
                  </a:cubicBezTo>
                  <a:cubicBezTo>
                    <a:pt x="5069" y="9256"/>
                    <a:pt x="5344" y="8813"/>
                    <a:pt x="5591" y="8417"/>
                  </a:cubicBezTo>
                  <a:cubicBezTo>
                    <a:pt x="5890" y="8097"/>
                    <a:pt x="6665" y="7300"/>
                    <a:pt x="7431" y="6841"/>
                  </a:cubicBezTo>
                  <a:cubicBezTo>
                    <a:pt x="8401" y="6257"/>
                    <a:pt x="8868" y="5836"/>
                    <a:pt x="8478" y="5676"/>
                  </a:cubicBezTo>
                  <a:cubicBezTo>
                    <a:pt x="8462" y="5669"/>
                    <a:pt x="8443" y="5666"/>
                    <a:pt x="8422" y="5666"/>
                  </a:cubicBezTo>
                  <a:cubicBezTo>
                    <a:pt x="8078" y="5666"/>
                    <a:pt x="7038" y="6472"/>
                    <a:pt x="6272" y="7346"/>
                  </a:cubicBezTo>
                  <a:cubicBezTo>
                    <a:pt x="6488" y="7012"/>
                    <a:pt x="6655" y="6754"/>
                    <a:pt x="6752" y="6605"/>
                  </a:cubicBezTo>
                  <a:cubicBezTo>
                    <a:pt x="6801" y="6538"/>
                    <a:pt x="6847" y="6462"/>
                    <a:pt x="6895" y="6382"/>
                  </a:cubicBezTo>
                  <a:cubicBezTo>
                    <a:pt x="7261" y="6093"/>
                    <a:pt x="8120" y="5387"/>
                    <a:pt x="8989" y="4489"/>
                  </a:cubicBezTo>
                  <a:cubicBezTo>
                    <a:pt x="9987" y="3459"/>
                    <a:pt x="10585" y="2379"/>
                    <a:pt x="10302" y="2379"/>
                  </a:cubicBezTo>
                  <a:cubicBezTo>
                    <a:pt x="10257" y="2379"/>
                    <a:pt x="10190" y="2406"/>
                    <a:pt x="10100" y="2464"/>
                  </a:cubicBezTo>
                  <a:cubicBezTo>
                    <a:pt x="9487" y="2857"/>
                    <a:pt x="7939" y="5240"/>
                    <a:pt x="6951" y="6292"/>
                  </a:cubicBezTo>
                  <a:cubicBezTo>
                    <a:pt x="7065" y="6093"/>
                    <a:pt x="7181" y="5874"/>
                    <a:pt x="7295" y="5655"/>
                  </a:cubicBezTo>
                  <a:cubicBezTo>
                    <a:pt x="7449" y="5457"/>
                    <a:pt x="7629" y="5265"/>
                    <a:pt x="7758" y="5077"/>
                  </a:cubicBezTo>
                  <a:cubicBezTo>
                    <a:pt x="7953" y="4789"/>
                    <a:pt x="8137" y="4496"/>
                    <a:pt x="8300" y="4190"/>
                  </a:cubicBezTo>
                  <a:cubicBezTo>
                    <a:pt x="8562" y="3713"/>
                    <a:pt x="8788" y="3216"/>
                    <a:pt x="8927" y="2690"/>
                  </a:cubicBezTo>
                  <a:cubicBezTo>
                    <a:pt x="9098" y="2067"/>
                    <a:pt x="9139" y="1435"/>
                    <a:pt x="8941" y="818"/>
                  </a:cubicBezTo>
                  <a:cubicBezTo>
                    <a:pt x="8900" y="687"/>
                    <a:pt x="8679" y="0"/>
                    <a:pt x="8444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135" name="文本框 134">
            <a:extLst>
              <a:ext uri="{FF2B5EF4-FFF2-40B4-BE49-F238E27FC236}">
                <a16:creationId xmlns:a16="http://schemas.microsoft.com/office/drawing/2014/main" id="{AF6E95D9-ACA6-4E64-84E1-D15AE60A05FE}"/>
              </a:ext>
            </a:extLst>
          </p:cNvPr>
          <p:cNvSpPr txBox="1"/>
          <p:nvPr/>
        </p:nvSpPr>
        <p:spPr>
          <a:xfrm>
            <a:off x="5053238" y="993768"/>
            <a:ext cx="20855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i="1" spc="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THE PART TWO</a:t>
            </a:r>
            <a:endParaRPr lang="zh-CN" altLang="en-US" sz="900" i="1" spc="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Group 1">
            <a:extLst>
              <a:ext uri="{FF2B5EF4-FFF2-40B4-BE49-F238E27FC236}">
                <a16:creationId xmlns:a16="http://schemas.microsoft.com/office/drawing/2014/main" id="{8B371814-E0BF-480C-80DF-A5EDEABC0AC7}"/>
              </a:ext>
            </a:extLst>
          </p:cNvPr>
          <p:cNvGrpSpPr/>
          <p:nvPr/>
        </p:nvGrpSpPr>
        <p:grpSpPr>
          <a:xfrm>
            <a:off x="4508938" y="1782727"/>
            <a:ext cx="7683063" cy="4523790"/>
            <a:chOff x="4508938" y="1094498"/>
            <a:chExt cx="7683063" cy="4523790"/>
          </a:xfrm>
          <a:solidFill>
            <a:schemeClr val="bg1">
              <a:lumMod val="95000"/>
              <a:alpha val="50000"/>
            </a:schemeClr>
          </a:solidFill>
        </p:grpSpPr>
        <p:sp>
          <p:nvSpPr>
            <p:cNvPr id="12" name="Freeform: Shape 10">
              <a:extLst>
                <a:ext uri="{FF2B5EF4-FFF2-40B4-BE49-F238E27FC236}">
                  <a16:creationId xmlns:a16="http://schemas.microsoft.com/office/drawing/2014/main" id="{91D91D09-54D5-421D-8AF6-1EB79EC8CBAD}"/>
                </a:ext>
              </a:extLst>
            </p:cNvPr>
            <p:cNvSpPr/>
            <p:nvPr/>
          </p:nvSpPr>
          <p:spPr>
            <a:xfrm flipH="1">
              <a:off x="4508938" y="1094498"/>
              <a:ext cx="7683062" cy="4523790"/>
            </a:xfrm>
            <a:custGeom>
              <a:avLst/>
              <a:gdLst>
                <a:gd name="connsiteX0" fmla="*/ 0 w 4736566"/>
                <a:gd name="connsiteY0" fmla="*/ 2788892 h 2788892"/>
                <a:gd name="connsiteX1" fmla="*/ 4736566 w 4736566"/>
                <a:gd name="connsiteY1" fmla="*/ 2788892 h 2788892"/>
                <a:gd name="connsiteX2" fmla="*/ 3342122 w 4736566"/>
                <a:gd name="connsiteY2" fmla="*/ 0 h 2788892"/>
                <a:gd name="connsiteX3" fmla="*/ 0 w 4736566"/>
                <a:gd name="connsiteY3" fmla="*/ 0 h 2788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36566" h="2788892">
                  <a:moveTo>
                    <a:pt x="0" y="2788892"/>
                  </a:moveTo>
                  <a:lnTo>
                    <a:pt x="4736566" y="2788892"/>
                  </a:lnTo>
                  <a:lnTo>
                    <a:pt x="33421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Freeform: Shape 9">
              <a:extLst>
                <a:ext uri="{FF2B5EF4-FFF2-40B4-BE49-F238E27FC236}">
                  <a16:creationId xmlns:a16="http://schemas.microsoft.com/office/drawing/2014/main" id="{779E74CA-A43D-412C-B907-A34D0EF682D1}"/>
                </a:ext>
              </a:extLst>
            </p:cNvPr>
            <p:cNvSpPr/>
            <p:nvPr/>
          </p:nvSpPr>
          <p:spPr>
            <a:xfrm flipH="1">
              <a:off x="6576594" y="2334211"/>
              <a:ext cx="5615407" cy="3284077"/>
            </a:xfrm>
            <a:custGeom>
              <a:avLst/>
              <a:gdLst>
                <a:gd name="connsiteX0" fmla="*/ 3973370 w 5615407"/>
                <a:gd name="connsiteY0" fmla="*/ 0 h 3284077"/>
                <a:gd name="connsiteX1" fmla="*/ 0 w 5615407"/>
                <a:gd name="connsiteY1" fmla="*/ 0 h 3284077"/>
                <a:gd name="connsiteX2" fmla="*/ 0 w 5615407"/>
                <a:gd name="connsiteY2" fmla="*/ 3284077 h 3284077"/>
                <a:gd name="connsiteX3" fmla="*/ 5615407 w 5615407"/>
                <a:gd name="connsiteY3" fmla="*/ 3284077 h 3284077"/>
                <a:gd name="connsiteX4" fmla="*/ 3973370 w 5615407"/>
                <a:gd name="connsiteY4" fmla="*/ 0 h 328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15407" h="3284077">
                  <a:moveTo>
                    <a:pt x="3973370" y="0"/>
                  </a:moveTo>
                  <a:lnTo>
                    <a:pt x="0" y="0"/>
                  </a:lnTo>
                  <a:lnTo>
                    <a:pt x="0" y="3284077"/>
                  </a:lnTo>
                  <a:lnTo>
                    <a:pt x="5615407" y="3284077"/>
                  </a:lnTo>
                  <a:lnTo>
                    <a:pt x="3973370" y="0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27354AA-14B8-4577-9D65-BBC6CF0F4708}"/>
              </a:ext>
            </a:extLst>
          </p:cNvPr>
          <p:cNvGrpSpPr/>
          <p:nvPr/>
        </p:nvGrpSpPr>
        <p:grpSpPr>
          <a:xfrm>
            <a:off x="6826102" y="2277276"/>
            <a:ext cx="3725784" cy="3679906"/>
            <a:chOff x="6840616" y="1298316"/>
            <a:chExt cx="4036935" cy="3987226"/>
          </a:xfrm>
          <a:effectLst>
            <a:outerShdw blurRad="215900" dist="381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15" name="Rectangle: Rounded Corners 11">
              <a:extLst>
                <a:ext uri="{FF2B5EF4-FFF2-40B4-BE49-F238E27FC236}">
                  <a16:creationId xmlns:a16="http://schemas.microsoft.com/office/drawing/2014/main" id="{E9DF6CA8-C984-4169-98E3-6405DAB0BA74}"/>
                </a:ext>
              </a:extLst>
            </p:cNvPr>
            <p:cNvSpPr/>
            <p:nvPr/>
          </p:nvSpPr>
          <p:spPr>
            <a:xfrm>
              <a:off x="6840616" y="1572458"/>
              <a:ext cx="3713084" cy="3713084"/>
            </a:xfrm>
            <a:prstGeom prst="roundRect">
              <a:avLst>
                <a:gd name="adj" fmla="val 3167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50800" dir="5400000" sx="99000" sy="99000" algn="t" rotWithShape="0">
                <a:srgbClr val="ACA3E8">
                  <a:alpha val="2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Rectangle: Rounded Corners 12">
              <a:extLst>
                <a:ext uri="{FF2B5EF4-FFF2-40B4-BE49-F238E27FC236}">
                  <a16:creationId xmlns:a16="http://schemas.microsoft.com/office/drawing/2014/main" id="{2A80E2D9-97FC-497F-B6AE-39A53FFE62F7}"/>
                </a:ext>
              </a:extLst>
            </p:cNvPr>
            <p:cNvSpPr/>
            <p:nvPr/>
          </p:nvSpPr>
          <p:spPr>
            <a:xfrm>
              <a:off x="10603409" y="1298316"/>
              <a:ext cx="274142" cy="274142"/>
            </a:xfrm>
            <a:prstGeom prst="roundRect">
              <a:avLst>
                <a:gd name="adj" fmla="val 13590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50800" dir="5400000" sx="99000" sy="99000" algn="t" rotWithShape="0">
                <a:srgbClr val="ACA3E8">
                  <a:alpha val="2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Rectangle: Rounded Corners 33">
              <a:extLst>
                <a:ext uri="{FF2B5EF4-FFF2-40B4-BE49-F238E27FC236}">
                  <a16:creationId xmlns:a16="http://schemas.microsoft.com/office/drawing/2014/main" id="{28AE0748-295E-4474-91EE-F822116AB0E0}"/>
                </a:ext>
              </a:extLst>
            </p:cNvPr>
            <p:cNvSpPr/>
            <p:nvPr/>
          </p:nvSpPr>
          <p:spPr>
            <a:xfrm>
              <a:off x="6840616" y="3426095"/>
              <a:ext cx="3713084" cy="1859446"/>
            </a:xfrm>
            <a:prstGeom prst="roundRect">
              <a:avLst>
                <a:gd name="adj" fmla="val 3167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50800" dir="5400000" sx="99000" sy="99000" algn="t" rotWithShape="0">
                <a:srgbClr val="ACA3E8">
                  <a:alpha val="2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18" name="图片占位符 19" descr="图片包含 物体&#10;&#10;已生成极高可信度的说明">
            <a:extLst>
              <a:ext uri="{FF2B5EF4-FFF2-40B4-BE49-F238E27FC236}">
                <a16:creationId xmlns:a16="http://schemas.microsoft.com/office/drawing/2014/main" id="{DD4DC5A0-426B-405D-85F5-E7E9D59769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94525" y="4522042"/>
            <a:ext cx="1347788" cy="1111250"/>
          </a:xfrm>
          <a:custGeom>
            <a:avLst/>
            <a:gdLst>
              <a:gd name="connsiteX0" fmla="*/ 129617 w 1348644"/>
              <a:gd name="connsiteY0" fmla="*/ 0 h 1110974"/>
              <a:gd name="connsiteX1" fmla="*/ 1219027 w 1348644"/>
              <a:gd name="connsiteY1" fmla="*/ 0 h 1110974"/>
              <a:gd name="connsiteX2" fmla="*/ 1348644 w 1348644"/>
              <a:gd name="connsiteY2" fmla="*/ 129617 h 1110974"/>
              <a:gd name="connsiteX3" fmla="*/ 1348644 w 1348644"/>
              <a:gd name="connsiteY3" fmla="*/ 981357 h 1110974"/>
              <a:gd name="connsiteX4" fmla="*/ 1219027 w 1348644"/>
              <a:gd name="connsiteY4" fmla="*/ 1110974 h 1110974"/>
              <a:gd name="connsiteX5" fmla="*/ 129617 w 1348644"/>
              <a:gd name="connsiteY5" fmla="*/ 1110974 h 1110974"/>
              <a:gd name="connsiteX6" fmla="*/ 0 w 1348644"/>
              <a:gd name="connsiteY6" fmla="*/ 981357 h 1110974"/>
              <a:gd name="connsiteX7" fmla="*/ 0 w 1348644"/>
              <a:gd name="connsiteY7" fmla="*/ 129617 h 1110974"/>
              <a:gd name="connsiteX8" fmla="*/ 129617 w 1348644"/>
              <a:gd name="connsiteY8" fmla="*/ 0 h 111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8644" h="1110974">
                <a:moveTo>
                  <a:pt x="129617" y="0"/>
                </a:moveTo>
                <a:lnTo>
                  <a:pt x="1219027" y="0"/>
                </a:lnTo>
                <a:cubicBezTo>
                  <a:pt x="1290612" y="0"/>
                  <a:pt x="1348644" y="58032"/>
                  <a:pt x="1348644" y="129617"/>
                </a:cubicBezTo>
                <a:lnTo>
                  <a:pt x="1348644" y="981357"/>
                </a:lnTo>
                <a:cubicBezTo>
                  <a:pt x="1348644" y="1052942"/>
                  <a:pt x="1290612" y="1110974"/>
                  <a:pt x="1219027" y="1110974"/>
                </a:cubicBezTo>
                <a:lnTo>
                  <a:pt x="129617" y="1110974"/>
                </a:lnTo>
                <a:cubicBezTo>
                  <a:pt x="58032" y="1110974"/>
                  <a:pt x="0" y="1052942"/>
                  <a:pt x="0" y="981357"/>
                </a:cubicBezTo>
                <a:lnTo>
                  <a:pt x="0" y="129617"/>
                </a:lnTo>
                <a:cubicBezTo>
                  <a:pt x="0" y="58032"/>
                  <a:pt x="58032" y="0"/>
                  <a:pt x="129617" y="0"/>
                </a:cubicBezTo>
                <a:close/>
              </a:path>
            </a:pathLst>
          </a:custGeom>
        </p:spPr>
      </p:pic>
      <p:sp>
        <p:nvSpPr>
          <p:cNvPr id="19" name="Freeform: Shape 16">
            <a:extLst>
              <a:ext uri="{FF2B5EF4-FFF2-40B4-BE49-F238E27FC236}">
                <a16:creationId xmlns:a16="http://schemas.microsoft.com/office/drawing/2014/main" id="{2798D78F-6AF8-4EE4-9986-FF4094A1B5FD}"/>
              </a:ext>
            </a:extLst>
          </p:cNvPr>
          <p:cNvSpPr/>
          <p:nvPr/>
        </p:nvSpPr>
        <p:spPr>
          <a:xfrm flipH="1">
            <a:off x="3921595" y="2165554"/>
            <a:ext cx="8270404" cy="4523791"/>
          </a:xfrm>
          <a:custGeom>
            <a:avLst/>
            <a:gdLst>
              <a:gd name="connsiteX0" fmla="*/ 6008512 w 8270404"/>
              <a:gd name="connsiteY0" fmla="*/ 0 h 4523791"/>
              <a:gd name="connsiteX1" fmla="*/ 5421171 w 8270404"/>
              <a:gd name="connsiteY1" fmla="*/ 0 h 4523791"/>
              <a:gd name="connsiteX2" fmla="*/ 587341 w 8270404"/>
              <a:gd name="connsiteY2" fmla="*/ 0 h 4523791"/>
              <a:gd name="connsiteX3" fmla="*/ 0 w 8270404"/>
              <a:gd name="connsiteY3" fmla="*/ 0 h 4523791"/>
              <a:gd name="connsiteX4" fmla="*/ 0 w 8270404"/>
              <a:gd name="connsiteY4" fmla="*/ 4523791 h 4523791"/>
              <a:gd name="connsiteX5" fmla="*/ 587341 w 8270404"/>
              <a:gd name="connsiteY5" fmla="*/ 4523791 h 4523791"/>
              <a:gd name="connsiteX6" fmla="*/ 7683063 w 8270404"/>
              <a:gd name="connsiteY6" fmla="*/ 4523791 h 4523791"/>
              <a:gd name="connsiteX7" fmla="*/ 8270404 w 8270404"/>
              <a:gd name="connsiteY7" fmla="*/ 4523791 h 452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70404" h="4523791">
                <a:moveTo>
                  <a:pt x="6008512" y="0"/>
                </a:moveTo>
                <a:lnTo>
                  <a:pt x="5421171" y="0"/>
                </a:lnTo>
                <a:lnTo>
                  <a:pt x="587341" y="0"/>
                </a:lnTo>
                <a:lnTo>
                  <a:pt x="0" y="0"/>
                </a:lnTo>
                <a:lnTo>
                  <a:pt x="0" y="4523791"/>
                </a:lnTo>
                <a:lnTo>
                  <a:pt x="587341" y="4523791"/>
                </a:lnTo>
                <a:lnTo>
                  <a:pt x="7683063" y="4523791"/>
                </a:lnTo>
                <a:lnTo>
                  <a:pt x="8270404" y="4523791"/>
                </a:lnTo>
                <a:close/>
              </a:path>
            </a:pathLst>
          </a:custGeom>
          <a:noFill/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0" name="Group 2">
            <a:extLst>
              <a:ext uri="{FF2B5EF4-FFF2-40B4-BE49-F238E27FC236}">
                <a16:creationId xmlns:a16="http://schemas.microsoft.com/office/drawing/2014/main" id="{82135E29-95C5-422C-A99B-C42D904FCA88}"/>
              </a:ext>
            </a:extLst>
          </p:cNvPr>
          <p:cNvGrpSpPr/>
          <p:nvPr/>
        </p:nvGrpSpPr>
        <p:grpSpPr>
          <a:xfrm>
            <a:off x="6826102" y="2776179"/>
            <a:ext cx="3426894" cy="1420040"/>
            <a:chOff x="6826102" y="2087950"/>
            <a:chExt cx="3426894" cy="142004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8050DAB-877A-4FF8-8928-747BFAEE79B7}"/>
                </a:ext>
              </a:extLst>
            </p:cNvPr>
            <p:cNvSpPr txBox="1"/>
            <p:nvPr/>
          </p:nvSpPr>
          <p:spPr>
            <a:xfrm>
              <a:off x="7500396" y="2087950"/>
              <a:ext cx="15753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7F407BC-1BC5-4E8C-B5F5-C9D81F3BA05E}"/>
                </a:ext>
              </a:extLst>
            </p:cNvPr>
            <p:cNvSpPr txBox="1"/>
            <p:nvPr/>
          </p:nvSpPr>
          <p:spPr>
            <a:xfrm>
              <a:off x="9371179" y="2109987"/>
              <a:ext cx="605255" cy="461665"/>
            </a:xfrm>
            <a:prstGeom prst="rect">
              <a:avLst/>
            </a:prstGeom>
            <a:noFill/>
            <a:ln>
              <a:solidFill>
                <a:srgbClr val="FFFFFF">
                  <a:lumMod val="95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▼</a:t>
              </a:r>
              <a:r>
                <a:rPr kumimoji="0" lang="id-ID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 20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  <a:r>
                <a:rPr kumimoji="0" lang="id-ID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8 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3" name="Straight Connector 24">
              <a:extLst>
                <a:ext uri="{FF2B5EF4-FFF2-40B4-BE49-F238E27FC236}">
                  <a16:creationId xmlns:a16="http://schemas.microsoft.com/office/drawing/2014/main" id="{87507A21-8B57-4DDF-8BD6-A0A98E56521B}"/>
                </a:ext>
              </a:extLst>
            </p:cNvPr>
            <p:cNvCxnSpPr>
              <a:cxnSpLocks/>
            </p:cNvCxnSpPr>
            <p:nvPr/>
          </p:nvCxnSpPr>
          <p:spPr>
            <a:xfrm>
              <a:off x="6826102" y="2544384"/>
              <a:ext cx="3426894" cy="0"/>
            </a:xfrm>
            <a:prstGeom prst="line">
              <a:avLst/>
            </a:prstGeom>
            <a:noFill/>
            <a:ln w="6350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/>
          </p:spPr>
        </p:cxnSp>
        <p:graphicFrame>
          <p:nvGraphicFramePr>
            <p:cNvPr id="24" name="Chart 34">
              <a:extLst>
                <a:ext uri="{FF2B5EF4-FFF2-40B4-BE49-F238E27FC236}">
                  <a16:creationId xmlns:a16="http://schemas.microsoft.com/office/drawing/2014/main" id="{B003D768-CA63-4B0B-A5C3-3EC1E8CD62C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298210"/>
                </p:ext>
              </p:extLst>
            </p:nvPr>
          </p:nvGraphicFramePr>
          <p:xfrm>
            <a:off x="6900947" y="2720983"/>
            <a:ext cx="1823953" cy="6881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25" name="Group 35">
              <a:extLst>
                <a:ext uri="{FF2B5EF4-FFF2-40B4-BE49-F238E27FC236}">
                  <a16:creationId xmlns:a16="http://schemas.microsoft.com/office/drawing/2014/main" id="{E12F7AEB-ED07-4DF2-9849-6BCD8617939D}"/>
                </a:ext>
              </a:extLst>
            </p:cNvPr>
            <p:cNvGrpSpPr/>
            <p:nvPr/>
          </p:nvGrpSpPr>
          <p:grpSpPr>
            <a:xfrm>
              <a:off x="8116222" y="2609838"/>
              <a:ext cx="1981366" cy="898152"/>
              <a:chOff x="9666514" y="2362309"/>
              <a:chExt cx="1981366" cy="898152"/>
            </a:xfrm>
          </p:grpSpPr>
          <p:sp>
            <p:nvSpPr>
              <p:cNvPr id="26" name="TextBox 36">
                <a:extLst>
                  <a:ext uri="{FF2B5EF4-FFF2-40B4-BE49-F238E27FC236}">
                    <a16:creationId xmlns:a16="http://schemas.microsoft.com/office/drawing/2014/main" id="{DBCAB262-BFEB-4C08-AB40-1C685088E63E}"/>
                  </a:ext>
                </a:extLst>
              </p:cNvPr>
              <p:cNvSpPr txBox="1"/>
              <p:nvPr/>
            </p:nvSpPr>
            <p:spPr>
              <a:xfrm>
                <a:off x="9666514" y="2921907"/>
                <a:ext cx="19013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TextBox 38">
                <a:extLst>
                  <a:ext uri="{FF2B5EF4-FFF2-40B4-BE49-F238E27FC236}">
                    <a16:creationId xmlns:a16="http://schemas.microsoft.com/office/drawing/2014/main" id="{02631044-E369-4E1F-A7F1-6973AD112EDA}"/>
                  </a:ext>
                </a:extLst>
              </p:cNvPr>
              <p:cNvSpPr txBox="1"/>
              <p:nvPr/>
            </p:nvSpPr>
            <p:spPr>
              <a:xfrm>
                <a:off x="10056231" y="2362309"/>
                <a:ext cx="159164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7965C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</a:t>
                </a:r>
                <a:r>
                  <a:rPr kumimoji="0" lang="id-ID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7965C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1829</a:t>
                </a: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7965C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8" name="Group 5">
            <a:extLst>
              <a:ext uri="{FF2B5EF4-FFF2-40B4-BE49-F238E27FC236}">
                <a16:creationId xmlns:a16="http://schemas.microsoft.com/office/drawing/2014/main" id="{93724600-0670-4E0C-A54D-6EEAE5427B6F}"/>
              </a:ext>
            </a:extLst>
          </p:cNvPr>
          <p:cNvGrpSpPr/>
          <p:nvPr/>
        </p:nvGrpSpPr>
        <p:grpSpPr>
          <a:xfrm>
            <a:off x="8505940" y="4522226"/>
            <a:ext cx="1348644" cy="1110974"/>
            <a:chOff x="8505940" y="3833997"/>
            <a:chExt cx="1348644" cy="1110974"/>
          </a:xfrm>
        </p:grpSpPr>
        <p:sp>
          <p:nvSpPr>
            <p:cNvPr id="29" name="Rectangle: Rounded Corners 30">
              <a:extLst>
                <a:ext uri="{FF2B5EF4-FFF2-40B4-BE49-F238E27FC236}">
                  <a16:creationId xmlns:a16="http://schemas.microsoft.com/office/drawing/2014/main" id="{82A0FE17-13F0-4399-AC1E-5ADE67DEC244}"/>
                </a:ext>
              </a:extLst>
            </p:cNvPr>
            <p:cNvSpPr/>
            <p:nvPr/>
          </p:nvSpPr>
          <p:spPr>
            <a:xfrm>
              <a:off x="8505940" y="3833997"/>
              <a:ext cx="1348644" cy="1110974"/>
            </a:xfrm>
            <a:prstGeom prst="roundRect">
              <a:avLst>
                <a:gd name="adj" fmla="val 11667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916FF022-2762-440B-89DC-C5C7ADCFED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14020" y="4248082"/>
              <a:ext cx="532484" cy="282804"/>
            </a:xfrm>
            <a:custGeom>
              <a:avLst/>
              <a:gdLst>
                <a:gd name="T0" fmla="*/ 0 w 212"/>
                <a:gd name="T1" fmla="*/ 112 h 112"/>
                <a:gd name="T2" fmla="*/ 192 w 212"/>
                <a:gd name="T3" fmla="*/ 112 h 112"/>
                <a:gd name="T4" fmla="*/ 192 w 212"/>
                <a:gd name="T5" fmla="*/ 20 h 112"/>
                <a:gd name="T6" fmla="*/ 0 w 212"/>
                <a:gd name="T7" fmla="*/ 20 h 112"/>
                <a:gd name="T8" fmla="*/ 0 w 212"/>
                <a:gd name="T9" fmla="*/ 112 h 112"/>
                <a:gd name="T10" fmla="*/ 184 w 212"/>
                <a:gd name="T11" fmla="*/ 104 h 112"/>
                <a:gd name="T12" fmla="*/ 168 w 212"/>
                <a:gd name="T13" fmla="*/ 104 h 112"/>
                <a:gd name="T14" fmla="*/ 184 w 212"/>
                <a:gd name="T15" fmla="*/ 88 h 112"/>
                <a:gd name="T16" fmla="*/ 184 w 212"/>
                <a:gd name="T17" fmla="*/ 104 h 112"/>
                <a:gd name="T18" fmla="*/ 184 w 212"/>
                <a:gd name="T19" fmla="*/ 28 h 112"/>
                <a:gd name="T20" fmla="*/ 184 w 212"/>
                <a:gd name="T21" fmla="*/ 44 h 112"/>
                <a:gd name="T22" fmla="*/ 168 w 212"/>
                <a:gd name="T23" fmla="*/ 28 h 112"/>
                <a:gd name="T24" fmla="*/ 184 w 212"/>
                <a:gd name="T25" fmla="*/ 28 h 112"/>
                <a:gd name="T26" fmla="*/ 8 w 212"/>
                <a:gd name="T27" fmla="*/ 28 h 112"/>
                <a:gd name="T28" fmla="*/ 24 w 212"/>
                <a:gd name="T29" fmla="*/ 28 h 112"/>
                <a:gd name="T30" fmla="*/ 8 w 212"/>
                <a:gd name="T31" fmla="*/ 44 h 112"/>
                <a:gd name="T32" fmla="*/ 8 w 212"/>
                <a:gd name="T33" fmla="*/ 28 h 112"/>
                <a:gd name="T34" fmla="*/ 8 w 212"/>
                <a:gd name="T35" fmla="*/ 52 h 112"/>
                <a:gd name="T36" fmla="*/ 32 w 212"/>
                <a:gd name="T37" fmla="*/ 28 h 112"/>
                <a:gd name="T38" fmla="*/ 160 w 212"/>
                <a:gd name="T39" fmla="*/ 28 h 112"/>
                <a:gd name="T40" fmla="*/ 184 w 212"/>
                <a:gd name="T41" fmla="*/ 52 h 112"/>
                <a:gd name="T42" fmla="*/ 184 w 212"/>
                <a:gd name="T43" fmla="*/ 80 h 112"/>
                <a:gd name="T44" fmla="*/ 160 w 212"/>
                <a:gd name="T45" fmla="*/ 104 h 112"/>
                <a:gd name="T46" fmla="*/ 32 w 212"/>
                <a:gd name="T47" fmla="*/ 104 h 112"/>
                <a:gd name="T48" fmla="*/ 8 w 212"/>
                <a:gd name="T49" fmla="*/ 80 h 112"/>
                <a:gd name="T50" fmla="*/ 8 w 212"/>
                <a:gd name="T51" fmla="*/ 52 h 112"/>
                <a:gd name="T52" fmla="*/ 8 w 212"/>
                <a:gd name="T53" fmla="*/ 88 h 112"/>
                <a:gd name="T54" fmla="*/ 24 w 212"/>
                <a:gd name="T55" fmla="*/ 104 h 112"/>
                <a:gd name="T56" fmla="*/ 8 w 212"/>
                <a:gd name="T57" fmla="*/ 104 h 112"/>
                <a:gd name="T58" fmla="*/ 8 w 212"/>
                <a:gd name="T59" fmla="*/ 88 h 112"/>
                <a:gd name="T60" fmla="*/ 24 w 212"/>
                <a:gd name="T61" fmla="*/ 0 h 112"/>
                <a:gd name="T62" fmla="*/ 24 w 212"/>
                <a:gd name="T63" fmla="*/ 8 h 112"/>
                <a:gd name="T64" fmla="*/ 204 w 212"/>
                <a:gd name="T65" fmla="*/ 8 h 112"/>
                <a:gd name="T66" fmla="*/ 204 w 212"/>
                <a:gd name="T67" fmla="*/ 88 h 112"/>
                <a:gd name="T68" fmla="*/ 212 w 212"/>
                <a:gd name="T69" fmla="*/ 88 h 112"/>
                <a:gd name="T70" fmla="*/ 212 w 212"/>
                <a:gd name="T71" fmla="*/ 0 h 112"/>
                <a:gd name="T72" fmla="*/ 24 w 212"/>
                <a:gd name="T73" fmla="*/ 0 h 112"/>
                <a:gd name="T74" fmla="*/ 98 w 212"/>
                <a:gd name="T75" fmla="*/ 92 h 112"/>
                <a:gd name="T76" fmla="*/ 124 w 212"/>
                <a:gd name="T77" fmla="*/ 66 h 112"/>
                <a:gd name="T78" fmla="*/ 98 w 212"/>
                <a:gd name="T79" fmla="*/ 40 h 112"/>
                <a:gd name="T80" fmla="*/ 72 w 212"/>
                <a:gd name="T81" fmla="*/ 66 h 112"/>
                <a:gd name="T82" fmla="*/ 98 w 212"/>
                <a:gd name="T83" fmla="*/ 92 h 112"/>
                <a:gd name="T84" fmla="*/ 98 w 212"/>
                <a:gd name="T85" fmla="*/ 48 h 112"/>
                <a:gd name="T86" fmla="*/ 116 w 212"/>
                <a:gd name="T87" fmla="*/ 66 h 112"/>
                <a:gd name="T88" fmla="*/ 98 w 212"/>
                <a:gd name="T89" fmla="*/ 84 h 112"/>
                <a:gd name="T90" fmla="*/ 80 w 212"/>
                <a:gd name="T91" fmla="*/ 66 h 112"/>
                <a:gd name="T92" fmla="*/ 98 w 212"/>
                <a:gd name="T93" fmla="*/ 4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2" h="112">
                  <a:moveTo>
                    <a:pt x="0" y="112"/>
                  </a:moveTo>
                  <a:cubicBezTo>
                    <a:pt x="192" y="112"/>
                    <a:pt x="192" y="112"/>
                    <a:pt x="192" y="112"/>
                  </a:cubicBezTo>
                  <a:cubicBezTo>
                    <a:pt x="192" y="20"/>
                    <a:pt x="192" y="20"/>
                    <a:pt x="192" y="20"/>
                  </a:cubicBezTo>
                  <a:cubicBezTo>
                    <a:pt x="0" y="20"/>
                    <a:pt x="0" y="20"/>
                    <a:pt x="0" y="20"/>
                  </a:cubicBezTo>
                  <a:lnTo>
                    <a:pt x="0" y="112"/>
                  </a:lnTo>
                  <a:close/>
                  <a:moveTo>
                    <a:pt x="184" y="104"/>
                  </a:moveTo>
                  <a:cubicBezTo>
                    <a:pt x="168" y="104"/>
                    <a:pt x="168" y="104"/>
                    <a:pt x="168" y="104"/>
                  </a:cubicBezTo>
                  <a:cubicBezTo>
                    <a:pt x="170" y="96"/>
                    <a:pt x="176" y="90"/>
                    <a:pt x="184" y="88"/>
                  </a:cubicBezTo>
                  <a:lnTo>
                    <a:pt x="184" y="104"/>
                  </a:lnTo>
                  <a:close/>
                  <a:moveTo>
                    <a:pt x="184" y="28"/>
                  </a:moveTo>
                  <a:cubicBezTo>
                    <a:pt x="184" y="44"/>
                    <a:pt x="184" y="44"/>
                    <a:pt x="184" y="44"/>
                  </a:cubicBezTo>
                  <a:cubicBezTo>
                    <a:pt x="176" y="42"/>
                    <a:pt x="170" y="36"/>
                    <a:pt x="168" y="28"/>
                  </a:cubicBezTo>
                  <a:lnTo>
                    <a:pt x="184" y="28"/>
                  </a:lnTo>
                  <a:close/>
                  <a:moveTo>
                    <a:pt x="8" y="28"/>
                  </a:moveTo>
                  <a:cubicBezTo>
                    <a:pt x="24" y="28"/>
                    <a:pt x="24" y="28"/>
                    <a:pt x="24" y="28"/>
                  </a:cubicBezTo>
                  <a:cubicBezTo>
                    <a:pt x="22" y="36"/>
                    <a:pt x="16" y="42"/>
                    <a:pt x="8" y="44"/>
                  </a:cubicBezTo>
                  <a:lnTo>
                    <a:pt x="8" y="28"/>
                  </a:lnTo>
                  <a:close/>
                  <a:moveTo>
                    <a:pt x="8" y="52"/>
                  </a:moveTo>
                  <a:cubicBezTo>
                    <a:pt x="20" y="50"/>
                    <a:pt x="30" y="40"/>
                    <a:pt x="32" y="28"/>
                  </a:cubicBezTo>
                  <a:cubicBezTo>
                    <a:pt x="160" y="28"/>
                    <a:pt x="160" y="28"/>
                    <a:pt x="160" y="28"/>
                  </a:cubicBezTo>
                  <a:cubicBezTo>
                    <a:pt x="162" y="40"/>
                    <a:pt x="172" y="50"/>
                    <a:pt x="184" y="52"/>
                  </a:cubicBezTo>
                  <a:cubicBezTo>
                    <a:pt x="184" y="80"/>
                    <a:pt x="184" y="80"/>
                    <a:pt x="184" y="80"/>
                  </a:cubicBezTo>
                  <a:cubicBezTo>
                    <a:pt x="172" y="82"/>
                    <a:pt x="162" y="92"/>
                    <a:pt x="160" y="104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0" y="92"/>
                    <a:pt x="20" y="82"/>
                    <a:pt x="8" y="80"/>
                  </a:cubicBezTo>
                  <a:lnTo>
                    <a:pt x="8" y="52"/>
                  </a:lnTo>
                  <a:close/>
                  <a:moveTo>
                    <a:pt x="8" y="88"/>
                  </a:moveTo>
                  <a:cubicBezTo>
                    <a:pt x="16" y="90"/>
                    <a:pt x="22" y="96"/>
                    <a:pt x="24" y="104"/>
                  </a:cubicBezTo>
                  <a:cubicBezTo>
                    <a:pt x="8" y="104"/>
                    <a:pt x="8" y="104"/>
                    <a:pt x="8" y="104"/>
                  </a:cubicBezTo>
                  <a:lnTo>
                    <a:pt x="8" y="88"/>
                  </a:lnTo>
                  <a:close/>
                  <a:moveTo>
                    <a:pt x="24" y="0"/>
                  </a:moveTo>
                  <a:cubicBezTo>
                    <a:pt x="24" y="8"/>
                    <a:pt x="24" y="8"/>
                    <a:pt x="24" y="8"/>
                  </a:cubicBezTo>
                  <a:cubicBezTo>
                    <a:pt x="204" y="8"/>
                    <a:pt x="204" y="8"/>
                    <a:pt x="204" y="8"/>
                  </a:cubicBezTo>
                  <a:cubicBezTo>
                    <a:pt x="204" y="88"/>
                    <a:pt x="204" y="88"/>
                    <a:pt x="204" y="88"/>
                  </a:cubicBezTo>
                  <a:cubicBezTo>
                    <a:pt x="212" y="88"/>
                    <a:pt x="212" y="88"/>
                    <a:pt x="212" y="88"/>
                  </a:cubicBezTo>
                  <a:cubicBezTo>
                    <a:pt x="212" y="0"/>
                    <a:pt x="212" y="0"/>
                    <a:pt x="212" y="0"/>
                  </a:cubicBezTo>
                  <a:lnTo>
                    <a:pt x="24" y="0"/>
                  </a:lnTo>
                  <a:close/>
                  <a:moveTo>
                    <a:pt x="98" y="92"/>
                  </a:moveTo>
                  <a:cubicBezTo>
                    <a:pt x="112" y="92"/>
                    <a:pt x="124" y="80"/>
                    <a:pt x="124" y="66"/>
                  </a:cubicBezTo>
                  <a:cubicBezTo>
                    <a:pt x="124" y="52"/>
                    <a:pt x="112" y="40"/>
                    <a:pt x="98" y="40"/>
                  </a:cubicBezTo>
                  <a:cubicBezTo>
                    <a:pt x="84" y="40"/>
                    <a:pt x="72" y="52"/>
                    <a:pt x="72" y="66"/>
                  </a:cubicBezTo>
                  <a:cubicBezTo>
                    <a:pt x="72" y="80"/>
                    <a:pt x="84" y="92"/>
                    <a:pt x="98" y="92"/>
                  </a:cubicBezTo>
                  <a:close/>
                  <a:moveTo>
                    <a:pt x="98" y="48"/>
                  </a:moveTo>
                  <a:cubicBezTo>
                    <a:pt x="108" y="48"/>
                    <a:pt x="116" y="56"/>
                    <a:pt x="116" y="66"/>
                  </a:cubicBezTo>
                  <a:cubicBezTo>
                    <a:pt x="116" y="76"/>
                    <a:pt x="108" y="84"/>
                    <a:pt x="98" y="84"/>
                  </a:cubicBezTo>
                  <a:cubicBezTo>
                    <a:pt x="88" y="84"/>
                    <a:pt x="80" y="76"/>
                    <a:pt x="80" y="66"/>
                  </a:cubicBezTo>
                  <a:cubicBezTo>
                    <a:pt x="80" y="56"/>
                    <a:pt x="88" y="48"/>
                    <a:pt x="98" y="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1" name="Group 4">
            <a:extLst>
              <a:ext uri="{FF2B5EF4-FFF2-40B4-BE49-F238E27FC236}">
                <a16:creationId xmlns:a16="http://schemas.microsoft.com/office/drawing/2014/main" id="{BE4354BB-0DD0-4582-89AF-47D03C546832}"/>
              </a:ext>
            </a:extLst>
          </p:cNvPr>
          <p:cNvGrpSpPr/>
          <p:nvPr/>
        </p:nvGrpSpPr>
        <p:grpSpPr>
          <a:xfrm>
            <a:off x="6993669" y="4524007"/>
            <a:ext cx="1348644" cy="1110974"/>
            <a:chOff x="6994285" y="3833997"/>
            <a:chExt cx="1348644" cy="1110974"/>
          </a:xfrm>
        </p:grpSpPr>
        <p:sp>
          <p:nvSpPr>
            <p:cNvPr id="32" name="Rectangle: Rounded Corners 29">
              <a:extLst>
                <a:ext uri="{FF2B5EF4-FFF2-40B4-BE49-F238E27FC236}">
                  <a16:creationId xmlns:a16="http://schemas.microsoft.com/office/drawing/2014/main" id="{74396C16-73BE-41D3-AF7C-425460EFA4EF}"/>
                </a:ext>
              </a:extLst>
            </p:cNvPr>
            <p:cNvSpPr/>
            <p:nvPr/>
          </p:nvSpPr>
          <p:spPr>
            <a:xfrm>
              <a:off x="6994285" y="3833997"/>
              <a:ext cx="1348644" cy="1110974"/>
            </a:xfrm>
            <a:prstGeom prst="roundRect">
              <a:avLst>
                <a:gd name="adj" fmla="val 11667"/>
              </a:avLst>
            </a:prstGeom>
            <a:solidFill>
              <a:srgbClr val="F7965C">
                <a:alpha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228C15CF-E35B-468E-A4A2-6615F8EEFE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9781" y="4120609"/>
              <a:ext cx="598607" cy="486950"/>
            </a:xfrm>
            <a:custGeom>
              <a:avLst/>
              <a:gdLst>
                <a:gd name="T0" fmla="*/ 156 w 196"/>
                <a:gd name="T1" fmla="*/ 24 h 160"/>
                <a:gd name="T2" fmla="*/ 156 w 196"/>
                <a:gd name="T3" fmla="*/ 16 h 160"/>
                <a:gd name="T4" fmla="*/ 24 w 196"/>
                <a:gd name="T5" fmla="*/ 16 h 160"/>
                <a:gd name="T6" fmla="*/ 24 w 196"/>
                <a:gd name="T7" fmla="*/ 24 h 160"/>
                <a:gd name="T8" fmla="*/ 156 w 196"/>
                <a:gd name="T9" fmla="*/ 24 h 160"/>
                <a:gd name="T10" fmla="*/ 176 w 196"/>
                <a:gd name="T11" fmla="*/ 72 h 160"/>
                <a:gd name="T12" fmla="*/ 176 w 196"/>
                <a:gd name="T13" fmla="*/ 55 h 160"/>
                <a:gd name="T14" fmla="*/ 157 w 196"/>
                <a:gd name="T15" fmla="*/ 36 h 160"/>
                <a:gd name="T16" fmla="*/ 20 w 196"/>
                <a:gd name="T17" fmla="*/ 36 h 160"/>
                <a:gd name="T18" fmla="*/ 8 w 196"/>
                <a:gd name="T19" fmla="*/ 40 h 160"/>
                <a:gd name="T20" fmla="*/ 8 w 196"/>
                <a:gd name="T21" fmla="*/ 20 h 160"/>
                <a:gd name="T22" fmla="*/ 20 w 196"/>
                <a:gd name="T23" fmla="*/ 8 h 160"/>
                <a:gd name="T24" fmla="*/ 157 w 196"/>
                <a:gd name="T25" fmla="*/ 8 h 160"/>
                <a:gd name="T26" fmla="*/ 168 w 196"/>
                <a:gd name="T27" fmla="*/ 15 h 160"/>
                <a:gd name="T28" fmla="*/ 168 w 196"/>
                <a:gd name="T29" fmla="*/ 24 h 160"/>
                <a:gd name="T30" fmla="*/ 176 w 196"/>
                <a:gd name="T31" fmla="*/ 24 h 160"/>
                <a:gd name="T32" fmla="*/ 176 w 196"/>
                <a:gd name="T33" fmla="*/ 15 h 160"/>
                <a:gd name="T34" fmla="*/ 157 w 196"/>
                <a:gd name="T35" fmla="*/ 0 h 160"/>
                <a:gd name="T36" fmla="*/ 20 w 196"/>
                <a:gd name="T37" fmla="*/ 0 h 160"/>
                <a:gd name="T38" fmla="*/ 0 w 196"/>
                <a:gd name="T39" fmla="*/ 20 h 160"/>
                <a:gd name="T40" fmla="*/ 0 w 196"/>
                <a:gd name="T41" fmla="*/ 140 h 160"/>
                <a:gd name="T42" fmla="*/ 20 w 196"/>
                <a:gd name="T43" fmla="*/ 160 h 160"/>
                <a:gd name="T44" fmla="*/ 157 w 196"/>
                <a:gd name="T45" fmla="*/ 160 h 160"/>
                <a:gd name="T46" fmla="*/ 176 w 196"/>
                <a:gd name="T47" fmla="*/ 140 h 160"/>
                <a:gd name="T48" fmla="*/ 176 w 196"/>
                <a:gd name="T49" fmla="*/ 112 h 160"/>
                <a:gd name="T50" fmla="*/ 196 w 196"/>
                <a:gd name="T51" fmla="*/ 112 h 160"/>
                <a:gd name="T52" fmla="*/ 196 w 196"/>
                <a:gd name="T53" fmla="*/ 72 h 160"/>
                <a:gd name="T54" fmla="*/ 176 w 196"/>
                <a:gd name="T55" fmla="*/ 72 h 160"/>
                <a:gd name="T56" fmla="*/ 168 w 196"/>
                <a:gd name="T57" fmla="*/ 140 h 160"/>
                <a:gd name="T58" fmla="*/ 157 w 196"/>
                <a:gd name="T59" fmla="*/ 152 h 160"/>
                <a:gd name="T60" fmla="*/ 20 w 196"/>
                <a:gd name="T61" fmla="*/ 152 h 160"/>
                <a:gd name="T62" fmla="*/ 8 w 196"/>
                <a:gd name="T63" fmla="*/ 140 h 160"/>
                <a:gd name="T64" fmla="*/ 8 w 196"/>
                <a:gd name="T65" fmla="*/ 55 h 160"/>
                <a:gd name="T66" fmla="*/ 20 w 196"/>
                <a:gd name="T67" fmla="*/ 44 h 160"/>
                <a:gd name="T68" fmla="*/ 157 w 196"/>
                <a:gd name="T69" fmla="*/ 44 h 160"/>
                <a:gd name="T70" fmla="*/ 168 w 196"/>
                <a:gd name="T71" fmla="*/ 55 h 160"/>
                <a:gd name="T72" fmla="*/ 168 w 196"/>
                <a:gd name="T73" fmla="*/ 72 h 160"/>
                <a:gd name="T74" fmla="*/ 132 w 196"/>
                <a:gd name="T75" fmla="*/ 72 h 160"/>
                <a:gd name="T76" fmla="*/ 132 w 196"/>
                <a:gd name="T77" fmla="*/ 112 h 160"/>
                <a:gd name="T78" fmla="*/ 168 w 196"/>
                <a:gd name="T79" fmla="*/ 112 h 160"/>
                <a:gd name="T80" fmla="*/ 168 w 196"/>
                <a:gd name="T81" fmla="*/ 140 h 160"/>
                <a:gd name="T82" fmla="*/ 188 w 196"/>
                <a:gd name="T83" fmla="*/ 104 h 160"/>
                <a:gd name="T84" fmla="*/ 140 w 196"/>
                <a:gd name="T85" fmla="*/ 104 h 160"/>
                <a:gd name="T86" fmla="*/ 140 w 196"/>
                <a:gd name="T87" fmla="*/ 80 h 160"/>
                <a:gd name="T88" fmla="*/ 188 w 196"/>
                <a:gd name="T89" fmla="*/ 80 h 160"/>
                <a:gd name="T90" fmla="*/ 188 w 196"/>
                <a:gd name="T91" fmla="*/ 10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6" h="160">
                  <a:moveTo>
                    <a:pt x="156" y="24"/>
                  </a:moveTo>
                  <a:cubicBezTo>
                    <a:pt x="156" y="16"/>
                    <a:pt x="156" y="16"/>
                    <a:pt x="156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24"/>
                    <a:pt x="24" y="24"/>
                    <a:pt x="24" y="24"/>
                  </a:cubicBezTo>
                  <a:lnTo>
                    <a:pt x="156" y="24"/>
                  </a:lnTo>
                  <a:close/>
                  <a:moveTo>
                    <a:pt x="176" y="72"/>
                  </a:moveTo>
                  <a:cubicBezTo>
                    <a:pt x="176" y="55"/>
                    <a:pt x="176" y="55"/>
                    <a:pt x="176" y="55"/>
                  </a:cubicBezTo>
                  <a:cubicBezTo>
                    <a:pt x="176" y="44"/>
                    <a:pt x="168" y="36"/>
                    <a:pt x="157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5" y="36"/>
                    <a:pt x="11" y="37"/>
                    <a:pt x="8" y="4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13"/>
                    <a:pt x="13" y="8"/>
                    <a:pt x="20" y="8"/>
                  </a:cubicBezTo>
                  <a:cubicBezTo>
                    <a:pt x="157" y="8"/>
                    <a:pt x="157" y="8"/>
                    <a:pt x="157" y="8"/>
                  </a:cubicBezTo>
                  <a:cubicBezTo>
                    <a:pt x="163" y="8"/>
                    <a:pt x="168" y="11"/>
                    <a:pt x="168" y="15"/>
                  </a:cubicBezTo>
                  <a:cubicBezTo>
                    <a:pt x="168" y="24"/>
                    <a:pt x="168" y="24"/>
                    <a:pt x="168" y="24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6" y="15"/>
                    <a:pt x="176" y="15"/>
                    <a:pt x="176" y="15"/>
                  </a:cubicBezTo>
                  <a:cubicBezTo>
                    <a:pt x="176" y="6"/>
                    <a:pt x="168" y="0"/>
                    <a:pt x="15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51"/>
                    <a:pt x="9" y="160"/>
                    <a:pt x="20" y="160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68" y="160"/>
                    <a:pt x="176" y="151"/>
                    <a:pt x="176" y="140"/>
                  </a:cubicBezTo>
                  <a:cubicBezTo>
                    <a:pt x="176" y="112"/>
                    <a:pt x="176" y="112"/>
                    <a:pt x="176" y="112"/>
                  </a:cubicBezTo>
                  <a:cubicBezTo>
                    <a:pt x="196" y="112"/>
                    <a:pt x="196" y="112"/>
                    <a:pt x="196" y="112"/>
                  </a:cubicBezTo>
                  <a:cubicBezTo>
                    <a:pt x="196" y="72"/>
                    <a:pt x="196" y="72"/>
                    <a:pt x="196" y="72"/>
                  </a:cubicBezTo>
                  <a:lnTo>
                    <a:pt x="176" y="72"/>
                  </a:lnTo>
                  <a:close/>
                  <a:moveTo>
                    <a:pt x="168" y="140"/>
                  </a:moveTo>
                  <a:cubicBezTo>
                    <a:pt x="168" y="146"/>
                    <a:pt x="164" y="152"/>
                    <a:pt x="157" y="152"/>
                  </a:cubicBezTo>
                  <a:cubicBezTo>
                    <a:pt x="20" y="152"/>
                    <a:pt x="20" y="152"/>
                    <a:pt x="20" y="152"/>
                  </a:cubicBezTo>
                  <a:cubicBezTo>
                    <a:pt x="13" y="152"/>
                    <a:pt x="8" y="147"/>
                    <a:pt x="8" y="140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48"/>
                    <a:pt x="14" y="44"/>
                    <a:pt x="20" y="44"/>
                  </a:cubicBezTo>
                  <a:cubicBezTo>
                    <a:pt x="157" y="44"/>
                    <a:pt x="157" y="44"/>
                    <a:pt x="157" y="44"/>
                  </a:cubicBezTo>
                  <a:cubicBezTo>
                    <a:pt x="164" y="44"/>
                    <a:pt x="168" y="48"/>
                    <a:pt x="168" y="55"/>
                  </a:cubicBezTo>
                  <a:cubicBezTo>
                    <a:pt x="168" y="72"/>
                    <a:pt x="168" y="72"/>
                    <a:pt x="168" y="72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2" y="112"/>
                    <a:pt x="132" y="112"/>
                    <a:pt x="132" y="112"/>
                  </a:cubicBezTo>
                  <a:cubicBezTo>
                    <a:pt x="168" y="112"/>
                    <a:pt x="168" y="112"/>
                    <a:pt x="168" y="112"/>
                  </a:cubicBezTo>
                  <a:lnTo>
                    <a:pt x="168" y="140"/>
                  </a:lnTo>
                  <a:close/>
                  <a:moveTo>
                    <a:pt x="188" y="104"/>
                  </a:moveTo>
                  <a:cubicBezTo>
                    <a:pt x="140" y="104"/>
                    <a:pt x="140" y="104"/>
                    <a:pt x="140" y="104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88" y="80"/>
                    <a:pt x="188" y="80"/>
                    <a:pt x="188" y="80"/>
                  </a:cubicBezTo>
                  <a:lnTo>
                    <a:pt x="188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4" name="Group 6">
            <a:extLst>
              <a:ext uri="{FF2B5EF4-FFF2-40B4-BE49-F238E27FC236}">
                <a16:creationId xmlns:a16="http://schemas.microsoft.com/office/drawing/2014/main" id="{3B4E5CC8-71B8-4438-A279-8F16FF5C473A}"/>
              </a:ext>
            </a:extLst>
          </p:cNvPr>
          <p:cNvGrpSpPr/>
          <p:nvPr/>
        </p:nvGrpSpPr>
        <p:grpSpPr>
          <a:xfrm>
            <a:off x="10017596" y="4522226"/>
            <a:ext cx="1348644" cy="1110974"/>
            <a:chOff x="10017596" y="3833997"/>
            <a:chExt cx="1348644" cy="1110974"/>
          </a:xfrm>
        </p:grpSpPr>
        <p:sp>
          <p:nvSpPr>
            <p:cNvPr id="35" name="Rectangle: Rounded Corners 31">
              <a:extLst>
                <a:ext uri="{FF2B5EF4-FFF2-40B4-BE49-F238E27FC236}">
                  <a16:creationId xmlns:a16="http://schemas.microsoft.com/office/drawing/2014/main" id="{6EE9F647-AED1-4DB9-A1E7-41523F3431E4}"/>
                </a:ext>
              </a:extLst>
            </p:cNvPr>
            <p:cNvSpPr/>
            <p:nvPr/>
          </p:nvSpPr>
          <p:spPr>
            <a:xfrm>
              <a:off x="10017596" y="3833997"/>
              <a:ext cx="1348644" cy="1110974"/>
            </a:xfrm>
            <a:prstGeom prst="roundRect">
              <a:avLst>
                <a:gd name="adj" fmla="val 11667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Freeform 60">
              <a:extLst>
                <a:ext uri="{FF2B5EF4-FFF2-40B4-BE49-F238E27FC236}">
                  <a16:creationId xmlns:a16="http://schemas.microsoft.com/office/drawing/2014/main" id="{4F1D1F19-D81B-4235-9B66-3C67EC0299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5900" y="4205532"/>
              <a:ext cx="392036" cy="358848"/>
            </a:xfrm>
            <a:custGeom>
              <a:avLst/>
              <a:gdLst>
                <a:gd name="T0" fmla="*/ 180 w 192"/>
                <a:gd name="T1" fmla="*/ 58 h 176"/>
                <a:gd name="T2" fmla="*/ 90 w 192"/>
                <a:gd name="T3" fmla="*/ 0 h 176"/>
                <a:gd name="T4" fmla="*/ 0 w 192"/>
                <a:gd name="T5" fmla="*/ 58 h 176"/>
                <a:gd name="T6" fmla="*/ 12 w 192"/>
                <a:gd name="T7" fmla="*/ 78 h 176"/>
                <a:gd name="T8" fmla="*/ 13 w 192"/>
                <a:gd name="T9" fmla="*/ 103 h 176"/>
                <a:gd name="T10" fmla="*/ 0 w 192"/>
                <a:gd name="T11" fmla="*/ 146 h 176"/>
                <a:gd name="T12" fmla="*/ 180 w 192"/>
                <a:gd name="T13" fmla="*/ 146 h 176"/>
                <a:gd name="T14" fmla="*/ 179 w 192"/>
                <a:gd name="T15" fmla="*/ 117 h 176"/>
                <a:gd name="T16" fmla="*/ 192 w 192"/>
                <a:gd name="T17" fmla="*/ 78 h 176"/>
                <a:gd name="T18" fmla="*/ 90 w 192"/>
                <a:gd name="T19" fmla="*/ 60 h 176"/>
                <a:gd name="T20" fmla="*/ 172 w 192"/>
                <a:gd name="T21" fmla="*/ 55 h 176"/>
                <a:gd name="T22" fmla="*/ 160 w 192"/>
                <a:gd name="T23" fmla="*/ 56 h 176"/>
                <a:gd name="T24" fmla="*/ 160 w 192"/>
                <a:gd name="T25" fmla="*/ 56 h 176"/>
                <a:gd name="T26" fmla="*/ 140 w 192"/>
                <a:gd name="T27" fmla="*/ 63 h 176"/>
                <a:gd name="T28" fmla="*/ 112 w 192"/>
                <a:gd name="T29" fmla="*/ 80 h 176"/>
                <a:gd name="T30" fmla="*/ 104 w 192"/>
                <a:gd name="T31" fmla="*/ 81 h 176"/>
                <a:gd name="T32" fmla="*/ 90 w 192"/>
                <a:gd name="T33" fmla="*/ 68 h 176"/>
                <a:gd name="T34" fmla="*/ 64 w 192"/>
                <a:gd name="T35" fmla="*/ 80 h 176"/>
                <a:gd name="T36" fmla="*/ 56 w 192"/>
                <a:gd name="T37" fmla="*/ 79 h 176"/>
                <a:gd name="T38" fmla="*/ 40 w 192"/>
                <a:gd name="T39" fmla="*/ 63 h 176"/>
                <a:gd name="T40" fmla="*/ 40 w 192"/>
                <a:gd name="T41" fmla="*/ 63 h 176"/>
                <a:gd name="T42" fmla="*/ 24 w 192"/>
                <a:gd name="T43" fmla="*/ 71 h 176"/>
                <a:gd name="T44" fmla="*/ 8 w 192"/>
                <a:gd name="T45" fmla="*/ 49 h 176"/>
                <a:gd name="T46" fmla="*/ 24 w 192"/>
                <a:gd name="T47" fmla="*/ 95 h 176"/>
                <a:gd name="T48" fmla="*/ 12 w 192"/>
                <a:gd name="T49" fmla="*/ 151 h 176"/>
                <a:gd name="T50" fmla="*/ 12 w 192"/>
                <a:gd name="T51" fmla="*/ 151 h 176"/>
                <a:gd name="T52" fmla="*/ 24 w 192"/>
                <a:gd name="T53" fmla="*/ 145 h 176"/>
                <a:gd name="T54" fmla="*/ 32 w 192"/>
                <a:gd name="T55" fmla="*/ 148 h 176"/>
                <a:gd name="T56" fmla="*/ 48 w 192"/>
                <a:gd name="T57" fmla="*/ 165 h 176"/>
                <a:gd name="T58" fmla="*/ 80 w 192"/>
                <a:gd name="T59" fmla="*/ 168 h 176"/>
                <a:gd name="T60" fmla="*/ 80 w 192"/>
                <a:gd name="T61" fmla="*/ 168 h 176"/>
                <a:gd name="T62" fmla="*/ 88 w 192"/>
                <a:gd name="T63" fmla="*/ 156 h 176"/>
                <a:gd name="T64" fmla="*/ 132 w 192"/>
                <a:gd name="T65" fmla="*/ 165 h 176"/>
                <a:gd name="T66" fmla="*/ 132 w 192"/>
                <a:gd name="T67" fmla="*/ 165 h 176"/>
                <a:gd name="T68" fmla="*/ 148 w 192"/>
                <a:gd name="T69" fmla="*/ 148 h 176"/>
                <a:gd name="T70" fmla="*/ 156 w 192"/>
                <a:gd name="T71" fmla="*/ 145 h 176"/>
                <a:gd name="T72" fmla="*/ 168 w 192"/>
                <a:gd name="T73" fmla="*/ 151 h 176"/>
                <a:gd name="T74" fmla="*/ 172 w 192"/>
                <a:gd name="T75" fmla="*/ 121 h 176"/>
                <a:gd name="T76" fmla="*/ 102 w 192"/>
                <a:gd name="T77" fmla="*/ 132 h 176"/>
                <a:gd name="T78" fmla="*/ 32 w 192"/>
                <a:gd name="T79" fmla="*/ 100 h 176"/>
                <a:gd name="T80" fmla="*/ 44 w 192"/>
                <a:gd name="T81" fmla="*/ 117 h 176"/>
                <a:gd name="T82" fmla="*/ 44 w 192"/>
                <a:gd name="T83" fmla="*/ 117 h 176"/>
                <a:gd name="T84" fmla="*/ 68 w 192"/>
                <a:gd name="T85" fmla="*/ 122 h 176"/>
                <a:gd name="T86" fmla="*/ 92 w 192"/>
                <a:gd name="T87" fmla="*/ 111 h 176"/>
                <a:gd name="T88" fmla="*/ 100 w 192"/>
                <a:gd name="T89" fmla="*/ 112 h 176"/>
                <a:gd name="T90" fmla="*/ 102 w 192"/>
                <a:gd name="T91" fmla="*/ 124 h 176"/>
                <a:gd name="T92" fmla="*/ 144 w 192"/>
                <a:gd name="T93" fmla="*/ 108 h 176"/>
                <a:gd name="T94" fmla="*/ 152 w 192"/>
                <a:gd name="T95" fmla="*/ 106 h 176"/>
                <a:gd name="T96" fmla="*/ 172 w 192"/>
                <a:gd name="T97" fmla="*/ 113 h 176"/>
                <a:gd name="T98" fmla="*/ 172 w 192"/>
                <a:gd name="T99" fmla="*/ 113 h 176"/>
                <a:gd name="T100" fmla="*/ 184 w 192"/>
                <a:gd name="T101" fmla="*/ 92 h 176"/>
                <a:gd name="T102" fmla="*/ 20 w 192"/>
                <a:gd name="T103" fmla="*/ 76 h 176"/>
                <a:gd name="T104" fmla="*/ 102 w 192"/>
                <a:gd name="T105" fmla="*/ 10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2" h="176">
                  <a:moveTo>
                    <a:pt x="192" y="78"/>
                  </a:moveTo>
                  <a:cubicBezTo>
                    <a:pt x="192" y="70"/>
                    <a:pt x="187" y="64"/>
                    <a:pt x="179" y="59"/>
                  </a:cubicBezTo>
                  <a:cubicBezTo>
                    <a:pt x="179" y="59"/>
                    <a:pt x="179" y="59"/>
                    <a:pt x="180" y="5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80" y="34"/>
                    <a:pt x="180" y="34"/>
                    <a:pt x="180" y="34"/>
                  </a:cubicBezTo>
                  <a:cubicBezTo>
                    <a:pt x="180" y="34"/>
                    <a:pt x="180" y="34"/>
                    <a:pt x="180" y="34"/>
                  </a:cubicBezTo>
                  <a:cubicBezTo>
                    <a:pt x="180" y="34"/>
                    <a:pt x="180" y="34"/>
                    <a:pt x="180" y="34"/>
                  </a:cubicBezTo>
                  <a:cubicBezTo>
                    <a:pt x="180" y="12"/>
                    <a:pt x="134" y="0"/>
                    <a:pt x="90" y="0"/>
                  </a:cubicBezTo>
                  <a:cubicBezTo>
                    <a:pt x="46" y="0"/>
                    <a:pt x="0" y="12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2" y="64"/>
                    <a:pt x="6" y="69"/>
                    <a:pt x="13" y="73"/>
                  </a:cubicBezTo>
                  <a:cubicBezTo>
                    <a:pt x="12" y="74"/>
                    <a:pt x="12" y="76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13" y="102"/>
                    <a:pt x="13" y="103"/>
                    <a:pt x="13" y="103"/>
                  </a:cubicBezTo>
                  <a:cubicBezTo>
                    <a:pt x="5" y="108"/>
                    <a:pt x="0" y="114"/>
                    <a:pt x="0" y="121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5" y="167"/>
                    <a:pt x="49" y="176"/>
                    <a:pt x="90" y="176"/>
                  </a:cubicBezTo>
                  <a:cubicBezTo>
                    <a:pt x="131" y="176"/>
                    <a:pt x="175" y="167"/>
                    <a:pt x="180" y="146"/>
                  </a:cubicBezTo>
                  <a:cubicBezTo>
                    <a:pt x="180" y="146"/>
                    <a:pt x="180" y="146"/>
                    <a:pt x="180" y="146"/>
                  </a:cubicBezTo>
                  <a:cubicBezTo>
                    <a:pt x="180" y="122"/>
                    <a:pt x="180" y="122"/>
                    <a:pt x="180" y="122"/>
                  </a:cubicBezTo>
                  <a:cubicBezTo>
                    <a:pt x="180" y="122"/>
                    <a:pt x="180" y="122"/>
                    <a:pt x="180" y="122"/>
                  </a:cubicBezTo>
                  <a:cubicBezTo>
                    <a:pt x="180" y="122"/>
                    <a:pt x="180" y="122"/>
                    <a:pt x="180" y="121"/>
                  </a:cubicBezTo>
                  <a:cubicBezTo>
                    <a:pt x="180" y="120"/>
                    <a:pt x="180" y="118"/>
                    <a:pt x="179" y="117"/>
                  </a:cubicBezTo>
                  <a:cubicBezTo>
                    <a:pt x="186" y="113"/>
                    <a:pt x="190" y="108"/>
                    <a:pt x="192" y="102"/>
                  </a:cubicBezTo>
                  <a:cubicBezTo>
                    <a:pt x="192" y="102"/>
                    <a:pt x="192" y="102"/>
                    <a:pt x="192" y="102"/>
                  </a:cubicBezTo>
                  <a:cubicBezTo>
                    <a:pt x="192" y="78"/>
                    <a:pt x="192" y="78"/>
                    <a:pt x="192" y="78"/>
                  </a:cubicBezTo>
                  <a:cubicBezTo>
                    <a:pt x="192" y="78"/>
                    <a:pt x="192" y="78"/>
                    <a:pt x="192" y="78"/>
                  </a:cubicBezTo>
                  <a:cubicBezTo>
                    <a:pt x="192" y="78"/>
                    <a:pt x="192" y="78"/>
                    <a:pt x="192" y="78"/>
                  </a:cubicBezTo>
                  <a:close/>
                  <a:moveTo>
                    <a:pt x="90" y="8"/>
                  </a:moveTo>
                  <a:cubicBezTo>
                    <a:pt x="138" y="8"/>
                    <a:pt x="172" y="22"/>
                    <a:pt x="172" y="34"/>
                  </a:cubicBezTo>
                  <a:cubicBezTo>
                    <a:pt x="172" y="47"/>
                    <a:pt x="138" y="60"/>
                    <a:pt x="90" y="60"/>
                  </a:cubicBezTo>
                  <a:cubicBezTo>
                    <a:pt x="42" y="60"/>
                    <a:pt x="8" y="47"/>
                    <a:pt x="8" y="34"/>
                  </a:cubicBezTo>
                  <a:cubicBezTo>
                    <a:pt x="8" y="22"/>
                    <a:pt x="42" y="8"/>
                    <a:pt x="90" y="8"/>
                  </a:cubicBezTo>
                  <a:close/>
                  <a:moveTo>
                    <a:pt x="172" y="49"/>
                  </a:moveTo>
                  <a:cubicBezTo>
                    <a:pt x="172" y="55"/>
                    <a:pt x="172" y="55"/>
                    <a:pt x="172" y="55"/>
                  </a:cubicBezTo>
                  <a:cubicBezTo>
                    <a:pt x="172" y="58"/>
                    <a:pt x="171" y="61"/>
                    <a:pt x="168" y="64"/>
                  </a:cubicBezTo>
                  <a:cubicBezTo>
                    <a:pt x="168" y="52"/>
                    <a:pt x="168" y="52"/>
                    <a:pt x="168" y="52"/>
                  </a:cubicBezTo>
                  <a:cubicBezTo>
                    <a:pt x="169" y="51"/>
                    <a:pt x="171" y="50"/>
                    <a:pt x="172" y="49"/>
                  </a:cubicBezTo>
                  <a:close/>
                  <a:moveTo>
                    <a:pt x="160" y="56"/>
                  </a:moveTo>
                  <a:cubicBezTo>
                    <a:pt x="160" y="69"/>
                    <a:pt x="160" y="69"/>
                    <a:pt x="160" y="69"/>
                  </a:cubicBezTo>
                  <a:cubicBezTo>
                    <a:pt x="159" y="70"/>
                    <a:pt x="157" y="71"/>
                    <a:pt x="156" y="71"/>
                  </a:cubicBezTo>
                  <a:cubicBezTo>
                    <a:pt x="156" y="58"/>
                    <a:pt x="156" y="58"/>
                    <a:pt x="156" y="58"/>
                  </a:cubicBezTo>
                  <a:cubicBezTo>
                    <a:pt x="157" y="57"/>
                    <a:pt x="159" y="57"/>
                    <a:pt x="160" y="56"/>
                  </a:cubicBezTo>
                  <a:close/>
                  <a:moveTo>
                    <a:pt x="148" y="61"/>
                  </a:moveTo>
                  <a:cubicBezTo>
                    <a:pt x="148" y="74"/>
                    <a:pt x="148" y="74"/>
                    <a:pt x="148" y="74"/>
                  </a:cubicBezTo>
                  <a:cubicBezTo>
                    <a:pt x="146" y="75"/>
                    <a:pt x="143" y="76"/>
                    <a:pt x="140" y="76"/>
                  </a:cubicBezTo>
                  <a:cubicBezTo>
                    <a:pt x="140" y="63"/>
                    <a:pt x="140" y="63"/>
                    <a:pt x="140" y="63"/>
                  </a:cubicBezTo>
                  <a:cubicBezTo>
                    <a:pt x="143" y="62"/>
                    <a:pt x="145" y="61"/>
                    <a:pt x="148" y="61"/>
                  </a:cubicBezTo>
                  <a:close/>
                  <a:moveTo>
                    <a:pt x="132" y="65"/>
                  </a:moveTo>
                  <a:cubicBezTo>
                    <a:pt x="132" y="78"/>
                    <a:pt x="132" y="78"/>
                    <a:pt x="132" y="78"/>
                  </a:cubicBezTo>
                  <a:cubicBezTo>
                    <a:pt x="126" y="79"/>
                    <a:pt x="119" y="80"/>
                    <a:pt x="112" y="80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19" y="67"/>
                    <a:pt x="126" y="66"/>
                    <a:pt x="132" y="65"/>
                  </a:cubicBezTo>
                  <a:close/>
                  <a:moveTo>
                    <a:pt x="104" y="68"/>
                  </a:moveTo>
                  <a:cubicBezTo>
                    <a:pt x="104" y="81"/>
                    <a:pt x="104" y="81"/>
                    <a:pt x="104" y="81"/>
                  </a:cubicBezTo>
                  <a:cubicBezTo>
                    <a:pt x="99" y="81"/>
                    <a:pt x="95" y="81"/>
                    <a:pt x="90" y="81"/>
                  </a:cubicBezTo>
                  <a:cubicBezTo>
                    <a:pt x="89" y="81"/>
                    <a:pt x="89" y="81"/>
                    <a:pt x="88" y="81"/>
                  </a:cubicBezTo>
                  <a:cubicBezTo>
                    <a:pt x="88" y="68"/>
                    <a:pt x="88" y="68"/>
                    <a:pt x="88" y="68"/>
                  </a:cubicBezTo>
                  <a:cubicBezTo>
                    <a:pt x="89" y="68"/>
                    <a:pt x="89" y="68"/>
                    <a:pt x="90" y="68"/>
                  </a:cubicBezTo>
                  <a:cubicBezTo>
                    <a:pt x="95" y="68"/>
                    <a:pt x="99" y="68"/>
                    <a:pt x="104" y="68"/>
                  </a:cubicBezTo>
                  <a:close/>
                  <a:moveTo>
                    <a:pt x="80" y="68"/>
                  </a:moveTo>
                  <a:cubicBezTo>
                    <a:pt x="80" y="81"/>
                    <a:pt x="80" y="81"/>
                    <a:pt x="80" y="81"/>
                  </a:cubicBezTo>
                  <a:cubicBezTo>
                    <a:pt x="74" y="81"/>
                    <a:pt x="69" y="80"/>
                    <a:pt x="64" y="80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9" y="68"/>
                    <a:pt x="75" y="68"/>
                    <a:pt x="80" y="68"/>
                  </a:cubicBezTo>
                  <a:close/>
                  <a:moveTo>
                    <a:pt x="56" y="66"/>
                  </a:moveTo>
                  <a:cubicBezTo>
                    <a:pt x="56" y="79"/>
                    <a:pt x="56" y="79"/>
                    <a:pt x="56" y="79"/>
                  </a:cubicBezTo>
                  <a:cubicBezTo>
                    <a:pt x="53" y="79"/>
                    <a:pt x="51" y="78"/>
                    <a:pt x="48" y="78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51" y="65"/>
                    <a:pt x="53" y="66"/>
                    <a:pt x="56" y="66"/>
                  </a:cubicBezTo>
                  <a:close/>
                  <a:moveTo>
                    <a:pt x="40" y="63"/>
                  </a:moveTo>
                  <a:cubicBezTo>
                    <a:pt x="40" y="76"/>
                    <a:pt x="40" y="76"/>
                    <a:pt x="40" y="76"/>
                  </a:cubicBezTo>
                  <a:cubicBezTo>
                    <a:pt x="37" y="76"/>
                    <a:pt x="34" y="75"/>
                    <a:pt x="32" y="74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5" y="61"/>
                    <a:pt x="37" y="62"/>
                    <a:pt x="40" y="63"/>
                  </a:cubicBezTo>
                  <a:close/>
                  <a:moveTo>
                    <a:pt x="20" y="69"/>
                  </a:moveTo>
                  <a:cubicBezTo>
                    <a:pt x="20" y="56"/>
                    <a:pt x="20" y="56"/>
                    <a:pt x="20" y="56"/>
                  </a:cubicBezTo>
                  <a:cubicBezTo>
                    <a:pt x="21" y="57"/>
                    <a:pt x="23" y="57"/>
                    <a:pt x="24" y="58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3" y="71"/>
                    <a:pt x="21" y="70"/>
                    <a:pt x="20" y="69"/>
                  </a:cubicBezTo>
                  <a:close/>
                  <a:moveTo>
                    <a:pt x="12" y="64"/>
                  </a:moveTo>
                  <a:cubicBezTo>
                    <a:pt x="9" y="61"/>
                    <a:pt x="8" y="58"/>
                    <a:pt x="8" y="55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9" y="50"/>
                    <a:pt x="11" y="51"/>
                    <a:pt x="12" y="52"/>
                  </a:cubicBezTo>
                  <a:lnTo>
                    <a:pt x="12" y="64"/>
                  </a:lnTo>
                  <a:close/>
                  <a:moveTo>
                    <a:pt x="20" y="92"/>
                  </a:moveTo>
                  <a:cubicBezTo>
                    <a:pt x="21" y="93"/>
                    <a:pt x="23" y="94"/>
                    <a:pt x="24" y="95"/>
                  </a:cubicBezTo>
                  <a:cubicBezTo>
                    <a:pt x="24" y="107"/>
                    <a:pt x="24" y="107"/>
                    <a:pt x="24" y="107"/>
                  </a:cubicBezTo>
                  <a:cubicBezTo>
                    <a:pt x="21" y="104"/>
                    <a:pt x="20" y="101"/>
                    <a:pt x="20" y="98"/>
                  </a:cubicBezTo>
                  <a:lnTo>
                    <a:pt x="20" y="92"/>
                  </a:lnTo>
                  <a:close/>
                  <a:moveTo>
                    <a:pt x="12" y="151"/>
                  </a:moveTo>
                  <a:cubicBezTo>
                    <a:pt x="9" y="148"/>
                    <a:pt x="8" y="145"/>
                    <a:pt x="8" y="142"/>
                  </a:cubicBezTo>
                  <a:cubicBezTo>
                    <a:pt x="8" y="136"/>
                    <a:pt x="8" y="136"/>
                    <a:pt x="8" y="136"/>
                  </a:cubicBezTo>
                  <a:cubicBezTo>
                    <a:pt x="9" y="137"/>
                    <a:pt x="11" y="138"/>
                    <a:pt x="12" y="139"/>
                  </a:cubicBezTo>
                  <a:lnTo>
                    <a:pt x="12" y="151"/>
                  </a:lnTo>
                  <a:close/>
                  <a:moveTo>
                    <a:pt x="24" y="158"/>
                  </a:moveTo>
                  <a:cubicBezTo>
                    <a:pt x="23" y="158"/>
                    <a:pt x="21" y="157"/>
                    <a:pt x="20" y="156"/>
                  </a:cubicBezTo>
                  <a:cubicBezTo>
                    <a:pt x="20" y="143"/>
                    <a:pt x="20" y="143"/>
                    <a:pt x="20" y="143"/>
                  </a:cubicBezTo>
                  <a:cubicBezTo>
                    <a:pt x="21" y="144"/>
                    <a:pt x="23" y="145"/>
                    <a:pt x="24" y="145"/>
                  </a:cubicBezTo>
                  <a:lnTo>
                    <a:pt x="24" y="158"/>
                  </a:lnTo>
                  <a:close/>
                  <a:moveTo>
                    <a:pt x="40" y="163"/>
                  </a:moveTo>
                  <a:cubicBezTo>
                    <a:pt x="37" y="163"/>
                    <a:pt x="34" y="162"/>
                    <a:pt x="32" y="161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5" y="149"/>
                    <a:pt x="37" y="149"/>
                    <a:pt x="40" y="150"/>
                  </a:cubicBezTo>
                  <a:lnTo>
                    <a:pt x="40" y="163"/>
                  </a:lnTo>
                  <a:close/>
                  <a:moveTo>
                    <a:pt x="56" y="166"/>
                  </a:moveTo>
                  <a:cubicBezTo>
                    <a:pt x="53" y="166"/>
                    <a:pt x="51" y="165"/>
                    <a:pt x="48" y="165"/>
                  </a:cubicBezTo>
                  <a:cubicBezTo>
                    <a:pt x="48" y="152"/>
                    <a:pt x="48" y="152"/>
                    <a:pt x="48" y="152"/>
                  </a:cubicBezTo>
                  <a:cubicBezTo>
                    <a:pt x="51" y="152"/>
                    <a:pt x="53" y="153"/>
                    <a:pt x="56" y="153"/>
                  </a:cubicBezTo>
                  <a:lnTo>
                    <a:pt x="56" y="166"/>
                  </a:lnTo>
                  <a:close/>
                  <a:moveTo>
                    <a:pt x="80" y="168"/>
                  </a:moveTo>
                  <a:cubicBezTo>
                    <a:pt x="74" y="168"/>
                    <a:pt x="69" y="167"/>
                    <a:pt x="64" y="167"/>
                  </a:cubicBezTo>
                  <a:cubicBezTo>
                    <a:pt x="64" y="154"/>
                    <a:pt x="64" y="154"/>
                    <a:pt x="64" y="154"/>
                  </a:cubicBezTo>
                  <a:cubicBezTo>
                    <a:pt x="69" y="155"/>
                    <a:pt x="75" y="155"/>
                    <a:pt x="80" y="155"/>
                  </a:cubicBezTo>
                  <a:lnTo>
                    <a:pt x="80" y="168"/>
                  </a:lnTo>
                  <a:close/>
                  <a:moveTo>
                    <a:pt x="104" y="168"/>
                  </a:moveTo>
                  <a:cubicBezTo>
                    <a:pt x="99" y="168"/>
                    <a:pt x="95" y="168"/>
                    <a:pt x="90" y="168"/>
                  </a:cubicBezTo>
                  <a:cubicBezTo>
                    <a:pt x="89" y="168"/>
                    <a:pt x="89" y="168"/>
                    <a:pt x="88" y="168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9" y="156"/>
                    <a:pt x="89" y="156"/>
                    <a:pt x="90" y="156"/>
                  </a:cubicBezTo>
                  <a:cubicBezTo>
                    <a:pt x="95" y="156"/>
                    <a:pt x="99" y="155"/>
                    <a:pt x="104" y="155"/>
                  </a:cubicBezTo>
                  <a:lnTo>
                    <a:pt x="104" y="168"/>
                  </a:lnTo>
                  <a:close/>
                  <a:moveTo>
                    <a:pt x="132" y="165"/>
                  </a:moveTo>
                  <a:cubicBezTo>
                    <a:pt x="126" y="166"/>
                    <a:pt x="119" y="167"/>
                    <a:pt x="112" y="167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119" y="154"/>
                    <a:pt x="126" y="153"/>
                    <a:pt x="132" y="152"/>
                  </a:cubicBezTo>
                  <a:lnTo>
                    <a:pt x="132" y="165"/>
                  </a:lnTo>
                  <a:close/>
                  <a:moveTo>
                    <a:pt x="148" y="161"/>
                  </a:moveTo>
                  <a:cubicBezTo>
                    <a:pt x="146" y="162"/>
                    <a:pt x="143" y="163"/>
                    <a:pt x="140" y="163"/>
                  </a:cubicBezTo>
                  <a:cubicBezTo>
                    <a:pt x="140" y="150"/>
                    <a:pt x="140" y="150"/>
                    <a:pt x="140" y="150"/>
                  </a:cubicBezTo>
                  <a:cubicBezTo>
                    <a:pt x="143" y="149"/>
                    <a:pt x="145" y="149"/>
                    <a:pt x="148" y="148"/>
                  </a:cubicBezTo>
                  <a:lnTo>
                    <a:pt x="148" y="161"/>
                  </a:lnTo>
                  <a:close/>
                  <a:moveTo>
                    <a:pt x="160" y="156"/>
                  </a:moveTo>
                  <a:cubicBezTo>
                    <a:pt x="159" y="157"/>
                    <a:pt x="157" y="158"/>
                    <a:pt x="156" y="158"/>
                  </a:cubicBezTo>
                  <a:cubicBezTo>
                    <a:pt x="156" y="145"/>
                    <a:pt x="156" y="145"/>
                    <a:pt x="156" y="145"/>
                  </a:cubicBezTo>
                  <a:cubicBezTo>
                    <a:pt x="157" y="145"/>
                    <a:pt x="159" y="144"/>
                    <a:pt x="160" y="143"/>
                  </a:cubicBezTo>
                  <a:lnTo>
                    <a:pt x="160" y="156"/>
                  </a:lnTo>
                  <a:close/>
                  <a:moveTo>
                    <a:pt x="172" y="142"/>
                  </a:moveTo>
                  <a:cubicBezTo>
                    <a:pt x="172" y="145"/>
                    <a:pt x="171" y="148"/>
                    <a:pt x="168" y="151"/>
                  </a:cubicBezTo>
                  <a:cubicBezTo>
                    <a:pt x="168" y="139"/>
                    <a:pt x="168" y="139"/>
                    <a:pt x="168" y="139"/>
                  </a:cubicBezTo>
                  <a:cubicBezTo>
                    <a:pt x="169" y="138"/>
                    <a:pt x="171" y="137"/>
                    <a:pt x="172" y="136"/>
                  </a:cubicBezTo>
                  <a:lnTo>
                    <a:pt x="172" y="142"/>
                  </a:lnTo>
                  <a:close/>
                  <a:moveTo>
                    <a:pt x="172" y="121"/>
                  </a:moveTo>
                  <a:cubicBezTo>
                    <a:pt x="172" y="134"/>
                    <a:pt x="138" y="148"/>
                    <a:pt x="90" y="148"/>
                  </a:cubicBezTo>
                  <a:cubicBezTo>
                    <a:pt x="42" y="148"/>
                    <a:pt x="8" y="134"/>
                    <a:pt x="8" y="121"/>
                  </a:cubicBezTo>
                  <a:cubicBezTo>
                    <a:pt x="8" y="118"/>
                    <a:pt x="11" y="114"/>
                    <a:pt x="17" y="110"/>
                  </a:cubicBezTo>
                  <a:cubicBezTo>
                    <a:pt x="30" y="125"/>
                    <a:pt x="67" y="132"/>
                    <a:pt x="102" y="132"/>
                  </a:cubicBezTo>
                  <a:cubicBezTo>
                    <a:pt x="128" y="132"/>
                    <a:pt x="154" y="129"/>
                    <a:pt x="172" y="121"/>
                  </a:cubicBezTo>
                  <a:cubicBezTo>
                    <a:pt x="172" y="121"/>
                    <a:pt x="172" y="121"/>
                    <a:pt x="172" y="121"/>
                  </a:cubicBezTo>
                  <a:close/>
                  <a:moveTo>
                    <a:pt x="32" y="113"/>
                  </a:moveTo>
                  <a:cubicBezTo>
                    <a:pt x="32" y="100"/>
                    <a:pt x="32" y="100"/>
                    <a:pt x="32" y="100"/>
                  </a:cubicBezTo>
                  <a:cubicBezTo>
                    <a:pt x="33" y="100"/>
                    <a:pt x="35" y="101"/>
                    <a:pt x="36" y="101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5" y="114"/>
                    <a:pt x="33" y="113"/>
                    <a:pt x="32" y="113"/>
                  </a:cubicBezTo>
                  <a:close/>
                  <a:moveTo>
                    <a:pt x="44" y="117"/>
                  </a:moveTo>
                  <a:cubicBezTo>
                    <a:pt x="44" y="104"/>
                    <a:pt x="44" y="104"/>
                    <a:pt x="44" y="104"/>
                  </a:cubicBezTo>
                  <a:cubicBezTo>
                    <a:pt x="47" y="105"/>
                    <a:pt x="49" y="105"/>
                    <a:pt x="52" y="106"/>
                  </a:cubicBezTo>
                  <a:cubicBezTo>
                    <a:pt x="52" y="119"/>
                    <a:pt x="52" y="119"/>
                    <a:pt x="52" y="119"/>
                  </a:cubicBezTo>
                  <a:cubicBezTo>
                    <a:pt x="49" y="119"/>
                    <a:pt x="46" y="118"/>
                    <a:pt x="44" y="117"/>
                  </a:cubicBezTo>
                  <a:close/>
                  <a:moveTo>
                    <a:pt x="60" y="121"/>
                  </a:moveTo>
                  <a:cubicBezTo>
                    <a:pt x="60" y="108"/>
                    <a:pt x="60" y="108"/>
                    <a:pt x="60" y="108"/>
                  </a:cubicBezTo>
                  <a:cubicBezTo>
                    <a:pt x="63" y="108"/>
                    <a:pt x="65" y="109"/>
                    <a:pt x="68" y="109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5" y="122"/>
                    <a:pt x="63" y="121"/>
                    <a:pt x="60" y="121"/>
                  </a:cubicBezTo>
                  <a:close/>
                  <a:moveTo>
                    <a:pt x="76" y="123"/>
                  </a:moveTo>
                  <a:cubicBezTo>
                    <a:pt x="76" y="110"/>
                    <a:pt x="76" y="110"/>
                    <a:pt x="76" y="110"/>
                  </a:cubicBezTo>
                  <a:cubicBezTo>
                    <a:pt x="81" y="111"/>
                    <a:pt x="87" y="111"/>
                    <a:pt x="92" y="111"/>
                  </a:cubicBezTo>
                  <a:cubicBezTo>
                    <a:pt x="92" y="124"/>
                    <a:pt x="92" y="124"/>
                    <a:pt x="92" y="124"/>
                  </a:cubicBezTo>
                  <a:cubicBezTo>
                    <a:pt x="86" y="124"/>
                    <a:pt x="81" y="124"/>
                    <a:pt x="76" y="123"/>
                  </a:cubicBezTo>
                  <a:close/>
                  <a:moveTo>
                    <a:pt x="100" y="124"/>
                  </a:moveTo>
                  <a:cubicBezTo>
                    <a:pt x="100" y="112"/>
                    <a:pt x="100" y="112"/>
                    <a:pt x="100" y="112"/>
                  </a:cubicBezTo>
                  <a:cubicBezTo>
                    <a:pt x="101" y="112"/>
                    <a:pt x="101" y="112"/>
                    <a:pt x="102" y="112"/>
                  </a:cubicBezTo>
                  <a:cubicBezTo>
                    <a:pt x="107" y="112"/>
                    <a:pt x="111" y="112"/>
                    <a:pt x="116" y="111"/>
                  </a:cubicBezTo>
                  <a:cubicBezTo>
                    <a:pt x="116" y="124"/>
                    <a:pt x="116" y="124"/>
                    <a:pt x="116" y="124"/>
                  </a:cubicBezTo>
                  <a:cubicBezTo>
                    <a:pt x="111" y="124"/>
                    <a:pt x="107" y="124"/>
                    <a:pt x="102" y="124"/>
                  </a:cubicBezTo>
                  <a:cubicBezTo>
                    <a:pt x="101" y="124"/>
                    <a:pt x="101" y="124"/>
                    <a:pt x="100" y="124"/>
                  </a:cubicBezTo>
                  <a:close/>
                  <a:moveTo>
                    <a:pt x="124" y="123"/>
                  </a:moveTo>
                  <a:cubicBezTo>
                    <a:pt x="124" y="111"/>
                    <a:pt x="124" y="111"/>
                    <a:pt x="124" y="111"/>
                  </a:cubicBezTo>
                  <a:cubicBezTo>
                    <a:pt x="131" y="110"/>
                    <a:pt x="138" y="109"/>
                    <a:pt x="144" y="108"/>
                  </a:cubicBezTo>
                  <a:cubicBezTo>
                    <a:pt x="144" y="121"/>
                    <a:pt x="144" y="121"/>
                    <a:pt x="144" y="121"/>
                  </a:cubicBezTo>
                  <a:cubicBezTo>
                    <a:pt x="138" y="122"/>
                    <a:pt x="131" y="123"/>
                    <a:pt x="124" y="123"/>
                  </a:cubicBezTo>
                  <a:close/>
                  <a:moveTo>
                    <a:pt x="152" y="119"/>
                  </a:moveTo>
                  <a:cubicBezTo>
                    <a:pt x="152" y="106"/>
                    <a:pt x="152" y="106"/>
                    <a:pt x="152" y="106"/>
                  </a:cubicBezTo>
                  <a:cubicBezTo>
                    <a:pt x="155" y="105"/>
                    <a:pt x="157" y="105"/>
                    <a:pt x="160" y="104"/>
                  </a:cubicBezTo>
                  <a:cubicBezTo>
                    <a:pt x="160" y="117"/>
                    <a:pt x="160" y="117"/>
                    <a:pt x="160" y="117"/>
                  </a:cubicBezTo>
                  <a:cubicBezTo>
                    <a:pt x="158" y="118"/>
                    <a:pt x="155" y="119"/>
                    <a:pt x="152" y="119"/>
                  </a:cubicBezTo>
                  <a:close/>
                  <a:moveTo>
                    <a:pt x="172" y="113"/>
                  </a:moveTo>
                  <a:cubicBezTo>
                    <a:pt x="171" y="113"/>
                    <a:pt x="169" y="114"/>
                    <a:pt x="168" y="115"/>
                  </a:cubicBezTo>
                  <a:cubicBezTo>
                    <a:pt x="168" y="101"/>
                    <a:pt x="168" y="101"/>
                    <a:pt x="168" y="101"/>
                  </a:cubicBezTo>
                  <a:cubicBezTo>
                    <a:pt x="169" y="101"/>
                    <a:pt x="171" y="100"/>
                    <a:pt x="172" y="100"/>
                  </a:cubicBezTo>
                  <a:lnTo>
                    <a:pt x="172" y="113"/>
                  </a:lnTo>
                  <a:close/>
                  <a:moveTo>
                    <a:pt x="184" y="98"/>
                  </a:moveTo>
                  <a:cubicBezTo>
                    <a:pt x="184" y="101"/>
                    <a:pt x="183" y="104"/>
                    <a:pt x="180" y="107"/>
                  </a:cubicBezTo>
                  <a:cubicBezTo>
                    <a:pt x="180" y="95"/>
                    <a:pt x="180" y="95"/>
                    <a:pt x="180" y="95"/>
                  </a:cubicBezTo>
                  <a:cubicBezTo>
                    <a:pt x="181" y="94"/>
                    <a:pt x="183" y="93"/>
                    <a:pt x="184" y="92"/>
                  </a:cubicBezTo>
                  <a:lnTo>
                    <a:pt x="184" y="98"/>
                  </a:lnTo>
                  <a:close/>
                  <a:moveTo>
                    <a:pt x="102" y="104"/>
                  </a:moveTo>
                  <a:cubicBezTo>
                    <a:pt x="54" y="104"/>
                    <a:pt x="20" y="90"/>
                    <a:pt x="20" y="78"/>
                  </a:cubicBezTo>
                  <a:cubicBezTo>
                    <a:pt x="20" y="77"/>
                    <a:pt x="20" y="77"/>
                    <a:pt x="20" y="76"/>
                  </a:cubicBezTo>
                  <a:cubicBezTo>
                    <a:pt x="38" y="84"/>
                    <a:pt x="64" y="88"/>
                    <a:pt x="90" y="88"/>
                  </a:cubicBezTo>
                  <a:cubicBezTo>
                    <a:pt x="125" y="88"/>
                    <a:pt x="162" y="81"/>
                    <a:pt x="175" y="66"/>
                  </a:cubicBezTo>
                  <a:cubicBezTo>
                    <a:pt x="181" y="70"/>
                    <a:pt x="184" y="74"/>
                    <a:pt x="184" y="78"/>
                  </a:cubicBezTo>
                  <a:cubicBezTo>
                    <a:pt x="184" y="90"/>
                    <a:pt x="150" y="104"/>
                    <a:pt x="102" y="10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37" name="图片占位符 8">
            <a:extLst>
              <a:ext uri="{FF2B5EF4-FFF2-40B4-BE49-F238E27FC236}">
                <a16:creationId xmlns:a16="http://schemas.microsoft.com/office/drawing/2014/main" id="{8ED9DA08-0405-44BF-9CE1-55BA96D6264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6815" y="2727961"/>
            <a:ext cx="364734" cy="364734"/>
          </a:xfrm>
          <a:custGeom>
            <a:avLst/>
            <a:gdLst>
              <a:gd name="connsiteX0" fmla="*/ 182367 w 364734"/>
              <a:gd name="connsiteY0" fmla="*/ 0 h 364734"/>
              <a:gd name="connsiteX1" fmla="*/ 364734 w 364734"/>
              <a:gd name="connsiteY1" fmla="*/ 182367 h 364734"/>
              <a:gd name="connsiteX2" fmla="*/ 182367 w 364734"/>
              <a:gd name="connsiteY2" fmla="*/ 364734 h 364734"/>
              <a:gd name="connsiteX3" fmla="*/ 0 w 364734"/>
              <a:gd name="connsiteY3" fmla="*/ 182367 h 364734"/>
              <a:gd name="connsiteX4" fmla="*/ 182367 w 364734"/>
              <a:gd name="connsiteY4" fmla="*/ 0 h 36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734" h="364734">
                <a:moveTo>
                  <a:pt x="182367" y="0"/>
                </a:moveTo>
                <a:cubicBezTo>
                  <a:pt x="283086" y="0"/>
                  <a:pt x="364734" y="81648"/>
                  <a:pt x="364734" y="182367"/>
                </a:cubicBezTo>
                <a:cubicBezTo>
                  <a:pt x="364734" y="283086"/>
                  <a:pt x="283086" y="364734"/>
                  <a:pt x="182367" y="364734"/>
                </a:cubicBezTo>
                <a:cubicBezTo>
                  <a:pt x="81648" y="364734"/>
                  <a:pt x="0" y="283086"/>
                  <a:pt x="0" y="182367"/>
                </a:cubicBezTo>
                <a:cubicBezTo>
                  <a:pt x="0" y="81648"/>
                  <a:pt x="81648" y="0"/>
                  <a:pt x="182367" y="0"/>
                </a:cubicBezTo>
                <a:close/>
              </a:path>
            </a:pathLst>
          </a:custGeom>
        </p:spPr>
      </p:pic>
      <p:sp>
        <p:nvSpPr>
          <p:cNvPr id="38" name="position_169401">
            <a:extLst>
              <a:ext uri="{FF2B5EF4-FFF2-40B4-BE49-F238E27FC236}">
                <a16:creationId xmlns:a16="http://schemas.microsoft.com/office/drawing/2014/main" id="{47AA21F5-FA37-4255-84D1-0B393342465A}"/>
              </a:ext>
            </a:extLst>
          </p:cNvPr>
          <p:cNvSpPr>
            <a:spLocks noChangeAspect="1"/>
          </p:cNvSpPr>
          <p:nvPr/>
        </p:nvSpPr>
        <p:spPr bwMode="auto">
          <a:xfrm>
            <a:off x="1286918" y="2727961"/>
            <a:ext cx="942912" cy="923331"/>
          </a:xfrm>
          <a:custGeom>
            <a:avLst/>
            <a:gdLst>
              <a:gd name="connsiteX0" fmla="*/ 407068 w 608274"/>
              <a:gd name="connsiteY0" fmla="*/ 369622 h 595643"/>
              <a:gd name="connsiteX1" fmla="*/ 474717 w 608274"/>
              <a:gd name="connsiteY1" fmla="*/ 369622 h 595643"/>
              <a:gd name="connsiteX2" fmla="*/ 486901 w 608274"/>
              <a:gd name="connsiteY2" fmla="*/ 381689 h 595643"/>
              <a:gd name="connsiteX3" fmla="*/ 474717 w 608274"/>
              <a:gd name="connsiteY3" fmla="*/ 393755 h 595643"/>
              <a:gd name="connsiteX4" fmla="*/ 407068 w 608274"/>
              <a:gd name="connsiteY4" fmla="*/ 393755 h 595643"/>
              <a:gd name="connsiteX5" fmla="*/ 394884 w 608274"/>
              <a:gd name="connsiteY5" fmla="*/ 381689 h 595643"/>
              <a:gd name="connsiteX6" fmla="*/ 407068 w 608274"/>
              <a:gd name="connsiteY6" fmla="*/ 369622 h 595643"/>
              <a:gd name="connsiteX7" fmla="*/ 265103 w 608274"/>
              <a:gd name="connsiteY7" fmla="*/ 163596 h 595643"/>
              <a:gd name="connsiteX8" fmla="*/ 226751 w 608274"/>
              <a:gd name="connsiteY8" fmla="*/ 201982 h 595643"/>
              <a:gd name="connsiteX9" fmla="*/ 226751 w 608274"/>
              <a:gd name="connsiteY9" fmla="*/ 293365 h 595643"/>
              <a:gd name="connsiteX10" fmla="*/ 245745 w 608274"/>
              <a:gd name="connsiteY10" fmla="*/ 293365 h 595643"/>
              <a:gd name="connsiteX11" fmla="*/ 257833 w 608274"/>
              <a:gd name="connsiteY11" fmla="*/ 305434 h 595643"/>
              <a:gd name="connsiteX12" fmla="*/ 257833 w 608274"/>
              <a:gd name="connsiteY12" fmla="*/ 464060 h 595643"/>
              <a:gd name="connsiteX13" fmla="*/ 292004 w 608274"/>
              <a:gd name="connsiteY13" fmla="*/ 464060 h 595643"/>
              <a:gd name="connsiteX14" fmla="*/ 292004 w 608274"/>
              <a:gd name="connsiteY14" fmla="*/ 362514 h 595643"/>
              <a:gd name="connsiteX15" fmla="*/ 304183 w 608274"/>
              <a:gd name="connsiteY15" fmla="*/ 350445 h 595643"/>
              <a:gd name="connsiteX16" fmla="*/ 316270 w 608274"/>
              <a:gd name="connsiteY16" fmla="*/ 362514 h 595643"/>
              <a:gd name="connsiteX17" fmla="*/ 316270 w 608274"/>
              <a:gd name="connsiteY17" fmla="*/ 464060 h 595643"/>
              <a:gd name="connsiteX18" fmla="*/ 350442 w 608274"/>
              <a:gd name="connsiteY18" fmla="*/ 464060 h 595643"/>
              <a:gd name="connsiteX19" fmla="*/ 350442 w 608274"/>
              <a:gd name="connsiteY19" fmla="*/ 305434 h 595643"/>
              <a:gd name="connsiteX20" fmla="*/ 362529 w 608274"/>
              <a:gd name="connsiteY20" fmla="*/ 293365 h 595643"/>
              <a:gd name="connsiteX21" fmla="*/ 381614 w 608274"/>
              <a:gd name="connsiteY21" fmla="*/ 293365 h 595643"/>
              <a:gd name="connsiteX22" fmla="*/ 381614 w 608274"/>
              <a:gd name="connsiteY22" fmla="*/ 201982 h 595643"/>
              <a:gd name="connsiteX23" fmla="*/ 343171 w 608274"/>
              <a:gd name="connsiteY23" fmla="*/ 163596 h 595643"/>
              <a:gd name="connsiteX24" fmla="*/ 265103 w 608274"/>
              <a:gd name="connsiteY24" fmla="*/ 139367 h 595643"/>
              <a:gd name="connsiteX25" fmla="*/ 343171 w 608274"/>
              <a:gd name="connsiteY25" fmla="*/ 139367 h 595643"/>
              <a:gd name="connsiteX26" fmla="*/ 405789 w 608274"/>
              <a:gd name="connsiteY26" fmla="*/ 201982 h 595643"/>
              <a:gd name="connsiteX27" fmla="*/ 405789 w 608274"/>
              <a:gd name="connsiteY27" fmla="*/ 305434 h 595643"/>
              <a:gd name="connsiteX28" fmla="*/ 393702 w 608274"/>
              <a:gd name="connsiteY28" fmla="*/ 317594 h 595643"/>
              <a:gd name="connsiteX29" fmla="*/ 374707 w 608274"/>
              <a:gd name="connsiteY29" fmla="*/ 317594 h 595643"/>
              <a:gd name="connsiteX30" fmla="*/ 374707 w 608274"/>
              <a:gd name="connsiteY30" fmla="*/ 476129 h 595643"/>
              <a:gd name="connsiteX31" fmla="*/ 362529 w 608274"/>
              <a:gd name="connsiteY31" fmla="*/ 488289 h 595643"/>
              <a:gd name="connsiteX32" fmla="*/ 245745 w 608274"/>
              <a:gd name="connsiteY32" fmla="*/ 488289 h 595643"/>
              <a:gd name="connsiteX33" fmla="*/ 233658 w 608274"/>
              <a:gd name="connsiteY33" fmla="*/ 476129 h 595643"/>
              <a:gd name="connsiteX34" fmla="*/ 233658 w 608274"/>
              <a:gd name="connsiteY34" fmla="*/ 393459 h 595643"/>
              <a:gd name="connsiteX35" fmla="*/ 113330 w 608274"/>
              <a:gd name="connsiteY35" fmla="*/ 393459 h 595643"/>
              <a:gd name="connsiteX36" fmla="*/ 24265 w 608274"/>
              <a:gd name="connsiteY36" fmla="*/ 482391 h 595643"/>
              <a:gd name="connsiteX37" fmla="*/ 113330 w 608274"/>
              <a:gd name="connsiteY37" fmla="*/ 571414 h 595643"/>
              <a:gd name="connsiteX38" fmla="*/ 494944 w 608274"/>
              <a:gd name="connsiteY38" fmla="*/ 571414 h 595643"/>
              <a:gd name="connsiteX39" fmla="*/ 584100 w 608274"/>
              <a:gd name="connsiteY39" fmla="*/ 482391 h 595643"/>
              <a:gd name="connsiteX40" fmla="*/ 516211 w 608274"/>
              <a:gd name="connsiteY40" fmla="*/ 396000 h 595643"/>
              <a:gd name="connsiteX41" fmla="*/ 507304 w 608274"/>
              <a:gd name="connsiteY41" fmla="*/ 381389 h 595643"/>
              <a:gd name="connsiteX42" fmla="*/ 522027 w 608274"/>
              <a:gd name="connsiteY42" fmla="*/ 372496 h 595643"/>
              <a:gd name="connsiteX43" fmla="*/ 583645 w 608274"/>
              <a:gd name="connsiteY43" fmla="*/ 412153 h 595643"/>
              <a:gd name="connsiteX44" fmla="*/ 608274 w 608274"/>
              <a:gd name="connsiteY44" fmla="*/ 482391 h 595643"/>
              <a:gd name="connsiteX45" fmla="*/ 494944 w 608274"/>
              <a:gd name="connsiteY45" fmla="*/ 595643 h 595643"/>
              <a:gd name="connsiteX46" fmla="*/ 113330 w 608274"/>
              <a:gd name="connsiteY46" fmla="*/ 595643 h 595643"/>
              <a:gd name="connsiteX47" fmla="*/ 0 w 608274"/>
              <a:gd name="connsiteY47" fmla="*/ 482391 h 595643"/>
              <a:gd name="connsiteX48" fmla="*/ 113330 w 608274"/>
              <a:gd name="connsiteY48" fmla="*/ 369229 h 595643"/>
              <a:gd name="connsiteX49" fmla="*/ 233658 w 608274"/>
              <a:gd name="connsiteY49" fmla="*/ 369229 h 595643"/>
              <a:gd name="connsiteX50" fmla="*/ 233658 w 608274"/>
              <a:gd name="connsiteY50" fmla="*/ 317594 h 595643"/>
              <a:gd name="connsiteX51" fmla="*/ 214572 w 608274"/>
              <a:gd name="connsiteY51" fmla="*/ 317594 h 595643"/>
              <a:gd name="connsiteX52" fmla="*/ 202485 w 608274"/>
              <a:gd name="connsiteY52" fmla="*/ 305434 h 595643"/>
              <a:gd name="connsiteX53" fmla="*/ 202485 w 608274"/>
              <a:gd name="connsiteY53" fmla="*/ 201982 h 595643"/>
              <a:gd name="connsiteX54" fmla="*/ 265103 w 608274"/>
              <a:gd name="connsiteY54" fmla="*/ 139367 h 595643"/>
              <a:gd name="connsiteX55" fmla="*/ 304183 w 608274"/>
              <a:gd name="connsiteY55" fmla="*/ 24139 h 595643"/>
              <a:gd name="connsiteX56" fmla="*/ 267569 w 608274"/>
              <a:gd name="connsiteY56" fmla="*/ 60712 h 595643"/>
              <a:gd name="connsiteX57" fmla="*/ 304183 w 608274"/>
              <a:gd name="connsiteY57" fmla="*/ 97284 h 595643"/>
              <a:gd name="connsiteX58" fmla="*/ 340707 w 608274"/>
              <a:gd name="connsiteY58" fmla="*/ 60712 h 595643"/>
              <a:gd name="connsiteX59" fmla="*/ 304183 w 608274"/>
              <a:gd name="connsiteY59" fmla="*/ 24139 h 595643"/>
              <a:gd name="connsiteX60" fmla="*/ 304183 w 608274"/>
              <a:gd name="connsiteY60" fmla="*/ 0 h 595643"/>
              <a:gd name="connsiteX61" fmla="*/ 364965 w 608274"/>
              <a:gd name="connsiteY61" fmla="*/ 60712 h 595643"/>
              <a:gd name="connsiteX62" fmla="*/ 304183 w 608274"/>
              <a:gd name="connsiteY62" fmla="*/ 121514 h 595643"/>
              <a:gd name="connsiteX63" fmla="*/ 243310 w 608274"/>
              <a:gd name="connsiteY63" fmla="*/ 60712 h 595643"/>
              <a:gd name="connsiteX64" fmla="*/ 304183 w 608274"/>
              <a:gd name="connsiteY64" fmla="*/ 0 h 595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08274" h="595643">
                <a:moveTo>
                  <a:pt x="407068" y="369622"/>
                </a:moveTo>
                <a:lnTo>
                  <a:pt x="474717" y="369622"/>
                </a:lnTo>
                <a:cubicBezTo>
                  <a:pt x="481446" y="369622"/>
                  <a:pt x="486901" y="374975"/>
                  <a:pt x="486901" y="381689"/>
                </a:cubicBezTo>
                <a:cubicBezTo>
                  <a:pt x="486901" y="388402"/>
                  <a:pt x="481446" y="393755"/>
                  <a:pt x="474717" y="393755"/>
                </a:cubicBezTo>
                <a:lnTo>
                  <a:pt x="407068" y="393755"/>
                </a:lnTo>
                <a:cubicBezTo>
                  <a:pt x="400340" y="393755"/>
                  <a:pt x="394884" y="388402"/>
                  <a:pt x="394884" y="381689"/>
                </a:cubicBezTo>
                <a:cubicBezTo>
                  <a:pt x="394884" y="374975"/>
                  <a:pt x="400340" y="369622"/>
                  <a:pt x="407068" y="369622"/>
                </a:cubicBezTo>
                <a:close/>
                <a:moveTo>
                  <a:pt x="265103" y="163596"/>
                </a:moveTo>
                <a:cubicBezTo>
                  <a:pt x="243928" y="163596"/>
                  <a:pt x="226751" y="180748"/>
                  <a:pt x="226751" y="201982"/>
                </a:cubicBezTo>
                <a:lnTo>
                  <a:pt x="226751" y="293365"/>
                </a:lnTo>
                <a:lnTo>
                  <a:pt x="245745" y="293365"/>
                </a:lnTo>
                <a:cubicBezTo>
                  <a:pt x="252471" y="293365"/>
                  <a:pt x="257833" y="298810"/>
                  <a:pt x="257833" y="305434"/>
                </a:cubicBezTo>
                <a:lnTo>
                  <a:pt x="257833" y="464060"/>
                </a:lnTo>
                <a:lnTo>
                  <a:pt x="292004" y="464060"/>
                </a:lnTo>
                <a:lnTo>
                  <a:pt x="292004" y="362514"/>
                </a:lnTo>
                <a:cubicBezTo>
                  <a:pt x="292004" y="355889"/>
                  <a:pt x="297457" y="350445"/>
                  <a:pt x="304183" y="350445"/>
                </a:cubicBezTo>
                <a:cubicBezTo>
                  <a:pt x="310817" y="350445"/>
                  <a:pt x="316270" y="355889"/>
                  <a:pt x="316270" y="362514"/>
                </a:cubicBezTo>
                <a:lnTo>
                  <a:pt x="316270" y="464060"/>
                </a:lnTo>
                <a:lnTo>
                  <a:pt x="350442" y="464060"/>
                </a:lnTo>
                <a:lnTo>
                  <a:pt x="350442" y="305434"/>
                </a:lnTo>
                <a:cubicBezTo>
                  <a:pt x="350442" y="298810"/>
                  <a:pt x="355895" y="293365"/>
                  <a:pt x="362529" y="293365"/>
                </a:cubicBezTo>
                <a:lnTo>
                  <a:pt x="381614" y="293365"/>
                </a:lnTo>
                <a:lnTo>
                  <a:pt x="381614" y="201982"/>
                </a:lnTo>
                <a:cubicBezTo>
                  <a:pt x="381614" y="180838"/>
                  <a:pt x="364347" y="163596"/>
                  <a:pt x="343171" y="163596"/>
                </a:cubicBezTo>
                <a:close/>
                <a:moveTo>
                  <a:pt x="265103" y="139367"/>
                </a:moveTo>
                <a:lnTo>
                  <a:pt x="343171" y="139367"/>
                </a:lnTo>
                <a:cubicBezTo>
                  <a:pt x="377706" y="139367"/>
                  <a:pt x="405789" y="167408"/>
                  <a:pt x="405789" y="201982"/>
                </a:cubicBezTo>
                <a:lnTo>
                  <a:pt x="405789" y="305434"/>
                </a:lnTo>
                <a:cubicBezTo>
                  <a:pt x="405789" y="312149"/>
                  <a:pt x="400427" y="317594"/>
                  <a:pt x="393702" y="317594"/>
                </a:cubicBezTo>
                <a:lnTo>
                  <a:pt x="374707" y="317594"/>
                </a:lnTo>
                <a:lnTo>
                  <a:pt x="374707" y="476129"/>
                </a:lnTo>
                <a:cubicBezTo>
                  <a:pt x="374707" y="482844"/>
                  <a:pt x="369254" y="488289"/>
                  <a:pt x="362529" y="488289"/>
                </a:cubicBezTo>
                <a:lnTo>
                  <a:pt x="245745" y="488289"/>
                </a:lnTo>
                <a:cubicBezTo>
                  <a:pt x="239020" y="488289"/>
                  <a:pt x="233658" y="482844"/>
                  <a:pt x="233658" y="476129"/>
                </a:cubicBezTo>
                <a:lnTo>
                  <a:pt x="233658" y="393459"/>
                </a:lnTo>
                <a:lnTo>
                  <a:pt x="113330" y="393459"/>
                </a:lnTo>
                <a:cubicBezTo>
                  <a:pt x="64253" y="393459"/>
                  <a:pt x="24265" y="433387"/>
                  <a:pt x="24265" y="482391"/>
                </a:cubicBezTo>
                <a:cubicBezTo>
                  <a:pt x="24265" y="531485"/>
                  <a:pt x="64253" y="571414"/>
                  <a:pt x="113330" y="571414"/>
                </a:cubicBezTo>
                <a:lnTo>
                  <a:pt x="494944" y="571414"/>
                </a:lnTo>
                <a:cubicBezTo>
                  <a:pt x="544111" y="571414"/>
                  <a:pt x="584100" y="531485"/>
                  <a:pt x="584100" y="482391"/>
                </a:cubicBezTo>
                <a:cubicBezTo>
                  <a:pt x="584100" y="441373"/>
                  <a:pt x="556199" y="405891"/>
                  <a:pt x="516211" y="396000"/>
                </a:cubicBezTo>
                <a:cubicBezTo>
                  <a:pt x="509667" y="394366"/>
                  <a:pt x="505759" y="387832"/>
                  <a:pt x="507304" y="381389"/>
                </a:cubicBezTo>
                <a:cubicBezTo>
                  <a:pt x="508940" y="374856"/>
                  <a:pt x="515484" y="370863"/>
                  <a:pt x="522027" y="372496"/>
                </a:cubicBezTo>
                <a:cubicBezTo>
                  <a:pt x="546111" y="378485"/>
                  <a:pt x="568013" y="392551"/>
                  <a:pt x="583645" y="412153"/>
                </a:cubicBezTo>
                <a:cubicBezTo>
                  <a:pt x="599550" y="432117"/>
                  <a:pt x="608274" y="457072"/>
                  <a:pt x="608274" y="482391"/>
                </a:cubicBezTo>
                <a:cubicBezTo>
                  <a:pt x="608274" y="544825"/>
                  <a:pt x="557471" y="595643"/>
                  <a:pt x="494944" y="595643"/>
                </a:cubicBezTo>
                <a:lnTo>
                  <a:pt x="113330" y="595643"/>
                </a:lnTo>
                <a:cubicBezTo>
                  <a:pt x="50894" y="595643"/>
                  <a:pt x="0" y="544825"/>
                  <a:pt x="0" y="482391"/>
                </a:cubicBezTo>
                <a:cubicBezTo>
                  <a:pt x="0" y="419957"/>
                  <a:pt x="50894" y="369229"/>
                  <a:pt x="113330" y="369229"/>
                </a:cubicBezTo>
                <a:lnTo>
                  <a:pt x="233658" y="369229"/>
                </a:lnTo>
                <a:lnTo>
                  <a:pt x="233658" y="317594"/>
                </a:lnTo>
                <a:lnTo>
                  <a:pt x="214572" y="317594"/>
                </a:lnTo>
                <a:cubicBezTo>
                  <a:pt x="207938" y="317594"/>
                  <a:pt x="202485" y="312149"/>
                  <a:pt x="202485" y="305434"/>
                </a:cubicBezTo>
                <a:lnTo>
                  <a:pt x="202485" y="201982"/>
                </a:lnTo>
                <a:cubicBezTo>
                  <a:pt x="202485" y="167408"/>
                  <a:pt x="230568" y="139367"/>
                  <a:pt x="265103" y="139367"/>
                </a:cubicBezTo>
                <a:close/>
                <a:moveTo>
                  <a:pt x="304183" y="24139"/>
                </a:moveTo>
                <a:cubicBezTo>
                  <a:pt x="284013" y="24139"/>
                  <a:pt x="267569" y="40565"/>
                  <a:pt x="267569" y="60712"/>
                </a:cubicBezTo>
                <a:cubicBezTo>
                  <a:pt x="267569" y="80858"/>
                  <a:pt x="284013" y="97284"/>
                  <a:pt x="304183" y="97284"/>
                </a:cubicBezTo>
                <a:cubicBezTo>
                  <a:pt x="324353" y="97284"/>
                  <a:pt x="340707" y="80858"/>
                  <a:pt x="340707" y="60712"/>
                </a:cubicBezTo>
                <a:cubicBezTo>
                  <a:pt x="340707" y="40565"/>
                  <a:pt x="324353" y="24139"/>
                  <a:pt x="304183" y="24139"/>
                </a:cubicBezTo>
                <a:close/>
                <a:moveTo>
                  <a:pt x="304183" y="0"/>
                </a:moveTo>
                <a:cubicBezTo>
                  <a:pt x="337709" y="0"/>
                  <a:pt x="364965" y="27225"/>
                  <a:pt x="364965" y="60712"/>
                </a:cubicBezTo>
                <a:cubicBezTo>
                  <a:pt x="364965" y="94198"/>
                  <a:pt x="337709" y="121514"/>
                  <a:pt x="304183" y="121514"/>
                </a:cubicBezTo>
                <a:cubicBezTo>
                  <a:pt x="270658" y="121514"/>
                  <a:pt x="243310" y="94198"/>
                  <a:pt x="243310" y="60712"/>
                </a:cubicBezTo>
                <a:cubicBezTo>
                  <a:pt x="243310" y="27225"/>
                  <a:pt x="270658" y="0"/>
                  <a:pt x="304183" y="0"/>
                </a:cubicBezTo>
                <a:close/>
              </a:path>
            </a:pathLst>
          </a:custGeom>
          <a:solidFill>
            <a:srgbClr val="F7965C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elemental-tip_77487">
            <a:extLst>
              <a:ext uri="{FF2B5EF4-FFF2-40B4-BE49-F238E27FC236}">
                <a16:creationId xmlns:a16="http://schemas.microsoft.com/office/drawing/2014/main" id="{022F13D6-3A2E-4AE8-919C-3248266C80DC}"/>
              </a:ext>
            </a:extLst>
          </p:cNvPr>
          <p:cNvSpPr>
            <a:spLocks noChangeAspect="1"/>
          </p:cNvSpPr>
          <p:nvPr/>
        </p:nvSpPr>
        <p:spPr bwMode="auto">
          <a:xfrm>
            <a:off x="3854719" y="2727961"/>
            <a:ext cx="862542" cy="918595"/>
          </a:xfrm>
          <a:custGeom>
            <a:avLst/>
            <a:gdLst>
              <a:gd name="connsiteX0" fmla="*/ 225702 w 570756"/>
              <a:gd name="connsiteY0" fmla="*/ 551683 h 607846"/>
              <a:gd name="connsiteX1" fmla="*/ 225702 w 570756"/>
              <a:gd name="connsiteY1" fmla="*/ 552428 h 607846"/>
              <a:gd name="connsiteX2" fmla="*/ 245097 w 570756"/>
              <a:gd name="connsiteY2" fmla="*/ 571794 h 607846"/>
              <a:gd name="connsiteX3" fmla="*/ 325660 w 570756"/>
              <a:gd name="connsiteY3" fmla="*/ 571794 h 607846"/>
              <a:gd name="connsiteX4" fmla="*/ 345055 w 570756"/>
              <a:gd name="connsiteY4" fmla="*/ 552428 h 607846"/>
              <a:gd name="connsiteX5" fmla="*/ 345055 w 570756"/>
              <a:gd name="connsiteY5" fmla="*/ 551683 h 607846"/>
              <a:gd name="connsiteX6" fmla="*/ 225702 w 570756"/>
              <a:gd name="connsiteY6" fmla="*/ 440026 h 607846"/>
              <a:gd name="connsiteX7" fmla="*/ 225702 w 570756"/>
              <a:gd name="connsiteY7" fmla="*/ 515631 h 607846"/>
              <a:gd name="connsiteX8" fmla="*/ 345055 w 570756"/>
              <a:gd name="connsiteY8" fmla="*/ 515631 h 607846"/>
              <a:gd name="connsiteX9" fmla="*/ 345055 w 570756"/>
              <a:gd name="connsiteY9" fmla="*/ 440026 h 607846"/>
              <a:gd name="connsiteX10" fmla="*/ 285379 w 570756"/>
              <a:gd name="connsiteY10" fmla="*/ 448592 h 607846"/>
              <a:gd name="connsiteX11" fmla="*/ 225702 w 570756"/>
              <a:gd name="connsiteY11" fmla="*/ 440026 h 607846"/>
              <a:gd name="connsiteX12" fmla="*/ 505788 w 570756"/>
              <a:gd name="connsiteY12" fmla="*/ 389080 h 607846"/>
              <a:gd name="connsiteX13" fmla="*/ 518513 w 570756"/>
              <a:gd name="connsiteY13" fmla="*/ 394330 h 607846"/>
              <a:gd name="connsiteX14" fmla="*/ 565499 w 570756"/>
              <a:gd name="connsiteY14" fmla="*/ 441252 h 607846"/>
              <a:gd name="connsiteX15" fmla="*/ 565499 w 570756"/>
              <a:gd name="connsiteY15" fmla="*/ 466724 h 607846"/>
              <a:gd name="connsiteX16" fmla="*/ 552745 w 570756"/>
              <a:gd name="connsiteY16" fmla="*/ 471937 h 607846"/>
              <a:gd name="connsiteX17" fmla="*/ 539992 w 570756"/>
              <a:gd name="connsiteY17" fmla="*/ 466724 h 607846"/>
              <a:gd name="connsiteX18" fmla="*/ 493007 w 570756"/>
              <a:gd name="connsiteY18" fmla="*/ 419802 h 607846"/>
              <a:gd name="connsiteX19" fmla="*/ 493007 w 570756"/>
              <a:gd name="connsiteY19" fmla="*/ 394330 h 607846"/>
              <a:gd name="connsiteX20" fmla="*/ 505788 w 570756"/>
              <a:gd name="connsiteY20" fmla="*/ 389080 h 607846"/>
              <a:gd name="connsiteX21" fmla="*/ 64969 w 570756"/>
              <a:gd name="connsiteY21" fmla="*/ 389080 h 607846"/>
              <a:gd name="connsiteX22" fmla="*/ 77751 w 570756"/>
              <a:gd name="connsiteY22" fmla="*/ 394330 h 607846"/>
              <a:gd name="connsiteX23" fmla="*/ 77751 w 570756"/>
              <a:gd name="connsiteY23" fmla="*/ 419802 h 607846"/>
              <a:gd name="connsiteX24" fmla="*/ 30765 w 570756"/>
              <a:gd name="connsiteY24" fmla="*/ 466724 h 607846"/>
              <a:gd name="connsiteX25" fmla="*/ 18012 w 570756"/>
              <a:gd name="connsiteY25" fmla="*/ 471937 h 607846"/>
              <a:gd name="connsiteX26" fmla="*/ 5259 w 570756"/>
              <a:gd name="connsiteY26" fmla="*/ 466724 h 607846"/>
              <a:gd name="connsiteX27" fmla="*/ 5259 w 570756"/>
              <a:gd name="connsiteY27" fmla="*/ 441252 h 607846"/>
              <a:gd name="connsiteX28" fmla="*/ 52244 w 570756"/>
              <a:gd name="connsiteY28" fmla="*/ 394330 h 607846"/>
              <a:gd name="connsiteX29" fmla="*/ 64969 w 570756"/>
              <a:gd name="connsiteY29" fmla="*/ 389080 h 607846"/>
              <a:gd name="connsiteX30" fmla="*/ 251960 w 570756"/>
              <a:gd name="connsiteY30" fmla="*/ 298574 h 607846"/>
              <a:gd name="connsiteX31" fmla="*/ 268818 w 570756"/>
              <a:gd name="connsiteY31" fmla="*/ 411796 h 607846"/>
              <a:gd name="connsiteX32" fmla="*/ 285379 w 570756"/>
              <a:gd name="connsiteY32" fmla="*/ 412540 h 607846"/>
              <a:gd name="connsiteX33" fmla="*/ 301939 w 570756"/>
              <a:gd name="connsiteY33" fmla="*/ 411796 h 607846"/>
              <a:gd name="connsiteX34" fmla="*/ 318797 w 570756"/>
              <a:gd name="connsiteY34" fmla="*/ 298574 h 607846"/>
              <a:gd name="connsiteX35" fmla="*/ 285379 w 570756"/>
              <a:gd name="connsiteY35" fmla="*/ 59470 h 607846"/>
              <a:gd name="connsiteX36" fmla="*/ 108587 w 570756"/>
              <a:gd name="connsiteY36" fmla="*/ 236005 h 607846"/>
              <a:gd name="connsiteX37" fmla="*/ 232938 w 570756"/>
              <a:gd name="connsiteY37" fmla="*/ 404645 h 607846"/>
              <a:gd name="connsiteX38" fmla="*/ 206830 w 570756"/>
              <a:gd name="connsiteY38" fmla="*/ 291051 h 607846"/>
              <a:gd name="connsiteX39" fmla="*/ 205487 w 570756"/>
              <a:gd name="connsiteY39" fmla="*/ 272280 h 607846"/>
              <a:gd name="connsiteX40" fmla="*/ 221525 w 570756"/>
              <a:gd name="connsiteY40" fmla="*/ 262523 h 607846"/>
              <a:gd name="connsiteX41" fmla="*/ 349232 w 570756"/>
              <a:gd name="connsiteY41" fmla="*/ 262523 h 607846"/>
              <a:gd name="connsiteX42" fmla="*/ 365270 w 570756"/>
              <a:gd name="connsiteY42" fmla="*/ 272280 h 607846"/>
              <a:gd name="connsiteX43" fmla="*/ 363928 w 570756"/>
              <a:gd name="connsiteY43" fmla="*/ 291051 h 607846"/>
              <a:gd name="connsiteX44" fmla="*/ 337819 w 570756"/>
              <a:gd name="connsiteY44" fmla="*/ 404645 h 607846"/>
              <a:gd name="connsiteX45" fmla="*/ 462170 w 570756"/>
              <a:gd name="connsiteY45" fmla="*/ 236005 h 607846"/>
              <a:gd name="connsiteX46" fmla="*/ 285379 w 570756"/>
              <a:gd name="connsiteY46" fmla="*/ 59470 h 607846"/>
              <a:gd name="connsiteX47" fmla="*/ 285379 w 570756"/>
              <a:gd name="connsiteY47" fmla="*/ 23493 h 607846"/>
              <a:gd name="connsiteX48" fmla="*/ 498274 w 570756"/>
              <a:gd name="connsiteY48" fmla="*/ 236005 h 607846"/>
              <a:gd name="connsiteX49" fmla="*/ 381159 w 570756"/>
              <a:gd name="connsiteY49" fmla="*/ 425799 h 607846"/>
              <a:gd name="connsiteX50" fmla="*/ 381159 w 570756"/>
              <a:gd name="connsiteY50" fmla="*/ 552428 h 607846"/>
              <a:gd name="connsiteX51" fmla="*/ 325660 w 570756"/>
              <a:gd name="connsiteY51" fmla="*/ 607846 h 607846"/>
              <a:gd name="connsiteX52" fmla="*/ 245097 w 570756"/>
              <a:gd name="connsiteY52" fmla="*/ 607846 h 607846"/>
              <a:gd name="connsiteX53" fmla="*/ 189598 w 570756"/>
              <a:gd name="connsiteY53" fmla="*/ 552428 h 607846"/>
              <a:gd name="connsiteX54" fmla="*/ 189598 w 570756"/>
              <a:gd name="connsiteY54" fmla="*/ 425799 h 607846"/>
              <a:gd name="connsiteX55" fmla="*/ 72483 w 570756"/>
              <a:gd name="connsiteY55" fmla="*/ 236005 h 607846"/>
              <a:gd name="connsiteX56" fmla="*/ 285379 w 570756"/>
              <a:gd name="connsiteY56" fmla="*/ 23493 h 607846"/>
              <a:gd name="connsiteX57" fmla="*/ 552717 w 570756"/>
              <a:gd name="connsiteY57" fmla="*/ 0 h 607846"/>
              <a:gd name="connsiteX58" fmla="*/ 565499 w 570756"/>
              <a:gd name="connsiteY58" fmla="*/ 5306 h 607846"/>
              <a:gd name="connsiteX59" fmla="*/ 565499 w 570756"/>
              <a:gd name="connsiteY59" fmla="*/ 30777 h 607846"/>
              <a:gd name="connsiteX60" fmla="*/ 518513 w 570756"/>
              <a:gd name="connsiteY60" fmla="*/ 77622 h 607846"/>
              <a:gd name="connsiteX61" fmla="*/ 505760 w 570756"/>
              <a:gd name="connsiteY61" fmla="*/ 82910 h 607846"/>
              <a:gd name="connsiteX62" fmla="*/ 493007 w 570756"/>
              <a:gd name="connsiteY62" fmla="*/ 77622 h 607846"/>
              <a:gd name="connsiteX63" fmla="*/ 493007 w 570756"/>
              <a:gd name="connsiteY63" fmla="*/ 52151 h 607846"/>
              <a:gd name="connsiteX64" fmla="*/ 539992 w 570756"/>
              <a:gd name="connsiteY64" fmla="*/ 5306 h 607846"/>
              <a:gd name="connsiteX65" fmla="*/ 552717 w 570756"/>
              <a:gd name="connsiteY65" fmla="*/ 0 h 607846"/>
              <a:gd name="connsiteX66" fmla="*/ 18040 w 570756"/>
              <a:gd name="connsiteY66" fmla="*/ 0 h 607846"/>
              <a:gd name="connsiteX67" fmla="*/ 30765 w 570756"/>
              <a:gd name="connsiteY67" fmla="*/ 5306 h 607846"/>
              <a:gd name="connsiteX68" fmla="*/ 77751 w 570756"/>
              <a:gd name="connsiteY68" fmla="*/ 52151 h 607846"/>
              <a:gd name="connsiteX69" fmla="*/ 77751 w 570756"/>
              <a:gd name="connsiteY69" fmla="*/ 77622 h 607846"/>
              <a:gd name="connsiteX70" fmla="*/ 64997 w 570756"/>
              <a:gd name="connsiteY70" fmla="*/ 82910 h 607846"/>
              <a:gd name="connsiteX71" fmla="*/ 52244 w 570756"/>
              <a:gd name="connsiteY71" fmla="*/ 77622 h 607846"/>
              <a:gd name="connsiteX72" fmla="*/ 5259 w 570756"/>
              <a:gd name="connsiteY72" fmla="*/ 30777 h 607846"/>
              <a:gd name="connsiteX73" fmla="*/ 5259 w 570756"/>
              <a:gd name="connsiteY73" fmla="*/ 5306 h 607846"/>
              <a:gd name="connsiteX74" fmla="*/ 18040 w 570756"/>
              <a:gd name="connsiteY74" fmla="*/ 0 h 607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70756" h="607846">
                <a:moveTo>
                  <a:pt x="225702" y="551683"/>
                </a:moveTo>
                <a:lnTo>
                  <a:pt x="225702" y="552428"/>
                </a:lnTo>
                <a:cubicBezTo>
                  <a:pt x="225702" y="563079"/>
                  <a:pt x="234355" y="571794"/>
                  <a:pt x="245097" y="571794"/>
                </a:cubicBezTo>
                <a:lnTo>
                  <a:pt x="325660" y="571794"/>
                </a:lnTo>
                <a:cubicBezTo>
                  <a:pt x="336402" y="571794"/>
                  <a:pt x="345055" y="563079"/>
                  <a:pt x="345055" y="552428"/>
                </a:cubicBezTo>
                <a:lnTo>
                  <a:pt x="345055" y="551683"/>
                </a:lnTo>
                <a:close/>
                <a:moveTo>
                  <a:pt x="225702" y="440026"/>
                </a:moveTo>
                <a:lnTo>
                  <a:pt x="225702" y="515631"/>
                </a:lnTo>
                <a:lnTo>
                  <a:pt x="345055" y="515631"/>
                </a:lnTo>
                <a:lnTo>
                  <a:pt x="345055" y="440026"/>
                </a:lnTo>
                <a:cubicBezTo>
                  <a:pt x="326108" y="445613"/>
                  <a:pt x="306116" y="448592"/>
                  <a:pt x="285379" y="448592"/>
                </a:cubicBezTo>
                <a:cubicBezTo>
                  <a:pt x="264641" y="448592"/>
                  <a:pt x="244650" y="445613"/>
                  <a:pt x="225702" y="440026"/>
                </a:cubicBezTo>
                <a:close/>
                <a:moveTo>
                  <a:pt x="505788" y="389080"/>
                </a:moveTo>
                <a:cubicBezTo>
                  <a:pt x="510403" y="389080"/>
                  <a:pt x="515008" y="390830"/>
                  <a:pt x="518513" y="394330"/>
                </a:cubicBezTo>
                <a:lnTo>
                  <a:pt x="565499" y="441252"/>
                </a:lnTo>
                <a:cubicBezTo>
                  <a:pt x="572509" y="448253"/>
                  <a:pt x="572509" y="459648"/>
                  <a:pt x="565499" y="466724"/>
                </a:cubicBezTo>
                <a:cubicBezTo>
                  <a:pt x="561919" y="470224"/>
                  <a:pt x="557369" y="471937"/>
                  <a:pt x="552745" y="471937"/>
                </a:cubicBezTo>
                <a:cubicBezTo>
                  <a:pt x="548121" y="471937"/>
                  <a:pt x="543497" y="470224"/>
                  <a:pt x="539992" y="466724"/>
                </a:cubicBezTo>
                <a:lnTo>
                  <a:pt x="493007" y="419802"/>
                </a:lnTo>
                <a:cubicBezTo>
                  <a:pt x="485996" y="412801"/>
                  <a:pt x="485996" y="401406"/>
                  <a:pt x="493007" y="394330"/>
                </a:cubicBezTo>
                <a:cubicBezTo>
                  <a:pt x="496549" y="390830"/>
                  <a:pt x="501173" y="389080"/>
                  <a:pt x="505788" y="389080"/>
                </a:cubicBezTo>
                <a:close/>
                <a:moveTo>
                  <a:pt x="64969" y="389080"/>
                </a:moveTo>
                <a:cubicBezTo>
                  <a:pt x="69584" y="389080"/>
                  <a:pt x="74208" y="390830"/>
                  <a:pt x="77751" y="394330"/>
                </a:cubicBezTo>
                <a:cubicBezTo>
                  <a:pt x="84761" y="401406"/>
                  <a:pt x="84761" y="412801"/>
                  <a:pt x="77751" y="419802"/>
                </a:cubicBezTo>
                <a:lnTo>
                  <a:pt x="30765" y="466724"/>
                </a:lnTo>
                <a:cubicBezTo>
                  <a:pt x="27260" y="470224"/>
                  <a:pt x="22636" y="471937"/>
                  <a:pt x="18012" y="471937"/>
                </a:cubicBezTo>
                <a:cubicBezTo>
                  <a:pt x="13388" y="471937"/>
                  <a:pt x="8839" y="470224"/>
                  <a:pt x="5259" y="466724"/>
                </a:cubicBezTo>
                <a:cubicBezTo>
                  <a:pt x="-1752" y="459648"/>
                  <a:pt x="-1752" y="448253"/>
                  <a:pt x="5259" y="441252"/>
                </a:cubicBezTo>
                <a:lnTo>
                  <a:pt x="52244" y="394330"/>
                </a:lnTo>
                <a:cubicBezTo>
                  <a:pt x="55749" y="390830"/>
                  <a:pt x="60355" y="389080"/>
                  <a:pt x="64969" y="389080"/>
                </a:cubicBezTo>
                <a:close/>
                <a:moveTo>
                  <a:pt x="251960" y="298574"/>
                </a:moveTo>
                <a:cubicBezTo>
                  <a:pt x="269490" y="339989"/>
                  <a:pt x="270087" y="387140"/>
                  <a:pt x="268818" y="411796"/>
                </a:cubicBezTo>
                <a:cubicBezTo>
                  <a:pt x="274264" y="412243"/>
                  <a:pt x="279784" y="412540"/>
                  <a:pt x="285379" y="412540"/>
                </a:cubicBezTo>
                <a:cubicBezTo>
                  <a:pt x="290973" y="412540"/>
                  <a:pt x="296493" y="412243"/>
                  <a:pt x="301939" y="411796"/>
                </a:cubicBezTo>
                <a:cubicBezTo>
                  <a:pt x="300671" y="387140"/>
                  <a:pt x="301267" y="339989"/>
                  <a:pt x="318797" y="298574"/>
                </a:cubicBezTo>
                <a:close/>
                <a:moveTo>
                  <a:pt x="285379" y="59470"/>
                </a:moveTo>
                <a:cubicBezTo>
                  <a:pt x="187882" y="59470"/>
                  <a:pt x="108587" y="138650"/>
                  <a:pt x="108587" y="236005"/>
                </a:cubicBezTo>
                <a:cubicBezTo>
                  <a:pt x="108587" y="315111"/>
                  <a:pt x="160953" y="382298"/>
                  <a:pt x="232938" y="404645"/>
                </a:cubicBezTo>
                <a:cubicBezTo>
                  <a:pt x="233759" y="376861"/>
                  <a:pt x="231446" y="325539"/>
                  <a:pt x="206830" y="291051"/>
                </a:cubicBezTo>
                <a:cubicBezTo>
                  <a:pt x="202876" y="285539"/>
                  <a:pt x="202354" y="278314"/>
                  <a:pt x="205487" y="272280"/>
                </a:cubicBezTo>
                <a:cubicBezTo>
                  <a:pt x="208545" y="266321"/>
                  <a:pt x="214737" y="262523"/>
                  <a:pt x="221525" y="262523"/>
                </a:cubicBezTo>
                <a:lnTo>
                  <a:pt x="349232" y="262523"/>
                </a:lnTo>
                <a:cubicBezTo>
                  <a:pt x="356021" y="262523"/>
                  <a:pt x="362212" y="266321"/>
                  <a:pt x="365270" y="272280"/>
                </a:cubicBezTo>
                <a:cubicBezTo>
                  <a:pt x="368403" y="278314"/>
                  <a:pt x="367881" y="285539"/>
                  <a:pt x="363928" y="291051"/>
                </a:cubicBezTo>
                <a:cubicBezTo>
                  <a:pt x="339311" y="325464"/>
                  <a:pt x="336999" y="376861"/>
                  <a:pt x="337819" y="404645"/>
                </a:cubicBezTo>
                <a:cubicBezTo>
                  <a:pt x="409804" y="382298"/>
                  <a:pt x="462170" y="315111"/>
                  <a:pt x="462170" y="236005"/>
                </a:cubicBezTo>
                <a:cubicBezTo>
                  <a:pt x="462170" y="138650"/>
                  <a:pt x="382875" y="59470"/>
                  <a:pt x="285379" y="59470"/>
                </a:cubicBezTo>
                <a:close/>
                <a:moveTo>
                  <a:pt x="285379" y="23493"/>
                </a:moveTo>
                <a:cubicBezTo>
                  <a:pt x="402717" y="23493"/>
                  <a:pt x="498274" y="118837"/>
                  <a:pt x="498274" y="236005"/>
                </a:cubicBezTo>
                <a:cubicBezTo>
                  <a:pt x="498274" y="318835"/>
                  <a:pt x="450533" y="390716"/>
                  <a:pt x="381159" y="425799"/>
                </a:cubicBezTo>
                <a:lnTo>
                  <a:pt x="381159" y="552428"/>
                </a:lnTo>
                <a:cubicBezTo>
                  <a:pt x="381159" y="582967"/>
                  <a:pt x="356244" y="607846"/>
                  <a:pt x="325660" y="607846"/>
                </a:cubicBezTo>
                <a:lnTo>
                  <a:pt x="245097" y="607846"/>
                </a:lnTo>
                <a:cubicBezTo>
                  <a:pt x="214513" y="607846"/>
                  <a:pt x="189598" y="582967"/>
                  <a:pt x="189598" y="552428"/>
                </a:cubicBezTo>
                <a:lnTo>
                  <a:pt x="189598" y="425799"/>
                </a:lnTo>
                <a:cubicBezTo>
                  <a:pt x="120224" y="390716"/>
                  <a:pt x="72483" y="318835"/>
                  <a:pt x="72483" y="236005"/>
                </a:cubicBezTo>
                <a:cubicBezTo>
                  <a:pt x="72483" y="118837"/>
                  <a:pt x="168040" y="23493"/>
                  <a:pt x="285379" y="23493"/>
                </a:cubicBezTo>
                <a:close/>
                <a:moveTo>
                  <a:pt x="552717" y="0"/>
                </a:moveTo>
                <a:cubicBezTo>
                  <a:pt x="557332" y="0"/>
                  <a:pt x="561956" y="1768"/>
                  <a:pt x="565499" y="5306"/>
                </a:cubicBezTo>
                <a:cubicBezTo>
                  <a:pt x="572509" y="12307"/>
                  <a:pt x="572509" y="23701"/>
                  <a:pt x="565499" y="30777"/>
                </a:cubicBezTo>
                <a:lnTo>
                  <a:pt x="518513" y="77622"/>
                </a:lnTo>
                <a:cubicBezTo>
                  <a:pt x="515008" y="81122"/>
                  <a:pt x="510384" y="82910"/>
                  <a:pt x="505760" y="82910"/>
                </a:cubicBezTo>
                <a:cubicBezTo>
                  <a:pt x="501210" y="82910"/>
                  <a:pt x="496587" y="81122"/>
                  <a:pt x="493007" y="77622"/>
                </a:cubicBezTo>
                <a:cubicBezTo>
                  <a:pt x="485996" y="70621"/>
                  <a:pt x="485996" y="59152"/>
                  <a:pt x="493007" y="52151"/>
                </a:cubicBezTo>
                <a:lnTo>
                  <a:pt x="539992" y="5306"/>
                </a:lnTo>
                <a:cubicBezTo>
                  <a:pt x="543497" y="1768"/>
                  <a:pt x="548103" y="0"/>
                  <a:pt x="552717" y="0"/>
                </a:cubicBezTo>
                <a:close/>
                <a:moveTo>
                  <a:pt x="18040" y="0"/>
                </a:moveTo>
                <a:cubicBezTo>
                  <a:pt x="22655" y="0"/>
                  <a:pt x="27260" y="1768"/>
                  <a:pt x="30765" y="5306"/>
                </a:cubicBezTo>
                <a:lnTo>
                  <a:pt x="77751" y="52151"/>
                </a:lnTo>
                <a:cubicBezTo>
                  <a:pt x="84761" y="59152"/>
                  <a:pt x="84761" y="70621"/>
                  <a:pt x="77751" y="77622"/>
                </a:cubicBezTo>
                <a:cubicBezTo>
                  <a:pt x="74171" y="81122"/>
                  <a:pt x="69547" y="82910"/>
                  <a:pt x="64997" y="82910"/>
                </a:cubicBezTo>
                <a:cubicBezTo>
                  <a:pt x="60373" y="82910"/>
                  <a:pt x="55749" y="81122"/>
                  <a:pt x="52244" y="77622"/>
                </a:cubicBezTo>
                <a:lnTo>
                  <a:pt x="5259" y="30777"/>
                </a:lnTo>
                <a:cubicBezTo>
                  <a:pt x="-1752" y="23701"/>
                  <a:pt x="-1752" y="12307"/>
                  <a:pt x="5259" y="5306"/>
                </a:cubicBezTo>
                <a:cubicBezTo>
                  <a:pt x="8801" y="1768"/>
                  <a:pt x="13425" y="0"/>
                  <a:pt x="18040" y="0"/>
                </a:cubicBezTo>
                <a:close/>
              </a:path>
            </a:pathLst>
          </a:custGeom>
          <a:solidFill>
            <a:srgbClr val="F7965C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Rectangle 42">
            <a:extLst>
              <a:ext uri="{FF2B5EF4-FFF2-40B4-BE49-F238E27FC236}">
                <a16:creationId xmlns:a16="http://schemas.microsoft.com/office/drawing/2014/main" id="{79909CA7-D3D0-4416-977E-641C20D778BE}"/>
              </a:ext>
            </a:extLst>
          </p:cNvPr>
          <p:cNvSpPr/>
          <p:nvPr/>
        </p:nvSpPr>
        <p:spPr>
          <a:xfrm>
            <a:off x="763068" y="4439431"/>
            <a:ext cx="1990612" cy="1439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TextBox 43">
            <a:extLst>
              <a:ext uri="{FF2B5EF4-FFF2-40B4-BE49-F238E27FC236}">
                <a16:creationId xmlns:a16="http://schemas.microsoft.com/office/drawing/2014/main" id="{945AFE5B-8093-41DC-A67A-5824401B5E1F}"/>
              </a:ext>
            </a:extLst>
          </p:cNvPr>
          <p:cNvSpPr txBox="1"/>
          <p:nvPr/>
        </p:nvSpPr>
        <p:spPr>
          <a:xfrm>
            <a:off x="1026860" y="4054374"/>
            <a:ext cx="1463029" cy="3375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cs typeface="+mn-ea"/>
                <a:sym typeface="+mn-lt"/>
              </a:rPr>
              <a:t>Add title text</a:t>
            </a:r>
            <a:endParaRPr lang="en-GB" sz="2000" b="1" dirty="0">
              <a:cs typeface="+mn-ea"/>
              <a:sym typeface="+mn-lt"/>
            </a:endParaRPr>
          </a:p>
        </p:txBody>
      </p:sp>
      <p:sp>
        <p:nvSpPr>
          <p:cNvPr id="42" name="TextBox 44">
            <a:extLst>
              <a:ext uri="{FF2B5EF4-FFF2-40B4-BE49-F238E27FC236}">
                <a16:creationId xmlns:a16="http://schemas.microsoft.com/office/drawing/2014/main" id="{124E3375-88E0-4AD4-98F0-A303A20B963E}"/>
              </a:ext>
            </a:extLst>
          </p:cNvPr>
          <p:cNvSpPr txBox="1"/>
          <p:nvPr/>
        </p:nvSpPr>
        <p:spPr>
          <a:xfrm>
            <a:off x="3554476" y="4054374"/>
            <a:ext cx="1463029" cy="3375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cs typeface="+mn-ea"/>
                <a:sym typeface="+mn-lt"/>
              </a:rPr>
              <a:t>Add title text</a:t>
            </a:r>
            <a:endParaRPr lang="en-GB" sz="2000" b="1" dirty="0">
              <a:cs typeface="+mn-ea"/>
              <a:sym typeface="+mn-lt"/>
            </a:endParaRPr>
          </a:p>
        </p:txBody>
      </p:sp>
      <p:sp>
        <p:nvSpPr>
          <p:cNvPr id="43" name="Rectangle 45">
            <a:extLst>
              <a:ext uri="{FF2B5EF4-FFF2-40B4-BE49-F238E27FC236}">
                <a16:creationId xmlns:a16="http://schemas.microsoft.com/office/drawing/2014/main" id="{7857C61E-69D6-487D-A3AF-8EAD55D3539D}"/>
              </a:ext>
            </a:extLst>
          </p:cNvPr>
          <p:cNvSpPr/>
          <p:nvPr/>
        </p:nvSpPr>
        <p:spPr>
          <a:xfrm>
            <a:off x="3271458" y="4439431"/>
            <a:ext cx="2029065" cy="1439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615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6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75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2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7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2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25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75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33" grpId="0"/>
      <p:bldP spid="135" grpId="0"/>
      <p:bldP spid="19" grpId="0" animBg="1"/>
      <p:bldP spid="40" grpId="0"/>
      <p:bldP spid="41" grpId="0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337;p32">
            <a:extLst>
              <a:ext uri="{FF2B5EF4-FFF2-40B4-BE49-F238E27FC236}">
                <a16:creationId xmlns:a16="http://schemas.microsoft.com/office/drawing/2014/main" id="{FA5EC533-8BE4-412A-8D62-3CDD70EAC908}"/>
              </a:ext>
            </a:extLst>
          </p:cNvPr>
          <p:cNvSpPr/>
          <p:nvPr/>
        </p:nvSpPr>
        <p:spPr>
          <a:xfrm rot="10800000">
            <a:off x="2787178" y="5563"/>
            <a:ext cx="6617644" cy="1543887"/>
          </a:xfrm>
          <a:custGeom>
            <a:avLst/>
            <a:gdLst/>
            <a:ahLst/>
            <a:cxnLst/>
            <a:rect l="l" t="t" r="r" b="b"/>
            <a:pathLst>
              <a:path w="95980" h="22392" extrusionOk="0">
                <a:moveTo>
                  <a:pt x="53060" y="1"/>
                </a:moveTo>
                <a:cubicBezTo>
                  <a:pt x="49554" y="1"/>
                  <a:pt x="49455" y="4370"/>
                  <a:pt x="45849" y="5722"/>
                </a:cubicBezTo>
                <a:cubicBezTo>
                  <a:pt x="44948" y="6060"/>
                  <a:pt x="44113" y="6188"/>
                  <a:pt x="43328" y="6188"/>
                </a:cubicBezTo>
                <a:cubicBezTo>
                  <a:pt x="40848" y="6188"/>
                  <a:pt x="38863" y="4910"/>
                  <a:pt x="36858" y="4910"/>
                </a:cubicBezTo>
                <a:cubicBezTo>
                  <a:pt x="36806" y="4910"/>
                  <a:pt x="36754" y="4911"/>
                  <a:pt x="36702" y="4912"/>
                </a:cubicBezTo>
                <a:cubicBezTo>
                  <a:pt x="34013" y="4999"/>
                  <a:pt x="34503" y="6648"/>
                  <a:pt x="31956" y="7803"/>
                </a:cubicBezTo>
                <a:cubicBezTo>
                  <a:pt x="29410" y="8962"/>
                  <a:pt x="28947" y="8384"/>
                  <a:pt x="24083" y="8847"/>
                </a:cubicBezTo>
                <a:cubicBezTo>
                  <a:pt x="19219" y="9309"/>
                  <a:pt x="18064" y="14289"/>
                  <a:pt x="16324" y="15676"/>
                </a:cubicBezTo>
                <a:cubicBezTo>
                  <a:pt x="15887" y="16027"/>
                  <a:pt x="15413" y="16150"/>
                  <a:pt x="14891" y="16150"/>
                </a:cubicBezTo>
                <a:cubicBezTo>
                  <a:pt x="13681" y="16150"/>
                  <a:pt x="12214" y="15491"/>
                  <a:pt x="10351" y="15491"/>
                </a:cubicBezTo>
                <a:cubicBezTo>
                  <a:pt x="9828" y="15491"/>
                  <a:pt x="9273" y="15543"/>
                  <a:pt x="8684" y="15676"/>
                </a:cubicBezTo>
                <a:cubicBezTo>
                  <a:pt x="5098" y="16487"/>
                  <a:pt x="0" y="22391"/>
                  <a:pt x="0" y="22391"/>
                </a:cubicBezTo>
                <a:lnTo>
                  <a:pt x="95980" y="22391"/>
                </a:lnTo>
                <a:cubicBezTo>
                  <a:pt x="95980" y="22391"/>
                  <a:pt x="93663" y="17761"/>
                  <a:pt x="90653" y="16258"/>
                </a:cubicBezTo>
                <a:cubicBezTo>
                  <a:pt x="90001" y="15931"/>
                  <a:pt x="89414" y="15817"/>
                  <a:pt x="88856" y="15817"/>
                </a:cubicBezTo>
                <a:cubicBezTo>
                  <a:pt x="87555" y="15817"/>
                  <a:pt x="86416" y="16440"/>
                  <a:pt x="84990" y="16440"/>
                </a:cubicBezTo>
                <a:cubicBezTo>
                  <a:pt x="84210" y="16440"/>
                  <a:pt x="83344" y="16254"/>
                  <a:pt x="82318" y="15676"/>
                </a:cubicBezTo>
                <a:cubicBezTo>
                  <a:pt x="78612" y="13592"/>
                  <a:pt x="79423" y="8732"/>
                  <a:pt x="75254" y="5838"/>
                </a:cubicBezTo>
                <a:cubicBezTo>
                  <a:pt x="73954" y="4934"/>
                  <a:pt x="72630" y="4628"/>
                  <a:pt x="71309" y="4628"/>
                </a:cubicBezTo>
                <a:cubicBezTo>
                  <a:pt x="68547" y="4628"/>
                  <a:pt x="65795" y="5964"/>
                  <a:pt x="63276" y="5964"/>
                </a:cubicBezTo>
                <a:cubicBezTo>
                  <a:pt x="63140" y="5964"/>
                  <a:pt x="63004" y="5960"/>
                  <a:pt x="62869" y="5952"/>
                </a:cubicBezTo>
                <a:cubicBezTo>
                  <a:pt x="59049" y="5722"/>
                  <a:pt x="57891" y="625"/>
                  <a:pt x="53722" y="48"/>
                </a:cubicBezTo>
                <a:cubicBezTo>
                  <a:pt x="53488" y="16"/>
                  <a:pt x="53268" y="1"/>
                  <a:pt x="53060" y="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33" name="矩形 132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>
            <a:extLst>
              <a:ext uri="{FF2B5EF4-FFF2-40B4-BE49-F238E27FC236}">
                <a16:creationId xmlns:a16="http://schemas.microsoft.com/office/drawing/2014/main" id="{680508E0-C4CC-444D-92ED-E842D3F38E38}"/>
              </a:ext>
            </a:extLst>
          </p:cNvPr>
          <p:cNvSpPr/>
          <p:nvPr/>
        </p:nvSpPr>
        <p:spPr>
          <a:xfrm>
            <a:off x="4688724" y="435641"/>
            <a:ext cx="28145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600" dirty="0">
                <a:cs typeface="+mn-ea"/>
                <a:sym typeface="+mn-lt"/>
              </a:rPr>
              <a:t>Add title text</a:t>
            </a:r>
            <a:endParaRPr lang="zh-CN" altLang="en-US" sz="3600" dirty="0">
              <a:cs typeface="+mn-ea"/>
              <a:sym typeface="+mn-lt"/>
            </a:endParaRPr>
          </a:p>
        </p:txBody>
      </p:sp>
      <p:grpSp>
        <p:nvGrpSpPr>
          <p:cNvPr id="127" name="Google Shape;338;p32">
            <a:extLst>
              <a:ext uri="{FF2B5EF4-FFF2-40B4-BE49-F238E27FC236}">
                <a16:creationId xmlns:a16="http://schemas.microsoft.com/office/drawing/2014/main" id="{2F930AF6-E850-4346-BB63-C7D6C28926B2}"/>
              </a:ext>
            </a:extLst>
          </p:cNvPr>
          <p:cNvGrpSpPr/>
          <p:nvPr/>
        </p:nvGrpSpPr>
        <p:grpSpPr>
          <a:xfrm rot="10800000">
            <a:off x="3580397" y="-21566"/>
            <a:ext cx="5194475" cy="1323854"/>
            <a:chOff x="1574550" y="3472451"/>
            <a:chExt cx="6601046" cy="1682330"/>
          </a:xfrm>
        </p:grpSpPr>
        <p:sp>
          <p:nvSpPr>
            <p:cNvPr id="128" name="Google Shape;339;p32">
              <a:extLst>
                <a:ext uri="{FF2B5EF4-FFF2-40B4-BE49-F238E27FC236}">
                  <a16:creationId xmlns:a16="http://schemas.microsoft.com/office/drawing/2014/main" id="{C152D96E-C8B2-4280-AA8B-D2F90EBFB121}"/>
                </a:ext>
              </a:extLst>
            </p:cNvPr>
            <p:cNvSpPr/>
            <p:nvPr/>
          </p:nvSpPr>
          <p:spPr>
            <a:xfrm>
              <a:off x="6715238" y="3874695"/>
              <a:ext cx="1185296" cy="1268805"/>
            </a:xfrm>
            <a:custGeom>
              <a:avLst/>
              <a:gdLst/>
              <a:ahLst/>
              <a:cxnLst/>
              <a:rect l="l" t="t" r="r" b="b"/>
              <a:pathLst>
                <a:path w="17586" h="18825" extrusionOk="0">
                  <a:moveTo>
                    <a:pt x="4147" y="0"/>
                  </a:moveTo>
                  <a:cubicBezTo>
                    <a:pt x="4059" y="0"/>
                    <a:pt x="4026" y="109"/>
                    <a:pt x="4068" y="350"/>
                  </a:cubicBezTo>
                  <a:cubicBezTo>
                    <a:pt x="4239" y="1311"/>
                    <a:pt x="6382" y="4459"/>
                    <a:pt x="7165" y="6223"/>
                  </a:cubicBezTo>
                  <a:cubicBezTo>
                    <a:pt x="6984" y="5980"/>
                    <a:pt x="6772" y="5722"/>
                    <a:pt x="6560" y="5471"/>
                  </a:cubicBezTo>
                  <a:cubicBezTo>
                    <a:pt x="6396" y="5179"/>
                    <a:pt x="6250" y="4853"/>
                    <a:pt x="6086" y="4598"/>
                  </a:cubicBezTo>
                  <a:cubicBezTo>
                    <a:pt x="5833" y="4209"/>
                    <a:pt x="5561" y="3830"/>
                    <a:pt x="5272" y="3467"/>
                  </a:cubicBezTo>
                  <a:cubicBezTo>
                    <a:pt x="4820" y="2901"/>
                    <a:pt x="4315" y="2364"/>
                    <a:pt x="3742" y="1916"/>
                  </a:cubicBezTo>
                  <a:cubicBezTo>
                    <a:pt x="3060" y="1387"/>
                    <a:pt x="2301" y="1008"/>
                    <a:pt x="1435" y="932"/>
                  </a:cubicBezTo>
                  <a:cubicBezTo>
                    <a:pt x="1363" y="925"/>
                    <a:pt x="1169" y="908"/>
                    <a:pt x="953" y="908"/>
                  </a:cubicBezTo>
                  <a:cubicBezTo>
                    <a:pt x="521" y="908"/>
                    <a:pt x="0" y="976"/>
                    <a:pt x="200" y="1332"/>
                  </a:cubicBezTo>
                  <a:cubicBezTo>
                    <a:pt x="248" y="1415"/>
                    <a:pt x="332" y="1471"/>
                    <a:pt x="415" y="1523"/>
                  </a:cubicBezTo>
                  <a:cubicBezTo>
                    <a:pt x="1216" y="2024"/>
                    <a:pt x="2099" y="2295"/>
                    <a:pt x="2945" y="2703"/>
                  </a:cubicBezTo>
                  <a:cubicBezTo>
                    <a:pt x="4208" y="3308"/>
                    <a:pt x="5868" y="4905"/>
                    <a:pt x="6557" y="5597"/>
                  </a:cubicBezTo>
                  <a:cubicBezTo>
                    <a:pt x="6653" y="5725"/>
                    <a:pt x="6772" y="5886"/>
                    <a:pt x="6907" y="6070"/>
                  </a:cubicBezTo>
                  <a:cubicBezTo>
                    <a:pt x="5875" y="5087"/>
                    <a:pt x="4286" y="4449"/>
                    <a:pt x="3382" y="4449"/>
                  </a:cubicBezTo>
                  <a:cubicBezTo>
                    <a:pt x="3204" y="4449"/>
                    <a:pt x="3053" y="4474"/>
                    <a:pt x="2938" y="4525"/>
                  </a:cubicBezTo>
                  <a:cubicBezTo>
                    <a:pt x="2072" y="4915"/>
                    <a:pt x="3926" y="5333"/>
                    <a:pt x="5495" y="5757"/>
                  </a:cubicBezTo>
                  <a:cubicBezTo>
                    <a:pt x="6511" y="6032"/>
                    <a:pt x="7103" y="6463"/>
                    <a:pt x="7395" y="6735"/>
                  </a:cubicBezTo>
                  <a:cubicBezTo>
                    <a:pt x="7694" y="7145"/>
                    <a:pt x="8028" y="7608"/>
                    <a:pt x="8365" y="8078"/>
                  </a:cubicBezTo>
                  <a:cubicBezTo>
                    <a:pt x="8407" y="8151"/>
                    <a:pt x="8445" y="8224"/>
                    <a:pt x="8487" y="8290"/>
                  </a:cubicBezTo>
                  <a:cubicBezTo>
                    <a:pt x="8243" y="8012"/>
                    <a:pt x="7965" y="7729"/>
                    <a:pt x="7680" y="7531"/>
                  </a:cubicBezTo>
                  <a:cubicBezTo>
                    <a:pt x="7204" y="7198"/>
                    <a:pt x="6229" y="6938"/>
                    <a:pt x="5466" y="6938"/>
                  </a:cubicBezTo>
                  <a:cubicBezTo>
                    <a:pt x="4945" y="6938"/>
                    <a:pt x="4522" y="7059"/>
                    <a:pt x="4423" y="7361"/>
                  </a:cubicBezTo>
                  <a:cubicBezTo>
                    <a:pt x="4180" y="8105"/>
                    <a:pt x="5759" y="7779"/>
                    <a:pt x="7109" y="8008"/>
                  </a:cubicBezTo>
                  <a:cubicBezTo>
                    <a:pt x="8034" y="8164"/>
                    <a:pt x="8699" y="8718"/>
                    <a:pt x="9026" y="9049"/>
                  </a:cubicBezTo>
                  <a:cubicBezTo>
                    <a:pt x="9057" y="9083"/>
                    <a:pt x="9086" y="9115"/>
                    <a:pt x="9117" y="9145"/>
                  </a:cubicBezTo>
                  <a:cubicBezTo>
                    <a:pt x="9266" y="9365"/>
                    <a:pt x="9412" y="9577"/>
                    <a:pt x="9548" y="9779"/>
                  </a:cubicBezTo>
                  <a:cubicBezTo>
                    <a:pt x="9865" y="10252"/>
                    <a:pt x="10168" y="10701"/>
                    <a:pt x="10460" y="11132"/>
                  </a:cubicBezTo>
                  <a:cubicBezTo>
                    <a:pt x="10080" y="10642"/>
                    <a:pt x="9521" y="9998"/>
                    <a:pt x="8880" y="9553"/>
                  </a:cubicBezTo>
                  <a:cubicBezTo>
                    <a:pt x="8111" y="9015"/>
                    <a:pt x="7171" y="8749"/>
                    <a:pt x="6450" y="8749"/>
                  </a:cubicBezTo>
                  <a:cubicBezTo>
                    <a:pt x="6069" y="8749"/>
                    <a:pt x="5750" y="8824"/>
                    <a:pt x="5550" y="8972"/>
                  </a:cubicBezTo>
                  <a:cubicBezTo>
                    <a:pt x="4973" y="9403"/>
                    <a:pt x="7617" y="9824"/>
                    <a:pt x="8919" y="10294"/>
                  </a:cubicBezTo>
                  <a:cubicBezTo>
                    <a:pt x="9900" y="10648"/>
                    <a:pt x="10568" y="11355"/>
                    <a:pt x="10836" y="11679"/>
                  </a:cubicBezTo>
                  <a:cubicBezTo>
                    <a:pt x="11257" y="12288"/>
                    <a:pt x="11678" y="12879"/>
                    <a:pt x="12126" y="13505"/>
                  </a:cubicBezTo>
                  <a:cubicBezTo>
                    <a:pt x="11538" y="12938"/>
                    <a:pt x="10682" y="12318"/>
                    <a:pt x="9820" y="11737"/>
                  </a:cubicBezTo>
                  <a:cubicBezTo>
                    <a:pt x="9122" y="11272"/>
                    <a:pt x="8411" y="11081"/>
                    <a:pt x="7837" y="11081"/>
                  </a:cubicBezTo>
                  <a:cubicBezTo>
                    <a:pt x="7318" y="11081"/>
                    <a:pt x="6912" y="11238"/>
                    <a:pt x="6734" y="11491"/>
                  </a:cubicBezTo>
                  <a:cubicBezTo>
                    <a:pt x="6361" y="12023"/>
                    <a:pt x="7492" y="12058"/>
                    <a:pt x="9583" y="12527"/>
                  </a:cubicBezTo>
                  <a:cubicBezTo>
                    <a:pt x="11086" y="12865"/>
                    <a:pt x="12088" y="13651"/>
                    <a:pt x="12537" y="14069"/>
                  </a:cubicBezTo>
                  <a:cubicBezTo>
                    <a:pt x="12728" y="14330"/>
                    <a:pt x="12923" y="14597"/>
                    <a:pt x="13132" y="14876"/>
                  </a:cubicBezTo>
                  <a:cubicBezTo>
                    <a:pt x="13365" y="15193"/>
                    <a:pt x="13636" y="15516"/>
                    <a:pt x="13929" y="15833"/>
                  </a:cubicBezTo>
                  <a:cubicBezTo>
                    <a:pt x="13574" y="15673"/>
                    <a:pt x="13052" y="15436"/>
                    <a:pt x="12474" y="15182"/>
                  </a:cubicBezTo>
                  <a:cubicBezTo>
                    <a:pt x="11824" y="14897"/>
                    <a:pt x="11197" y="14594"/>
                    <a:pt x="10602" y="14215"/>
                  </a:cubicBezTo>
                  <a:cubicBezTo>
                    <a:pt x="10086" y="13886"/>
                    <a:pt x="9439" y="13544"/>
                    <a:pt x="8798" y="13544"/>
                  </a:cubicBezTo>
                  <a:cubicBezTo>
                    <a:pt x="8584" y="13544"/>
                    <a:pt x="8371" y="13582"/>
                    <a:pt x="8164" y="13672"/>
                  </a:cubicBezTo>
                  <a:cubicBezTo>
                    <a:pt x="7885" y="13791"/>
                    <a:pt x="7767" y="14024"/>
                    <a:pt x="7888" y="14305"/>
                  </a:cubicBezTo>
                  <a:cubicBezTo>
                    <a:pt x="7965" y="14476"/>
                    <a:pt x="8125" y="14594"/>
                    <a:pt x="8289" y="14685"/>
                  </a:cubicBezTo>
                  <a:cubicBezTo>
                    <a:pt x="9193" y="15196"/>
                    <a:pt x="10327" y="15339"/>
                    <a:pt x="11326" y="15572"/>
                  </a:cubicBezTo>
                  <a:cubicBezTo>
                    <a:pt x="12558" y="15861"/>
                    <a:pt x="13616" y="15982"/>
                    <a:pt x="14109" y="16031"/>
                  </a:cubicBezTo>
                  <a:cubicBezTo>
                    <a:pt x="14377" y="16320"/>
                    <a:pt x="14659" y="16601"/>
                    <a:pt x="14937" y="16873"/>
                  </a:cubicBezTo>
                  <a:cubicBezTo>
                    <a:pt x="14871" y="16883"/>
                    <a:pt x="14746" y="16904"/>
                    <a:pt x="14517" y="16946"/>
                  </a:cubicBezTo>
                  <a:cubicBezTo>
                    <a:pt x="14487" y="16951"/>
                    <a:pt x="14451" y="16954"/>
                    <a:pt x="14409" y="16954"/>
                  </a:cubicBezTo>
                  <a:cubicBezTo>
                    <a:pt x="13737" y="16954"/>
                    <a:pt x="11531" y="16331"/>
                    <a:pt x="10404" y="16177"/>
                  </a:cubicBezTo>
                  <a:cubicBezTo>
                    <a:pt x="10296" y="16163"/>
                    <a:pt x="10190" y="16156"/>
                    <a:pt x="10086" y="16156"/>
                  </a:cubicBezTo>
                  <a:cubicBezTo>
                    <a:pt x="9048" y="16156"/>
                    <a:pt x="8340" y="16842"/>
                    <a:pt x="9524" y="17269"/>
                  </a:cubicBezTo>
                  <a:cubicBezTo>
                    <a:pt x="9880" y="17398"/>
                    <a:pt x="10382" y="17445"/>
                    <a:pt x="10924" y="17445"/>
                  </a:cubicBezTo>
                  <a:cubicBezTo>
                    <a:pt x="12362" y="17445"/>
                    <a:pt x="14078" y="17116"/>
                    <a:pt x="14078" y="17116"/>
                  </a:cubicBezTo>
                  <a:lnTo>
                    <a:pt x="15018" y="16949"/>
                  </a:lnTo>
                  <a:cubicBezTo>
                    <a:pt x="16124" y="18011"/>
                    <a:pt x="17147" y="18825"/>
                    <a:pt x="17147" y="18825"/>
                  </a:cubicBezTo>
                  <a:lnTo>
                    <a:pt x="17585" y="18536"/>
                  </a:lnTo>
                  <a:cubicBezTo>
                    <a:pt x="17585" y="18536"/>
                    <a:pt x="16688" y="18279"/>
                    <a:pt x="15191" y="16838"/>
                  </a:cubicBezTo>
                  <a:cubicBezTo>
                    <a:pt x="15174" y="16731"/>
                    <a:pt x="15153" y="16483"/>
                    <a:pt x="15188" y="15986"/>
                  </a:cubicBezTo>
                  <a:cubicBezTo>
                    <a:pt x="15299" y="14385"/>
                    <a:pt x="16635" y="12590"/>
                    <a:pt x="15637" y="11028"/>
                  </a:cubicBezTo>
                  <a:cubicBezTo>
                    <a:pt x="15489" y="10796"/>
                    <a:pt x="15233" y="10627"/>
                    <a:pt x="14988" y="10627"/>
                  </a:cubicBezTo>
                  <a:cubicBezTo>
                    <a:pt x="14836" y="10627"/>
                    <a:pt x="14687" y="10693"/>
                    <a:pt x="14573" y="10851"/>
                  </a:cubicBezTo>
                  <a:cubicBezTo>
                    <a:pt x="14356" y="11146"/>
                    <a:pt x="14367" y="11647"/>
                    <a:pt x="14430" y="11988"/>
                  </a:cubicBezTo>
                  <a:cubicBezTo>
                    <a:pt x="14638" y="13123"/>
                    <a:pt x="14990" y="14128"/>
                    <a:pt x="14892" y="15307"/>
                  </a:cubicBezTo>
                  <a:cubicBezTo>
                    <a:pt x="14889" y="15363"/>
                    <a:pt x="14889" y="16153"/>
                    <a:pt x="14934" y="16584"/>
                  </a:cubicBezTo>
                  <a:cubicBezTo>
                    <a:pt x="14732" y="16379"/>
                    <a:pt x="14520" y="16156"/>
                    <a:pt x="14301" y="15906"/>
                  </a:cubicBezTo>
                  <a:cubicBezTo>
                    <a:pt x="14120" y="15461"/>
                    <a:pt x="13974" y="14994"/>
                    <a:pt x="13869" y="14525"/>
                  </a:cubicBezTo>
                  <a:cubicBezTo>
                    <a:pt x="13591" y="13275"/>
                    <a:pt x="13897" y="11954"/>
                    <a:pt x="13696" y="10684"/>
                  </a:cubicBezTo>
                  <a:cubicBezTo>
                    <a:pt x="13653" y="10404"/>
                    <a:pt x="13334" y="9849"/>
                    <a:pt x="13044" y="9849"/>
                  </a:cubicBezTo>
                  <a:cubicBezTo>
                    <a:pt x="12929" y="9849"/>
                    <a:pt x="12818" y="9936"/>
                    <a:pt x="12731" y="10162"/>
                  </a:cubicBezTo>
                  <a:cubicBezTo>
                    <a:pt x="12596" y="10517"/>
                    <a:pt x="12760" y="11191"/>
                    <a:pt x="12777" y="11567"/>
                  </a:cubicBezTo>
                  <a:cubicBezTo>
                    <a:pt x="12836" y="12639"/>
                    <a:pt x="12930" y="13756"/>
                    <a:pt x="13341" y="14758"/>
                  </a:cubicBezTo>
                  <a:cubicBezTo>
                    <a:pt x="13282" y="14685"/>
                    <a:pt x="13222" y="14608"/>
                    <a:pt x="13163" y="14531"/>
                  </a:cubicBezTo>
                  <a:cubicBezTo>
                    <a:pt x="13062" y="14253"/>
                    <a:pt x="12620" y="12983"/>
                    <a:pt x="12349" y="11463"/>
                  </a:cubicBezTo>
                  <a:cubicBezTo>
                    <a:pt x="12047" y="9741"/>
                    <a:pt x="12113" y="8280"/>
                    <a:pt x="11562" y="7813"/>
                  </a:cubicBezTo>
                  <a:cubicBezTo>
                    <a:pt x="11506" y="7765"/>
                    <a:pt x="11456" y="7743"/>
                    <a:pt x="11411" y="7743"/>
                  </a:cubicBezTo>
                  <a:cubicBezTo>
                    <a:pt x="11021" y="7743"/>
                    <a:pt x="11078" y="9471"/>
                    <a:pt x="11525" y="11282"/>
                  </a:cubicBezTo>
                  <a:cubicBezTo>
                    <a:pt x="11799" y="12402"/>
                    <a:pt x="12283" y="13296"/>
                    <a:pt x="12655" y="13871"/>
                  </a:cubicBezTo>
                  <a:cubicBezTo>
                    <a:pt x="12071" y="13108"/>
                    <a:pt x="11490" y="12329"/>
                    <a:pt x="10936" y="11574"/>
                  </a:cubicBezTo>
                  <a:cubicBezTo>
                    <a:pt x="10690" y="11164"/>
                    <a:pt x="10080" y="10051"/>
                    <a:pt x="10014" y="8836"/>
                  </a:cubicBezTo>
                  <a:cubicBezTo>
                    <a:pt x="9931" y="7308"/>
                    <a:pt x="9851" y="6059"/>
                    <a:pt x="9155" y="5294"/>
                  </a:cubicBezTo>
                  <a:cubicBezTo>
                    <a:pt x="8951" y="5072"/>
                    <a:pt x="8803" y="4962"/>
                    <a:pt x="8709" y="4962"/>
                  </a:cubicBezTo>
                  <a:cubicBezTo>
                    <a:pt x="8483" y="4962"/>
                    <a:pt x="8575" y="5603"/>
                    <a:pt x="8957" y="6825"/>
                  </a:cubicBezTo>
                  <a:cubicBezTo>
                    <a:pt x="9329" y="8012"/>
                    <a:pt x="9771" y="9605"/>
                    <a:pt x="10289" y="10680"/>
                  </a:cubicBezTo>
                  <a:cubicBezTo>
                    <a:pt x="9858" y="10082"/>
                    <a:pt x="9454" y="9515"/>
                    <a:pt x="9089" y="8999"/>
                  </a:cubicBezTo>
                  <a:cubicBezTo>
                    <a:pt x="8849" y="8471"/>
                    <a:pt x="8268" y="7100"/>
                    <a:pt x="8094" y="5913"/>
                  </a:cubicBezTo>
                  <a:cubicBezTo>
                    <a:pt x="7913" y="4672"/>
                    <a:pt x="7689" y="3914"/>
                    <a:pt x="7393" y="3914"/>
                  </a:cubicBezTo>
                  <a:cubicBezTo>
                    <a:pt x="7331" y="3914"/>
                    <a:pt x="7265" y="3948"/>
                    <a:pt x="7196" y="4018"/>
                  </a:cubicBezTo>
                  <a:cubicBezTo>
                    <a:pt x="6921" y="4292"/>
                    <a:pt x="7395" y="6119"/>
                    <a:pt x="8122" y="7608"/>
                  </a:cubicBezTo>
                  <a:cubicBezTo>
                    <a:pt x="7819" y="7170"/>
                    <a:pt x="7589" y="6828"/>
                    <a:pt x="7454" y="6630"/>
                  </a:cubicBezTo>
                  <a:cubicBezTo>
                    <a:pt x="7395" y="6536"/>
                    <a:pt x="7329" y="6439"/>
                    <a:pt x="7252" y="6342"/>
                  </a:cubicBezTo>
                  <a:cubicBezTo>
                    <a:pt x="7085" y="5736"/>
                    <a:pt x="6657" y="4313"/>
                    <a:pt x="5996" y="2769"/>
                  </a:cubicBezTo>
                  <a:cubicBezTo>
                    <a:pt x="5323" y="1200"/>
                    <a:pt x="4438" y="0"/>
                    <a:pt x="4147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cs typeface="+mn-ea"/>
                <a:sym typeface="+mn-lt"/>
              </a:endParaRPr>
            </a:p>
          </p:txBody>
        </p:sp>
        <p:sp>
          <p:nvSpPr>
            <p:cNvPr id="129" name="Google Shape;340;p32">
              <a:extLst>
                <a:ext uri="{FF2B5EF4-FFF2-40B4-BE49-F238E27FC236}">
                  <a16:creationId xmlns:a16="http://schemas.microsoft.com/office/drawing/2014/main" id="{01902FC5-02D6-4065-AC9E-D3D14379C9B6}"/>
                </a:ext>
              </a:extLst>
            </p:cNvPr>
            <p:cNvSpPr/>
            <p:nvPr/>
          </p:nvSpPr>
          <p:spPr>
            <a:xfrm>
              <a:off x="7560773" y="3472451"/>
              <a:ext cx="614823" cy="1660062"/>
            </a:xfrm>
            <a:custGeom>
              <a:avLst/>
              <a:gdLst/>
              <a:ahLst/>
              <a:cxnLst/>
              <a:rect l="l" t="t" r="r" b="b"/>
              <a:pathLst>
                <a:path w="9122" h="24630" extrusionOk="0">
                  <a:moveTo>
                    <a:pt x="4581" y="0"/>
                  </a:moveTo>
                  <a:cubicBezTo>
                    <a:pt x="4489" y="0"/>
                    <a:pt x="4419" y="54"/>
                    <a:pt x="4386" y="188"/>
                  </a:cubicBezTo>
                  <a:cubicBezTo>
                    <a:pt x="4361" y="282"/>
                    <a:pt x="4386" y="383"/>
                    <a:pt x="4411" y="477"/>
                  </a:cubicBezTo>
                  <a:cubicBezTo>
                    <a:pt x="4650" y="1389"/>
                    <a:pt x="5113" y="2192"/>
                    <a:pt x="5454" y="3062"/>
                  </a:cubicBezTo>
                  <a:cubicBezTo>
                    <a:pt x="5962" y="4370"/>
                    <a:pt x="6087" y="6667"/>
                    <a:pt x="6119" y="7648"/>
                  </a:cubicBezTo>
                  <a:cubicBezTo>
                    <a:pt x="6101" y="7804"/>
                    <a:pt x="6077" y="8003"/>
                    <a:pt x="6052" y="8228"/>
                  </a:cubicBezTo>
                  <a:cubicBezTo>
                    <a:pt x="5952" y="6527"/>
                    <a:pt x="4932" y="4642"/>
                    <a:pt x="4205" y="4395"/>
                  </a:cubicBezTo>
                  <a:cubicBezTo>
                    <a:pt x="4128" y="4368"/>
                    <a:pt x="4065" y="4355"/>
                    <a:pt x="4015" y="4355"/>
                  </a:cubicBezTo>
                  <a:cubicBezTo>
                    <a:pt x="3491" y="4355"/>
                    <a:pt x="4450" y="5776"/>
                    <a:pt x="5235" y="7038"/>
                  </a:cubicBezTo>
                  <a:cubicBezTo>
                    <a:pt x="5788" y="7932"/>
                    <a:pt x="5927" y="8650"/>
                    <a:pt x="5955" y="9046"/>
                  </a:cubicBezTo>
                  <a:cubicBezTo>
                    <a:pt x="5893" y="9551"/>
                    <a:pt x="5823" y="10118"/>
                    <a:pt x="5747" y="10695"/>
                  </a:cubicBezTo>
                  <a:cubicBezTo>
                    <a:pt x="5726" y="10775"/>
                    <a:pt x="5708" y="10855"/>
                    <a:pt x="5691" y="10932"/>
                  </a:cubicBezTo>
                  <a:cubicBezTo>
                    <a:pt x="5705" y="10559"/>
                    <a:pt x="5691" y="10163"/>
                    <a:pt x="5618" y="9825"/>
                  </a:cubicBezTo>
                  <a:cubicBezTo>
                    <a:pt x="5435" y="8961"/>
                    <a:pt x="4288" y="7425"/>
                    <a:pt x="3565" y="7425"/>
                  </a:cubicBezTo>
                  <a:cubicBezTo>
                    <a:pt x="3490" y="7425"/>
                    <a:pt x="3420" y="7441"/>
                    <a:pt x="3356" y="7477"/>
                  </a:cubicBezTo>
                  <a:cubicBezTo>
                    <a:pt x="2670" y="7856"/>
                    <a:pt x="4048" y="8695"/>
                    <a:pt x="4877" y="9784"/>
                  </a:cubicBezTo>
                  <a:cubicBezTo>
                    <a:pt x="5447" y="10528"/>
                    <a:pt x="5555" y="11388"/>
                    <a:pt x="5569" y="11854"/>
                  </a:cubicBezTo>
                  <a:cubicBezTo>
                    <a:pt x="5565" y="11899"/>
                    <a:pt x="5565" y="11944"/>
                    <a:pt x="5569" y="11986"/>
                  </a:cubicBezTo>
                  <a:cubicBezTo>
                    <a:pt x="5527" y="12247"/>
                    <a:pt x="5489" y="12504"/>
                    <a:pt x="5451" y="12745"/>
                  </a:cubicBezTo>
                  <a:cubicBezTo>
                    <a:pt x="5360" y="13308"/>
                    <a:pt x="5276" y="13837"/>
                    <a:pt x="5196" y="14355"/>
                  </a:cubicBezTo>
                  <a:cubicBezTo>
                    <a:pt x="5252" y="13736"/>
                    <a:pt x="5280" y="12883"/>
                    <a:pt x="5117" y="12122"/>
                  </a:cubicBezTo>
                  <a:cubicBezTo>
                    <a:pt x="4817" y="10720"/>
                    <a:pt x="3794" y="9506"/>
                    <a:pt x="3078" y="9425"/>
                  </a:cubicBezTo>
                  <a:cubicBezTo>
                    <a:pt x="3065" y="9424"/>
                    <a:pt x="3052" y="9423"/>
                    <a:pt x="3041" y="9423"/>
                  </a:cubicBezTo>
                  <a:cubicBezTo>
                    <a:pt x="2425" y="9423"/>
                    <a:pt x="4022" y="11480"/>
                    <a:pt x="4640" y="12689"/>
                  </a:cubicBezTo>
                  <a:cubicBezTo>
                    <a:pt x="5113" y="13618"/>
                    <a:pt x="5120" y="14588"/>
                    <a:pt x="5096" y="15009"/>
                  </a:cubicBezTo>
                  <a:cubicBezTo>
                    <a:pt x="4988" y="15743"/>
                    <a:pt x="4891" y="16464"/>
                    <a:pt x="4793" y="17225"/>
                  </a:cubicBezTo>
                  <a:cubicBezTo>
                    <a:pt x="4748" y="16411"/>
                    <a:pt x="4549" y="15375"/>
                    <a:pt x="4310" y="14359"/>
                  </a:cubicBezTo>
                  <a:cubicBezTo>
                    <a:pt x="3973" y="12913"/>
                    <a:pt x="3010" y="12059"/>
                    <a:pt x="2365" y="12059"/>
                  </a:cubicBezTo>
                  <a:cubicBezTo>
                    <a:pt x="2318" y="12059"/>
                    <a:pt x="2272" y="12064"/>
                    <a:pt x="2229" y="12073"/>
                  </a:cubicBezTo>
                  <a:cubicBezTo>
                    <a:pt x="1589" y="12209"/>
                    <a:pt x="2392" y="13005"/>
                    <a:pt x="3600" y="14776"/>
                  </a:cubicBezTo>
                  <a:cubicBezTo>
                    <a:pt x="4470" y="16050"/>
                    <a:pt x="4664" y="17309"/>
                    <a:pt x="4706" y="17918"/>
                  </a:cubicBezTo>
                  <a:cubicBezTo>
                    <a:pt x="4668" y="18241"/>
                    <a:pt x="4629" y="18569"/>
                    <a:pt x="4591" y="18913"/>
                  </a:cubicBezTo>
                  <a:cubicBezTo>
                    <a:pt x="4546" y="19306"/>
                    <a:pt x="4525" y="19727"/>
                    <a:pt x="4522" y="20159"/>
                  </a:cubicBezTo>
                  <a:cubicBezTo>
                    <a:pt x="4372" y="19797"/>
                    <a:pt x="4153" y="19268"/>
                    <a:pt x="3902" y="18686"/>
                  </a:cubicBezTo>
                  <a:cubicBezTo>
                    <a:pt x="3621" y="18039"/>
                    <a:pt x="3374" y="17389"/>
                    <a:pt x="3192" y="16703"/>
                  </a:cubicBezTo>
                  <a:cubicBezTo>
                    <a:pt x="2991" y="15918"/>
                    <a:pt x="2633" y="14946"/>
                    <a:pt x="1784" y="14644"/>
                  </a:cubicBezTo>
                  <a:cubicBezTo>
                    <a:pt x="1708" y="14617"/>
                    <a:pt x="1634" y="14604"/>
                    <a:pt x="1566" y="14604"/>
                  </a:cubicBezTo>
                  <a:cubicBezTo>
                    <a:pt x="1377" y="14604"/>
                    <a:pt x="1224" y="14707"/>
                    <a:pt x="1151" y="14919"/>
                  </a:cubicBezTo>
                  <a:cubicBezTo>
                    <a:pt x="1088" y="15096"/>
                    <a:pt x="1126" y="15291"/>
                    <a:pt x="1182" y="15468"/>
                  </a:cubicBezTo>
                  <a:cubicBezTo>
                    <a:pt x="1495" y="16460"/>
                    <a:pt x="2225" y="17337"/>
                    <a:pt x="2800" y="18190"/>
                  </a:cubicBezTo>
                  <a:cubicBezTo>
                    <a:pt x="3502" y="19243"/>
                    <a:pt x="4191" y="20054"/>
                    <a:pt x="4518" y="20423"/>
                  </a:cubicBezTo>
                  <a:cubicBezTo>
                    <a:pt x="4518" y="20820"/>
                    <a:pt x="4528" y="21220"/>
                    <a:pt x="4549" y="21606"/>
                  </a:cubicBezTo>
                  <a:cubicBezTo>
                    <a:pt x="4494" y="21567"/>
                    <a:pt x="4390" y="21501"/>
                    <a:pt x="4191" y="21373"/>
                  </a:cubicBezTo>
                  <a:cubicBezTo>
                    <a:pt x="3767" y="21095"/>
                    <a:pt x="2476" y="18941"/>
                    <a:pt x="1710" y="18005"/>
                  </a:cubicBezTo>
                  <a:cubicBezTo>
                    <a:pt x="1336" y="17548"/>
                    <a:pt x="846" y="17290"/>
                    <a:pt x="516" y="17290"/>
                  </a:cubicBezTo>
                  <a:cubicBezTo>
                    <a:pt x="171" y="17290"/>
                    <a:pt x="1" y="17572"/>
                    <a:pt x="322" y="18200"/>
                  </a:cubicBezTo>
                  <a:cubicBezTo>
                    <a:pt x="949" y="19431"/>
                    <a:pt x="3753" y="21199"/>
                    <a:pt x="3753" y="21199"/>
                  </a:cubicBezTo>
                  <a:lnTo>
                    <a:pt x="4557" y="21717"/>
                  </a:lnTo>
                  <a:cubicBezTo>
                    <a:pt x="4640" y="23248"/>
                    <a:pt x="4831" y="24542"/>
                    <a:pt x="4831" y="24542"/>
                  </a:cubicBezTo>
                  <a:lnTo>
                    <a:pt x="5350" y="24629"/>
                  </a:lnTo>
                  <a:cubicBezTo>
                    <a:pt x="5350" y="24629"/>
                    <a:pt x="4870" y="23829"/>
                    <a:pt x="4758" y="21755"/>
                  </a:cubicBezTo>
                  <a:cubicBezTo>
                    <a:pt x="4821" y="21662"/>
                    <a:pt x="4971" y="21470"/>
                    <a:pt x="5336" y="21129"/>
                  </a:cubicBezTo>
                  <a:cubicBezTo>
                    <a:pt x="6511" y="20033"/>
                    <a:pt x="8714" y="19637"/>
                    <a:pt x="9048" y="17814"/>
                  </a:cubicBezTo>
                  <a:cubicBezTo>
                    <a:pt x="9122" y="17407"/>
                    <a:pt x="8925" y="16943"/>
                    <a:pt x="8506" y="16943"/>
                  </a:cubicBezTo>
                  <a:cubicBezTo>
                    <a:pt x="8469" y="16943"/>
                    <a:pt x="8431" y="16946"/>
                    <a:pt x="8390" y="16954"/>
                  </a:cubicBezTo>
                  <a:cubicBezTo>
                    <a:pt x="8035" y="17024"/>
                    <a:pt x="7698" y="17396"/>
                    <a:pt x="7513" y="17689"/>
                  </a:cubicBezTo>
                  <a:cubicBezTo>
                    <a:pt x="6891" y="18659"/>
                    <a:pt x="6460" y="19637"/>
                    <a:pt x="5586" y="20433"/>
                  </a:cubicBezTo>
                  <a:cubicBezTo>
                    <a:pt x="5545" y="20468"/>
                    <a:pt x="5005" y="21045"/>
                    <a:pt x="4745" y="21394"/>
                  </a:cubicBezTo>
                  <a:cubicBezTo>
                    <a:pt x="4737" y="21105"/>
                    <a:pt x="4734" y="20799"/>
                    <a:pt x="4741" y="20465"/>
                  </a:cubicBezTo>
                  <a:cubicBezTo>
                    <a:pt x="4915" y="20016"/>
                    <a:pt x="5127" y="19574"/>
                    <a:pt x="5371" y="19160"/>
                  </a:cubicBezTo>
                  <a:cubicBezTo>
                    <a:pt x="6021" y="18057"/>
                    <a:pt x="7145" y="17302"/>
                    <a:pt x="7868" y="16234"/>
                  </a:cubicBezTo>
                  <a:cubicBezTo>
                    <a:pt x="8056" y="15954"/>
                    <a:pt x="8226" y="15119"/>
                    <a:pt x="7792" y="15119"/>
                  </a:cubicBezTo>
                  <a:cubicBezTo>
                    <a:pt x="7719" y="15119"/>
                    <a:pt x="7628" y="15143"/>
                    <a:pt x="7518" y="15197"/>
                  </a:cubicBezTo>
                  <a:cubicBezTo>
                    <a:pt x="7176" y="15364"/>
                    <a:pt x="6832" y="15966"/>
                    <a:pt x="6592" y="16255"/>
                  </a:cubicBezTo>
                  <a:cubicBezTo>
                    <a:pt x="5903" y="17076"/>
                    <a:pt x="5211" y="17960"/>
                    <a:pt x="4825" y="18972"/>
                  </a:cubicBezTo>
                  <a:cubicBezTo>
                    <a:pt x="4835" y="18874"/>
                    <a:pt x="4841" y="18781"/>
                    <a:pt x="4852" y="18683"/>
                  </a:cubicBezTo>
                  <a:cubicBezTo>
                    <a:pt x="4967" y="18412"/>
                    <a:pt x="5509" y="17180"/>
                    <a:pt x="6352" y="15886"/>
                  </a:cubicBezTo>
                  <a:cubicBezTo>
                    <a:pt x="7301" y="14418"/>
                    <a:pt x="8353" y="13398"/>
                    <a:pt x="8265" y="12682"/>
                  </a:cubicBezTo>
                  <a:cubicBezTo>
                    <a:pt x="8249" y="12553"/>
                    <a:pt x="8194" y="12493"/>
                    <a:pt x="8107" y="12493"/>
                  </a:cubicBezTo>
                  <a:cubicBezTo>
                    <a:pt x="7717" y="12493"/>
                    <a:pt x="6697" y="13706"/>
                    <a:pt x="5869" y="15190"/>
                  </a:cubicBezTo>
                  <a:cubicBezTo>
                    <a:pt x="5308" y="16196"/>
                    <a:pt x="5047" y="17180"/>
                    <a:pt x="4929" y="17856"/>
                  </a:cubicBezTo>
                  <a:cubicBezTo>
                    <a:pt x="5023" y="16899"/>
                    <a:pt x="5130" y="15931"/>
                    <a:pt x="5242" y="15002"/>
                  </a:cubicBezTo>
                  <a:cubicBezTo>
                    <a:pt x="5339" y="14532"/>
                    <a:pt x="5656" y="13305"/>
                    <a:pt x="6435" y="12372"/>
                  </a:cubicBezTo>
                  <a:cubicBezTo>
                    <a:pt x="7417" y="11200"/>
                    <a:pt x="8210" y="10232"/>
                    <a:pt x="8223" y="9196"/>
                  </a:cubicBezTo>
                  <a:cubicBezTo>
                    <a:pt x="8227" y="8811"/>
                    <a:pt x="8172" y="8624"/>
                    <a:pt x="8062" y="8624"/>
                  </a:cubicBezTo>
                  <a:cubicBezTo>
                    <a:pt x="7875" y="8624"/>
                    <a:pt x="7527" y="9159"/>
                    <a:pt x="7033" y="10184"/>
                  </a:cubicBezTo>
                  <a:cubicBezTo>
                    <a:pt x="6495" y="11304"/>
                    <a:pt x="5732" y="12769"/>
                    <a:pt x="5378" y="13906"/>
                  </a:cubicBezTo>
                  <a:cubicBezTo>
                    <a:pt x="5468" y="13175"/>
                    <a:pt x="5562" y="12487"/>
                    <a:pt x="5649" y="11860"/>
                  </a:cubicBezTo>
                  <a:cubicBezTo>
                    <a:pt x="5833" y="11311"/>
                    <a:pt x="6344" y="9909"/>
                    <a:pt x="7027" y="8928"/>
                  </a:cubicBezTo>
                  <a:cubicBezTo>
                    <a:pt x="7882" y="7695"/>
                    <a:pt x="8218" y="6927"/>
                    <a:pt x="7689" y="6927"/>
                  </a:cubicBezTo>
                  <a:cubicBezTo>
                    <a:pt x="7682" y="6927"/>
                    <a:pt x="7674" y="6927"/>
                    <a:pt x="7667" y="6927"/>
                  </a:cubicBezTo>
                  <a:cubicBezTo>
                    <a:pt x="7277" y="6941"/>
                    <a:pt x="6373" y="8597"/>
                    <a:pt x="5889" y="10184"/>
                  </a:cubicBezTo>
                  <a:cubicBezTo>
                    <a:pt x="5969" y="9655"/>
                    <a:pt x="6031" y="9248"/>
                    <a:pt x="6070" y="9011"/>
                  </a:cubicBezTo>
                  <a:cubicBezTo>
                    <a:pt x="6091" y="8904"/>
                    <a:pt x="6105" y="8788"/>
                    <a:pt x="6122" y="8663"/>
                  </a:cubicBezTo>
                  <a:cubicBezTo>
                    <a:pt x="6411" y="8107"/>
                    <a:pt x="7068" y="6774"/>
                    <a:pt x="7639" y="5195"/>
                  </a:cubicBezTo>
                  <a:cubicBezTo>
                    <a:pt x="8259" y="3470"/>
                    <a:pt x="8413" y="1889"/>
                    <a:pt x="8123" y="1889"/>
                  </a:cubicBezTo>
                  <a:cubicBezTo>
                    <a:pt x="8062" y="1889"/>
                    <a:pt x="7980" y="1960"/>
                    <a:pt x="7879" y="2116"/>
                  </a:cubicBezTo>
                  <a:cubicBezTo>
                    <a:pt x="7351" y="2933"/>
                    <a:pt x="6769" y="6694"/>
                    <a:pt x="6136" y="8517"/>
                  </a:cubicBezTo>
                  <a:cubicBezTo>
                    <a:pt x="6167" y="8215"/>
                    <a:pt x="6192" y="7884"/>
                    <a:pt x="6209" y="7553"/>
                  </a:cubicBezTo>
                  <a:cubicBezTo>
                    <a:pt x="6286" y="7230"/>
                    <a:pt x="6404" y="6892"/>
                    <a:pt x="6456" y="6593"/>
                  </a:cubicBezTo>
                  <a:cubicBezTo>
                    <a:pt x="6537" y="6137"/>
                    <a:pt x="6599" y="5675"/>
                    <a:pt x="6633" y="5212"/>
                  </a:cubicBezTo>
                  <a:cubicBezTo>
                    <a:pt x="6689" y="4488"/>
                    <a:pt x="6686" y="3754"/>
                    <a:pt x="6574" y="3034"/>
                  </a:cubicBezTo>
                  <a:cubicBezTo>
                    <a:pt x="6439" y="2182"/>
                    <a:pt x="6140" y="1385"/>
                    <a:pt x="5559" y="741"/>
                  </a:cubicBezTo>
                  <a:cubicBezTo>
                    <a:pt x="5448" y="615"/>
                    <a:pt x="4893" y="0"/>
                    <a:pt x="4581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cs typeface="+mn-ea"/>
                <a:sym typeface="+mn-lt"/>
              </a:endParaRPr>
            </a:p>
          </p:txBody>
        </p:sp>
        <p:sp>
          <p:nvSpPr>
            <p:cNvPr id="130" name="Google Shape;341;p32">
              <a:extLst>
                <a:ext uri="{FF2B5EF4-FFF2-40B4-BE49-F238E27FC236}">
                  <a16:creationId xmlns:a16="http://schemas.microsoft.com/office/drawing/2014/main" id="{69B3C11C-39AA-44FE-9244-C7D5AD54A3B1}"/>
                </a:ext>
              </a:extLst>
            </p:cNvPr>
            <p:cNvSpPr/>
            <p:nvPr/>
          </p:nvSpPr>
          <p:spPr>
            <a:xfrm>
              <a:off x="1574550" y="4189074"/>
              <a:ext cx="858406" cy="965707"/>
            </a:xfrm>
            <a:custGeom>
              <a:avLst/>
              <a:gdLst/>
              <a:ahLst/>
              <a:cxnLst/>
              <a:rect l="l" t="t" r="r" b="b"/>
              <a:pathLst>
                <a:path w="12736" h="14328" extrusionOk="0">
                  <a:moveTo>
                    <a:pt x="3103" y="0"/>
                  </a:moveTo>
                  <a:cubicBezTo>
                    <a:pt x="3039" y="0"/>
                    <a:pt x="3012" y="82"/>
                    <a:pt x="3038" y="261"/>
                  </a:cubicBezTo>
                  <a:cubicBezTo>
                    <a:pt x="3146" y="981"/>
                    <a:pt x="4677" y="3375"/>
                    <a:pt x="5223" y="4711"/>
                  </a:cubicBezTo>
                  <a:cubicBezTo>
                    <a:pt x="5091" y="4523"/>
                    <a:pt x="4938" y="4325"/>
                    <a:pt x="4785" y="4133"/>
                  </a:cubicBezTo>
                  <a:cubicBezTo>
                    <a:pt x="4670" y="3911"/>
                    <a:pt x="4569" y="3667"/>
                    <a:pt x="4451" y="3473"/>
                  </a:cubicBezTo>
                  <a:cubicBezTo>
                    <a:pt x="4270" y="3177"/>
                    <a:pt x="4075" y="2888"/>
                    <a:pt x="3867" y="2614"/>
                  </a:cubicBezTo>
                  <a:cubicBezTo>
                    <a:pt x="3543" y="2179"/>
                    <a:pt x="3178" y="1768"/>
                    <a:pt x="2760" y="1424"/>
                  </a:cubicBezTo>
                  <a:cubicBezTo>
                    <a:pt x="2263" y="1013"/>
                    <a:pt x="1702" y="710"/>
                    <a:pt x="1058" y="637"/>
                  </a:cubicBezTo>
                  <a:cubicBezTo>
                    <a:pt x="997" y="629"/>
                    <a:pt x="812" y="607"/>
                    <a:pt x="620" y="607"/>
                  </a:cubicBezTo>
                  <a:cubicBezTo>
                    <a:pt x="318" y="607"/>
                    <a:pt x="0" y="662"/>
                    <a:pt x="130" y="909"/>
                  </a:cubicBezTo>
                  <a:cubicBezTo>
                    <a:pt x="164" y="971"/>
                    <a:pt x="227" y="1016"/>
                    <a:pt x="286" y="1058"/>
                  </a:cubicBezTo>
                  <a:cubicBezTo>
                    <a:pt x="871" y="1448"/>
                    <a:pt x="1525" y="1670"/>
                    <a:pt x="2147" y="1991"/>
                  </a:cubicBezTo>
                  <a:cubicBezTo>
                    <a:pt x="3077" y="2471"/>
                    <a:pt x="4281" y="3695"/>
                    <a:pt x="4782" y="4231"/>
                  </a:cubicBezTo>
                  <a:cubicBezTo>
                    <a:pt x="4851" y="4329"/>
                    <a:pt x="4935" y="4451"/>
                    <a:pt x="5032" y="4589"/>
                  </a:cubicBezTo>
                  <a:cubicBezTo>
                    <a:pt x="4266" y="3817"/>
                    <a:pt x="3062" y="3304"/>
                    <a:pt x="2396" y="3304"/>
                  </a:cubicBezTo>
                  <a:cubicBezTo>
                    <a:pt x="2282" y="3304"/>
                    <a:pt x="2183" y="3319"/>
                    <a:pt x="2106" y="3351"/>
                  </a:cubicBezTo>
                  <a:cubicBezTo>
                    <a:pt x="1448" y="3622"/>
                    <a:pt x="2823" y="3977"/>
                    <a:pt x="3984" y="4325"/>
                  </a:cubicBezTo>
                  <a:cubicBezTo>
                    <a:pt x="4740" y="4551"/>
                    <a:pt x="5171" y="4889"/>
                    <a:pt x="5383" y="5098"/>
                  </a:cubicBezTo>
                  <a:cubicBezTo>
                    <a:pt x="5596" y="5407"/>
                    <a:pt x="5835" y="5762"/>
                    <a:pt x="6079" y="6121"/>
                  </a:cubicBezTo>
                  <a:cubicBezTo>
                    <a:pt x="6107" y="6176"/>
                    <a:pt x="6134" y="6228"/>
                    <a:pt x="6166" y="6280"/>
                  </a:cubicBezTo>
                  <a:cubicBezTo>
                    <a:pt x="5988" y="6068"/>
                    <a:pt x="5787" y="5853"/>
                    <a:pt x="5578" y="5696"/>
                  </a:cubicBezTo>
                  <a:cubicBezTo>
                    <a:pt x="5217" y="5427"/>
                    <a:pt x="4451" y="5205"/>
                    <a:pt x="3871" y="5205"/>
                  </a:cubicBezTo>
                  <a:cubicBezTo>
                    <a:pt x="3512" y="5205"/>
                    <a:pt x="3225" y="5290"/>
                    <a:pt x="3149" y="5501"/>
                  </a:cubicBezTo>
                  <a:cubicBezTo>
                    <a:pt x="2955" y="6050"/>
                    <a:pt x="4141" y="5838"/>
                    <a:pt x="5143" y="6040"/>
                  </a:cubicBezTo>
                  <a:cubicBezTo>
                    <a:pt x="5829" y="6176"/>
                    <a:pt x="6312" y="6604"/>
                    <a:pt x="6552" y="6858"/>
                  </a:cubicBezTo>
                  <a:cubicBezTo>
                    <a:pt x="6573" y="6885"/>
                    <a:pt x="6594" y="6910"/>
                    <a:pt x="6615" y="6935"/>
                  </a:cubicBezTo>
                  <a:cubicBezTo>
                    <a:pt x="6723" y="7098"/>
                    <a:pt x="6827" y="7261"/>
                    <a:pt x="6924" y="7415"/>
                  </a:cubicBezTo>
                  <a:cubicBezTo>
                    <a:pt x="7151" y="7776"/>
                    <a:pt x="7366" y="8114"/>
                    <a:pt x="7575" y="8444"/>
                  </a:cubicBezTo>
                  <a:cubicBezTo>
                    <a:pt x="7303" y="8069"/>
                    <a:pt x="6897" y="7578"/>
                    <a:pt x="6431" y="7230"/>
                  </a:cubicBezTo>
                  <a:cubicBezTo>
                    <a:pt x="5847" y="6798"/>
                    <a:pt x="5119" y="6579"/>
                    <a:pt x="4573" y="6579"/>
                  </a:cubicBezTo>
                  <a:cubicBezTo>
                    <a:pt x="4316" y="6579"/>
                    <a:pt x="4098" y="6628"/>
                    <a:pt x="3957" y="6726"/>
                  </a:cubicBezTo>
                  <a:cubicBezTo>
                    <a:pt x="3518" y="7035"/>
                    <a:pt x="5481" y="7404"/>
                    <a:pt x="6441" y="7786"/>
                  </a:cubicBezTo>
                  <a:cubicBezTo>
                    <a:pt x="7165" y="8072"/>
                    <a:pt x="7652" y="8611"/>
                    <a:pt x="7843" y="8859"/>
                  </a:cubicBezTo>
                  <a:cubicBezTo>
                    <a:pt x="8146" y="9321"/>
                    <a:pt x="8445" y="9777"/>
                    <a:pt x="8769" y="10250"/>
                  </a:cubicBezTo>
                  <a:cubicBezTo>
                    <a:pt x="8340" y="9815"/>
                    <a:pt x="7718" y="9335"/>
                    <a:pt x="7085" y="8883"/>
                  </a:cubicBezTo>
                  <a:cubicBezTo>
                    <a:pt x="6553" y="8506"/>
                    <a:pt x="6001" y="8349"/>
                    <a:pt x="5564" y="8349"/>
                  </a:cubicBezTo>
                  <a:cubicBezTo>
                    <a:pt x="5203" y="8349"/>
                    <a:pt x="4919" y="8456"/>
                    <a:pt x="4788" y="8632"/>
                  </a:cubicBezTo>
                  <a:cubicBezTo>
                    <a:pt x="4496" y="9022"/>
                    <a:pt x="5338" y="9071"/>
                    <a:pt x="6890" y="9467"/>
                  </a:cubicBezTo>
                  <a:cubicBezTo>
                    <a:pt x="8003" y="9753"/>
                    <a:pt x="8737" y="10362"/>
                    <a:pt x="9061" y="10681"/>
                  </a:cubicBezTo>
                  <a:cubicBezTo>
                    <a:pt x="9200" y="10880"/>
                    <a:pt x="9339" y="11085"/>
                    <a:pt x="9489" y="11298"/>
                  </a:cubicBezTo>
                  <a:cubicBezTo>
                    <a:pt x="9656" y="11537"/>
                    <a:pt x="9854" y="11784"/>
                    <a:pt x="10063" y="12028"/>
                  </a:cubicBezTo>
                  <a:cubicBezTo>
                    <a:pt x="9802" y="11899"/>
                    <a:pt x="9416" y="11711"/>
                    <a:pt x="8991" y="11510"/>
                  </a:cubicBezTo>
                  <a:cubicBezTo>
                    <a:pt x="8514" y="11283"/>
                    <a:pt x="8052" y="11043"/>
                    <a:pt x="7613" y="10747"/>
                  </a:cubicBezTo>
                  <a:cubicBezTo>
                    <a:pt x="7224" y="10485"/>
                    <a:pt x="6732" y="10207"/>
                    <a:pt x="6242" y="10207"/>
                  </a:cubicBezTo>
                  <a:cubicBezTo>
                    <a:pt x="6096" y="10207"/>
                    <a:pt x="5951" y="10232"/>
                    <a:pt x="5808" y="10288"/>
                  </a:cubicBezTo>
                  <a:cubicBezTo>
                    <a:pt x="5596" y="10375"/>
                    <a:pt x="5501" y="10546"/>
                    <a:pt x="5588" y="10758"/>
                  </a:cubicBezTo>
                  <a:cubicBezTo>
                    <a:pt x="5641" y="10887"/>
                    <a:pt x="5759" y="10977"/>
                    <a:pt x="5877" y="11050"/>
                  </a:cubicBezTo>
                  <a:cubicBezTo>
                    <a:pt x="6542" y="11450"/>
                    <a:pt x="7387" y="11579"/>
                    <a:pt x="8125" y="11778"/>
                  </a:cubicBezTo>
                  <a:cubicBezTo>
                    <a:pt x="9040" y="12017"/>
                    <a:pt x="9826" y="12133"/>
                    <a:pt x="10192" y="12178"/>
                  </a:cubicBezTo>
                  <a:cubicBezTo>
                    <a:pt x="10386" y="12400"/>
                    <a:pt x="10592" y="12616"/>
                    <a:pt x="10794" y="12825"/>
                  </a:cubicBezTo>
                  <a:cubicBezTo>
                    <a:pt x="10744" y="12832"/>
                    <a:pt x="10651" y="12846"/>
                    <a:pt x="10476" y="12870"/>
                  </a:cubicBezTo>
                  <a:cubicBezTo>
                    <a:pt x="10459" y="12873"/>
                    <a:pt x="10438" y="12874"/>
                    <a:pt x="10415" y="12874"/>
                  </a:cubicBezTo>
                  <a:cubicBezTo>
                    <a:pt x="9937" y="12874"/>
                    <a:pt x="8275" y="12348"/>
                    <a:pt x="7425" y="12209"/>
                  </a:cubicBezTo>
                  <a:cubicBezTo>
                    <a:pt x="7327" y="12192"/>
                    <a:pt x="7230" y="12185"/>
                    <a:pt x="7137" y="12185"/>
                  </a:cubicBezTo>
                  <a:cubicBezTo>
                    <a:pt x="6390" y="12185"/>
                    <a:pt x="5890" y="12668"/>
                    <a:pt x="6744" y="13005"/>
                  </a:cubicBezTo>
                  <a:cubicBezTo>
                    <a:pt x="7055" y="13128"/>
                    <a:pt x="7521" y="13170"/>
                    <a:pt x="8010" y="13170"/>
                  </a:cubicBezTo>
                  <a:cubicBezTo>
                    <a:pt x="9030" y="13170"/>
                    <a:pt x="10147" y="12988"/>
                    <a:pt x="10147" y="12988"/>
                  </a:cubicBezTo>
                  <a:lnTo>
                    <a:pt x="10852" y="12884"/>
                  </a:lnTo>
                  <a:cubicBezTo>
                    <a:pt x="11653" y="13702"/>
                    <a:pt x="12401" y="14328"/>
                    <a:pt x="12401" y="14328"/>
                  </a:cubicBezTo>
                  <a:lnTo>
                    <a:pt x="12735" y="14126"/>
                  </a:lnTo>
                  <a:cubicBezTo>
                    <a:pt x="12735" y="14126"/>
                    <a:pt x="12070" y="13914"/>
                    <a:pt x="10985" y="12804"/>
                  </a:cubicBezTo>
                  <a:cubicBezTo>
                    <a:pt x="10974" y="12724"/>
                    <a:pt x="10961" y="12539"/>
                    <a:pt x="10998" y="12167"/>
                  </a:cubicBezTo>
                  <a:cubicBezTo>
                    <a:pt x="11117" y="10977"/>
                    <a:pt x="12154" y="9665"/>
                    <a:pt x="11441" y="8479"/>
                  </a:cubicBezTo>
                  <a:cubicBezTo>
                    <a:pt x="11333" y="8300"/>
                    <a:pt x="11139" y="8165"/>
                    <a:pt x="10952" y="8165"/>
                  </a:cubicBezTo>
                  <a:cubicBezTo>
                    <a:pt x="10843" y="8165"/>
                    <a:pt x="10736" y="8212"/>
                    <a:pt x="10651" y="8323"/>
                  </a:cubicBezTo>
                  <a:cubicBezTo>
                    <a:pt x="10484" y="8538"/>
                    <a:pt x="10481" y="8910"/>
                    <a:pt x="10518" y="9168"/>
                  </a:cubicBezTo>
                  <a:cubicBezTo>
                    <a:pt x="10651" y="10017"/>
                    <a:pt x="10891" y="10779"/>
                    <a:pt x="10794" y="11656"/>
                  </a:cubicBezTo>
                  <a:cubicBezTo>
                    <a:pt x="10790" y="11698"/>
                    <a:pt x="10773" y="12289"/>
                    <a:pt x="10797" y="12609"/>
                  </a:cubicBezTo>
                  <a:cubicBezTo>
                    <a:pt x="10651" y="12452"/>
                    <a:pt x="10497" y="12282"/>
                    <a:pt x="10338" y="12091"/>
                  </a:cubicBezTo>
                  <a:cubicBezTo>
                    <a:pt x="10213" y="11753"/>
                    <a:pt x="10115" y="11402"/>
                    <a:pt x="10046" y="11050"/>
                  </a:cubicBezTo>
                  <a:cubicBezTo>
                    <a:pt x="9864" y="10111"/>
                    <a:pt x="10122" y="9133"/>
                    <a:pt x="10000" y="8180"/>
                  </a:cubicBezTo>
                  <a:cubicBezTo>
                    <a:pt x="9973" y="7969"/>
                    <a:pt x="9744" y="7542"/>
                    <a:pt x="9527" y="7542"/>
                  </a:cubicBezTo>
                  <a:cubicBezTo>
                    <a:pt x="9443" y="7542"/>
                    <a:pt x="9362" y="7606"/>
                    <a:pt x="9294" y="7770"/>
                  </a:cubicBezTo>
                  <a:cubicBezTo>
                    <a:pt x="9182" y="8030"/>
                    <a:pt x="9291" y="8538"/>
                    <a:pt x="9297" y="8820"/>
                  </a:cubicBezTo>
                  <a:cubicBezTo>
                    <a:pt x="9315" y="9620"/>
                    <a:pt x="9363" y="10455"/>
                    <a:pt x="9649" y="11214"/>
                  </a:cubicBezTo>
                  <a:cubicBezTo>
                    <a:pt x="9604" y="11155"/>
                    <a:pt x="9562" y="11099"/>
                    <a:pt x="9520" y="11040"/>
                  </a:cubicBezTo>
                  <a:cubicBezTo>
                    <a:pt x="9450" y="10831"/>
                    <a:pt x="9148" y="9871"/>
                    <a:pt x="8978" y="8733"/>
                  </a:cubicBezTo>
                  <a:cubicBezTo>
                    <a:pt x="8790" y="7439"/>
                    <a:pt x="8869" y="6350"/>
                    <a:pt x="8469" y="5991"/>
                  </a:cubicBezTo>
                  <a:cubicBezTo>
                    <a:pt x="8427" y="5953"/>
                    <a:pt x="8389" y="5936"/>
                    <a:pt x="8355" y="5936"/>
                  </a:cubicBezTo>
                  <a:cubicBezTo>
                    <a:pt x="8067" y="5936"/>
                    <a:pt x="8073" y="7223"/>
                    <a:pt x="8365" y="8580"/>
                  </a:cubicBezTo>
                  <a:cubicBezTo>
                    <a:pt x="8549" y="9422"/>
                    <a:pt x="8887" y="10100"/>
                    <a:pt x="9155" y="10535"/>
                  </a:cubicBezTo>
                  <a:cubicBezTo>
                    <a:pt x="8734" y="9954"/>
                    <a:pt x="8320" y="9360"/>
                    <a:pt x="7923" y="8785"/>
                  </a:cubicBezTo>
                  <a:cubicBezTo>
                    <a:pt x="7746" y="8472"/>
                    <a:pt x="7318" y="7627"/>
                    <a:pt x="7293" y="6722"/>
                  </a:cubicBezTo>
                  <a:cubicBezTo>
                    <a:pt x="7262" y="5581"/>
                    <a:pt x="7231" y="4645"/>
                    <a:pt x="6726" y="4061"/>
                  </a:cubicBezTo>
                  <a:cubicBezTo>
                    <a:pt x="6577" y="3888"/>
                    <a:pt x="6468" y="3803"/>
                    <a:pt x="6399" y="3803"/>
                  </a:cubicBezTo>
                  <a:cubicBezTo>
                    <a:pt x="6233" y="3803"/>
                    <a:pt x="6288" y="4282"/>
                    <a:pt x="6545" y="5198"/>
                  </a:cubicBezTo>
                  <a:cubicBezTo>
                    <a:pt x="6799" y="6092"/>
                    <a:pt x="7095" y="7290"/>
                    <a:pt x="7457" y="8104"/>
                  </a:cubicBezTo>
                  <a:cubicBezTo>
                    <a:pt x="7147" y="7648"/>
                    <a:pt x="6858" y="7216"/>
                    <a:pt x="6598" y="6823"/>
                  </a:cubicBezTo>
                  <a:cubicBezTo>
                    <a:pt x="6431" y="6423"/>
                    <a:pt x="6027" y="5386"/>
                    <a:pt x="5922" y="4499"/>
                  </a:cubicBezTo>
                  <a:cubicBezTo>
                    <a:pt x="5813" y="3562"/>
                    <a:pt x="5662" y="2990"/>
                    <a:pt x="5438" y="2990"/>
                  </a:cubicBezTo>
                  <a:cubicBezTo>
                    <a:pt x="5393" y="2990"/>
                    <a:pt x="5344" y="3013"/>
                    <a:pt x="5293" y="3062"/>
                  </a:cubicBezTo>
                  <a:cubicBezTo>
                    <a:pt x="5081" y="3264"/>
                    <a:pt x="5394" y="4638"/>
                    <a:pt x="5905" y="5766"/>
                  </a:cubicBezTo>
                  <a:cubicBezTo>
                    <a:pt x="5689" y="5428"/>
                    <a:pt x="5526" y="5170"/>
                    <a:pt x="5429" y="5018"/>
                  </a:cubicBezTo>
                  <a:cubicBezTo>
                    <a:pt x="5387" y="4947"/>
                    <a:pt x="5338" y="4875"/>
                    <a:pt x="5286" y="4798"/>
                  </a:cubicBezTo>
                  <a:cubicBezTo>
                    <a:pt x="5171" y="4342"/>
                    <a:pt x="4882" y="3271"/>
                    <a:pt x="4423" y="2105"/>
                  </a:cubicBezTo>
                  <a:cubicBezTo>
                    <a:pt x="3954" y="917"/>
                    <a:pt x="3318" y="0"/>
                    <a:pt x="3103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31" name="Google Shape;342;p32">
              <a:extLst>
                <a:ext uri="{FF2B5EF4-FFF2-40B4-BE49-F238E27FC236}">
                  <a16:creationId xmlns:a16="http://schemas.microsoft.com/office/drawing/2014/main" id="{FFDE6E67-F9CD-4669-B6BF-54193508C3BB}"/>
                </a:ext>
              </a:extLst>
            </p:cNvPr>
            <p:cNvSpPr/>
            <p:nvPr/>
          </p:nvSpPr>
          <p:spPr>
            <a:xfrm>
              <a:off x="2216132" y="4002983"/>
              <a:ext cx="713496" cy="1146878"/>
            </a:xfrm>
            <a:custGeom>
              <a:avLst/>
              <a:gdLst/>
              <a:ahLst/>
              <a:cxnLst/>
              <a:rect l="l" t="t" r="r" b="b"/>
              <a:pathLst>
                <a:path w="10586" h="17016" extrusionOk="0">
                  <a:moveTo>
                    <a:pt x="8443" y="0"/>
                  </a:moveTo>
                  <a:cubicBezTo>
                    <a:pt x="8399" y="0"/>
                    <a:pt x="8354" y="25"/>
                    <a:pt x="8310" y="82"/>
                  </a:cubicBezTo>
                  <a:cubicBezTo>
                    <a:pt x="8264" y="142"/>
                    <a:pt x="8250" y="214"/>
                    <a:pt x="8239" y="288"/>
                  </a:cubicBezTo>
                  <a:cubicBezTo>
                    <a:pt x="8125" y="980"/>
                    <a:pt x="8191" y="1669"/>
                    <a:pt x="8156" y="2369"/>
                  </a:cubicBezTo>
                  <a:cubicBezTo>
                    <a:pt x="8104" y="3412"/>
                    <a:pt x="7485" y="5012"/>
                    <a:pt x="7203" y="5691"/>
                  </a:cubicBezTo>
                  <a:cubicBezTo>
                    <a:pt x="7144" y="5792"/>
                    <a:pt x="7067" y="5921"/>
                    <a:pt x="6980" y="6067"/>
                  </a:cubicBezTo>
                  <a:cubicBezTo>
                    <a:pt x="7433" y="4877"/>
                    <a:pt x="7318" y="3283"/>
                    <a:pt x="6900" y="2890"/>
                  </a:cubicBezTo>
                  <a:cubicBezTo>
                    <a:pt x="6828" y="2823"/>
                    <a:pt x="6770" y="2792"/>
                    <a:pt x="6725" y="2792"/>
                  </a:cubicBezTo>
                  <a:cubicBezTo>
                    <a:pt x="6448" y="2792"/>
                    <a:pt x="6648" y="3970"/>
                    <a:pt x="6789" y="5006"/>
                  </a:cubicBezTo>
                  <a:cubicBezTo>
                    <a:pt x="6893" y="5785"/>
                    <a:pt x="6765" y="6317"/>
                    <a:pt x="6664" y="6595"/>
                  </a:cubicBezTo>
                  <a:cubicBezTo>
                    <a:pt x="6465" y="6919"/>
                    <a:pt x="6246" y="7284"/>
                    <a:pt x="6017" y="7653"/>
                  </a:cubicBezTo>
                  <a:cubicBezTo>
                    <a:pt x="5978" y="7702"/>
                    <a:pt x="5940" y="7750"/>
                    <a:pt x="5905" y="7796"/>
                  </a:cubicBezTo>
                  <a:cubicBezTo>
                    <a:pt x="6027" y="7549"/>
                    <a:pt x="6142" y="7274"/>
                    <a:pt x="6197" y="7020"/>
                  </a:cubicBezTo>
                  <a:cubicBezTo>
                    <a:pt x="6348" y="6320"/>
                    <a:pt x="5969" y="4730"/>
                    <a:pt x="5402" y="4730"/>
                  </a:cubicBezTo>
                  <a:cubicBezTo>
                    <a:pt x="5393" y="4730"/>
                    <a:pt x="5385" y="4730"/>
                    <a:pt x="5376" y="4731"/>
                  </a:cubicBezTo>
                  <a:cubicBezTo>
                    <a:pt x="4792" y="4776"/>
                    <a:pt x="5474" y="5771"/>
                    <a:pt x="5704" y="6766"/>
                  </a:cubicBezTo>
                  <a:cubicBezTo>
                    <a:pt x="5863" y="7448"/>
                    <a:pt x="5672" y="8063"/>
                    <a:pt x="5540" y="8387"/>
                  </a:cubicBezTo>
                  <a:cubicBezTo>
                    <a:pt x="5522" y="8418"/>
                    <a:pt x="5512" y="8447"/>
                    <a:pt x="5498" y="8477"/>
                  </a:cubicBezTo>
                  <a:cubicBezTo>
                    <a:pt x="5390" y="8644"/>
                    <a:pt x="5286" y="8805"/>
                    <a:pt x="5185" y="8958"/>
                  </a:cubicBezTo>
                  <a:cubicBezTo>
                    <a:pt x="4952" y="9312"/>
                    <a:pt x="4732" y="9646"/>
                    <a:pt x="4520" y="9974"/>
                  </a:cubicBezTo>
                  <a:cubicBezTo>
                    <a:pt x="4747" y="9574"/>
                    <a:pt x="5025" y="8999"/>
                    <a:pt x="5150" y="8429"/>
                  </a:cubicBezTo>
                  <a:cubicBezTo>
                    <a:pt x="5376" y="7385"/>
                    <a:pt x="5053" y="6244"/>
                    <a:pt x="4590" y="5969"/>
                  </a:cubicBezTo>
                  <a:cubicBezTo>
                    <a:pt x="4560" y="5952"/>
                    <a:pt x="4534" y="5943"/>
                    <a:pt x="4512" y="5943"/>
                  </a:cubicBezTo>
                  <a:cubicBezTo>
                    <a:pt x="4186" y="5943"/>
                    <a:pt x="4604" y="7705"/>
                    <a:pt x="4649" y="8669"/>
                  </a:cubicBezTo>
                  <a:cubicBezTo>
                    <a:pt x="4687" y="9449"/>
                    <a:pt x="4395" y="10113"/>
                    <a:pt x="4252" y="10391"/>
                  </a:cubicBezTo>
                  <a:cubicBezTo>
                    <a:pt x="3953" y="10857"/>
                    <a:pt x="3664" y="11316"/>
                    <a:pt x="3366" y="11807"/>
                  </a:cubicBezTo>
                  <a:cubicBezTo>
                    <a:pt x="3584" y="11236"/>
                    <a:pt x="3766" y="10471"/>
                    <a:pt x="3915" y="9706"/>
                  </a:cubicBezTo>
                  <a:cubicBezTo>
                    <a:pt x="4145" y="8537"/>
                    <a:pt x="3671" y="7615"/>
                    <a:pt x="3199" y="7514"/>
                  </a:cubicBezTo>
                  <a:cubicBezTo>
                    <a:pt x="3171" y="7508"/>
                    <a:pt x="3145" y="7505"/>
                    <a:pt x="3122" y="7505"/>
                  </a:cubicBezTo>
                  <a:cubicBezTo>
                    <a:pt x="2757" y="7505"/>
                    <a:pt x="3040" y="8289"/>
                    <a:pt x="3303" y="9775"/>
                  </a:cubicBezTo>
                  <a:cubicBezTo>
                    <a:pt x="3504" y="10906"/>
                    <a:pt x="3250" y="11821"/>
                    <a:pt x="3094" y="12253"/>
                  </a:cubicBezTo>
                  <a:cubicBezTo>
                    <a:pt x="2969" y="12458"/>
                    <a:pt x="2840" y="12670"/>
                    <a:pt x="2708" y="12893"/>
                  </a:cubicBezTo>
                  <a:cubicBezTo>
                    <a:pt x="2558" y="13147"/>
                    <a:pt x="2415" y="13428"/>
                    <a:pt x="2280" y="13717"/>
                  </a:cubicBezTo>
                  <a:cubicBezTo>
                    <a:pt x="2290" y="13428"/>
                    <a:pt x="2301" y="13001"/>
                    <a:pt x="2308" y="12527"/>
                  </a:cubicBezTo>
                  <a:cubicBezTo>
                    <a:pt x="2318" y="11999"/>
                    <a:pt x="2346" y="11480"/>
                    <a:pt x="2436" y="10962"/>
                  </a:cubicBezTo>
                  <a:cubicBezTo>
                    <a:pt x="2537" y="10360"/>
                    <a:pt x="2593" y="9591"/>
                    <a:pt x="2106" y="9125"/>
                  </a:cubicBezTo>
                  <a:cubicBezTo>
                    <a:pt x="2021" y="9044"/>
                    <a:pt x="1930" y="9001"/>
                    <a:pt x="1838" y="9001"/>
                  </a:cubicBezTo>
                  <a:cubicBezTo>
                    <a:pt x="1753" y="9001"/>
                    <a:pt x="1668" y="9039"/>
                    <a:pt x="1591" y="9118"/>
                  </a:cubicBezTo>
                  <a:cubicBezTo>
                    <a:pt x="1493" y="9219"/>
                    <a:pt x="1463" y="9365"/>
                    <a:pt x="1445" y="9504"/>
                  </a:cubicBezTo>
                  <a:cubicBezTo>
                    <a:pt x="1354" y="10273"/>
                    <a:pt x="1584" y="11098"/>
                    <a:pt x="1709" y="11853"/>
                  </a:cubicBezTo>
                  <a:cubicBezTo>
                    <a:pt x="1866" y="12781"/>
                    <a:pt x="2085" y="13547"/>
                    <a:pt x="2197" y="13898"/>
                  </a:cubicBezTo>
                  <a:cubicBezTo>
                    <a:pt x="2075" y="14170"/>
                    <a:pt x="1959" y="14444"/>
                    <a:pt x="1855" y="14712"/>
                  </a:cubicBezTo>
                  <a:cubicBezTo>
                    <a:pt x="1827" y="14671"/>
                    <a:pt x="1779" y="14591"/>
                    <a:pt x="1681" y="14444"/>
                  </a:cubicBezTo>
                  <a:cubicBezTo>
                    <a:pt x="1479" y="14125"/>
                    <a:pt x="1261" y="12263"/>
                    <a:pt x="1028" y="11393"/>
                  </a:cubicBezTo>
                  <a:cubicBezTo>
                    <a:pt x="889" y="10875"/>
                    <a:pt x="543" y="10505"/>
                    <a:pt x="295" y="10505"/>
                  </a:cubicBezTo>
                  <a:cubicBezTo>
                    <a:pt x="125" y="10505"/>
                    <a:pt x="1" y="10679"/>
                    <a:pt x="22" y="11098"/>
                  </a:cubicBezTo>
                  <a:cubicBezTo>
                    <a:pt x="71" y="12131"/>
                    <a:pt x="1438" y="14191"/>
                    <a:pt x="1438" y="14191"/>
                  </a:cubicBezTo>
                  <a:lnTo>
                    <a:pt x="1824" y="14793"/>
                  </a:lnTo>
                  <a:cubicBezTo>
                    <a:pt x="1413" y="15857"/>
                    <a:pt x="1149" y="16797"/>
                    <a:pt x="1149" y="16797"/>
                  </a:cubicBezTo>
                  <a:lnTo>
                    <a:pt x="1473" y="17015"/>
                  </a:lnTo>
                  <a:cubicBezTo>
                    <a:pt x="1473" y="17015"/>
                    <a:pt x="1389" y="16326"/>
                    <a:pt x="1953" y="14879"/>
                  </a:cubicBezTo>
                  <a:cubicBezTo>
                    <a:pt x="2022" y="14834"/>
                    <a:pt x="2186" y="14751"/>
                    <a:pt x="2537" y="14629"/>
                  </a:cubicBezTo>
                  <a:cubicBezTo>
                    <a:pt x="3671" y="14246"/>
                    <a:pt x="5296" y="14650"/>
                    <a:pt x="6083" y="13508"/>
                  </a:cubicBezTo>
                  <a:cubicBezTo>
                    <a:pt x="6271" y="13234"/>
                    <a:pt x="6267" y="12813"/>
                    <a:pt x="5898" y="12726"/>
                  </a:cubicBezTo>
                  <a:cubicBezTo>
                    <a:pt x="5855" y="12716"/>
                    <a:pt x="5811" y="12711"/>
                    <a:pt x="5765" y="12711"/>
                  </a:cubicBezTo>
                  <a:cubicBezTo>
                    <a:pt x="5526" y="12711"/>
                    <a:pt x="5255" y="12836"/>
                    <a:pt x="5074" y="12956"/>
                  </a:cubicBezTo>
                  <a:cubicBezTo>
                    <a:pt x="4353" y="13425"/>
                    <a:pt x="3759" y="13958"/>
                    <a:pt x="2920" y="14232"/>
                  </a:cubicBezTo>
                  <a:cubicBezTo>
                    <a:pt x="2882" y="14246"/>
                    <a:pt x="2335" y="14472"/>
                    <a:pt x="2054" y="14629"/>
                  </a:cubicBezTo>
                  <a:cubicBezTo>
                    <a:pt x="2134" y="14430"/>
                    <a:pt x="2227" y="14218"/>
                    <a:pt x="2335" y="13996"/>
                  </a:cubicBezTo>
                  <a:cubicBezTo>
                    <a:pt x="2593" y="13741"/>
                    <a:pt x="2871" y="13508"/>
                    <a:pt x="3163" y="13300"/>
                  </a:cubicBezTo>
                  <a:cubicBezTo>
                    <a:pt x="3943" y="12747"/>
                    <a:pt x="4941" y="12580"/>
                    <a:pt x="5759" y="12075"/>
                  </a:cubicBezTo>
                  <a:cubicBezTo>
                    <a:pt x="6009" y="11921"/>
                    <a:pt x="6465" y="11261"/>
                    <a:pt x="5870" y="11261"/>
                  </a:cubicBezTo>
                  <a:cubicBezTo>
                    <a:pt x="5861" y="11261"/>
                    <a:pt x="5852" y="11261"/>
                    <a:pt x="5842" y="11261"/>
                  </a:cubicBezTo>
                  <a:cubicBezTo>
                    <a:pt x="5557" y="11268"/>
                    <a:pt x="5140" y="11574"/>
                    <a:pt x="4886" y="11696"/>
                  </a:cubicBezTo>
                  <a:cubicBezTo>
                    <a:pt x="4165" y="12044"/>
                    <a:pt x="3421" y="12434"/>
                    <a:pt x="2850" y="13004"/>
                  </a:cubicBezTo>
                  <a:cubicBezTo>
                    <a:pt x="2885" y="12941"/>
                    <a:pt x="2920" y="12879"/>
                    <a:pt x="2955" y="12816"/>
                  </a:cubicBezTo>
                  <a:cubicBezTo>
                    <a:pt x="3118" y="12667"/>
                    <a:pt x="3867" y="11995"/>
                    <a:pt x="4837" y="11372"/>
                  </a:cubicBezTo>
                  <a:cubicBezTo>
                    <a:pt x="5933" y="10666"/>
                    <a:pt x="6959" y="10290"/>
                    <a:pt x="7120" y="9779"/>
                  </a:cubicBezTo>
                  <a:cubicBezTo>
                    <a:pt x="7162" y="9645"/>
                    <a:pt x="7104" y="9585"/>
                    <a:pt x="6972" y="9585"/>
                  </a:cubicBezTo>
                  <a:cubicBezTo>
                    <a:pt x="6600" y="9585"/>
                    <a:pt x="5642" y="10069"/>
                    <a:pt x="4722" y="10750"/>
                  </a:cubicBezTo>
                  <a:cubicBezTo>
                    <a:pt x="4030" y="11265"/>
                    <a:pt x="3553" y="11853"/>
                    <a:pt x="3265" y="12277"/>
                  </a:cubicBezTo>
                  <a:cubicBezTo>
                    <a:pt x="3619" y="11654"/>
                    <a:pt x="3992" y="11028"/>
                    <a:pt x="4350" y="10430"/>
                  </a:cubicBezTo>
                  <a:cubicBezTo>
                    <a:pt x="4562" y="10141"/>
                    <a:pt x="5153" y="9399"/>
                    <a:pt x="5972" y="9007"/>
                  </a:cubicBezTo>
                  <a:cubicBezTo>
                    <a:pt x="6998" y="8509"/>
                    <a:pt x="7836" y="8092"/>
                    <a:pt x="8159" y="7392"/>
                  </a:cubicBezTo>
                  <a:cubicBezTo>
                    <a:pt x="8300" y="7092"/>
                    <a:pt x="8306" y="6945"/>
                    <a:pt x="8184" y="6945"/>
                  </a:cubicBezTo>
                  <a:cubicBezTo>
                    <a:pt x="8023" y="6945"/>
                    <a:pt x="7639" y="7202"/>
                    <a:pt x="7050" y="7698"/>
                  </a:cubicBezTo>
                  <a:cubicBezTo>
                    <a:pt x="6340" y="8297"/>
                    <a:pt x="5370" y="9059"/>
                    <a:pt x="4778" y="9727"/>
                  </a:cubicBezTo>
                  <a:cubicBezTo>
                    <a:pt x="5066" y="9257"/>
                    <a:pt x="5341" y="8815"/>
                    <a:pt x="5592" y="8415"/>
                  </a:cubicBezTo>
                  <a:cubicBezTo>
                    <a:pt x="5888" y="8098"/>
                    <a:pt x="6664" y="7302"/>
                    <a:pt x="7429" y="6843"/>
                  </a:cubicBezTo>
                  <a:cubicBezTo>
                    <a:pt x="8403" y="6255"/>
                    <a:pt x="8866" y="5834"/>
                    <a:pt x="8477" y="5677"/>
                  </a:cubicBezTo>
                  <a:cubicBezTo>
                    <a:pt x="8461" y="5670"/>
                    <a:pt x="8442" y="5667"/>
                    <a:pt x="8420" y="5667"/>
                  </a:cubicBezTo>
                  <a:cubicBezTo>
                    <a:pt x="8076" y="5667"/>
                    <a:pt x="7036" y="6473"/>
                    <a:pt x="6271" y="7347"/>
                  </a:cubicBezTo>
                  <a:cubicBezTo>
                    <a:pt x="6486" y="7013"/>
                    <a:pt x="6653" y="6756"/>
                    <a:pt x="6754" y="6606"/>
                  </a:cubicBezTo>
                  <a:cubicBezTo>
                    <a:pt x="6799" y="6539"/>
                    <a:pt x="6844" y="6463"/>
                    <a:pt x="6893" y="6383"/>
                  </a:cubicBezTo>
                  <a:cubicBezTo>
                    <a:pt x="7262" y="6094"/>
                    <a:pt x="8118" y="5388"/>
                    <a:pt x="8991" y="4487"/>
                  </a:cubicBezTo>
                  <a:cubicBezTo>
                    <a:pt x="9985" y="3459"/>
                    <a:pt x="10586" y="2380"/>
                    <a:pt x="10303" y="2380"/>
                  </a:cubicBezTo>
                  <a:cubicBezTo>
                    <a:pt x="10258" y="2380"/>
                    <a:pt x="10191" y="2407"/>
                    <a:pt x="10101" y="2465"/>
                  </a:cubicBezTo>
                  <a:cubicBezTo>
                    <a:pt x="9489" y="2859"/>
                    <a:pt x="7937" y="5242"/>
                    <a:pt x="6949" y="6289"/>
                  </a:cubicBezTo>
                  <a:cubicBezTo>
                    <a:pt x="7064" y="6094"/>
                    <a:pt x="7182" y="5876"/>
                    <a:pt x="7293" y="5656"/>
                  </a:cubicBezTo>
                  <a:cubicBezTo>
                    <a:pt x="7446" y="5458"/>
                    <a:pt x="7631" y="5266"/>
                    <a:pt x="7756" y="5078"/>
                  </a:cubicBezTo>
                  <a:cubicBezTo>
                    <a:pt x="7951" y="4790"/>
                    <a:pt x="8135" y="4494"/>
                    <a:pt x="8302" y="4191"/>
                  </a:cubicBezTo>
                  <a:cubicBezTo>
                    <a:pt x="8560" y="3715"/>
                    <a:pt x="8786" y="3214"/>
                    <a:pt x="8928" y="2692"/>
                  </a:cubicBezTo>
                  <a:cubicBezTo>
                    <a:pt x="9095" y="2069"/>
                    <a:pt x="9137" y="1436"/>
                    <a:pt x="8943" y="816"/>
                  </a:cubicBezTo>
                  <a:cubicBezTo>
                    <a:pt x="8898" y="688"/>
                    <a:pt x="8677" y="0"/>
                    <a:pt x="8443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32" name="Google Shape;343;p32">
              <a:extLst>
                <a:ext uri="{FF2B5EF4-FFF2-40B4-BE49-F238E27FC236}">
                  <a16:creationId xmlns:a16="http://schemas.microsoft.com/office/drawing/2014/main" id="{9309FDFB-5CD6-4FF5-97BA-3CA62FED38BA}"/>
                </a:ext>
              </a:extLst>
            </p:cNvPr>
            <p:cNvSpPr/>
            <p:nvPr/>
          </p:nvSpPr>
          <p:spPr>
            <a:xfrm>
              <a:off x="2668117" y="4007296"/>
              <a:ext cx="713429" cy="1147013"/>
            </a:xfrm>
            <a:custGeom>
              <a:avLst/>
              <a:gdLst/>
              <a:ahLst/>
              <a:cxnLst/>
              <a:rect l="l" t="t" r="r" b="b"/>
              <a:pathLst>
                <a:path w="10585" h="17018" extrusionOk="0">
                  <a:moveTo>
                    <a:pt x="8444" y="0"/>
                  </a:moveTo>
                  <a:cubicBezTo>
                    <a:pt x="8400" y="0"/>
                    <a:pt x="8355" y="24"/>
                    <a:pt x="8311" y="81"/>
                  </a:cubicBezTo>
                  <a:cubicBezTo>
                    <a:pt x="8266" y="140"/>
                    <a:pt x="8252" y="213"/>
                    <a:pt x="8242" y="286"/>
                  </a:cubicBezTo>
                  <a:cubicBezTo>
                    <a:pt x="8127" y="982"/>
                    <a:pt x="8193" y="1668"/>
                    <a:pt x="8158" y="2367"/>
                  </a:cubicBezTo>
                  <a:cubicBezTo>
                    <a:pt x="8102" y="3411"/>
                    <a:pt x="7483" y="5014"/>
                    <a:pt x="7205" y="5690"/>
                  </a:cubicBezTo>
                  <a:cubicBezTo>
                    <a:pt x="7145" y="5794"/>
                    <a:pt x="7069" y="5919"/>
                    <a:pt x="6982" y="6069"/>
                  </a:cubicBezTo>
                  <a:cubicBezTo>
                    <a:pt x="7434" y="4879"/>
                    <a:pt x="7316" y="3282"/>
                    <a:pt x="6898" y="2889"/>
                  </a:cubicBezTo>
                  <a:cubicBezTo>
                    <a:pt x="6827" y="2822"/>
                    <a:pt x="6769" y="2791"/>
                    <a:pt x="6725" y="2791"/>
                  </a:cubicBezTo>
                  <a:cubicBezTo>
                    <a:pt x="6450" y="2791"/>
                    <a:pt x="6650" y="3968"/>
                    <a:pt x="6791" y="5004"/>
                  </a:cubicBezTo>
                  <a:cubicBezTo>
                    <a:pt x="6895" y="5783"/>
                    <a:pt x="6766" y="6316"/>
                    <a:pt x="6662" y="6594"/>
                  </a:cubicBezTo>
                  <a:cubicBezTo>
                    <a:pt x="6467" y="6918"/>
                    <a:pt x="6245" y="7283"/>
                    <a:pt x="6018" y="7652"/>
                  </a:cubicBezTo>
                  <a:cubicBezTo>
                    <a:pt x="5980" y="7700"/>
                    <a:pt x="5941" y="7749"/>
                    <a:pt x="5907" y="7798"/>
                  </a:cubicBezTo>
                  <a:cubicBezTo>
                    <a:pt x="6029" y="7548"/>
                    <a:pt x="6143" y="7273"/>
                    <a:pt x="6196" y="7022"/>
                  </a:cubicBezTo>
                  <a:cubicBezTo>
                    <a:pt x="6350" y="6319"/>
                    <a:pt x="5971" y="4728"/>
                    <a:pt x="5400" y="4728"/>
                  </a:cubicBezTo>
                  <a:cubicBezTo>
                    <a:pt x="5392" y="4728"/>
                    <a:pt x="5383" y="4729"/>
                    <a:pt x="5374" y="4729"/>
                  </a:cubicBezTo>
                  <a:cubicBezTo>
                    <a:pt x="4793" y="4778"/>
                    <a:pt x="5472" y="5770"/>
                    <a:pt x="5705" y="6764"/>
                  </a:cubicBezTo>
                  <a:cubicBezTo>
                    <a:pt x="5865" y="7447"/>
                    <a:pt x="5674" y="8066"/>
                    <a:pt x="5538" y="8386"/>
                  </a:cubicBezTo>
                  <a:cubicBezTo>
                    <a:pt x="5524" y="8417"/>
                    <a:pt x="5511" y="8445"/>
                    <a:pt x="5500" y="8476"/>
                  </a:cubicBezTo>
                  <a:cubicBezTo>
                    <a:pt x="5392" y="8643"/>
                    <a:pt x="5288" y="8803"/>
                    <a:pt x="5187" y="8956"/>
                  </a:cubicBezTo>
                  <a:cubicBezTo>
                    <a:pt x="4954" y="9311"/>
                    <a:pt x="4731" y="9645"/>
                    <a:pt x="4519" y="9976"/>
                  </a:cubicBezTo>
                  <a:cubicBezTo>
                    <a:pt x="4748" y="9572"/>
                    <a:pt x="5027" y="8998"/>
                    <a:pt x="5152" y="8431"/>
                  </a:cubicBezTo>
                  <a:cubicBezTo>
                    <a:pt x="5378" y="7384"/>
                    <a:pt x="5051" y="6246"/>
                    <a:pt x="4589" y="5971"/>
                  </a:cubicBezTo>
                  <a:cubicBezTo>
                    <a:pt x="4559" y="5953"/>
                    <a:pt x="4532" y="5945"/>
                    <a:pt x="4510" y="5945"/>
                  </a:cubicBezTo>
                  <a:cubicBezTo>
                    <a:pt x="4185" y="5945"/>
                    <a:pt x="4605" y="7705"/>
                    <a:pt x="4651" y="8671"/>
                  </a:cubicBezTo>
                  <a:cubicBezTo>
                    <a:pt x="4689" y="9447"/>
                    <a:pt x="4397" y="10112"/>
                    <a:pt x="4251" y="10390"/>
                  </a:cubicBezTo>
                  <a:cubicBezTo>
                    <a:pt x="3955" y="10856"/>
                    <a:pt x="3666" y="11315"/>
                    <a:pt x="3367" y="11806"/>
                  </a:cubicBezTo>
                  <a:cubicBezTo>
                    <a:pt x="3587" y="11235"/>
                    <a:pt x="3767" y="10470"/>
                    <a:pt x="3917" y="9708"/>
                  </a:cubicBezTo>
                  <a:cubicBezTo>
                    <a:pt x="4143" y="8539"/>
                    <a:pt x="3674" y="7614"/>
                    <a:pt x="3197" y="7513"/>
                  </a:cubicBezTo>
                  <a:cubicBezTo>
                    <a:pt x="3169" y="7506"/>
                    <a:pt x="3144" y="7503"/>
                    <a:pt x="3121" y="7503"/>
                  </a:cubicBezTo>
                  <a:cubicBezTo>
                    <a:pt x="2759" y="7503"/>
                    <a:pt x="3043" y="8287"/>
                    <a:pt x="3304" y="9774"/>
                  </a:cubicBezTo>
                  <a:cubicBezTo>
                    <a:pt x="3507" y="10905"/>
                    <a:pt x="3253" y="11824"/>
                    <a:pt x="3096" y="12251"/>
                  </a:cubicBezTo>
                  <a:cubicBezTo>
                    <a:pt x="2970" y="12457"/>
                    <a:pt x="2842" y="12672"/>
                    <a:pt x="2710" y="12892"/>
                  </a:cubicBezTo>
                  <a:cubicBezTo>
                    <a:pt x="2560" y="13145"/>
                    <a:pt x="2418" y="13427"/>
                    <a:pt x="2282" y="13719"/>
                  </a:cubicBezTo>
                  <a:cubicBezTo>
                    <a:pt x="2288" y="13427"/>
                    <a:pt x="2302" y="12999"/>
                    <a:pt x="2309" y="12526"/>
                  </a:cubicBezTo>
                  <a:cubicBezTo>
                    <a:pt x="2320" y="12001"/>
                    <a:pt x="2348" y="11482"/>
                    <a:pt x="2439" y="10960"/>
                  </a:cubicBezTo>
                  <a:cubicBezTo>
                    <a:pt x="2539" y="10362"/>
                    <a:pt x="2591" y="9590"/>
                    <a:pt x="2108" y="9127"/>
                  </a:cubicBezTo>
                  <a:cubicBezTo>
                    <a:pt x="2023" y="9044"/>
                    <a:pt x="1930" y="9000"/>
                    <a:pt x="1838" y="9000"/>
                  </a:cubicBezTo>
                  <a:cubicBezTo>
                    <a:pt x="1753" y="9000"/>
                    <a:pt x="1668" y="9038"/>
                    <a:pt x="1593" y="9117"/>
                  </a:cubicBezTo>
                  <a:cubicBezTo>
                    <a:pt x="1495" y="9221"/>
                    <a:pt x="1464" y="9364"/>
                    <a:pt x="1447" y="9502"/>
                  </a:cubicBezTo>
                  <a:cubicBezTo>
                    <a:pt x="1356" y="10271"/>
                    <a:pt x="1583" y="11096"/>
                    <a:pt x="1711" y="11851"/>
                  </a:cubicBezTo>
                  <a:cubicBezTo>
                    <a:pt x="1867" y="12784"/>
                    <a:pt x="2087" y="13545"/>
                    <a:pt x="2198" y="13900"/>
                  </a:cubicBezTo>
                  <a:cubicBezTo>
                    <a:pt x="2076" y="14168"/>
                    <a:pt x="1962" y="14443"/>
                    <a:pt x="1857" y="14711"/>
                  </a:cubicBezTo>
                  <a:cubicBezTo>
                    <a:pt x="1829" y="14669"/>
                    <a:pt x="1781" y="14592"/>
                    <a:pt x="1683" y="14443"/>
                  </a:cubicBezTo>
                  <a:cubicBezTo>
                    <a:pt x="1478" y="14127"/>
                    <a:pt x="1262" y="12262"/>
                    <a:pt x="1029" y="11392"/>
                  </a:cubicBezTo>
                  <a:cubicBezTo>
                    <a:pt x="889" y="10874"/>
                    <a:pt x="543" y="10504"/>
                    <a:pt x="295" y="10504"/>
                  </a:cubicBezTo>
                  <a:cubicBezTo>
                    <a:pt x="125" y="10504"/>
                    <a:pt x="0" y="10679"/>
                    <a:pt x="20" y="11100"/>
                  </a:cubicBezTo>
                  <a:cubicBezTo>
                    <a:pt x="72" y="12129"/>
                    <a:pt x="1440" y="14193"/>
                    <a:pt x="1440" y="14193"/>
                  </a:cubicBezTo>
                  <a:lnTo>
                    <a:pt x="1826" y="14791"/>
                  </a:lnTo>
                  <a:cubicBezTo>
                    <a:pt x="1416" y="15859"/>
                    <a:pt x="1151" y="16799"/>
                    <a:pt x="1151" y="16799"/>
                  </a:cubicBezTo>
                  <a:lnTo>
                    <a:pt x="1474" y="17017"/>
                  </a:lnTo>
                  <a:cubicBezTo>
                    <a:pt x="1474" y="17017"/>
                    <a:pt x="1391" y="16325"/>
                    <a:pt x="1954" y="14878"/>
                  </a:cubicBezTo>
                  <a:cubicBezTo>
                    <a:pt x="2024" y="14833"/>
                    <a:pt x="2184" y="14749"/>
                    <a:pt x="2539" y="14628"/>
                  </a:cubicBezTo>
                  <a:cubicBezTo>
                    <a:pt x="3674" y="14245"/>
                    <a:pt x="5294" y="14648"/>
                    <a:pt x="6081" y="13510"/>
                  </a:cubicBezTo>
                  <a:cubicBezTo>
                    <a:pt x="6272" y="13236"/>
                    <a:pt x="6265" y="12811"/>
                    <a:pt x="5896" y="12725"/>
                  </a:cubicBezTo>
                  <a:cubicBezTo>
                    <a:pt x="5854" y="12715"/>
                    <a:pt x="5809" y="12710"/>
                    <a:pt x="5764" y="12710"/>
                  </a:cubicBezTo>
                  <a:cubicBezTo>
                    <a:pt x="5526" y="12710"/>
                    <a:pt x="5256" y="12834"/>
                    <a:pt x="5076" y="12954"/>
                  </a:cubicBezTo>
                  <a:cubicBezTo>
                    <a:pt x="4355" y="13427"/>
                    <a:pt x="3760" y="13960"/>
                    <a:pt x="2922" y="14231"/>
                  </a:cubicBezTo>
                  <a:cubicBezTo>
                    <a:pt x="2884" y="14245"/>
                    <a:pt x="2338" y="14471"/>
                    <a:pt x="2055" y="14628"/>
                  </a:cubicBezTo>
                  <a:cubicBezTo>
                    <a:pt x="2135" y="14429"/>
                    <a:pt x="2230" y="14220"/>
                    <a:pt x="2338" y="13995"/>
                  </a:cubicBezTo>
                  <a:cubicBezTo>
                    <a:pt x="2595" y="13744"/>
                    <a:pt x="2873" y="13507"/>
                    <a:pt x="3165" y="13298"/>
                  </a:cubicBezTo>
                  <a:cubicBezTo>
                    <a:pt x="3945" y="12749"/>
                    <a:pt x="4944" y="12578"/>
                    <a:pt x="5761" y="12074"/>
                  </a:cubicBezTo>
                  <a:cubicBezTo>
                    <a:pt x="6008" y="11923"/>
                    <a:pt x="6463" y="11260"/>
                    <a:pt x="5869" y="11260"/>
                  </a:cubicBezTo>
                  <a:cubicBezTo>
                    <a:pt x="5860" y="11260"/>
                    <a:pt x="5851" y="11260"/>
                    <a:pt x="5841" y="11260"/>
                  </a:cubicBezTo>
                  <a:cubicBezTo>
                    <a:pt x="5559" y="11270"/>
                    <a:pt x="5141" y="11573"/>
                    <a:pt x="4888" y="11698"/>
                  </a:cubicBezTo>
                  <a:cubicBezTo>
                    <a:pt x="4167" y="12046"/>
                    <a:pt x="3423" y="12432"/>
                    <a:pt x="2852" y="13003"/>
                  </a:cubicBezTo>
                  <a:cubicBezTo>
                    <a:pt x="2887" y="12943"/>
                    <a:pt x="2922" y="12877"/>
                    <a:pt x="2956" y="12815"/>
                  </a:cubicBezTo>
                  <a:cubicBezTo>
                    <a:pt x="3120" y="12669"/>
                    <a:pt x="3868" y="11994"/>
                    <a:pt x="4835" y="11371"/>
                  </a:cubicBezTo>
                  <a:cubicBezTo>
                    <a:pt x="5935" y="10665"/>
                    <a:pt x="6961" y="10289"/>
                    <a:pt x="7121" y="9778"/>
                  </a:cubicBezTo>
                  <a:cubicBezTo>
                    <a:pt x="7163" y="9644"/>
                    <a:pt x="7104" y="9584"/>
                    <a:pt x="6972" y="9584"/>
                  </a:cubicBezTo>
                  <a:cubicBezTo>
                    <a:pt x="6599" y="9584"/>
                    <a:pt x="5642" y="10067"/>
                    <a:pt x="4724" y="10748"/>
                  </a:cubicBezTo>
                  <a:cubicBezTo>
                    <a:pt x="4032" y="11263"/>
                    <a:pt x="3552" y="11851"/>
                    <a:pt x="3266" y="12275"/>
                  </a:cubicBezTo>
                  <a:cubicBezTo>
                    <a:pt x="3621" y="11652"/>
                    <a:pt x="3993" y="11030"/>
                    <a:pt x="4352" y="10432"/>
                  </a:cubicBezTo>
                  <a:cubicBezTo>
                    <a:pt x="4564" y="10139"/>
                    <a:pt x="5156" y="9402"/>
                    <a:pt x="5970" y="9005"/>
                  </a:cubicBezTo>
                  <a:cubicBezTo>
                    <a:pt x="6999" y="8508"/>
                    <a:pt x="7834" y="8094"/>
                    <a:pt x="8162" y="7391"/>
                  </a:cubicBezTo>
                  <a:cubicBezTo>
                    <a:pt x="8302" y="7090"/>
                    <a:pt x="8308" y="6944"/>
                    <a:pt x="8186" y="6944"/>
                  </a:cubicBezTo>
                  <a:cubicBezTo>
                    <a:pt x="8025" y="6944"/>
                    <a:pt x="7641" y="7201"/>
                    <a:pt x="7052" y="7697"/>
                  </a:cubicBezTo>
                  <a:cubicBezTo>
                    <a:pt x="6342" y="8296"/>
                    <a:pt x="5371" y="9061"/>
                    <a:pt x="4780" y="9725"/>
                  </a:cubicBezTo>
                  <a:cubicBezTo>
                    <a:pt x="5069" y="9256"/>
                    <a:pt x="5344" y="8813"/>
                    <a:pt x="5591" y="8417"/>
                  </a:cubicBezTo>
                  <a:cubicBezTo>
                    <a:pt x="5890" y="8097"/>
                    <a:pt x="6665" y="7300"/>
                    <a:pt x="7431" y="6841"/>
                  </a:cubicBezTo>
                  <a:cubicBezTo>
                    <a:pt x="8401" y="6257"/>
                    <a:pt x="8868" y="5836"/>
                    <a:pt x="8478" y="5676"/>
                  </a:cubicBezTo>
                  <a:cubicBezTo>
                    <a:pt x="8462" y="5669"/>
                    <a:pt x="8443" y="5666"/>
                    <a:pt x="8422" y="5666"/>
                  </a:cubicBezTo>
                  <a:cubicBezTo>
                    <a:pt x="8078" y="5666"/>
                    <a:pt x="7038" y="6472"/>
                    <a:pt x="6272" y="7346"/>
                  </a:cubicBezTo>
                  <a:cubicBezTo>
                    <a:pt x="6488" y="7012"/>
                    <a:pt x="6655" y="6754"/>
                    <a:pt x="6752" y="6605"/>
                  </a:cubicBezTo>
                  <a:cubicBezTo>
                    <a:pt x="6801" y="6538"/>
                    <a:pt x="6847" y="6462"/>
                    <a:pt x="6895" y="6382"/>
                  </a:cubicBezTo>
                  <a:cubicBezTo>
                    <a:pt x="7261" y="6093"/>
                    <a:pt x="8120" y="5387"/>
                    <a:pt x="8989" y="4489"/>
                  </a:cubicBezTo>
                  <a:cubicBezTo>
                    <a:pt x="9987" y="3459"/>
                    <a:pt x="10585" y="2379"/>
                    <a:pt x="10302" y="2379"/>
                  </a:cubicBezTo>
                  <a:cubicBezTo>
                    <a:pt x="10257" y="2379"/>
                    <a:pt x="10190" y="2406"/>
                    <a:pt x="10100" y="2464"/>
                  </a:cubicBezTo>
                  <a:cubicBezTo>
                    <a:pt x="9487" y="2857"/>
                    <a:pt x="7939" y="5240"/>
                    <a:pt x="6951" y="6292"/>
                  </a:cubicBezTo>
                  <a:cubicBezTo>
                    <a:pt x="7065" y="6093"/>
                    <a:pt x="7181" y="5874"/>
                    <a:pt x="7295" y="5655"/>
                  </a:cubicBezTo>
                  <a:cubicBezTo>
                    <a:pt x="7449" y="5457"/>
                    <a:pt x="7629" y="5265"/>
                    <a:pt x="7758" y="5077"/>
                  </a:cubicBezTo>
                  <a:cubicBezTo>
                    <a:pt x="7953" y="4789"/>
                    <a:pt x="8137" y="4496"/>
                    <a:pt x="8300" y="4190"/>
                  </a:cubicBezTo>
                  <a:cubicBezTo>
                    <a:pt x="8562" y="3713"/>
                    <a:pt x="8788" y="3216"/>
                    <a:pt x="8927" y="2690"/>
                  </a:cubicBezTo>
                  <a:cubicBezTo>
                    <a:pt x="9098" y="2067"/>
                    <a:pt x="9139" y="1435"/>
                    <a:pt x="8941" y="818"/>
                  </a:cubicBezTo>
                  <a:cubicBezTo>
                    <a:pt x="8900" y="687"/>
                    <a:pt x="8679" y="0"/>
                    <a:pt x="8444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135" name="文本框 134">
            <a:extLst>
              <a:ext uri="{FF2B5EF4-FFF2-40B4-BE49-F238E27FC236}">
                <a16:creationId xmlns:a16="http://schemas.microsoft.com/office/drawing/2014/main" id="{AF6E95D9-ACA6-4E64-84E1-D15AE60A05FE}"/>
              </a:ext>
            </a:extLst>
          </p:cNvPr>
          <p:cNvSpPr txBox="1"/>
          <p:nvPr/>
        </p:nvSpPr>
        <p:spPr>
          <a:xfrm>
            <a:off x="5053238" y="993768"/>
            <a:ext cx="20855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i="1" spc="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THE PART TWO</a:t>
            </a:r>
            <a:endParaRPr lang="zh-CN" altLang="en-US" sz="900" i="1" spc="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CC3832E9-F678-4C62-8928-3682B093C758}"/>
              </a:ext>
            </a:extLst>
          </p:cNvPr>
          <p:cNvGrpSpPr/>
          <p:nvPr/>
        </p:nvGrpSpPr>
        <p:grpSpPr>
          <a:xfrm>
            <a:off x="950963" y="1706181"/>
            <a:ext cx="10290094" cy="4438582"/>
            <a:chOff x="950963" y="1706181"/>
            <a:chExt cx="10290094" cy="4438582"/>
          </a:xfrm>
        </p:grpSpPr>
        <p:sp>
          <p:nvSpPr>
            <p:cNvPr id="19" name="Google Shape;359;p49">
              <a:extLst>
                <a:ext uri="{FF2B5EF4-FFF2-40B4-BE49-F238E27FC236}">
                  <a16:creationId xmlns:a16="http://schemas.microsoft.com/office/drawing/2014/main" id="{6F59A30F-165A-4AB9-A263-AF1A0F4682A1}"/>
                </a:ext>
              </a:extLst>
            </p:cNvPr>
            <p:cNvSpPr txBox="1">
              <a:spLocks/>
            </p:cNvSpPr>
            <p:nvPr/>
          </p:nvSpPr>
          <p:spPr>
            <a:xfrm>
              <a:off x="951012" y="4385500"/>
              <a:ext cx="2990800" cy="5608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33" tIns="121900" rIns="121900" bIns="121900" anchor="ctr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urier Prime"/>
                <a:buNone/>
                <a:defRPr sz="2400" b="1" i="0" u="none" strike="noStrike" cap="none">
                  <a:solidFill>
                    <a:srgbClr val="000000"/>
                  </a:solidFill>
                  <a:latin typeface="Courier Prime"/>
                  <a:ea typeface="Courier Prime"/>
                  <a:cs typeface="Courier Prime"/>
                  <a:sym typeface="Courier Prime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ourier Prime"/>
                <a:buNone/>
                <a:defRPr sz="2400" b="1" i="0" u="none" strike="noStrike" cap="none">
                  <a:solidFill>
                    <a:srgbClr val="000000"/>
                  </a:solidFill>
                  <a:latin typeface="Courier Prime"/>
                  <a:ea typeface="Courier Prime"/>
                  <a:cs typeface="Courier Prime"/>
                  <a:sym typeface="Courier Prime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ourier Prime"/>
                <a:buNone/>
                <a:defRPr sz="2400" b="1" i="0" u="none" strike="noStrike" cap="none">
                  <a:solidFill>
                    <a:srgbClr val="000000"/>
                  </a:solidFill>
                  <a:latin typeface="Courier Prime"/>
                  <a:ea typeface="Courier Prime"/>
                  <a:cs typeface="Courier Prime"/>
                  <a:sym typeface="Courier Prime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ourier Prime"/>
                <a:buNone/>
                <a:defRPr sz="2400" b="1" i="0" u="none" strike="noStrike" cap="none">
                  <a:solidFill>
                    <a:srgbClr val="000000"/>
                  </a:solidFill>
                  <a:latin typeface="Courier Prime"/>
                  <a:ea typeface="Courier Prime"/>
                  <a:cs typeface="Courier Prime"/>
                  <a:sym typeface="Courier Prime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ourier Prime"/>
                <a:buNone/>
                <a:defRPr sz="2400" b="1" i="0" u="none" strike="noStrike" cap="none">
                  <a:solidFill>
                    <a:srgbClr val="000000"/>
                  </a:solidFill>
                  <a:latin typeface="Courier Prime"/>
                  <a:ea typeface="Courier Prime"/>
                  <a:cs typeface="Courier Prime"/>
                  <a:sym typeface="Courier Prime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ourier Prime"/>
                <a:buNone/>
                <a:defRPr sz="2400" b="1" i="0" u="none" strike="noStrike" cap="none">
                  <a:solidFill>
                    <a:srgbClr val="000000"/>
                  </a:solidFill>
                  <a:latin typeface="Courier Prime"/>
                  <a:ea typeface="Courier Prime"/>
                  <a:cs typeface="Courier Prime"/>
                  <a:sym typeface="Courier Prime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ourier Prime"/>
                <a:buNone/>
                <a:defRPr sz="2400" b="1" i="0" u="none" strike="noStrike" cap="none">
                  <a:solidFill>
                    <a:srgbClr val="000000"/>
                  </a:solidFill>
                  <a:latin typeface="Courier Prime"/>
                  <a:ea typeface="Courier Prime"/>
                  <a:cs typeface="Courier Prime"/>
                  <a:sym typeface="Courier Prime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ourier Prime"/>
                <a:buNone/>
                <a:defRPr sz="2400" b="1" i="0" u="none" strike="noStrike" cap="none">
                  <a:solidFill>
                    <a:srgbClr val="000000"/>
                  </a:solidFill>
                  <a:latin typeface="Courier Prime"/>
                  <a:ea typeface="Courier Prime"/>
                  <a:cs typeface="Courier Prime"/>
                  <a:sym typeface="Courier Prime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ourier Prime"/>
                <a:buNone/>
                <a:defRPr sz="2400" b="1" i="0" u="none" strike="noStrike" cap="none">
                  <a:solidFill>
                    <a:srgbClr val="000000"/>
                  </a:solidFill>
                  <a:latin typeface="Courier Prime"/>
                  <a:ea typeface="Courier Prime"/>
                  <a:cs typeface="Courier Prime"/>
                  <a:sym typeface="Courier Prime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urier Prime"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Google Shape;360;p49">
              <a:extLst>
                <a:ext uri="{FF2B5EF4-FFF2-40B4-BE49-F238E27FC236}">
                  <a16:creationId xmlns:a16="http://schemas.microsoft.com/office/drawing/2014/main" id="{C9D03E03-0FD1-4353-8158-8BCA4985BAC1}"/>
                </a:ext>
              </a:extLst>
            </p:cNvPr>
            <p:cNvSpPr txBox="1">
              <a:spLocks/>
            </p:cNvSpPr>
            <p:nvPr/>
          </p:nvSpPr>
          <p:spPr>
            <a:xfrm>
              <a:off x="4600591" y="4385500"/>
              <a:ext cx="2990800" cy="5608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33" tIns="121900" rIns="121900" bIns="121900" anchor="ctr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urier Prime"/>
                <a:buNone/>
                <a:defRPr sz="2400" b="1" i="0" u="none" strike="noStrike" cap="none">
                  <a:solidFill>
                    <a:srgbClr val="000000"/>
                  </a:solidFill>
                  <a:latin typeface="Courier Prime"/>
                  <a:ea typeface="Courier Prime"/>
                  <a:cs typeface="Courier Prime"/>
                  <a:sym typeface="Courier Prime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ourier Prime"/>
                <a:buNone/>
                <a:defRPr sz="2400" b="1" i="0" u="none" strike="noStrike" cap="none">
                  <a:solidFill>
                    <a:srgbClr val="000000"/>
                  </a:solidFill>
                  <a:latin typeface="Courier Prime"/>
                  <a:ea typeface="Courier Prime"/>
                  <a:cs typeface="Courier Prime"/>
                  <a:sym typeface="Courier Prime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ourier Prime"/>
                <a:buNone/>
                <a:defRPr sz="2400" b="1" i="0" u="none" strike="noStrike" cap="none">
                  <a:solidFill>
                    <a:srgbClr val="000000"/>
                  </a:solidFill>
                  <a:latin typeface="Courier Prime"/>
                  <a:ea typeface="Courier Prime"/>
                  <a:cs typeface="Courier Prime"/>
                  <a:sym typeface="Courier Prime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ourier Prime"/>
                <a:buNone/>
                <a:defRPr sz="2400" b="1" i="0" u="none" strike="noStrike" cap="none">
                  <a:solidFill>
                    <a:srgbClr val="000000"/>
                  </a:solidFill>
                  <a:latin typeface="Courier Prime"/>
                  <a:ea typeface="Courier Prime"/>
                  <a:cs typeface="Courier Prime"/>
                  <a:sym typeface="Courier Prime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ourier Prime"/>
                <a:buNone/>
                <a:defRPr sz="2400" b="1" i="0" u="none" strike="noStrike" cap="none">
                  <a:solidFill>
                    <a:srgbClr val="000000"/>
                  </a:solidFill>
                  <a:latin typeface="Courier Prime"/>
                  <a:ea typeface="Courier Prime"/>
                  <a:cs typeface="Courier Prime"/>
                  <a:sym typeface="Courier Prime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ourier Prime"/>
                <a:buNone/>
                <a:defRPr sz="2400" b="1" i="0" u="none" strike="noStrike" cap="none">
                  <a:solidFill>
                    <a:srgbClr val="000000"/>
                  </a:solidFill>
                  <a:latin typeface="Courier Prime"/>
                  <a:ea typeface="Courier Prime"/>
                  <a:cs typeface="Courier Prime"/>
                  <a:sym typeface="Courier Prime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ourier Prime"/>
                <a:buNone/>
                <a:defRPr sz="2400" b="1" i="0" u="none" strike="noStrike" cap="none">
                  <a:solidFill>
                    <a:srgbClr val="000000"/>
                  </a:solidFill>
                  <a:latin typeface="Courier Prime"/>
                  <a:ea typeface="Courier Prime"/>
                  <a:cs typeface="Courier Prime"/>
                  <a:sym typeface="Courier Prime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ourier Prime"/>
                <a:buNone/>
                <a:defRPr sz="2400" b="1" i="0" u="none" strike="noStrike" cap="none">
                  <a:solidFill>
                    <a:srgbClr val="000000"/>
                  </a:solidFill>
                  <a:latin typeface="Courier Prime"/>
                  <a:ea typeface="Courier Prime"/>
                  <a:cs typeface="Courier Prime"/>
                  <a:sym typeface="Courier Prime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ourier Prime"/>
                <a:buNone/>
                <a:defRPr sz="2400" b="1" i="0" u="none" strike="noStrike" cap="none">
                  <a:solidFill>
                    <a:srgbClr val="000000"/>
                  </a:solidFill>
                  <a:latin typeface="Courier Prime"/>
                  <a:ea typeface="Courier Prime"/>
                  <a:cs typeface="Courier Prime"/>
                  <a:sym typeface="Courier Prime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urier Prime"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Google Shape;361;p49">
              <a:extLst>
                <a:ext uri="{FF2B5EF4-FFF2-40B4-BE49-F238E27FC236}">
                  <a16:creationId xmlns:a16="http://schemas.microsoft.com/office/drawing/2014/main" id="{83D65927-E6C7-4A50-8AC6-DB381DB360B0}"/>
                </a:ext>
              </a:extLst>
            </p:cNvPr>
            <p:cNvSpPr txBox="1">
              <a:spLocks/>
            </p:cNvSpPr>
            <p:nvPr/>
          </p:nvSpPr>
          <p:spPr>
            <a:xfrm>
              <a:off x="950963" y="4945963"/>
              <a:ext cx="2990800" cy="1198800"/>
            </a:xfrm>
            <a:prstGeom prst="rect">
              <a:avLst/>
            </a:prstGeom>
            <a:solidFill>
              <a:srgbClr val="FFFFFF">
                <a:alpha val="25140"/>
              </a:srgb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33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mfortaa"/>
                <a:buNone/>
                <a:defRPr sz="1867" b="0" i="0" u="none" strike="noStrike" cap="non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mfortaa"/>
                <a:buNone/>
                <a:defRPr sz="1867" b="0" i="0" u="none" strike="noStrike" cap="non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mfortaa"/>
                <a:buNone/>
                <a:defRPr sz="1867" b="0" i="0" u="none" strike="noStrike" cap="non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mfortaa"/>
                <a:buNone/>
                <a:defRPr sz="1867" b="0" i="0" u="none" strike="noStrike" cap="non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mfortaa"/>
                <a:buNone/>
                <a:defRPr sz="1867" b="0" i="0" u="none" strike="noStrike" cap="non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mfortaa"/>
                <a:buNone/>
                <a:defRPr sz="1867" b="0" i="0" u="none" strike="noStrike" cap="non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mfortaa"/>
                <a:buNone/>
                <a:defRPr sz="1867" b="0" i="0" u="none" strike="noStrike" cap="non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mfortaa"/>
                <a:buNone/>
                <a:defRPr sz="1867" b="0" i="0" u="none" strike="noStrike" cap="non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mfortaa"/>
                <a:buNone/>
                <a:defRPr sz="1867" b="0" i="0" u="none" strike="noStrike" cap="non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mfortaa"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Google Shape;362;p49">
              <a:extLst>
                <a:ext uri="{FF2B5EF4-FFF2-40B4-BE49-F238E27FC236}">
                  <a16:creationId xmlns:a16="http://schemas.microsoft.com/office/drawing/2014/main" id="{5A6B6D92-FDBD-4A9A-B744-88481EEA55AC}"/>
                </a:ext>
              </a:extLst>
            </p:cNvPr>
            <p:cNvSpPr txBox="1">
              <a:spLocks/>
            </p:cNvSpPr>
            <p:nvPr/>
          </p:nvSpPr>
          <p:spPr>
            <a:xfrm>
              <a:off x="4600541" y="4945963"/>
              <a:ext cx="2990800" cy="1198800"/>
            </a:xfrm>
            <a:prstGeom prst="rect">
              <a:avLst/>
            </a:prstGeom>
            <a:solidFill>
              <a:srgbClr val="FFFFFF">
                <a:alpha val="25140"/>
              </a:srgb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33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mfortaa"/>
                <a:buNone/>
                <a:defRPr sz="1867" b="0" i="0" u="none" strike="noStrike" cap="non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mfortaa"/>
                <a:buNone/>
                <a:defRPr sz="1867" b="0" i="0" u="none" strike="noStrike" cap="non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mfortaa"/>
                <a:buNone/>
                <a:defRPr sz="1867" b="0" i="0" u="none" strike="noStrike" cap="non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mfortaa"/>
                <a:buNone/>
                <a:defRPr sz="1867" b="0" i="0" u="none" strike="noStrike" cap="non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mfortaa"/>
                <a:buNone/>
                <a:defRPr sz="1867" b="0" i="0" u="none" strike="noStrike" cap="non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mfortaa"/>
                <a:buNone/>
                <a:defRPr sz="1867" b="0" i="0" u="none" strike="noStrike" cap="non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mfortaa"/>
                <a:buNone/>
                <a:defRPr sz="1867" b="0" i="0" u="none" strike="noStrike" cap="non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mfortaa"/>
                <a:buNone/>
                <a:defRPr sz="1867" b="0" i="0" u="none" strike="noStrike" cap="non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mfortaa"/>
                <a:buNone/>
                <a:defRPr sz="1867" b="0" i="0" u="none" strike="noStrike" cap="non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mfortaa"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Google Shape;363;p49">
              <a:extLst>
                <a:ext uri="{FF2B5EF4-FFF2-40B4-BE49-F238E27FC236}">
                  <a16:creationId xmlns:a16="http://schemas.microsoft.com/office/drawing/2014/main" id="{3751EC34-A60C-4A6F-AD47-317F2960F844}"/>
                </a:ext>
              </a:extLst>
            </p:cNvPr>
            <p:cNvSpPr txBox="1">
              <a:spLocks/>
            </p:cNvSpPr>
            <p:nvPr/>
          </p:nvSpPr>
          <p:spPr>
            <a:xfrm>
              <a:off x="8250257" y="4385500"/>
              <a:ext cx="2990800" cy="560800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33" tIns="121900" rIns="121900" bIns="121900" anchor="ctr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urier Prime"/>
                <a:buNone/>
                <a:defRPr sz="2400" b="1" i="0" u="none" strike="noStrike" cap="none">
                  <a:solidFill>
                    <a:srgbClr val="000000"/>
                  </a:solidFill>
                  <a:latin typeface="Courier Prime"/>
                  <a:ea typeface="Courier Prime"/>
                  <a:cs typeface="Courier Prime"/>
                  <a:sym typeface="Courier Prime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ourier Prime"/>
                <a:buNone/>
                <a:defRPr sz="2400" b="1" i="0" u="none" strike="noStrike" cap="none">
                  <a:solidFill>
                    <a:srgbClr val="000000"/>
                  </a:solidFill>
                  <a:latin typeface="Courier Prime"/>
                  <a:ea typeface="Courier Prime"/>
                  <a:cs typeface="Courier Prime"/>
                  <a:sym typeface="Courier Prime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ourier Prime"/>
                <a:buNone/>
                <a:defRPr sz="2400" b="1" i="0" u="none" strike="noStrike" cap="none">
                  <a:solidFill>
                    <a:srgbClr val="000000"/>
                  </a:solidFill>
                  <a:latin typeface="Courier Prime"/>
                  <a:ea typeface="Courier Prime"/>
                  <a:cs typeface="Courier Prime"/>
                  <a:sym typeface="Courier Prime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ourier Prime"/>
                <a:buNone/>
                <a:defRPr sz="2400" b="1" i="0" u="none" strike="noStrike" cap="none">
                  <a:solidFill>
                    <a:srgbClr val="000000"/>
                  </a:solidFill>
                  <a:latin typeface="Courier Prime"/>
                  <a:ea typeface="Courier Prime"/>
                  <a:cs typeface="Courier Prime"/>
                  <a:sym typeface="Courier Prime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ourier Prime"/>
                <a:buNone/>
                <a:defRPr sz="2400" b="1" i="0" u="none" strike="noStrike" cap="none">
                  <a:solidFill>
                    <a:srgbClr val="000000"/>
                  </a:solidFill>
                  <a:latin typeface="Courier Prime"/>
                  <a:ea typeface="Courier Prime"/>
                  <a:cs typeface="Courier Prime"/>
                  <a:sym typeface="Courier Prime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ourier Prime"/>
                <a:buNone/>
                <a:defRPr sz="2400" b="1" i="0" u="none" strike="noStrike" cap="none">
                  <a:solidFill>
                    <a:srgbClr val="000000"/>
                  </a:solidFill>
                  <a:latin typeface="Courier Prime"/>
                  <a:ea typeface="Courier Prime"/>
                  <a:cs typeface="Courier Prime"/>
                  <a:sym typeface="Courier Prime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ourier Prime"/>
                <a:buNone/>
                <a:defRPr sz="2400" b="1" i="0" u="none" strike="noStrike" cap="none">
                  <a:solidFill>
                    <a:srgbClr val="000000"/>
                  </a:solidFill>
                  <a:latin typeface="Courier Prime"/>
                  <a:ea typeface="Courier Prime"/>
                  <a:cs typeface="Courier Prime"/>
                  <a:sym typeface="Courier Prime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ourier Prime"/>
                <a:buNone/>
                <a:defRPr sz="2400" b="1" i="0" u="none" strike="noStrike" cap="none">
                  <a:solidFill>
                    <a:srgbClr val="000000"/>
                  </a:solidFill>
                  <a:latin typeface="Courier Prime"/>
                  <a:ea typeface="Courier Prime"/>
                  <a:cs typeface="Courier Prime"/>
                  <a:sym typeface="Courier Prime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ourier Prime"/>
                <a:buNone/>
                <a:defRPr sz="2400" b="1" i="0" u="none" strike="noStrike" cap="none">
                  <a:solidFill>
                    <a:srgbClr val="000000"/>
                  </a:solidFill>
                  <a:latin typeface="Courier Prime"/>
                  <a:ea typeface="Courier Prime"/>
                  <a:cs typeface="Courier Prime"/>
                  <a:sym typeface="Courier Prime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urier Prime"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Google Shape;364;p49">
              <a:extLst>
                <a:ext uri="{FF2B5EF4-FFF2-40B4-BE49-F238E27FC236}">
                  <a16:creationId xmlns:a16="http://schemas.microsoft.com/office/drawing/2014/main" id="{400C4A9B-20A4-4C12-9C75-F07BD521464F}"/>
                </a:ext>
              </a:extLst>
            </p:cNvPr>
            <p:cNvSpPr txBox="1">
              <a:spLocks/>
            </p:cNvSpPr>
            <p:nvPr/>
          </p:nvSpPr>
          <p:spPr>
            <a:xfrm>
              <a:off x="8250208" y="4945963"/>
              <a:ext cx="2990800" cy="1198800"/>
            </a:xfrm>
            <a:prstGeom prst="rect">
              <a:avLst/>
            </a:prstGeom>
            <a:solidFill>
              <a:srgbClr val="FFFFFF">
                <a:alpha val="25140"/>
              </a:srgb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33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mfortaa"/>
                <a:buNone/>
                <a:defRPr sz="1867" b="0" i="0" u="none" strike="noStrike" cap="none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mfortaa"/>
                <a:buNone/>
                <a:defRPr sz="1867" b="0" i="0" u="none" strike="noStrike" cap="non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mfortaa"/>
                <a:buNone/>
                <a:defRPr sz="1867" b="0" i="0" u="none" strike="noStrike" cap="non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mfortaa"/>
                <a:buNone/>
                <a:defRPr sz="1867" b="0" i="0" u="none" strike="noStrike" cap="non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mfortaa"/>
                <a:buNone/>
                <a:defRPr sz="1867" b="0" i="0" u="none" strike="noStrike" cap="non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mfortaa"/>
                <a:buNone/>
                <a:defRPr sz="1867" b="0" i="0" u="none" strike="noStrike" cap="non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mfortaa"/>
                <a:buNone/>
                <a:defRPr sz="1867" b="0" i="0" u="none" strike="noStrike" cap="non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mfortaa"/>
                <a:buNone/>
                <a:defRPr sz="1867" b="0" i="0" u="none" strike="noStrike" cap="non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mfortaa"/>
                <a:buNone/>
                <a:defRPr sz="1867" b="0" i="0" u="none" strike="noStrike" cap="non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omfortaa"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25" name="Google Shape;366;p49">
              <a:extLst>
                <a:ext uri="{FF2B5EF4-FFF2-40B4-BE49-F238E27FC236}">
                  <a16:creationId xmlns:a16="http://schemas.microsoft.com/office/drawing/2014/main" id="{DD13A958-27A9-48A2-80C9-A611247672AC}"/>
                </a:ext>
              </a:extLst>
            </p:cNvPr>
            <p:cNvCxnSpPr>
              <a:cxnSpLocks/>
              <a:stCxn id="19" idx="0"/>
              <a:endCxn id="29" idx="2"/>
            </p:cNvCxnSpPr>
            <p:nvPr/>
          </p:nvCxnSpPr>
          <p:spPr>
            <a:xfrm rot="-5400000">
              <a:off x="2931612" y="2443900"/>
              <a:ext cx="1456400" cy="2426800"/>
            </a:xfrm>
            <a:prstGeom prst="bentConnector2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368;p49">
              <a:extLst>
                <a:ext uri="{FF2B5EF4-FFF2-40B4-BE49-F238E27FC236}">
                  <a16:creationId xmlns:a16="http://schemas.microsoft.com/office/drawing/2014/main" id="{A55E5601-3287-4208-90E7-9C05E809E88D}"/>
                </a:ext>
              </a:extLst>
            </p:cNvPr>
            <p:cNvCxnSpPr>
              <a:cxnSpLocks/>
              <a:stCxn id="23" idx="0"/>
              <a:endCxn id="29" idx="6"/>
            </p:cNvCxnSpPr>
            <p:nvPr/>
          </p:nvCxnSpPr>
          <p:spPr>
            <a:xfrm rot="5400000" flipH="1">
              <a:off x="7804057" y="2443900"/>
              <a:ext cx="1456400" cy="2426800"/>
            </a:xfrm>
            <a:prstGeom prst="bentConnector2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369;p49">
              <a:extLst>
                <a:ext uri="{FF2B5EF4-FFF2-40B4-BE49-F238E27FC236}">
                  <a16:creationId xmlns:a16="http://schemas.microsoft.com/office/drawing/2014/main" id="{C715EA0E-29C1-4355-BDA5-C92C50DDAE32}"/>
                </a:ext>
              </a:extLst>
            </p:cNvPr>
            <p:cNvCxnSpPr>
              <a:cxnSpLocks/>
              <a:stCxn id="29" idx="4"/>
              <a:endCxn id="20" idx="0"/>
            </p:cNvCxnSpPr>
            <p:nvPr/>
          </p:nvCxnSpPr>
          <p:spPr>
            <a:xfrm>
              <a:off x="6095936" y="4151851"/>
              <a:ext cx="0" cy="2336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8" name="Google Shape;370;p49">
              <a:extLst>
                <a:ext uri="{FF2B5EF4-FFF2-40B4-BE49-F238E27FC236}">
                  <a16:creationId xmlns:a16="http://schemas.microsoft.com/office/drawing/2014/main" id="{D308D1F0-1753-44E9-8904-EFF270053F7B}"/>
                </a:ext>
              </a:extLst>
            </p:cNvPr>
            <p:cNvGrpSpPr/>
            <p:nvPr/>
          </p:nvGrpSpPr>
          <p:grpSpPr>
            <a:xfrm>
              <a:off x="4873102" y="1706181"/>
              <a:ext cx="2445671" cy="2445671"/>
              <a:chOff x="3654826" y="1279635"/>
              <a:chExt cx="1834253" cy="1834253"/>
            </a:xfrm>
          </p:grpSpPr>
          <p:sp>
            <p:nvSpPr>
              <p:cNvPr id="29" name="Google Shape;367;p49">
                <a:extLst>
                  <a:ext uri="{FF2B5EF4-FFF2-40B4-BE49-F238E27FC236}">
                    <a16:creationId xmlns:a16="http://schemas.microsoft.com/office/drawing/2014/main" id="{F803D36C-7C19-49B6-8EFE-8C834AD8A7E6}"/>
                  </a:ext>
                </a:extLst>
              </p:cNvPr>
              <p:cNvSpPr/>
              <p:nvPr/>
            </p:nvSpPr>
            <p:spPr>
              <a:xfrm>
                <a:off x="3654826" y="1279635"/>
                <a:ext cx="1834253" cy="1834253"/>
              </a:xfrm>
              <a:prstGeom prst="ellipse">
                <a:avLst/>
              </a:prstGeom>
              <a:solidFill>
                <a:srgbClr val="F7965C">
                  <a:alpha val="50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30" name="Google Shape;371;p49">
                <a:extLst>
                  <a:ext uri="{FF2B5EF4-FFF2-40B4-BE49-F238E27FC236}">
                    <a16:creationId xmlns:a16="http://schemas.microsoft.com/office/drawing/2014/main" id="{12B218EE-DED8-4EC2-A586-65A93C6A13CA}"/>
                  </a:ext>
                </a:extLst>
              </p:cNvPr>
              <p:cNvGrpSpPr/>
              <p:nvPr/>
            </p:nvGrpSpPr>
            <p:grpSpPr>
              <a:xfrm>
                <a:off x="4025995" y="1685747"/>
                <a:ext cx="1092079" cy="1092306"/>
                <a:chOff x="5049725" y="2027900"/>
                <a:chExt cx="481750" cy="481850"/>
              </a:xfrm>
            </p:grpSpPr>
            <p:sp>
              <p:nvSpPr>
                <p:cNvPr id="31" name="Google Shape;372;p49">
                  <a:extLst>
                    <a:ext uri="{FF2B5EF4-FFF2-40B4-BE49-F238E27FC236}">
                      <a16:creationId xmlns:a16="http://schemas.microsoft.com/office/drawing/2014/main" id="{6385BFC2-3CE1-4342-A1E3-A3A54A2AE44D}"/>
                    </a:ext>
                  </a:extLst>
                </p:cNvPr>
                <p:cNvSpPr/>
                <p:nvPr/>
              </p:nvSpPr>
              <p:spPr>
                <a:xfrm>
                  <a:off x="5191775" y="2394925"/>
                  <a:ext cx="197625" cy="11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5" h="4593" extrusionOk="0">
                      <a:moveTo>
                        <a:pt x="0" y="0"/>
                      </a:moveTo>
                      <a:lnTo>
                        <a:pt x="0" y="566"/>
                      </a:lnTo>
                      <a:cubicBezTo>
                        <a:pt x="3" y="1298"/>
                        <a:pt x="479" y="1949"/>
                        <a:pt x="1178" y="2171"/>
                      </a:cubicBezTo>
                      <a:cubicBezTo>
                        <a:pt x="1407" y="3502"/>
                        <a:pt x="2560" y="4593"/>
                        <a:pt x="3954" y="4593"/>
                      </a:cubicBezTo>
                      <a:cubicBezTo>
                        <a:pt x="5345" y="4593"/>
                        <a:pt x="6499" y="3502"/>
                        <a:pt x="6728" y="2171"/>
                      </a:cubicBezTo>
                      <a:cubicBezTo>
                        <a:pt x="7426" y="1949"/>
                        <a:pt x="7902" y="1298"/>
                        <a:pt x="7905" y="566"/>
                      </a:cubicBezTo>
                      <a:lnTo>
                        <a:pt x="790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435D74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Google Shape;373;p49">
                  <a:extLst>
                    <a:ext uri="{FF2B5EF4-FFF2-40B4-BE49-F238E27FC236}">
                      <a16:creationId xmlns:a16="http://schemas.microsoft.com/office/drawing/2014/main" id="{CE95AD1F-E343-4F61-A993-9282800DD493}"/>
                    </a:ext>
                  </a:extLst>
                </p:cNvPr>
                <p:cNvSpPr/>
                <p:nvPr/>
              </p:nvSpPr>
              <p:spPr>
                <a:xfrm>
                  <a:off x="5113625" y="2027900"/>
                  <a:ext cx="347300" cy="33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92" h="13553" extrusionOk="0">
                      <a:moveTo>
                        <a:pt x="7080" y="2260"/>
                      </a:moveTo>
                      <a:cubicBezTo>
                        <a:pt x="9574" y="2263"/>
                        <a:pt x="11594" y="4284"/>
                        <a:pt x="11597" y="6777"/>
                      </a:cubicBezTo>
                      <a:cubicBezTo>
                        <a:pt x="11597" y="7090"/>
                        <a:pt x="11344" y="7340"/>
                        <a:pt x="11031" y="7340"/>
                      </a:cubicBezTo>
                      <a:cubicBezTo>
                        <a:pt x="10718" y="7340"/>
                        <a:pt x="10468" y="7090"/>
                        <a:pt x="10468" y="6777"/>
                      </a:cubicBezTo>
                      <a:cubicBezTo>
                        <a:pt x="10465" y="4907"/>
                        <a:pt x="8950" y="3392"/>
                        <a:pt x="7080" y="3389"/>
                      </a:cubicBezTo>
                      <a:cubicBezTo>
                        <a:pt x="6767" y="3389"/>
                        <a:pt x="6514" y="3136"/>
                        <a:pt x="6514" y="2826"/>
                      </a:cubicBezTo>
                      <a:cubicBezTo>
                        <a:pt x="6514" y="2513"/>
                        <a:pt x="6767" y="2260"/>
                        <a:pt x="7080" y="2260"/>
                      </a:cubicBezTo>
                      <a:close/>
                      <a:moveTo>
                        <a:pt x="7070" y="1"/>
                      </a:moveTo>
                      <a:cubicBezTo>
                        <a:pt x="6595" y="1"/>
                        <a:pt x="6111" y="50"/>
                        <a:pt x="5623" y="152"/>
                      </a:cubicBezTo>
                      <a:cubicBezTo>
                        <a:pt x="3075" y="685"/>
                        <a:pt x="1001" y="2754"/>
                        <a:pt x="459" y="5301"/>
                      </a:cubicBezTo>
                      <a:cubicBezTo>
                        <a:pt x="1" y="7469"/>
                        <a:pt x="567" y="9644"/>
                        <a:pt x="2015" y="11270"/>
                      </a:cubicBezTo>
                      <a:cubicBezTo>
                        <a:pt x="2584" y="11908"/>
                        <a:pt x="2952" y="12703"/>
                        <a:pt x="3072" y="13552"/>
                      </a:cubicBezTo>
                      <a:lnTo>
                        <a:pt x="11088" y="13552"/>
                      </a:lnTo>
                      <a:cubicBezTo>
                        <a:pt x="11221" y="12691"/>
                        <a:pt x="11597" y="11887"/>
                        <a:pt x="12175" y="11233"/>
                      </a:cubicBezTo>
                      <a:cubicBezTo>
                        <a:pt x="13259" y="10002"/>
                        <a:pt x="13892" y="8418"/>
                        <a:pt x="13892" y="6777"/>
                      </a:cubicBezTo>
                      <a:cubicBezTo>
                        <a:pt x="13892" y="2969"/>
                        <a:pt x="10766" y="1"/>
                        <a:pt x="707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435D74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Google Shape;374;p49">
                  <a:extLst>
                    <a:ext uri="{FF2B5EF4-FFF2-40B4-BE49-F238E27FC236}">
                      <a16:creationId xmlns:a16="http://schemas.microsoft.com/office/drawing/2014/main" id="{55B0AC95-9EE9-4E32-A36D-C4E6D0106BE8}"/>
                    </a:ext>
                  </a:extLst>
                </p:cNvPr>
                <p:cNvSpPr/>
                <p:nvPr/>
              </p:nvSpPr>
              <p:spPr>
                <a:xfrm>
                  <a:off x="5049725" y="2197300"/>
                  <a:ext cx="56400" cy="2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" h="1131" extrusionOk="0">
                      <a:moveTo>
                        <a:pt x="563" y="1"/>
                      </a:moveTo>
                      <a:cubicBezTo>
                        <a:pt x="250" y="1"/>
                        <a:pt x="0" y="254"/>
                        <a:pt x="0" y="567"/>
                      </a:cubicBezTo>
                      <a:cubicBezTo>
                        <a:pt x="0" y="877"/>
                        <a:pt x="250" y="1130"/>
                        <a:pt x="563" y="1130"/>
                      </a:cubicBezTo>
                      <a:lnTo>
                        <a:pt x="1693" y="1130"/>
                      </a:lnTo>
                      <a:cubicBezTo>
                        <a:pt x="2006" y="1130"/>
                        <a:pt x="2256" y="877"/>
                        <a:pt x="2256" y="567"/>
                      </a:cubicBezTo>
                      <a:cubicBezTo>
                        <a:pt x="2256" y="254"/>
                        <a:pt x="2006" y="1"/>
                        <a:pt x="169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435D74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Google Shape;375;p49">
                  <a:extLst>
                    <a:ext uri="{FF2B5EF4-FFF2-40B4-BE49-F238E27FC236}">
                      <a16:creationId xmlns:a16="http://schemas.microsoft.com/office/drawing/2014/main" id="{F7F800E4-17F6-4D17-9DA3-54005F8CCC42}"/>
                    </a:ext>
                  </a:extLst>
                </p:cNvPr>
                <p:cNvSpPr/>
                <p:nvPr/>
              </p:nvSpPr>
              <p:spPr>
                <a:xfrm>
                  <a:off x="5052575" y="2102800"/>
                  <a:ext cx="50850" cy="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4" h="1923" extrusionOk="0">
                      <a:moveTo>
                        <a:pt x="623" y="0"/>
                      </a:moveTo>
                      <a:cubicBezTo>
                        <a:pt x="478" y="0"/>
                        <a:pt x="333" y="56"/>
                        <a:pt x="224" y="167"/>
                      </a:cubicBezTo>
                      <a:cubicBezTo>
                        <a:pt x="4" y="384"/>
                        <a:pt x="1" y="736"/>
                        <a:pt x="214" y="959"/>
                      </a:cubicBezTo>
                      <a:lnTo>
                        <a:pt x="1015" y="1757"/>
                      </a:lnTo>
                      <a:cubicBezTo>
                        <a:pt x="1125" y="1867"/>
                        <a:pt x="1269" y="1922"/>
                        <a:pt x="1413" y="1922"/>
                      </a:cubicBezTo>
                      <a:cubicBezTo>
                        <a:pt x="1558" y="1922"/>
                        <a:pt x="1702" y="1867"/>
                        <a:pt x="1813" y="1757"/>
                      </a:cubicBezTo>
                      <a:cubicBezTo>
                        <a:pt x="2033" y="1534"/>
                        <a:pt x="2033" y="1179"/>
                        <a:pt x="1813" y="959"/>
                      </a:cubicBezTo>
                      <a:lnTo>
                        <a:pt x="1015" y="158"/>
                      </a:lnTo>
                      <a:cubicBezTo>
                        <a:pt x="906" y="53"/>
                        <a:pt x="764" y="0"/>
                        <a:pt x="62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435D74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Google Shape;376;p49">
                  <a:extLst>
                    <a:ext uri="{FF2B5EF4-FFF2-40B4-BE49-F238E27FC236}">
                      <a16:creationId xmlns:a16="http://schemas.microsoft.com/office/drawing/2014/main" id="{B867BAA0-15F8-4CF7-B607-3AB2042BACA1}"/>
                    </a:ext>
                  </a:extLst>
                </p:cNvPr>
                <p:cNvSpPr/>
                <p:nvPr/>
              </p:nvSpPr>
              <p:spPr>
                <a:xfrm>
                  <a:off x="5052575" y="2272175"/>
                  <a:ext cx="50700" cy="4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8" h="1916" extrusionOk="0">
                      <a:moveTo>
                        <a:pt x="1405" y="0"/>
                      </a:moveTo>
                      <a:cubicBezTo>
                        <a:pt x="1264" y="0"/>
                        <a:pt x="1124" y="53"/>
                        <a:pt x="1015" y="159"/>
                      </a:cubicBezTo>
                      <a:lnTo>
                        <a:pt x="214" y="960"/>
                      </a:lnTo>
                      <a:cubicBezTo>
                        <a:pt x="1" y="1179"/>
                        <a:pt x="4" y="1532"/>
                        <a:pt x="224" y="1749"/>
                      </a:cubicBezTo>
                      <a:cubicBezTo>
                        <a:pt x="333" y="1860"/>
                        <a:pt x="478" y="1916"/>
                        <a:pt x="623" y="1916"/>
                      </a:cubicBezTo>
                      <a:cubicBezTo>
                        <a:pt x="764" y="1916"/>
                        <a:pt x="906" y="1863"/>
                        <a:pt x="1015" y="1758"/>
                      </a:cubicBezTo>
                      <a:lnTo>
                        <a:pt x="1813" y="960"/>
                      </a:lnTo>
                      <a:cubicBezTo>
                        <a:pt x="2027" y="737"/>
                        <a:pt x="2024" y="384"/>
                        <a:pt x="1804" y="168"/>
                      </a:cubicBezTo>
                      <a:cubicBezTo>
                        <a:pt x="1695" y="56"/>
                        <a:pt x="1550" y="0"/>
                        <a:pt x="140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435D74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Google Shape;377;p49">
                  <a:extLst>
                    <a:ext uri="{FF2B5EF4-FFF2-40B4-BE49-F238E27FC236}">
                      <a16:creationId xmlns:a16="http://schemas.microsoft.com/office/drawing/2014/main" id="{1EC6725C-8634-41AD-8EDF-B7788B0A76E0}"/>
                    </a:ext>
                  </a:extLst>
                </p:cNvPr>
                <p:cNvSpPr/>
                <p:nvPr/>
              </p:nvSpPr>
              <p:spPr>
                <a:xfrm>
                  <a:off x="5475050" y="2197300"/>
                  <a:ext cx="56425" cy="2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" h="1131" extrusionOk="0">
                      <a:moveTo>
                        <a:pt x="564" y="1"/>
                      </a:moveTo>
                      <a:cubicBezTo>
                        <a:pt x="251" y="1"/>
                        <a:pt x="1" y="254"/>
                        <a:pt x="1" y="567"/>
                      </a:cubicBezTo>
                      <a:cubicBezTo>
                        <a:pt x="1" y="877"/>
                        <a:pt x="251" y="1130"/>
                        <a:pt x="564" y="1130"/>
                      </a:cubicBezTo>
                      <a:lnTo>
                        <a:pt x="1693" y="1130"/>
                      </a:lnTo>
                      <a:cubicBezTo>
                        <a:pt x="2006" y="1130"/>
                        <a:pt x="2256" y="877"/>
                        <a:pt x="2256" y="567"/>
                      </a:cubicBezTo>
                      <a:cubicBezTo>
                        <a:pt x="2256" y="254"/>
                        <a:pt x="2006" y="1"/>
                        <a:pt x="169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435D74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Google Shape;378;p49">
                  <a:extLst>
                    <a:ext uri="{FF2B5EF4-FFF2-40B4-BE49-F238E27FC236}">
                      <a16:creationId xmlns:a16="http://schemas.microsoft.com/office/drawing/2014/main" id="{A0E5B33E-F047-409F-A732-0337C0614839}"/>
                    </a:ext>
                  </a:extLst>
                </p:cNvPr>
                <p:cNvSpPr/>
                <p:nvPr/>
              </p:nvSpPr>
              <p:spPr>
                <a:xfrm>
                  <a:off x="5477925" y="2102800"/>
                  <a:ext cx="50675" cy="4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" h="1916" extrusionOk="0">
                      <a:moveTo>
                        <a:pt x="1405" y="0"/>
                      </a:moveTo>
                      <a:cubicBezTo>
                        <a:pt x="1264" y="0"/>
                        <a:pt x="1123" y="53"/>
                        <a:pt x="1015" y="158"/>
                      </a:cubicBezTo>
                      <a:lnTo>
                        <a:pt x="214" y="959"/>
                      </a:lnTo>
                      <a:cubicBezTo>
                        <a:pt x="0" y="1179"/>
                        <a:pt x="3" y="1531"/>
                        <a:pt x="223" y="1748"/>
                      </a:cubicBezTo>
                      <a:cubicBezTo>
                        <a:pt x="333" y="1860"/>
                        <a:pt x="478" y="1915"/>
                        <a:pt x="623" y="1915"/>
                      </a:cubicBezTo>
                      <a:cubicBezTo>
                        <a:pt x="764" y="1915"/>
                        <a:pt x="905" y="1863"/>
                        <a:pt x="1015" y="1757"/>
                      </a:cubicBezTo>
                      <a:lnTo>
                        <a:pt x="1813" y="959"/>
                      </a:lnTo>
                      <a:cubicBezTo>
                        <a:pt x="2027" y="736"/>
                        <a:pt x="2024" y="384"/>
                        <a:pt x="1804" y="167"/>
                      </a:cubicBezTo>
                      <a:cubicBezTo>
                        <a:pt x="1694" y="56"/>
                        <a:pt x="1549" y="0"/>
                        <a:pt x="140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435D74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Google Shape;379;p49">
                  <a:extLst>
                    <a:ext uri="{FF2B5EF4-FFF2-40B4-BE49-F238E27FC236}">
                      <a16:creationId xmlns:a16="http://schemas.microsoft.com/office/drawing/2014/main" id="{3536362F-579A-4C6E-AB55-57A91D996C2D}"/>
                    </a:ext>
                  </a:extLst>
                </p:cNvPr>
                <p:cNvSpPr/>
                <p:nvPr/>
              </p:nvSpPr>
              <p:spPr>
                <a:xfrm>
                  <a:off x="5477775" y="2272000"/>
                  <a:ext cx="50825" cy="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3" h="1923" extrusionOk="0">
                      <a:moveTo>
                        <a:pt x="621" y="1"/>
                      </a:moveTo>
                      <a:cubicBezTo>
                        <a:pt x="476" y="1"/>
                        <a:pt x="331" y="56"/>
                        <a:pt x="220" y="166"/>
                      </a:cubicBezTo>
                      <a:cubicBezTo>
                        <a:pt x="0" y="388"/>
                        <a:pt x="0" y="744"/>
                        <a:pt x="220" y="967"/>
                      </a:cubicBezTo>
                      <a:lnTo>
                        <a:pt x="1021" y="1765"/>
                      </a:lnTo>
                      <a:cubicBezTo>
                        <a:pt x="1129" y="1870"/>
                        <a:pt x="1270" y="1923"/>
                        <a:pt x="1411" y="1923"/>
                      </a:cubicBezTo>
                      <a:cubicBezTo>
                        <a:pt x="1555" y="1923"/>
                        <a:pt x="1700" y="1867"/>
                        <a:pt x="1810" y="1756"/>
                      </a:cubicBezTo>
                      <a:cubicBezTo>
                        <a:pt x="2030" y="1539"/>
                        <a:pt x="2033" y="1186"/>
                        <a:pt x="1819" y="967"/>
                      </a:cubicBezTo>
                      <a:lnTo>
                        <a:pt x="1021" y="166"/>
                      </a:lnTo>
                      <a:cubicBezTo>
                        <a:pt x="910" y="56"/>
                        <a:pt x="765" y="1"/>
                        <a:pt x="62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435D74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40" name="Google Shape;93;p17">
            <a:extLst>
              <a:ext uri="{FF2B5EF4-FFF2-40B4-BE49-F238E27FC236}">
                <a16:creationId xmlns:a16="http://schemas.microsoft.com/office/drawing/2014/main" id="{C1763685-4ADB-47DB-9E6F-C3C6DC242E0F}"/>
              </a:ext>
            </a:extLst>
          </p:cNvPr>
          <p:cNvSpPr/>
          <p:nvPr/>
        </p:nvSpPr>
        <p:spPr>
          <a:xfrm>
            <a:off x="11188734" y="402272"/>
            <a:ext cx="1413900" cy="1413900"/>
          </a:xfrm>
          <a:prstGeom prst="ellipse">
            <a:avLst/>
          </a:prstGeom>
          <a:solidFill>
            <a:srgbClr val="FFFFFF">
              <a:alpha val="25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+mn-ea"/>
              <a:sym typeface="+mn-lt"/>
            </a:endParaRPr>
          </a:p>
        </p:txBody>
      </p:sp>
      <p:sp>
        <p:nvSpPr>
          <p:cNvPr id="41" name="Google Shape;94;p17">
            <a:extLst>
              <a:ext uri="{FF2B5EF4-FFF2-40B4-BE49-F238E27FC236}">
                <a16:creationId xmlns:a16="http://schemas.microsoft.com/office/drawing/2014/main" id="{BF321B7B-D31C-4EB6-AEF2-661A805D54F6}"/>
              </a:ext>
            </a:extLst>
          </p:cNvPr>
          <p:cNvSpPr/>
          <p:nvPr/>
        </p:nvSpPr>
        <p:spPr>
          <a:xfrm>
            <a:off x="-738110" y="358399"/>
            <a:ext cx="1803900" cy="18039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+mn-ea"/>
              <a:sym typeface="+mn-lt"/>
            </a:endParaRPr>
          </a:p>
        </p:txBody>
      </p:sp>
      <p:sp>
        <p:nvSpPr>
          <p:cNvPr id="42" name="Google Shape;95;p17">
            <a:extLst>
              <a:ext uri="{FF2B5EF4-FFF2-40B4-BE49-F238E27FC236}">
                <a16:creationId xmlns:a16="http://schemas.microsoft.com/office/drawing/2014/main" id="{D4F56487-C6B7-45BF-AB46-B2CE98ED0A57}"/>
              </a:ext>
            </a:extLst>
          </p:cNvPr>
          <p:cNvSpPr/>
          <p:nvPr/>
        </p:nvSpPr>
        <p:spPr>
          <a:xfrm>
            <a:off x="9896784" y="1059422"/>
            <a:ext cx="2215647" cy="390141"/>
          </a:xfrm>
          <a:custGeom>
            <a:avLst/>
            <a:gdLst/>
            <a:ahLst/>
            <a:cxnLst/>
            <a:rect l="l" t="t" r="r" b="b"/>
            <a:pathLst>
              <a:path w="188847" h="33253" extrusionOk="0">
                <a:moveTo>
                  <a:pt x="38925" y="8195"/>
                </a:moveTo>
                <a:cubicBezTo>
                  <a:pt x="38951" y="8195"/>
                  <a:pt x="38979" y="8197"/>
                  <a:pt x="39008" y="8199"/>
                </a:cubicBezTo>
                <a:cubicBezTo>
                  <a:pt x="39195" y="8229"/>
                  <a:pt x="39383" y="8237"/>
                  <a:pt x="39570" y="8237"/>
                </a:cubicBezTo>
                <a:cubicBezTo>
                  <a:pt x="39823" y="8237"/>
                  <a:pt x="40077" y="8222"/>
                  <a:pt x="40330" y="8222"/>
                </a:cubicBezTo>
                <a:cubicBezTo>
                  <a:pt x="40816" y="8685"/>
                  <a:pt x="40353" y="9266"/>
                  <a:pt x="40585" y="9659"/>
                </a:cubicBezTo>
                <a:cubicBezTo>
                  <a:pt x="40306" y="10262"/>
                  <a:pt x="39588" y="10448"/>
                  <a:pt x="39588" y="11190"/>
                </a:cubicBezTo>
                <a:cubicBezTo>
                  <a:pt x="39611" y="11283"/>
                  <a:pt x="38939" y="11353"/>
                  <a:pt x="38893" y="11515"/>
                </a:cubicBezTo>
                <a:cubicBezTo>
                  <a:pt x="38729" y="12049"/>
                  <a:pt x="38358" y="12211"/>
                  <a:pt x="37941" y="12489"/>
                </a:cubicBezTo>
                <a:cubicBezTo>
                  <a:pt x="37291" y="12906"/>
                  <a:pt x="36781" y="13556"/>
                  <a:pt x="36039" y="13927"/>
                </a:cubicBezTo>
                <a:cubicBezTo>
                  <a:pt x="35390" y="14275"/>
                  <a:pt x="34996" y="15018"/>
                  <a:pt x="34393" y="15481"/>
                </a:cubicBezTo>
                <a:cubicBezTo>
                  <a:pt x="33791" y="15992"/>
                  <a:pt x="33048" y="16292"/>
                  <a:pt x="32468" y="16849"/>
                </a:cubicBezTo>
                <a:cubicBezTo>
                  <a:pt x="32329" y="16988"/>
                  <a:pt x="32074" y="16988"/>
                  <a:pt x="31911" y="17105"/>
                </a:cubicBezTo>
                <a:cubicBezTo>
                  <a:pt x="31657" y="17290"/>
                  <a:pt x="31471" y="17544"/>
                  <a:pt x="31239" y="17754"/>
                </a:cubicBezTo>
                <a:lnTo>
                  <a:pt x="30312" y="17754"/>
                </a:lnTo>
                <a:cubicBezTo>
                  <a:pt x="29963" y="18450"/>
                  <a:pt x="29199" y="18635"/>
                  <a:pt x="28596" y="19006"/>
                </a:cubicBezTo>
                <a:cubicBezTo>
                  <a:pt x="27946" y="19424"/>
                  <a:pt x="27158" y="19585"/>
                  <a:pt x="26577" y="20142"/>
                </a:cubicBezTo>
                <a:cubicBezTo>
                  <a:pt x="26067" y="20652"/>
                  <a:pt x="25232" y="20698"/>
                  <a:pt x="24907" y="21487"/>
                </a:cubicBezTo>
                <a:cubicBezTo>
                  <a:pt x="24536" y="20977"/>
                  <a:pt x="24490" y="20444"/>
                  <a:pt x="24792" y="20166"/>
                </a:cubicBezTo>
                <a:cubicBezTo>
                  <a:pt x="25232" y="19771"/>
                  <a:pt x="25024" y="19331"/>
                  <a:pt x="25117" y="18914"/>
                </a:cubicBezTo>
                <a:cubicBezTo>
                  <a:pt x="25418" y="18589"/>
                  <a:pt x="25906" y="18287"/>
                  <a:pt x="25974" y="17916"/>
                </a:cubicBezTo>
                <a:cubicBezTo>
                  <a:pt x="26067" y="17383"/>
                  <a:pt x="26462" y="17198"/>
                  <a:pt x="26694" y="16849"/>
                </a:cubicBezTo>
                <a:cubicBezTo>
                  <a:pt x="26948" y="16502"/>
                  <a:pt x="27412" y="16339"/>
                  <a:pt x="27412" y="15760"/>
                </a:cubicBezTo>
                <a:cubicBezTo>
                  <a:pt x="27390" y="15550"/>
                  <a:pt x="27783" y="15318"/>
                  <a:pt x="27993" y="15110"/>
                </a:cubicBezTo>
                <a:cubicBezTo>
                  <a:pt x="28850" y="14251"/>
                  <a:pt x="29755" y="13441"/>
                  <a:pt x="30544" y="12513"/>
                </a:cubicBezTo>
                <a:cubicBezTo>
                  <a:pt x="30961" y="12049"/>
                  <a:pt x="31494" y="11864"/>
                  <a:pt x="31982" y="11585"/>
                </a:cubicBezTo>
                <a:cubicBezTo>
                  <a:pt x="32421" y="11329"/>
                  <a:pt x="32956" y="11236"/>
                  <a:pt x="33234" y="10773"/>
                </a:cubicBezTo>
                <a:cubicBezTo>
                  <a:pt x="33488" y="10355"/>
                  <a:pt x="34115" y="10587"/>
                  <a:pt x="34323" y="10123"/>
                </a:cubicBezTo>
                <a:cubicBezTo>
                  <a:pt x="34926" y="10123"/>
                  <a:pt x="35228" y="9659"/>
                  <a:pt x="35599" y="9313"/>
                </a:cubicBezTo>
                <a:cubicBezTo>
                  <a:pt x="35646" y="9266"/>
                  <a:pt x="35692" y="9173"/>
                  <a:pt x="35761" y="9173"/>
                </a:cubicBezTo>
                <a:cubicBezTo>
                  <a:pt x="36110" y="9103"/>
                  <a:pt x="36596" y="9173"/>
                  <a:pt x="36781" y="8964"/>
                </a:cubicBezTo>
                <a:cubicBezTo>
                  <a:pt x="37032" y="8713"/>
                  <a:pt x="37299" y="8713"/>
                  <a:pt x="37553" y="8713"/>
                </a:cubicBezTo>
                <a:lnTo>
                  <a:pt x="37553" y="8713"/>
                </a:lnTo>
                <a:cubicBezTo>
                  <a:pt x="37722" y="8713"/>
                  <a:pt x="37885" y="8713"/>
                  <a:pt x="38034" y="8639"/>
                </a:cubicBezTo>
                <a:cubicBezTo>
                  <a:pt x="38338" y="8509"/>
                  <a:pt x="38520" y="8195"/>
                  <a:pt x="38925" y="8195"/>
                </a:cubicBezTo>
                <a:close/>
                <a:moveTo>
                  <a:pt x="83325" y="2298"/>
                </a:moveTo>
                <a:cubicBezTo>
                  <a:pt x="83679" y="2298"/>
                  <a:pt x="84029" y="2309"/>
                  <a:pt x="84369" y="2309"/>
                </a:cubicBezTo>
                <a:lnTo>
                  <a:pt x="85785" y="2309"/>
                </a:lnTo>
                <a:cubicBezTo>
                  <a:pt x="86620" y="3212"/>
                  <a:pt x="86620" y="3352"/>
                  <a:pt x="86202" y="4164"/>
                </a:cubicBezTo>
                <a:cubicBezTo>
                  <a:pt x="85715" y="5114"/>
                  <a:pt x="85343" y="6134"/>
                  <a:pt x="84440" y="6830"/>
                </a:cubicBezTo>
                <a:cubicBezTo>
                  <a:pt x="83813" y="8314"/>
                  <a:pt x="82353" y="9127"/>
                  <a:pt x="81425" y="10355"/>
                </a:cubicBezTo>
                <a:cubicBezTo>
                  <a:pt x="81030" y="10890"/>
                  <a:pt x="80381" y="10865"/>
                  <a:pt x="79963" y="11283"/>
                </a:cubicBezTo>
                <a:cubicBezTo>
                  <a:pt x="79570" y="11678"/>
                  <a:pt x="79267" y="12235"/>
                  <a:pt x="78596" y="12350"/>
                </a:cubicBezTo>
                <a:cubicBezTo>
                  <a:pt x="78271" y="12396"/>
                  <a:pt x="78061" y="12838"/>
                  <a:pt x="77761" y="13045"/>
                </a:cubicBezTo>
                <a:cubicBezTo>
                  <a:pt x="77297" y="13416"/>
                  <a:pt x="77065" y="14044"/>
                  <a:pt x="76392" y="14136"/>
                </a:cubicBezTo>
                <a:cubicBezTo>
                  <a:pt x="75789" y="14229"/>
                  <a:pt x="75674" y="15064"/>
                  <a:pt x="74954" y="15086"/>
                </a:cubicBezTo>
                <a:cubicBezTo>
                  <a:pt x="74676" y="15086"/>
                  <a:pt x="74421" y="15574"/>
                  <a:pt x="74119" y="15782"/>
                </a:cubicBezTo>
                <a:cubicBezTo>
                  <a:pt x="73887" y="15945"/>
                  <a:pt x="73562" y="15967"/>
                  <a:pt x="73355" y="16131"/>
                </a:cubicBezTo>
                <a:cubicBezTo>
                  <a:pt x="72959" y="16431"/>
                  <a:pt x="72635" y="16780"/>
                  <a:pt x="72102" y="16966"/>
                </a:cubicBezTo>
                <a:cubicBezTo>
                  <a:pt x="71614" y="17151"/>
                  <a:pt x="71290" y="17730"/>
                  <a:pt x="70687" y="17916"/>
                </a:cubicBezTo>
                <a:cubicBezTo>
                  <a:pt x="70247" y="18055"/>
                  <a:pt x="70061" y="18658"/>
                  <a:pt x="69412" y="18728"/>
                </a:cubicBezTo>
                <a:cubicBezTo>
                  <a:pt x="69063" y="18775"/>
                  <a:pt x="68785" y="19470"/>
                  <a:pt x="68414" y="19539"/>
                </a:cubicBezTo>
                <a:cubicBezTo>
                  <a:pt x="68021" y="19632"/>
                  <a:pt x="67811" y="19934"/>
                  <a:pt x="67486" y="20049"/>
                </a:cubicBezTo>
                <a:cubicBezTo>
                  <a:pt x="67093" y="20188"/>
                  <a:pt x="66629" y="20259"/>
                  <a:pt x="66327" y="20513"/>
                </a:cubicBezTo>
                <a:cubicBezTo>
                  <a:pt x="65817" y="20930"/>
                  <a:pt x="65167" y="21070"/>
                  <a:pt x="64681" y="21557"/>
                </a:cubicBezTo>
                <a:cubicBezTo>
                  <a:pt x="64147" y="22114"/>
                  <a:pt x="63243" y="22136"/>
                  <a:pt x="62687" y="22693"/>
                </a:cubicBezTo>
                <a:cubicBezTo>
                  <a:pt x="61991" y="22693"/>
                  <a:pt x="61713" y="23296"/>
                  <a:pt x="61225" y="23645"/>
                </a:cubicBezTo>
                <a:cubicBezTo>
                  <a:pt x="61063" y="23645"/>
                  <a:pt x="60889" y="23685"/>
                  <a:pt x="60702" y="23685"/>
                </a:cubicBezTo>
                <a:cubicBezTo>
                  <a:pt x="60513" y="23685"/>
                  <a:pt x="60310" y="23644"/>
                  <a:pt x="60089" y="23481"/>
                </a:cubicBezTo>
                <a:lnTo>
                  <a:pt x="60089" y="21094"/>
                </a:lnTo>
                <a:cubicBezTo>
                  <a:pt x="60089" y="21001"/>
                  <a:pt x="60089" y="20930"/>
                  <a:pt x="60112" y="20862"/>
                </a:cubicBezTo>
                <a:cubicBezTo>
                  <a:pt x="60112" y="20791"/>
                  <a:pt x="60136" y="20698"/>
                  <a:pt x="60158" y="20676"/>
                </a:cubicBezTo>
                <a:cubicBezTo>
                  <a:pt x="60785" y="20352"/>
                  <a:pt x="60321" y="19632"/>
                  <a:pt x="60668" y="19285"/>
                </a:cubicBezTo>
                <a:cubicBezTo>
                  <a:pt x="60946" y="19006"/>
                  <a:pt x="60900" y="18589"/>
                  <a:pt x="61132" y="18333"/>
                </a:cubicBezTo>
                <a:cubicBezTo>
                  <a:pt x="61573" y="17940"/>
                  <a:pt x="61481" y="17244"/>
                  <a:pt x="62084" y="16895"/>
                </a:cubicBezTo>
                <a:cubicBezTo>
                  <a:pt x="62872" y="16455"/>
                  <a:pt x="62965" y="15411"/>
                  <a:pt x="63683" y="14832"/>
                </a:cubicBezTo>
                <a:cubicBezTo>
                  <a:pt x="64379" y="14275"/>
                  <a:pt x="64935" y="13533"/>
                  <a:pt x="65631" y="12930"/>
                </a:cubicBezTo>
                <a:cubicBezTo>
                  <a:pt x="66397" y="12281"/>
                  <a:pt x="66976" y="11422"/>
                  <a:pt x="67950" y="10890"/>
                </a:cubicBezTo>
                <a:cubicBezTo>
                  <a:pt x="68785" y="10472"/>
                  <a:pt x="69388" y="9613"/>
                  <a:pt x="70084" y="8917"/>
                </a:cubicBezTo>
                <a:cubicBezTo>
                  <a:pt x="70408" y="8593"/>
                  <a:pt x="70919" y="8685"/>
                  <a:pt x="71197" y="8292"/>
                </a:cubicBezTo>
                <a:cubicBezTo>
                  <a:pt x="71453" y="7921"/>
                  <a:pt x="71824" y="7643"/>
                  <a:pt x="72149" y="7318"/>
                </a:cubicBezTo>
                <a:cubicBezTo>
                  <a:pt x="72209" y="7333"/>
                  <a:pt x="72266" y="7339"/>
                  <a:pt x="72318" y="7339"/>
                </a:cubicBezTo>
                <a:cubicBezTo>
                  <a:pt x="72764" y="7339"/>
                  <a:pt x="72927" y="6855"/>
                  <a:pt x="73238" y="6669"/>
                </a:cubicBezTo>
                <a:cubicBezTo>
                  <a:pt x="73726" y="6390"/>
                  <a:pt x="74236" y="6159"/>
                  <a:pt x="74768" y="5949"/>
                </a:cubicBezTo>
                <a:cubicBezTo>
                  <a:pt x="75267" y="5755"/>
                  <a:pt x="75441" y="5034"/>
                  <a:pt x="76065" y="5034"/>
                </a:cubicBezTo>
                <a:cubicBezTo>
                  <a:pt x="76110" y="5034"/>
                  <a:pt x="76157" y="5038"/>
                  <a:pt x="76206" y="5045"/>
                </a:cubicBezTo>
                <a:cubicBezTo>
                  <a:pt x="76531" y="4511"/>
                  <a:pt x="77297" y="4650"/>
                  <a:pt x="77644" y="4118"/>
                </a:cubicBezTo>
                <a:cubicBezTo>
                  <a:pt x="77704" y="4137"/>
                  <a:pt x="77760" y="4145"/>
                  <a:pt x="77813" y="4145"/>
                </a:cubicBezTo>
                <a:cubicBezTo>
                  <a:pt x="78221" y="4145"/>
                  <a:pt x="78430" y="3632"/>
                  <a:pt x="78873" y="3632"/>
                </a:cubicBezTo>
                <a:cubicBezTo>
                  <a:pt x="78924" y="3632"/>
                  <a:pt x="78978" y="3639"/>
                  <a:pt x="79035" y="3654"/>
                </a:cubicBezTo>
                <a:cubicBezTo>
                  <a:pt x="79082" y="3665"/>
                  <a:pt x="79127" y="3670"/>
                  <a:pt x="79171" y="3670"/>
                </a:cubicBezTo>
                <a:cubicBezTo>
                  <a:pt x="79614" y="3670"/>
                  <a:pt x="79949" y="3155"/>
                  <a:pt x="80454" y="3155"/>
                </a:cubicBezTo>
                <a:cubicBezTo>
                  <a:pt x="80527" y="3155"/>
                  <a:pt x="80603" y="3166"/>
                  <a:pt x="80683" y="3190"/>
                </a:cubicBezTo>
                <a:cubicBezTo>
                  <a:pt x="80702" y="3196"/>
                  <a:pt x="80720" y="3199"/>
                  <a:pt x="80738" y="3199"/>
                </a:cubicBezTo>
                <a:cubicBezTo>
                  <a:pt x="80964" y="3199"/>
                  <a:pt x="81155" y="2753"/>
                  <a:pt x="81488" y="2753"/>
                </a:cubicBezTo>
                <a:cubicBezTo>
                  <a:pt x="81527" y="2753"/>
                  <a:pt x="81568" y="2759"/>
                  <a:pt x="81611" y="2773"/>
                </a:cubicBezTo>
                <a:cubicBezTo>
                  <a:pt x="81673" y="2792"/>
                  <a:pt x="81732" y="2800"/>
                  <a:pt x="81786" y="2800"/>
                </a:cubicBezTo>
                <a:cubicBezTo>
                  <a:pt x="82196" y="2800"/>
                  <a:pt x="82405" y="2328"/>
                  <a:pt x="82792" y="2309"/>
                </a:cubicBezTo>
                <a:cubicBezTo>
                  <a:pt x="82971" y="2301"/>
                  <a:pt x="83148" y="2298"/>
                  <a:pt x="83325" y="2298"/>
                </a:cubicBezTo>
                <a:close/>
                <a:moveTo>
                  <a:pt x="82924" y="1"/>
                </a:moveTo>
                <a:cubicBezTo>
                  <a:pt x="82199" y="1"/>
                  <a:pt x="81551" y="249"/>
                  <a:pt x="80869" y="476"/>
                </a:cubicBezTo>
                <a:cubicBezTo>
                  <a:pt x="80381" y="615"/>
                  <a:pt x="79802" y="337"/>
                  <a:pt x="79453" y="917"/>
                </a:cubicBezTo>
                <a:cubicBezTo>
                  <a:pt x="79378" y="903"/>
                  <a:pt x="79305" y="897"/>
                  <a:pt x="79234" y="897"/>
                </a:cubicBezTo>
                <a:cubicBezTo>
                  <a:pt x="78715" y="897"/>
                  <a:pt x="78300" y="1238"/>
                  <a:pt x="77830" y="1381"/>
                </a:cubicBezTo>
                <a:cubicBezTo>
                  <a:pt x="77467" y="1481"/>
                  <a:pt x="77244" y="1898"/>
                  <a:pt x="76857" y="1898"/>
                </a:cubicBezTo>
                <a:cubicBezTo>
                  <a:pt x="76799" y="1898"/>
                  <a:pt x="76737" y="1889"/>
                  <a:pt x="76670" y="1867"/>
                </a:cubicBezTo>
                <a:cubicBezTo>
                  <a:pt x="76392" y="2331"/>
                  <a:pt x="75952" y="2309"/>
                  <a:pt x="75488" y="2331"/>
                </a:cubicBezTo>
                <a:cubicBezTo>
                  <a:pt x="75303" y="2331"/>
                  <a:pt x="75117" y="2541"/>
                  <a:pt x="74954" y="2680"/>
                </a:cubicBezTo>
                <a:cubicBezTo>
                  <a:pt x="74704" y="2888"/>
                  <a:pt x="74548" y="3226"/>
                  <a:pt x="74184" y="3226"/>
                </a:cubicBezTo>
                <a:cubicBezTo>
                  <a:pt x="74142" y="3226"/>
                  <a:pt x="74098" y="3222"/>
                  <a:pt x="74050" y="3212"/>
                </a:cubicBezTo>
                <a:cubicBezTo>
                  <a:pt x="72913" y="4094"/>
                  <a:pt x="71360" y="4257"/>
                  <a:pt x="70408" y="5416"/>
                </a:cubicBezTo>
                <a:cubicBezTo>
                  <a:pt x="70400" y="5416"/>
                  <a:pt x="70391" y="5416"/>
                  <a:pt x="70382" y="5416"/>
                </a:cubicBezTo>
                <a:cubicBezTo>
                  <a:pt x="69325" y="5416"/>
                  <a:pt x="69150" y="6855"/>
                  <a:pt x="68068" y="6855"/>
                </a:cubicBezTo>
                <a:cubicBezTo>
                  <a:pt x="68059" y="6855"/>
                  <a:pt x="68051" y="6854"/>
                  <a:pt x="68043" y="6854"/>
                </a:cubicBezTo>
                <a:cubicBezTo>
                  <a:pt x="67579" y="7340"/>
                  <a:pt x="67093" y="7828"/>
                  <a:pt x="66605" y="8292"/>
                </a:cubicBezTo>
                <a:cubicBezTo>
                  <a:pt x="66095" y="8802"/>
                  <a:pt x="65330" y="8988"/>
                  <a:pt x="64843" y="9567"/>
                </a:cubicBezTo>
                <a:cubicBezTo>
                  <a:pt x="64286" y="10287"/>
                  <a:pt x="63590" y="10865"/>
                  <a:pt x="62941" y="11515"/>
                </a:cubicBezTo>
                <a:cubicBezTo>
                  <a:pt x="62291" y="12164"/>
                  <a:pt x="61689" y="12860"/>
                  <a:pt x="60993" y="13441"/>
                </a:cubicBezTo>
                <a:cubicBezTo>
                  <a:pt x="60297" y="14019"/>
                  <a:pt x="60136" y="14993"/>
                  <a:pt x="59394" y="15481"/>
                </a:cubicBezTo>
                <a:cubicBezTo>
                  <a:pt x="58791" y="15899"/>
                  <a:pt x="58766" y="16617"/>
                  <a:pt x="58303" y="17105"/>
                </a:cubicBezTo>
                <a:cubicBezTo>
                  <a:pt x="58188" y="17266"/>
                  <a:pt x="58210" y="17637"/>
                  <a:pt x="57978" y="17869"/>
                </a:cubicBezTo>
                <a:cubicBezTo>
                  <a:pt x="57700" y="18125"/>
                  <a:pt x="57792" y="18518"/>
                  <a:pt x="57514" y="18821"/>
                </a:cubicBezTo>
                <a:cubicBezTo>
                  <a:pt x="57189" y="19168"/>
                  <a:pt x="57050" y="19702"/>
                  <a:pt x="56935" y="20166"/>
                </a:cubicBezTo>
                <a:cubicBezTo>
                  <a:pt x="56818" y="20652"/>
                  <a:pt x="57074" y="21233"/>
                  <a:pt x="56518" y="21580"/>
                </a:cubicBezTo>
                <a:cubicBezTo>
                  <a:pt x="56494" y="22114"/>
                  <a:pt x="56471" y="22624"/>
                  <a:pt x="56471" y="23157"/>
                </a:cubicBezTo>
                <a:cubicBezTo>
                  <a:pt x="56471" y="23296"/>
                  <a:pt x="56494" y="23481"/>
                  <a:pt x="56586" y="23552"/>
                </a:cubicBezTo>
                <a:cubicBezTo>
                  <a:pt x="57167" y="24038"/>
                  <a:pt x="56842" y="24665"/>
                  <a:pt x="56935" y="25290"/>
                </a:cubicBezTo>
                <a:cubicBezTo>
                  <a:pt x="56657" y="25500"/>
                  <a:pt x="56401" y="25754"/>
                  <a:pt x="56100" y="25940"/>
                </a:cubicBezTo>
                <a:cubicBezTo>
                  <a:pt x="55566" y="26288"/>
                  <a:pt x="54870" y="26335"/>
                  <a:pt x="54431" y="26845"/>
                </a:cubicBezTo>
                <a:cubicBezTo>
                  <a:pt x="54412" y="26844"/>
                  <a:pt x="54394" y="26843"/>
                  <a:pt x="54376" y="26843"/>
                </a:cubicBezTo>
                <a:cubicBezTo>
                  <a:pt x="53835" y="26843"/>
                  <a:pt x="53440" y="27397"/>
                  <a:pt x="52899" y="27397"/>
                </a:cubicBezTo>
                <a:cubicBezTo>
                  <a:pt x="52797" y="27397"/>
                  <a:pt x="52690" y="27378"/>
                  <a:pt x="52575" y="27331"/>
                </a:cubicBezTo>
                <a:cubicBezTo>
                  <a:pt x="52366" y="27795"/>
                  <a:pt x="51740" y="27656"/>
                  <a:pt x="51509" y="27980"/>
                </a:cubicBezTo>
                <a:cubicBezTo>
                  <a:pt x="51345" y="28192"/>
                  <a:pt x="51137" y="28224"/>
                  <a:pt x="50924" y="28224"/>
                </a:cubicBezTo>
                <a:cubicBezTo>
                  <a:pt x="50830" y="28224"/>
                  <a:pt x="50735" y="28218"/>
                  <a:pt x="50642" y="28218"/>
                </a:cubicBezTo>
                <a:cubicBezTo>
                  <a:pt x="50437" y="28218"/>
                  <a:pt x="50242" y="28249"/>
                  <a:pt x="50093" y="28444"/>
                </a:cubicBezTo>
                <a:cubicBezTo>
                  <a:pt x="49700" y="28932"/>
                  <a:pt x="48865" y="28422"/>
                  <a:pt x="48540" y="29094"/>
                </a:cubicBezTo>
                <a:cubicBezTo>
                  <a:pt x="48516" y="29140"/>
                  <a:pt x="48401" y="29140"/>
                  <a:pt x="48330" y="29140"/>
                </a:cubicBezTo>
                <a:cubicBezTo>
                  <a:pt x="48275" y="29144"/>
                  <a:pt x="48219" y="29146"/>
                  <a:pt x="48163" y="29146"/>
                </a:cubicBezTo>
                <a:cubicBezTo>
                  <a:pt x="47981" y="29146"/>
                  <a:pt x="47796" y="29128"/>
                  <a:pt x="47616" y="29128"/>
                </a:cubicBezTo>
                <a:cubicBezTo>
                  <a:pt x="47269" y="29128"/>
                  <a:pt x="46943" y="29194"/>
                  <a:pt x="46707" y="29582"/>
                </a:cubicBezTo>
                <a:cubicBezTo>
                  <a:pt x="46610" y="29595"/>
                  <a:pt x="46511" y="29600"/>
                  <a:pt x="46410" y="29600"/>
                </a:cubicBezTo>
                <a:cubicBezTo>
                  <a:pt x="46222" y="29600"/>
                  <a:pt x="46031" y="29584"/>
                  <a:pt x="45846" y="29584"/>
                </a:cubicBezTo>
                <a:cubicBezTo>
                  <a:pt x="45470" y="29584"/>
                  <a:pt x="45116" y="29649"/>
                  <a:pt x="44852" y="30045"/>
                </a:cubicBezTo>
                <a:cubicBezTo>
                  <a:pt x="44249" y="30045"/>
                  <a:pt x="43646" y="30068"/>
                  <a:pt x="43043" y="30068"/>
                </a:cubicBezTo>
                <a:cubicBezTo>
                  <a:pt x="42797" y="30449"/>
                  <a:pt x="42464" y="30551"/>
                  <a:pt x="42118" y="30551"/>
                </a:cubicBezTo>
                <a:cubicBezTo>
                  <a:pt x="41875" y="30551"/>
                  <a:pt x="41627" y="30501"/>
                  <a:pt x="41397" y="30463"/>
                </a:cubicBezTo>
                <a:cubicBezTo>
                  <a:pt x="41356" y="30456"/>
                  <a:pt x="41315" y="30453"/>
                  <a:pt x="41277" y="30453"/>
                </a:cubicBezTo>
                <a:cubicBezTo>
                  <a:pt x="40767" y="30453"/>
                  <a:pt x="40511" y="30974"/>
                  <a:pt x="40033" y="30974"/>
                </a:cubicBezTo>
                <a:cubicBezTo>
                  <a:pt x="40024" y="30974"/>
                  <a:pt x="40015" y="30973"/>
                  <a:pt x="40006" y="30973"/>
                </a:cubicBezTo>
                <a:cubicBezTo>
                  <a:pt x="39733" y="30949"/>
                  <a:pt x="39461" y="30944"/>
                  <a:pt x="39189" y="30944"/>
                </a:cubicBezTo>
                <a:cubicBezTo>
                  <a:pt x="38928" y="30944"/>
                  <a:pt x="38666" y="30949"/>
                  <a:pt x="38405" y="30949"/>
                </a:cubicBezTo>
                <a:cubicBezTo>
                  <a:pt x="38050" y="30949"/>
                  <a:pt x="37694" y="30960"/>
                  <a:pt x="37338" y="30960"/>
                </a:cubicBezTo>
                <a:cubicBezTo>
                  <a:pt x="37161" y="30960"/>
                  <a:pt x="36983" y="30957"/>
                  <a:pt x="36805" y="30949"/>
                </a:cubicBezTo>
                <a:cubicBezTo>
                  <a:pt x="36781" y="30948"/>
                  <a:pt x="36757" y="30947"/>
                  <a:pt x="36734" y="30947"/>
                </a:cubicBezTo>
                <a:cubicBezTo>
                  <a:pt x="36376" y="30947"/>
                  <a:pt x="36113" y="31104"/>
                  <a:pt x="35831" y="31344"/>
                </a:cubicBezTo>
                <a:cubicBezTo>
                  <a:pt x="35736" y="31415"/>
                  <a:pt x="35646" y="31445"/>
                  <a:pt x="35559" y="31445"/>
                </a:cubicBezTo>
                <a:cubicBezTo>
                  <a:pt x="35307" y="31445"/>
                  <a:pt x="35087" y="31190"/>
                  <a:pt x="34880" y="30949"/>
                </a:cubicBezTo>
                <a:lnTo>
                  <a:pt x="33998" y="30949"/>
                </a:lnTo>
                <a:cubicBezTo>
                  <a:pt x="33658" y="30949"/>
                  <a:pt x="33308" y="30960"/>
                  <a:pt x="32954" y="30960"/>
                </a:cubicBezTo>
                <a:cubicBezTo>
                  <a:pt x="32777" y="30960"/>
                  <a:pt x="32599" y="30957"/>
                  <a:pt x="32421" y="30949"/>
                </a:cubicBezTo>
                <a:cubicBezTo>
                  <a:pt x="32365" y="30946"/>
                  <a:pt x="32307" y="30945"/>
                  <a:pt x="32247" y="30945"/>
                </a:cubicBezTo>
                <a:cubicBezTo>
                  <a:pt x="32124" y="30945"/>
                  <a:pt x="31995" y="30949"/>
                  <a:pt x="31870" y="30949"/>
                </a:cubicBezTo>
                <a:cubicBezTo>
                  <a:pt x="31585" y="30949"/>
                  <a:pt x="31315" y="30928"/>
                  <a:pt x="31147" y="30787"/>
                </a:cubicBezTo>
                <a:cubicBezTo>
                  <a:pt x="30844" y="30553"/>
                  <a:pt x="30549" y="30523"/>
                  <a:pt x="30258" y="30523"/>
                </a:cubicBezTo>
                <a:cubicBezTo>
                  <a:pt x="30157" y="30523"/>
                  <a:pt x="30057" y="30527"/>
                  <a:pt x="29958" y="30527"/>
                </a:cubicBezTo>
                <a:cubicBezTo>
                  <a:pt x="29859" y="30527"/>
                  <a:pt x="29761" y="30523"/>
                  <a:pt x="29662" y="30509"/>
                </a:cubicBezTo>
                <a:cubicBezTo>
                  <a:pt x="29523" y="30485"/>
                  <a:pt x="29384" y="30416"/>
                  <a:pt x="29267" y="30346"/>
                </a:cubicBezTo>
                <a:cubicBezTo>
                  <a:pt x="28664" y="29975"/>
                  <a:pt x="28015" y="29674"/>
                  <a:pt x="27390" y="29396"/>
                </a:cubicBezTo>
                <a:cubicBezTo>
                  <a:pt x="26462" y="29001"/>
                  <a:pt x="25859" y="28283"/>
                  <a:pt x="25163" y="27609"/>
                </a:cubicBezTo>
                <a:cubicBezTo>
                  <a:pt x="25139" y="26960"/>
                  <a:pt x="24329" y="26543"/>
                  <a:pt x="24653" y="25800"/>
                </a:cubicBezTo>
                <a:cubicBezTo>
                  <a:pt x="25139" y="24919"/>
                  <a:pt x="26045" y="24548"/>
                  <a:pt x="26880" y="24131"/>
                </a:cubicBezTo>
                <a:cubicBezTo>
                  <a:pt x="27946" y="23598"/>
                  <a:pt x="29060" y="23134"/>
                  <a:pt x="30080" y="22531"/>
                </a:cubicBezTo>
                <a:cubicBezTo>
                  <a:pt x="30497" y="22275"/>
                  <a:pt x="30891" y="21975"/>
                  <a:pt x="31308" y="21697"/>
                </a:cubicBezTo>
                <a:cubicBezTo>
                  <a:pt x="31679" y="21465"/>
                  <a:pt x="32214" y="21533"/>
                  <a:pt x="32445" y="21116"/>
                </a:cubicBezTo>
                <a:cubicBezTo>
                  <a:pt x="32724" y="20630"/>
                  <a:pt x="33327" y="20606"/>
                  <a:pt x="33698" y="20281"/>
                </a:cubicBezTo>
                <a:cubicBezTo>
                  <a:pt x="34022" y="19980"/>
                  <a:pt x="34533" y="20095"/>
                  <a:pt x="34811" y="19678"/>
                </a:cubicBezTo>
                <a:cubicBezTo>
                  <a:pt x="34996" y="19377"/>
                  <a:pt x="35297" y="19192"/>
                  <a:pt x="35714" y="19099"/>
                </a:cubicBezTo>
                <a:cubicBezTo>
                  <a:pt x="36085" y="18982"/>
                  <a:pt x="36364" y="18518"/>
                  <a:pt x="36688" y="18218"/>
                </a:cubicBezTo>
                <a:cubicBezTo>
                  <a:pt x="36967" y="17962"/>
                  <a:pt x="37199" y="17522"/>
                  <a:pt x="37501" y="17452"/>
                </a:cubicBezTo>
                <a:cubicBezTo>
                  <a:pt x="38243" y="17290"/>
                  <a:pt x="38661" y="16756"/>
                  <a:pt x="39054" y="16270"/>
                </a:cubicBezTo>
                <a:cubicBezTo>
                  <a:pt x="39518" y="15736"/>
                  <a:pt x="40167" y="15596"/>
                  <a:pt x="40655" y="15157"/>
                </a:cubicBezTo>
                <a:cubicBezTo>
                  <a:pt x="41327" y="14530"/>
                  <a:pt x="41907" y="13834"/>
                  <a:pt x="42603" y="13255"/>
                </a:cubicBezTo>
                <a:cubicBezTo>
                  <a:pt x="43345" y="12606"/>
                  <a:pt x="43531" y="11654"/>
                  <a:pt x="44041" y="10890"/>
                </a:cubicBezTo>
                <a:cubicBezTo>
                  <a:pt x="44366" y="10402"/>
                  <a:pt x="44134" y="9869"/>
                  <a:pt x="44180" y="9359"/>
                </a:cubicBezTo>
                <a:cubicBezTo>
                  <a:pt x="44202" y="9196"/>
                  <a:pt x="44180" y="9057"/>
                  <a:pt x="44180" y="8917"/>
                </a:cubicBezTo>
                <a:cubicBezTo>
                  <a:pt x="44342" y="8756"/>
                  <a:pt x="44481" y="8593"/>
                  <a:pt x="44690" y="8361"/>
                </a:cubicBezTo>
                <a:cubicBezTo>
                  <a:pt x="43855" y="8153"/>
                  <a:pt x="44342" y="7480"/>
                  <a:pt x="44134" y="7016"/>
                </a:cubicBezTo>
                <a:cubicBezTo>
                  <a:pt x="43646" y="6552"/>
                  <a:pt x="43182" y="6042"/>
                  <a:pt x="42672" y="5578"/>
                </a:cubicBezTo>
                <a:cubicBezTo>
                  <a:pt x="42347" y="5300"/>
                  <a:pt x="41861" y="5556"/>
                  <a:pt x="41444" y="5300"/>
                </a:cubicBezTo>
                <a:cubicBezTo>
                  <a:pt x="41087" y="5077"/>
                  <a:pt x="40746" y="4972"/>
                  <a:pt x="40393" y="4972"/>
                </a:cubicBezTo>
                <a:cubicBezTo>
                  <a:pt x="40012" y="4972"/>
                  <a:pt x="39616" y="5094"/>
                  <a:pt x="39171" y="5324"/>
                </a:cubicBezTo>
                <a:cubicBezTo>
                  <a:pt x="38882" y="5468"/>
                  <a:pt x="38612" y="5495"/>
                  <a:pt x="38348" y="5495"/>
                </a:cubicBezTo>
                <a:cubicBezTo>
                  <a:pt x="38188" y="5495"/>
                  <a:pt x="38030" y="5485"/>
                  <a:pt x="37872" y="5485"/>
                </a:cubicBezTo>
                <a:cubicBezTo>
                  <a:pt x="37466" y="5485"/>
                  <a:pt x="37274" y="5982"/>
                  <a:pt x="36874" y="5982"/>
                </a:cubicBezTo>
                <a:cubicBezTo>
                  <a:pt x="36817" y="5982"/>
                  <a:pt x="36755" y="5972"/>
                  <a:pt x="36688" y="5949"/>
                </a:cubicBezTo>
                <a:cubicBezTo>
                  <a:pt x="36581" y="5913"/>
                  <a:pt x="36479" y="5898"/>
                  <a:pt x="36380" y="5898"/>
                </a:cubicBezTo>
                <a:cubicBezTo>
                  <a:pt x="35902" y="5898"/>
                  <a:pt x="35508" y="6255"/>
                  <a:pt x="35065" y="6390"/>
                </a:cubicBezTo>
                <a:cubicBezTo>
                  <a:pt x="34509" y="6530"/>
                  <a:pt x="34369" y="7133"/>
                  <a:pt x="33859" y="7318"/>
                </a:cubicBezTo>
                <a:cubicBezTo>
                  <a:pt x="33327" y="7526"/>
                  <a:pt x="32746" y="7689"/>
                  <a:pt x="32353" y="8060"/>
                </a:cubicBezTo>
                <a:cubicBezTo>
                  <a:pt x="31772" y="8639"/>
                  <a:pt x="30937" y="8778"/>
                  <a:pt x="30427" y="9474"/>
                </a:cubicBezTo>
                <a:cubicBezTo>
                  <a:pt x="29941" y="10123"/>
                  <a:pt x="29106" y="10287"/>
                  <a:pt x="28410" y="10611"/>
                </a:cubicBezTo>
                <a:cubicBezTo>
                  <a:pt x="28340" y="10634"/>
                  <a:pt x="28293" y="10704"/>
                  <a:pt x="28247" y="10773"/>
                </a:cubicBezTo>
                <a:cubicBezTo>
                  <a:pt x="27273" y="11886"/>
                  <a:pt x="25928" y="12674"/>
                  <a:pt x="25349" y="14112"/>
                </a:cubicBezTo>
                <a:cubicBezTo>
                  <a:pt x="24653" y="14669"/>
                  <a:pt x="24490" y="15643"/>
                  <a:pt x="23748" y="16177"/>
                </a:cubicBezTo>
                <a:cubicBezTo>
                  <a:pt x="23586" y="17105"/>
                  <a:pt x="23006" y="17847"/>
                  <a:pt x="22566" y="18635"/>
                </a:cubicBezTo>
                <a:cubicBezTo>
                  <a:pt x="22288" y="19146"/>
                  <a:pt x="22659" y="19864"/>
                  <a:pt x="21985" y="20235"/>
                </a:cubicBezTo>
                <a:cubicBezTo>
                  <a:pt x="21846" y="20327"/>
                  <a:pt x="21917" y="20791"/>
                  <a:pt x="21917" y="21094"/>
                </a:cubicBezTo>
                <a:cubicBezTo>
                  <a:pt x="21917" y="21394"/>
                  <a:pt x="21939" y="21697"/>
                  <a:pt x="21661" y="21904"/>
                </a:cubicBezTo>
                <a:cubicBezTo>
                  <a:pt x="21290" y="22183"/>
                  <a:pt x="21546" y="22600"/>
                  <a:pt x="21429" y="23042"/>
                </a:cubicBezTo>
                <a:cubicBezTo>
                  <a:pt x="20943" y="23296"/>
                  <a:pt x="20572" y="23645"/>
                  <a:pt x="20201" y="23645"/>
                </a:cubicBezTo>
                <a:cubicBezTo>
                  <a:pt x="20180" y="23644"/>
                  <a:pt x="20160" y="23643"/>
                  <a:pt x="20140" y="23643"/>
                </a:cubicBezTo>
                <a:cubicBezTo>
                  <a:pt x="19593" y="23643"/>
                  <a:pt x="19232" y="23952"/>
                  <a:pt x="18785" y="24131"/>
                </a:cubicBezTo>
                <a:cubicBezTo>
                  <a:pt x="18369" y="24302"/>
                  <a:pt x="17984" y="24656"/>
                  <a:pt x="17505" y="24656"/>
                </a:cubicBezTo>
                <a:cubicBezTo>
                  <a:pt x="17396" y="24656"/>
                  <a:pt x="17282" y="24638"/>
                  <a:pt x="17162" y="24595"/>
                </a:cubicBezTo>
                <a:cubicBezTo>
                  <a:pt x="16907" y="25105"/>
                  <a:pt x="16304" y="25129"/>
                  <a:pt x="15887" y="25337"/>
                </a:cubicBezTo>
                <a:cubicBezTo>
                  <a:pt x="15363" y="25589"/>
                  <a:pt x="14873" y="26019"/>
                  <a:pt x="14253" y="26019"/>
                </a:cubicBezTo>
                <a:cubicBezTo>
                  <a:pt x="14130" y="26019"/>
                  <a:pt x="14003" y="26002"/>
                  <a:pt x="13868" y="25964"/>
                </a:cubicBezTo>
                <a:cubicBezTo>
                  <a:pt x="13830" y="25948"/>
                  <a:pt x="13778" y="25940"/>
                  <a:pt x="13723" y="25940"/>
                </a:cubicBezTo>
                <a:cubicBezTo>
                  <a:pt x="13616" y="25940"/>
                  <a:pt x="13498" y="25971"/>
                  <a:pt x="13451" y="26032"/>
                </a:cubicBezTo>
                <a:cubicBezTo>
                  <a:pt x="13247" y="26334"/>
                  <a:pt x="12974" y="26395"/>
                  <a:pt x="12691" y="26395"/>
                </a:cubicBezTo>
                <a:cubicBezTo>
                  <a:pt x="12498" y="26395"/>
                  <a:pt x="12301" y="26367"/>
                  <a:pt x="12118" y="26367"/>
                </a:cubicBezTo>
                <a:cubicBezTo>
                  <a:pt x="11930" y="26367"/>
                  <a:pt x="11757" y="26397"/>
                  <a:pt x="11620" y="26520"/>
                </a:cubicBezTo>
                <a:cubicBezTo>
                  <a:pt x="11299" y="26816"/>
                  <a:pt x="10972" y="26882"/>
                  <a:pt x="10643" y="26882"/>
                </a:cubicBezTo>
                <a:cubicBezTo>
                  <a:pt x="10378" y="26882"/>
                  <a:pt x="10112" y="26840"/>
                  <a:pt x="9845" y="26840"/>
                </a:cubicBezTo>
                <a:cubicBezTo>
                  <a:pt x="9795" y="26840"/>
                  <a:pt x="9744" y="26841"/>
                  <a:pt x="9694" y="26845"/>
                </a:cubicBezTo>
                <a:cubicBezTo>
                  <a:pt x="9310" y="26874"/>
                  <a:pt x="8925" y="26883"/>
                  <a:pt x="8540" y="26883"/>
                </a:cubicBezTo>
                <a:cubicBezTo>
                  <a:pt x="8021" y="26883"/>
                  <a:pt x="7501" y="26867"/>
                  <a:pt x="6982" y="26867"/>
                </a:cubicBezTo>
                <a:cubicBezTo>
                  <a:pt x="6925" y="26864"/>
                  <a:pt x="6866" y="26863"/>
                  <a:pt x="6806" y="26863"/>
                </a:cubicBezTo>
                <a:cubicBezTo>
                  <a:pt x="6681" y="26863"/>
                  <a:pt x="6550" y="26868"/>
                  <a:pt x="6422" y="26868"/>
                </a:cubicBezTo>
                <a:cubicBezTo>
                  <a:pt x="6133" y="26868"/>
                  <a:pt x="5860" y="26846"/>
                  <a:pt x="5705" y="26706"/>
                </a:cubicBezTo>
                <a:cubicBezTo>
                  <a:pt x="5334" y="26403"/>
                  <a:pt x="4824" y="26543"/>
                  <a:pt x="4546" y="26103"/>
                </a:cubicBezTo>
                <a:cubicBezTo>
                  <a:pt x="4360" y="25800"/>
                  <a:pt x="3549" y="26103"/>
                  <a:pt x="3735" y="25361"/>
                </a:cubicBezTo>
                <a:cubicBezTo>
                  <a:pt x="3432" y="25012"/>
                  <a:pt x="3178" y="24665"/>
                  <a:pt x="3271" y="24177"/>
                </a:cubicBezTo>
                <a:cubicBezTo>
                  <a:pt x="3293" y="24108"/>
                  <a:pt x="3271" y="24016"/>
                  <a:pt x="3271" y="23945"/>
                </a:cubicBezTo>
                <a:cubicBezTo>
                  <a:pt x="3271" y="23413"/>
                  <a:pt x="3247" y="22878"/>
                  <a:pt x="3293" y="22346"/>
                </a:cubicBezTo>
                <a:cubicBezTo>
                  <a:pt x="3317" y="21929"/>
                  <a:pt x="3085" y="21394"/>
                  <a:pt x="3432" y="21070"/>
                </a:cubicBezTo>
                <a:cubicBezTo>
                  <a:pt x="3896" y="20606"/>
                  <a:pt x="3711" y="20095"/>
                  <a:pt x="3711" y="19585"/>
                </a:cubicBezTo>
                <a:cubicBezTo>
                  <a:pt x="3735" y="19307"/>
                  <a:pt x="3989" y="19238"/>
                  <a:pt x="4035" y="19029"/>
                </a:cubicBezTo>
                <a:cubicBezTo>
                  <a:pt x="4245" y="18426"/>
                  <a:pt x="4616" y="17916"/>
                  <a:pt x="4848" y="17337"/>
                </a:cubicBezTo>
                <a:cubicBezTo>
                  <a:pt x="5080" y="16734"/>
                  <a:pt x="5358" y="16131"/>
                  <a:pt x="5705" y="15643"/>
                </a:cubicBezTo>
                <a:cubicBezTo>
                  <a:pt x="6100" y="15133"/>
                  <a:pt x="6447" y="14576"/>
                  <a:pt x="6772" y="14019"/>
                </a:cubicBezTo>
                <a:cubicBezTo>
                  <a:pt x="7004" y="13672"/>
                  <a:pt x="7004" y="13162"/>
                  <a:pt x="7421" y="12953"/>
                </a:cubicBezTo>
                <a:cubicBezTo>
                  <a:pt x="7885" y="12698"/>
                  <a:pt x="7724" y="12142"/>
                  <a:pt x="8071" y="11839"/>
                </a:cubicBezTo>
                <a:cubicBezTo>
                  <a:pt x="8466" y="11493"/>
                  <a:pt x="8813" y="11097"/>
                  <a:pt x="9184" y="10726"/>
                </a:cubicBezTo>
                <a:cubicBezTo>
                  <a:pt x="9045" y="10147"/>
                  <a:pt x="9579" y="9962"/>
                  <a:pt x="9833" y="9613"/>
                </a:cubicBezTo>
                <a:cubicBezTo>
                  <a:pt x="10089" y="9266"/>
                  <a:pt x="10482" y="9081"/>
                  <a:pt x="10599" y="8570"/>
                </a:cubicBezTo>
                <a:cubicBezTo>
                  <a:pt x="10668" y="8175"/>
                  <a:pt x="11132" y="7875"/>
                  <a:pt x="11388" y="7572"/>
                </a:cubicBezTo>
                <a:cubicBezTo>
                  <a:pt x="11596" y="7225"/>
                  <a:pt x="11295" y="6808"/>
                  <a:pt x="11642" y="6437"/>
                </a:cubicBezTo>
                <a:cubicBezTo>
                  <a:pt x="11805" y="6552"/>
                  <a:pt x="11944" y="6669"/>
                  <a:pt x="12152" y="6830"/>
                </a:cubicBezTo>
                <a:cubicBezTo>
                  <a:pt x="12338" y="6669"/>
                  <a:pt x="12523" y="6459"/>
                  <a:pt x="12733" y="6274"/>
                </a:cubicBezTo>
                <a:cubicBezTo>
                  <a:pt x="12987" y="6019"/>
                  <a:pt x="13243" y="5717"/>
                  <a:pt x="13544" y="5509"/>
                </a:cubicBezTo>
                <a:cubicBezTo>
                  <a:pt x="13729" y="5392"/>
                  <a:pt x="14124" y="5624"/>
                  <a:pt x="14100" y="5160"/>
                </a:cubicBezTo>
                <a:cubicBezTo>
                  <a:pt x="13808" y="5046"/>
                  <a:pt x="13494" y="4974"/>
                  <a:pt x="13206" y="4974"/>
                </a:cubicBezTo>
                <a:cubicBezTo>
                  <a:pt x="12968" y="4974"/>
                  <a:pt x="12748" y="5023"/>
                  <a:pt x="12570" y="5138"/>
                </a:cubicBezTo>
                <a:cubicBezTo>
                  <a:pt x="12223" y="5392"/>
                  <a:pt x="11781" y="5416"/>
                  <a:pt x="11434" y="5717"/>
                </a:cubicBezTo>
                <a:cubicBezTo>
                  <a:pt x="11178" y="5949"/>
                  <a:pt x="10785" y="6019"/>
                  <a:pt x="10529" y="6227"/>
                </a:cubicBezTo>
                <a:cubicBezTo>
                  <a:pt x="10158" y="6506"/>
                  <a:pt x="9904" y="6901"/>
                  <a:pt x="9533" y="7155"/>
                </a:cubicBezTo>
                <a:cubicBezTo>
                  <a:pt x="9208" y="7411"/>
                  <a:pt x="8627" y="7365"/>
                  <a:pt x="8466" y="7828"/>
                </a:cubicBezTo>
                <a:cubicBezTo>
                  <a:pt x="8117" y="8871"/>
                  <a:pt x="7213" y="9428"/>
                  <a:pt x="6518" y="10194"/>
                </a:cubicBezTo>
                <a:cubicBezTo>
                  <a:pt x="6379" y="10379"/>
                  <a:pt x="6076" y="10518"/>
                  <a:pt x="6076" y="10680"/>
                </a:cubicBezTo>
                <a:cubicBezTo>
                  <a:pt x="6076" y="11329"/>
                  <a:pt x="5612" y="11632"/>
                  <a:pt x="5219" y="11932"/>
                </a:cubicBezTo>
                <a:cubicBezTo>
                  <a:pt x="4731" y="12303"/>
                  <a:pt x="4777" y="13023"/>
                  <a:pt x="4267" y="13348"/>
                </a:cubicBezTo>
                <a:cubicBezTo>
                  <a:pt x="3781" y="13648"/>
                  <a:pt x="3874" y="14298"/>
                  <a:pt x="3479" y="14622"/>
                </a:cubicBezTo>
                <a:cubicBezTo>
                  <a:pt x="2714" y="15249"/>
                  <a:pt x="2529" y="16199"/>
                  <a:pt x="2041" y="16988"/>
                </a:cubicBezTo>
                <a:cubicBezTo>
                  <a:pt x="1531" y="17823"/>
                  <a:pt x="1369" y="18821"/>
                  <a:pt x="998" y="19724"/>
                </a:cubicBezTo>
                <a:cubicBezTo>
                  <a:pt x="1184" y="20259"/>
                  <a:pt x="603" y="20491"/>
                  <a:pt x="557" y="20908"/>
                </a:cubicBezTo>
                <a:cubicBezTo>
                  <a:pt x="534" y="21372"/>
                  <a:pt x="581" y="21812"/>
                  <a:pt x="534" y="22275"/>
                </a:cubicBezTo>
                <a:cubicBezTo>
                  <a:pt x="534" y="22461"/>
                  <a:pt x="371" y="22646"/>
                  <a:pt x="256" y="22832"/>
                </a:cubicBezTo>
                <a:cubicBezTo>
                  <a:pt x="46" y="23227"/>
                  <a:pt x="0" y="23274"/>
                  <a:pt x="278" y="23598"/>
                </a:cubicBezTo>
                <a:cubicBezTo>
                  <a:pt x="488" y="23852"/>
                  <a:pt x="603" y="24084"/>
                  <a:pt x="557" y="24409"/>
                </a:cubicBezTo>
                <a:cubicBezTo>
                  <a:pt x="418" y="25407"/>
                  <a:pt x="928" y="26172"/>
                  <a:pt x="1345" y="27031"/>
                </a:cubicBezTo>
                <a:cubicBezTo>
                  <a:pt x="1601" y="27587"/>
                  <a:pt x="1972" y="27980"/>
                  <a:pt x="2343" y="28444"/>
                </a:cubicBezTo>
                <a:cubicBezTo>
                  <a:pt x="2714" y="28908"/>
                  <a:pt x="3293" y="29094"/>
                  <a:pt x="3757" y="29418"/>
                </a:cubicBezTo>
                <a:cubicBezTo>
                  <a:pt x="4245" y="29767"/>
                  <a:pt x="5009" y="29303"/>
                  <a:pt x="5312" y="30045"/>
                </a:cubicBezTo>
                <a:lnTo>
                  <a:pt x="7121" y="30045"/>
                </a:lnTo>
                <a:cubicBezTo>
                  <a:pt x="7385" y="30456"/>
                  <a:pt x="7741" y="30523"/>
                  <a:pt x="8114" y="30523"/>
                </a:cubicBezTo>
                <a:cubicBezTo>
                  <a:pt x="8296" y="30523"/>
                  <a:pt x="8481" y="30507"/>
                  <a:pt x="8661" y="30507"/>
                </a:cubicBezTo>
                <a:cubicBezTo>
                  <a:pt x="8697" y="30507"/>
                  <a:pt x="8732" y="30508"/>
                  <a:pt x="8766" y="30509"/>
                </a:cubicBezTo>
                <a:lnTo>
                  <a:pt x="9857" y="30509"/>
                </a:lnTo>
                <a:cubicBezTo>
                  <a:pt x="10043" y="30324"/>
                  <a:pt x="10204" y="30092"/>
                  <a:pt x="10390" y="30068"/>
                </a:cubicBezTo>
                <a:cubicBezTo>
                  <a:pt x="10611" y="30051"/>
                  <a:pt x="10833" y="30046"/>
                  <a:pt x="11054" y="30046"/>
                </a:cubicBezTo>
                <a:cubicBezTo>
                  <a:pt x="11304" y="30046"/>
                  <a:pt x="11554" y="30052"/>
                  <a:pt x="11804" y="30052"/>
                </a:cubicBezTo>
                <a:cubicBezTo>
                  <a:pt x="11936" y="30052"/>
                  <a:pt x="12067" y="30050"/>
                  <a:pt x="12199" y="30045"/>
                </a:cubicBezTo>
                <a:cubicBezTo>
                  <a:pt x="12750" y="30006"/>
                  <a:pt x="13185" y="29532"/>
                  <a:pt x="13744" y="29532"/>
                </a:cubicBezTo>
                <a:cubicBezTo>
                  <a:pt x="13843" y="29532"/>
                  <a:pt x="13946" y="29547"/>
                  <a:pt x="14054" y="29582"/>
                </a:cubicBezTo>
                <a:cubicBezTo>
                  <a:pt x="14100" y="29597"/>
                  <a:pt x="14156" y="29605"/>
                  <a:pt x="14212" y="29605"/>
                </a:cubicBezTo>
                <a:cubicBezTo>
                  <a:pt x="14326" y="29605"/>
                  <a:pt x="14440" y="29573"/>
                  <a:pt x="14471" y="29511"/>
                </a:cubicBezTo>
                <a:cubicBezTo>
                  <a:pt x="14796" y="29047"/>
                  <a:pt x="15330" y="29279"/>
                  <a:pt x="15677" y="29094"/>
                </a:cubicBezTo>
                <a:cubicBezTo>
                  <a:pt x="16078" y="28893"/>
                  <a:pt x="16428" y="28658"/>
                  <a:pt x="16875" y="28658"/>
                </a:cubicBezTo>
                <a:cubicBezTo>
                  <a:pt x="16945" y="28658"/>
                  <a:pt x="17018" y="28664"/>
                  <a:pt x="17093" y="28676"/>
                </a:cubicBezTo>
                <a:cubicBezTo>
                  <a:pt x="17418" y="27958"/>
                  <a:pt x="18228" y="28468"/>
                  <a:pt x="18646" y="28073"/>
                </a:cubicBezTo>
                <a:cubicBezTo>
                  <a:pt x="19017" y="27702"/>
                  <a:pt x="19644" y="27795"/>
                  <a:pt x="19944" y="27309"/>
                </a:cubicBezTo>
                <a:cubicBezTo>
                  <a:pt x="20035" y="27328"/>
                  <a:pt x="20122" y="27337"/>
                  <a:pt x="20206" y="27337"/>
                </a:cubicBezTo>
                <a:cubicBezTo>
                  <a:pt x="20621" y="27337"/>
                  <a:pt x="20975" y="27123"/>
                  <a:pt x="21360" y="26891"/>
                </a:cubicBezTo>
                <a:cubicBezTo>
                  <a:pt x="21438" y="26839"/>
                  <a:pt x="21537" y="26823"/>
                  <a:pt x="21644" y="26823"/>
                </a:cubicBezTo>
                <a:cubicBezTo>
                  <a:pt x="21821" y="26823"/>
                  <a:pt x="22022" y="26867"/>
                  <a:pt x="22195" y="26867"/>
                </a:cubicBezTo>
                <a:cubicBezTo>
                  <a:pt x="22588" y="27888"/>
                  <a:pt x="23006" y="28793"/>
                  <a:pt x="23818" y="29465"/>
                </a:cubicBezTo>
                <a:cubicBezTo>
                  <a:pt x="24397" y="29928"/>
                  <a:pt x="24885" y="30509"/>
                  <a:pt x="25488" y="30949"/>
                </a:cubicBezTo>
                <a:cubicBezTo>
                  <a:pt x="25928" y="31274"/>
                  <a:pt x="26462" y="31505"/>
                  <a:pt x="26995" y="31691"/>
                </a:cubicBezTo>
                <a:cubicBezTo>
                  <a:pt x="27488" y="31842"/>
                  <a:pt x="27862" y="32328"/>
                  <a:pt x="28410" y="32328"/>
                </a:cubicBezTo>
                <a:cubicBezTo>
                  <a:pt x="28455" y="32328"/>
                  <a:pt x="28502" y="32325"/>
                  <a:pt x="28549" y="32318"/>
                </a:cubicBezTo>
                <a:cubicBezTo>
                  <a:pt x="28581" y="32313"/>
                  <a:pt x="28612" y="32311"/>
                  <a:pt x="28642" y="32311"/>
                </a:cubicBezTo>
                <a:cubicBezTo>
                  <a:pt x="29118" y="32311"/>
                  <a:pt x="29411" y="32868"/>
                  <a:pt x="29902" y="32868"/>
                </a:cubicBezTo>
                <a:cubicBezTo>
                  <a:pt x="29992" y="32868"/>
                  <a:pt x="30089" y="32849"/>
                  <a:pt x="30195" y="32804"/>
                </a:cubicBezTo>
                <a:cubicBezTo>
                  <a:pt x="30205" y="32799"/>
                  <a:pt x="30217" y="32797"/>
                  <a:pt x="30229" y="32797"/>
                </a:cubicBezTo>
                <a:cubicBezTo>
                  <a:pt x="30379" y="32797"/>
                  <a:pt x="30656" y="33158"/>
                  <a:pt x="30891" y="33222"/>
                </a:cubicBezTo>
                <a:cubicBezTo>
                  <a:pt x="31014" y="33245"/>
                  <a:pt x="31141" y="33253"/>
                  <a:pt x="31268" y="33253"/>
                </a:cubicBezTo>
                <a:cubicBezTo>
                  <a:pt x="31523" y="33253"/>
                  <a:pt x="31781" y="33222"/>
                  <a:pt x="32028" y="33222"/>
                </a:cubicBezTo>
                <a:cubicBezTo>
                  <a:pt x="33651" y="33222"/>
                  <a:pt x="35264" y="33232"/>
                  <a:pt x="36880" y="33232"/>
                </a:cubicBezTo>
                <a:cubicBezTo>
                  <a:pt x="37689" y="33232"/>
                  <a:pt x="38498" y="33230"/>
                  <a:pt x="39310" y="33222"/>
                </a:cubicBezTo>
                <a:cubicBezTo>
                  <a:pt x="39657" y="33222"/>
                  <a:pt x="40028" y="33175"/>
                  <a:pt x="40399" y="33153"/>
                </a:cubicBezTo>
                <a:cubicBezTo>
                  <a:pt x="40603" y="32819"/>
                  <a:pt x="40911" y="32767"/>
                  <a:pt x="41240" y="32767"/>
                </a:cubicBezTo>
                <a:cubicBezTo>
                  <a:pt x="41388" y="32767"/>
                  <a:pt x="41540" y="32778"/>
                  <a:pt x="41689" y="32778"/>
                </a:cubicBezTo>
                <a:cubicBezTo>
                  <a:pt x="42036" y="32778"/>
                  <a:pt x="42365" y="32720"/>
                  <a:pt x="42579" y="32340"/>
                </a:cubicBezTo>
                <a:cubicBezTo>
                  <a:pt x="42919" y="32340"/>
                  <a:pt x="43280" y="32299"/>
                  <a:pt x="43627" y="32299"/>
                </a:cubicBezTo>
                <a:cubicBezTo>
                  <a:pt x="43801" y="32299"/>
                  <a:pt x="43971" y="32309"/>
                  <a:pt x="44134" y="32340"/>
                </a:cubicBezTo>
                <a:cubicBezTo>
                  <a:pt x="44193" y="32352"/>
                  <a:pt x="44249" y="32357"/>
                  <a:pt x="44304" y="32357"/>
                </a:cubicBezTo>
                <a:cubicBezTo>
                  <a:pt x="44802" y="32357"/>
                  <a:pt x="45109" y="31918"/>
                  <a:pt x="45547" y="31877"/>
                </a:cubicBezTo>
                <a:cubicBezTo>
                  <a:pt x="45726" y="31861"/>
                  <a:pt x="45903" y="31856"/>
                  <a:pt x="46081" y="31856"/>
                </a:cubicBezTo>
                <a:cubicBezTo>
                  <a:pt x="46437" y="31856"/>
                  <a:pt x="46792" y="31877"/>
                  <a:pt x="47149" y="31877"/>
                </a:cubicBezTo>
                <a:cubicBezTo>
                  <a:pt x="47371" y="31495"/>
                  <a:pt x="47703" y="31375"/>
                  <a:pt x="48054" y="31375"/>
                </a:cubicBezTo>
                <a:cubicBezTo>
                  <a:pt x="48215" y="31375"/>
                  <a:pt x="48380" y="31400"/>
                  <a:pt x="48540" y="31437"/>
                </a:cubicBezTo>
                <a:cubicBezTo>
                  <a:pt x="48579" y="31444"/>
                  <a:pt x="48617" y="31448"/>
                  <a:pt x="48653" y="31448"/>
                </a:cubicBezTo>
                <a:cubicBezTo>
                  <a:pt x="49101" y="31448"/>
                  <a:pt x="49311" y="30908"/>
                  <a:pt x="49741" y="30908"/>
                </a:cubicBezTo>
                <a:cubicBezTo>
                  <a:pt x="49807" y="30908"/>
                  <a:pt x="49877" y="30920"/>
                  <a:pt x="49954" y="30949"/>
                </a:cubicBezTo>
                <a:cubicBezTo>
                  <a:pt x="50013" y="30970"/>
                  <a:pt x="50069" y="30979"/>
                  <a:pt x="50123" y="30979"/>
                </a:cubicBezTo>
                <a:cubicBezTo>
                  <a:pt x="50535" y="30979"/>
                  <a:pt x="50792" y="30437"/>
                  <a:pt x="51291" y="30437"/>
                </a:cubicBezTo>
                <a:cubicBezTo>
                  <a:pt x="51309" y="30437"/>
                  <a:pt x="51327" y="30437"/>
                  <a:pt x="51345" y="30439"/>
                </a:cubicBezTo>
                <a:cubicBezTo>
                  <a:pt x="51372" y="30441"/>
                  <a:pt x="51399" y="30442"/>
                  <a:pt x="51426" y="30442"/>
                </a:cubicBezTo>
                <a:cubicBezTo>
                  <a:pt x="51896" y="30442"/>
                  <a:pt x="52436" y="30074"/>
                  <a:pt x="52854" y="29767"/>
                </a:cubicBezTo>
                <a:cubicBezTo>
                  <a:pt x="53019" y="29636"/>
                  <a:pt x="53214" y="29620"/>
                  <a:pt x="53410" y="29620"/>
                </a:cubicBezTo>
                <a:cubicBezTo>
                  <a:pt x="53475" y="29620"/>
                  <a:pt x="53540" y="29621"/>
                  <a:pt x="53604" y="29621"/>
                </a:cubicBezTo>
                <a:cubicBezTo>
                  <a:pt x="53862" y="29621"/>
                  <a:pt x="54105" y="29593"/>
                  <a:pt x="54267" y="29303"/>
                </a:cubicBezTo>
                <a:cubicBezTo>
                  <a:pt x="55207" y="29074"/>
                  <a:pt x="55897" y="28212"/>
                  <a:pt x="56963" y="28212"/>
                </a:cubicBezTo>
                <a:cubicBezTo>
                  <a:pt x="56977" y="28212"/>
                  <a:pt x="56990" y="28212"/>
                  <a:pt x="57004" y="28212"/>
                </a:cubicBezTo>
                <a:cubicBezTo>
                  <a:pt x="57167" y="28212"/>
                  <a:pt x="57353" y="27980"/>
                  <a:pt x="57514" y="27841"/>
                </a:cubicBezTo>
                <a:cubicBezTo>
                  <a:pt x="57760" y="27658"/>
                  <a:pt x="57933" y="27311"/>
                  <a:pt x="58306" y="27311"/>
                </a:cubicBezTo>
                <a:cubicBezTo>
                  <a:pt x="58355" y="27311"/>
                  <a:pt x="58408" y="27318"/>
                  <a:pt x="58466" y="27331"/>
                </a:cubicBezTo>
                <a:cubicBezTo>
                  <a:pt x="58925" y="27529"/>
                  <a:pt x="59116" y="28244"/>
                  <a:pt x="59762" y="28244"/>
                </a:cubicBezTo>
                <a:cubicBezTo>
                  <a:pt x="59799" y="28244"/>
                  <a:pt x="59839" y="28242"/>
                  <a:pt x="59880" y="28236"/>
                </a:cubicBezTo>
                <a:cubicBezTo>
                  <a:pt x="60321" y="28747"/>
                  <a:pt x="60971" y="29001"/>
                  <a:pt x="61549" y="29094"/>
                </a:cubicBezTo>
                <a:cubicBezTo>
                  <a:pt x="62140" y="29189"/>
                  <a:pt x="62635" y="29658"/>
                  <a:pt x="63229" y="29658"/>
                </a:cubicBezTo>
                <a:cubicBezTo>
                  <a:pt x="63359" y="29658"/>
                  <a:pt x="63495" y="29636"/>
                  <a:pt x="63637" y="29582"/>
                </a:cubicBezTo>
                <a:cubicBezTo>
                  <a:pt x="63746" y="29541"/>
                  <a:pt x="63847" y="29523"/>
                  <a:pt x="63944" y="29523"/>
                </a:cubicBezTo>
                <a:cubicBezTo>
                  <a:pt x="64484" y="29523"/>
                  <a:pt x="64855" y="30070"/>
                  <a:pt x="65432" y="30070"/>
                </a:cubicBezTo>
                <a:cubicBezTo>
                  <a:pt x="65452" y="30070"/>
                  <a:pt x="65472" y="30069"/>
                  <a:pt x="65492" y="30068"/>
                </a:cubicBezTo>
                <a:cubicBezTo>
                  <a:pt x="66196" y="30041"/>
                  <a:pt x="66900" y="30035"/>
                  <a:pt x="67605" y="30035"/>
                </a:cubicBezTo>
                <a:cubicBezTo>
                  <a:pt x="68167" y="30035"/>
                  <a:pt x="68729" y="30039"/>
                  <a:pt x="69294" y="30039"/>
                </a:cubicBezTo>
                <a:cubicBezTo>
                  <a:pt x="69842" y="30039"/>
                  <a:pt x="70391" y="30035"/>
                  <a:pt x="70943" y="30021"/>
                </a:cubicBezTo>
                <a:cubicBezTo>
                  <a:pt x="71197" y="30021"/>
                  <a:pt x="71453" y="29813"/>
                  <a:pt x="71893" y="29604"/>
                </a:cubicBezTo>
                <a:cubicBezTo>
                  <a:pt x="72195" y="29604"/>
                  <a:pt x="72727" y="29604"/>
                  <a:pt x="73262" y="29582"/>
                </a:cubicBezTo>
                <a:cubicBezTo>
                  <a:pt x="73479" y="29582"/>
                  <a:pt x="73710" y="29613"/>
                  <a:pt x="73937" y="29613"/>
                </a:cubicBezTo>
                <a:cubicBezTo>
                  <a:pt x="74290" y="29613"/>
                  <a:pt x="74631" y="29536"/>
                  <a:pt x="74885" y="29140"/>
                </a:cubicBezTo>
                <a:lnTo>
                  <a:pt x="76462" y="29140"/>
                </a:lnTo>
                <a:cubicBezTo>
                  <a:pt x="76885" y="29140"/>
                  <a:pt x="77077" y="28639"/>
                  <a:pt x="77511" y="28639"/>
                </a:cubicBezTo>
                <a:cubicBezTo>
                  <a:pt x="77553" y="28639"/>
                  <a:pt x="77597" y="28644"/>
                  <a:pt x="77644" y="28654"/>
                </a:cubicBezTo>
                <a:cubicBezTo>
                  <a:pt x="77810" y="28689"/>
                  <a:pt x="77979" y="28701"/>
                  <a:pt x="78148" y="28701"/>
                </a:cubicBezTo>
                <a:cubicBezTo>
                  <a:pt x="78430" y="28701"/>
                  <a:pt x="78714" y="28668"/>
                  <a:pt x="78989" y="28654"/>
                </a:cubicBezTo>
                <a:cubicBezTo>
                  <a:pt x="79060" y="28630"/>
                  <a:pt x="79106" y="28561"/>
                  <a:pt x="79152" y="28491"/>
                </a:cubicBezTo>
                <a:cubicBezTo>
                  <a:pt x="79290" y="28284"/>
                  <a:pt x="79483" y="28245"/>
                  <a:pt x="79678" y="28245"/>
                </a:cubicBezTo>
                <a:cubicBezTo>
                  <a:pt x="79798" y="28245"/>
                  <a:pt x="79919" y="28259"/>
                  <a:pt x="80029" y="28259"/>
                </a:cubicBezTo>
                <a:cubicBezTo>
                  <a:pt x="80161" y="28259"/>
                  <a:pt x="80278" y="28238"/>
                  <a:pt x="80358" y="28144"/>
                </a:cubicBezTo>
                <a:cubicBezTo>
                  <a:pt x="80659" y="27811"/>
                  <a:pt x="80992" y="27781"/>
                  <a:pt x="81335" y="27781"/>
                </a:cubicBezTo>
                <a:cubicBezTo>
                  <a:pt x="81409" y="27781"/>
                  <a:pt x="81484" y="27782"/>
                  <a:pt x="81559" y="27782"/>
                </a:cubicBezTo>
                <a:cubicBezTo>
                  <a:pt x="81645" y="27782"/>
                  <a:pt x="81732" y="27781"/>
                  <a:pt x="81818" y="27773"/>
                </a:cubicBezTo>
                <a:cubicBezTo>
                  <a:pt x="81958" y="27749"/>
                  <a:pt x="82167" y="27749"/>
                  <a:pt x="82214" y="27680"/>
                </a:cubicBezTo>
                <a:cubicBezTo>
                  <a:pt x="82370" y="27378"/>
                  <a:pt x="82623" y="27340"/>
                  <a:pt x="82879" y="27340"/>
                </a:cubicBezTo>
                <a:cubicBezTo>
                  <a:pt x="82967" y="27340"/>
                  <a:pt x="83055" y="27344"/>
                  <a:pt x="83140" y="27344"/>
                </a:cubicBezTo>
                <a:cubicBezTo>
                  <a:pt x="83323" y="27344"/>
                  <a:pt x="83490" y="27323"/>
                  <a:pt x="83605" y="27192"/>
                </a:cubicBezTo>
                <a:cubicBezTo>
                  <a:pt x="83854" y="26916"/>
                  <a:pt x="84134" y="26872"/>
                  <a:pt x="84418" y="26872"/>
                </a:cubicBezTo>
                <a:cubicBezTo>
                  <a:pt x="84555" y="26872"/>
                  <a:pt x="84693" y="26882"/>
                  <a:pt x="84830" y="26882"/>
                </a:cubicBezTo>
                <a:cubicBezTo>
                  <a:pt x="84909" y="26882"/>
                  <a:pt x="84988" y="26879"/>
                  <a:pt x="85065" y="26867"/>
                </a:cubicBezTo>
                <a:cubicBezTo>
                  <a:pt x="85204" y="26845"/>
                  <a:pt x="85414" y="26799"/>
                  <a:pt x="85460" y="26728"/>
                </a:cubicBezTo>
                <a:cubicBezTo>
                  <a:pt x="85715" y="26264"/>
                  <a:pt x="86295" y="26520"/>
                  <a:pt x="86574" y="26103"/>
                </a:cubicBezTo>
                <a:cubicBezTo>
                  <a:pt x="86670" y="25965"/>
                  <a:pt x="86809" y="25935"/>
                  <a:pt x="86963" y="25935"/>
                </a:cubicBezTo>
                <a:cubicBezTo>
                  <a:pt x="87086" y="25935"/>
                  <a:pt x="87218" y="25954"/>
                  <a:pt x="87346" y="25954"/>
                </a:cubicBezTo>
                <a:cubicBezTo>
                  <a:pt x="87517" y="25954"/>
                  <a:pt x="87680" y="25919"/>
                  <a:pt x="87802" y="25754"/>
                </a:cubicBezTo>
                <a:cubicBezTo>
                  <a:pt x="88058" y="25383"/>
                  <a:pt x="88661" y="25569"/>
                  <a:pt x="88893" y="25129"/>
                </a:cubicBezTo>
                <a:cubicBezTo>
                  <a:pt x="88915" y="25082"/>
                  <a:pt x="89032" y="25058"/>
                  <a:pt x="89078" y="25058"/>
                </a:cubicBezTo>
                <a:cubicBezTo>
                  <a:pt x="89542" y="25058"/>
                  <a:pt x="89913" y="24990"/>
                  <a:pt x="90306" y="24665"/>
                </a:cubicBezTo>
                <a:cubicBezTo>
                  <a:pt x="90655" y="24409"/>
                  <a:pt x="91351" y="24734"/>
                  <a:pt x="91676" y="24155"/>
                </a:cubicBezTo>
                <a:cubicBezTo>
                  <a:pt x="91736" y="24174"/>
                  <a:pt x="91791" y="24182"/>
                  <a:pt x="91844" y="24182"/>
                </a:cubicBezTo>
                <a:cubicBezTo>
                  <a:pt x="92238" y="24182"/>
                  <a:pt x="92445" y="23708"/>
                  <a:pt x="92835" y="23667"/>
                </a:cubicBezTo>
                <a:cubicBezTo>
                  <a:pt x="93089" y="23621"/>
                  <a:pt x="93299" y="23296"/>
                  <a:pt x="93577" y="23249"/>
                </a:cubicBezTo>
                <a:cubicBezTo>
                  <a:pt x="93995" y="23157"/>
                  <a:pt x="94412" y="23274"/>
                  <a:pt x="94805" y="22903"/>
                </a:cubicBezTo>
                <a:cubicBezTo>
                  <a:pt x="95130" y="22578"/>
                  <a:pt x="95687" y="22346"/>
                  <a:pt x="96128" y="22346"/>
                </a:cubicBezTo>
                <a:cubicBezTo>
                  <a:pt x="96661" y="22346"/>
                  <a:pt x="96917" y="22021"/>
                  <a:pt x="97310" y="21858"/>
                </a:cubicBezTo>
                <a:cubicBezTo>
                  <a:pt x="98076" y="21533"/>
                  <a:pt x="98841" y="21162"/>
                  <a:pt x="99583" y="20769"/>
                </a:cubicBezTo>
                <a:cubicBezTo>
                  <a:pt x="101902" y="19609"/>
                  <a:pt x="104221" y="18426"/>
                  <a:pt x="106611" y="17220"/>
                </a:cubicBezTo>
                <a:cubicBezTo>
                  <a:pt x="106889" y="17522"/>
                  <a:pt x="107121" y="17800"/>
                  <a:pt x="107421" y="18008"/>
                </a:cubicBezTo>
                <a:cubicBezTo>
                  <a:pt x="107746" y="18264"/>
                  <a:pt x="108164" y="18426"/>
                  <a:pt x="108674" y="18682"/>
                </a:cubicBezTo>
                <a:lnTo>
                  <a:pt x="114403" y="18682"/>
                </a:lnTo>
                <a:cubicBezTo>
                  <a:pt x="114590" y="18682"/>
                  <a:pt x="114841" y="18726"/>
                  <a:pt x="115031" y="18726"/>
                </a:cubicBezTo>
                <a:cubicBezTo>
                  <a:pt x="115147" y="18726"/>
                  <a:pt x="115240" y="18710"/>
                  <a:pt x="115284" y="18658"/>
                </a:cubicBezTo>
                <a:cubicBezTo>
                  <a:pt x="115577" y="18276"/>
                  <a:pt x="115958" y="18204"/>
                  <a:pt x="116355" y="18204"/>
                </a:cubicBezTo>
                <a:cubicBezTo>
                  <a:pt x="116599" y="18204"/>
                  <a:pt x="116849" y="18231"/>
                  <a:pt x="117089" y="18231"/>
                </a:cubicBezTo>
                <a:cubicBezTo>
                  <a:pt x="117482" y="18231"/>
                  <a:pt x="117847" y="18159"/>
                  <a:pt x="118113" y="17776"/>
                </a:cubicBezTo>
                <a:cubicBezTo>
                  <a:pt x="118440" y="17776"/>
                  <a:pt x="118776" y="17741"/>
                  <a:pt x="119104" y="17741"/>
                </a:cubicBezTo>
                <a:cubicBezTo>
                  <a:pt x="119311" y="17741"/>
                  <a:pt x="119516" y="17755"/>
                  <a:pt x="119713" y="17800"/>
                </a:cubicBezTo>
                <a:cubicBezTo>
                  <a:pt x="119775" y="17815"/>
                  <a:pt x="119833" y="17821"/>
                  <a:pt x="119889" y="17821"/>
                </a:cubicBezTo>
                <a:cubicBezTo>
                  <a:pt x="120371" y="17821"/>
                  <a:pt x="120627" y="17332"/>
                  <a:pt x="121104" y="17290"/>
                </a:cubicBezTo>
                <a:cubicBezTo>
                  <a:pt x="121138" y="17289"/>
                  <a:pt x="121173" y="17288"/>
                  <a:pt x="121207" y="17288"/>
                </a:cubicBezTo>
                <a:cubicBezTo>
                  <a:pt x="121457" y="17288"/>
                  <a:pt x="121706" y="17318"/>
                  <a:pt x="121954" y="17318"/>
                </a:cubicBezTo>
                <a:cubicBezTo>
                  <a:pt x="122317" y="17318"/>
                  <a:pt x="122677" y="17255"/>
                  <a:pt x="123030" y="16941"/>
                </a:cubicBezTo>
                <a:cubicBezTo>
                  <a:pt x="123153" y="16838"/>
                  <a:pt x="123312" y="16812"/>
                  <a:pt x="123488" y="16812"/>
                </a:cubicBezTo>
                <a:cubicBezTo>
                  <a:pt x="123661" y="16812"/>
                  <a:pt x="123851" y="16837"/>
                  <a:pt x="124038" y="16837"/>
                </a:cubicBezTo>
                <a:cubicBezTo>
                  <a:pt x="124339" y="16837"/>
                  <a:pt x="124633" y="16772"/>
                  <a:pt x="124839" y="16431"/>
                </a:cubicBezTo>
                <a:cubicBezTo>
                  <a:pt x="125132" y="16431"/>
                  <a:pt x="125436" y="16390"/>
                  <a:pt x="125737" y="16390"/>
                </a:cubicBezTo>
                <a:cubicBezTo>
                  <a:pt x="125887" y="16390"/>
                  <a:pt x="126037" y="16400"/>
                  <a:pt x="126184" y="16431"/>
                </a:cubicBezTo>
                <a:cubicBezTo>
                  <a:pt x="126234" y="16442"/>
                  <a:pt x="126282" y="16447"/>
                  <a:pt x="126327" y="16447"/>
                </a:cubicBezTo>
                <a:cubicBezTo>
                  <a:pt x="126758" y="16447"/>
                  <a:pt x="126968" y="15987"/>
                  <a:pt x="127366" y="15945"/>
                </a:cubicBezTo>
                <a:cubicBezTo>
                  <a:pt x="127427" y="15938"/>
                  <a:pt x="127489" y="15935"/>
                  <a:pt x="127551" y="15935"/>
                </a:cubicBezTo>
                <a:cubicBezTo>
                  <a:pt x="127838" y="15935"/>
                  <a:pt x="128137" y="16000"/>
                  <a:pt x="128422" y="16000"/>
                </a:cubicBezTo>
                <a:cubicBezTo>
                  <a:pt x="128664" y="16000"/>
                  <a:pt x="128897" y="15953"/>
                  <a:pt x="129106" y="15782"/>
                </a:cubicBezTo>
                <a:cubicBezTo>
                  <a:pt x="129384" y="15537"/>
                  <a:pt x="129681" y="15483"/>
                  <a:pt x="129983" y="15483"/>
                </a:cubicBezTo>
                <a:cubicBezTo>
                  <a:pt x="130216" y="15483"/>
                  <a:pt x="130451" y="15515"/>
                  <a:pt x="130682" y="15515"/>
                </a:cubicBezTo>
                <a:cubicBezTo>
                  <a:pt x="130799" y="15515"/>
                  <a:pt x="130916" y="15507"/>
                  <a:pt x="131030" y="15481"/>
                </a:cubicBezTo>
                <a:cubicBezTo>
                  <a:pt x="131169" y="15457"/>
                  <a:pt x="131332" y="15411"/>
                  <a:pt x="131401" y="15318"/>
                </a:cubicBezTo>
                <a:cubicBezTo>
                  <a:pt x="131599" y="15079"/>
                  <a:pt x="131824" y="15027"/>
                  <a:pt x="132055" y="15027"/>
                </a:cubicBezTo>
                <a:cubicBezTo>
                  <a:pt x="132237" y="15027"/>
                  <a:pt x="132422" y="15060"/>
                  <a:pt x="132599" y="15060"/>
                </a:cubicBezTo>
                <a:cubicBezTo>
                  <a:pt x="132698" y="15060"/>
                  <a:pt x="132794" y="15049"/>
                  <a:pt x="132885" y="15018"/>
                </a:cubicBezTo>
                <a:cubicBezTo>
                  <a:pt x="133334" y="14883"/>
                  <a:pt x="133695" y="14553"/>
                  <a:pt x="134244" y="14553"/>
                </a:cubicBezTo>
                <a:cubicBezTo>
                  <a:pt x="134263" y="14553"/>
                  <a:pt x="134282" y="14553"/>
                  <a:pt x="134301" y="14554"/>
                </a:cubicBezTo>
                <a:cubicBezTo>
                  <a:pt x="134591" y="14564"/>
                  <a:pt x="134907" y="14630"/>
                  <a:pt x="135213" y="14630"/>
                </a:cubicBezTo>
                <a:cubicBezTo>
                  <a:pt x="135565" y="14630"/>
                  <a:pt x="135905" y="14542"/>
                  <a:pt x="136178" y="14183"/>
                </a:cubicBezTo>
                <a:cubicBezTo>
                  <a:pt x="136619" y="14183"/>
                  <a:pt x="137059" y="14133"/>
                  <a:pt x="137490" y="14133"/>
                </a:cubicBezTo>
                <a:cubicBezTo>
                  <a:pt x="137650" y="14133"/>
                  <a:pt x="137808" y="14140"/>
                  <a:pt x="137965" y="14159"/>
                </a:cubicBezTo>
                <a:cubicBezTo>
                  <a:pt x="137999" y="14162"/>
                  <a:pt x="138031" y="14164"/>
                  <a:pt x="138063" y="14164"/>
                </a:cubicBezTo>
                <a:cubicBezTo>
                  <a:pt x="138618" y="14164"/>
                  <a:pt x="138939" y="13643"/>
                  <a:pt x="139512" y="13643"/>
                </a:cubicBezTo>
                <a:cubicBezTo>
                  <a:pt x="139544" y="13643"/>
                  <a:pt x="139577" y="13645"/>
                  <a:pt x="139611" y="13648"/>
                </a:cubicBezTo>
                <a:cubicBezTo>
                  <a:pt x="139928" y="13670"/>
                  <a:pt x="140281" y="13754"/>
                  <a:pt x="140623" y="13754"/>
                </a:cubicBezTo>
                <a:cubicBezTo>
                  <a:pt x="141009" y="13754"/>
                  <a:pt x="141381" y="13648"/>
                  <a:pt x="141676" y="13231"/>
                </a:cubicBezTo>
                <a:lnTo>
                  <a:pt x="143507" y="13231"/>
                </a:lnTo>
                <a:cubicBezTo>
                  <a:pt x="143757" y="12820"/>
                  <a:pt x="144108" y="12753"/>
                  <a:pt x="144479" y="12753"/>
                </a:cubicBezTo>
                <a:cubicBezTo>
                  <a:pt x="144660" y="12753"/>
                  <a:pt x="144845" y="12769"/>
                  <a:pt x="145025" y="12769"/>
                </a:cubicBezTo>
                <a:cubicBezTo>
                  <a:pt x="145060" y="12769"/>
                  <a:pt x="145095" y="12769"/>
                  <a:pt x="145130" y="12767"/>
                </a:cubicBezTo>
                <a:lnTo>
                  <a:pt x="146036" y="12767"/>
                </a:lnTo>
                <a:cubicBezTo>
                  <a:pt x="146475" y="12559"/>
                  <a:pt x="146731" y="12374"/>
                  <a:pt x="146985" y="12327"/>
                </a:cubicBezTo>
                <a:cubicBezTo>
                  <a:pt x="147115" y="12310"/>
                  <a:pt x="147246" y="12304"/>
                  <a:pt x="147379" y="12304"/>
                </a:cubicBezTo>
                <a:cubicBezTo>
                  <a:pt x="147660" y="12304"/>
                  <a:pt x="147945" y="12331"/>
                  <a:pt x="148224" y="12331"/>
                </a:cubicBezTo>
                <a:cubicBezTo>
                  <a:pt x="148687" y="12331"/>
                  <a:pt x="149133" y="12257"/>
                  <a:pt x="149514" y="11864"/>
                </a:cubicBezTo>
                <a:cubicBezTo>
                  <a:pt x="149570" y="11862"/>
                  <a:pt x="149627" y="11861"/>
                  <a:pt x="149683" y="11861"/>
                </a:cubicBezTo>
                <a:cubicBezTo>
                  <a:pt x="149904" y="11861"/>
                  <a:pt x="150127" y="11872"/>
                  <a:pt x="150347" y="11872"/>
                </a:cubicBezTo>
                <a:cubicBezTo>
                  <a:pt x="150877" y="11872"/>
                  <a:pt x="151390" y="11811"/>
                  <a:pt x="151833" y="11400"/>
                </a:cubicBezTo>
                <a:cubicBezTo>
                  <a:pt x="152162" y="11400"/>
                  <a:pt x="152500" y="11364"/>
                  <a:pt x="152825" y="11364"/>
                </a:cubicBezTo>
                <a:cubicBezTo>
                  <a:pt x="153027" y="11364"/>
                  <a:pt x="153224" y="11378"/>
                  <a:pt x="153410" y="11422"/>
                </a:cubicBezTo>
                <a:cubicBezTo>
                  <a:pt x="153475" y="11438"/>
                  <a:pt x="153535" y="11446"/>
                  <a:pt x="153592" y="11446"/>
                </a:cubicBezTo>
                <a:cubicBezTo>
                  <a:pt x="154067" y="11446"/>
                  <a:pt x="154275" y="10928"/>
                  <a:pt x="154725" y="10928"/>
                </a:cubicBezTo>
                <a:cubicBezTo>
                  <a:pt x="154757" y="10928"/>
                  <a:pt x="154790" y="10930"/>
                  <a:pt x="154824" y="10936"/>
                </a:cubicBezTo>
                <a:cubicBezTo>
                  <a:pt x="155066" y="10967"/>
                  <a:pt x="155308" y="10979"/>
                  <a:pt x="155549" y="10979"/>
                </a:cubicBezTo>
                <a:cubicBezTo>
                  <a:pt x="155841" y="10979"/>
                  <a:pt x="156133" y="10961"/>
                  <a:pt x="156425" y="10936"/>
                </a:cubicBezTo>
                <a:cubicBezTo>
                  <a:pt x="156679" y="10912"/>
                  <a:pt x="156911" y="10680"/>
                  <a:pt x="157282" y="10494"/>
                </a:cubicBezTo>
                <a:lnTo>
                  <a:pt x="163058" y="10494"/>
                </a:lnTo>
                <a:cubicBezTo>
                  <a:pt x="163266" y="10704"/>
                  <a:pt x="163475" y="10912"/>
                  <a:pt x="163729" y="11190"/>
                </a:cubicBezTo>
                <a:cubicBezTo>
                  <a:pt x="163219" y="11700"/>
                  <a:pt x="162687" y="12211"/>
                  <a:pt x="162177" y="12745"/>
                </a:cubicBezTo>
                <a:cubicBezTo>
                  <a:pt x="162126" y="12738"/>
                  <a:pt x="162078" y="12734"/>
                  <a:pt x="162031" y="12734"/>
                </a:cubicBezTo>
                <a:cubicBezTo>
                  <a:pt x="161484" y="12734"/>
                  <a:pt x="161224" y="13213"/>
                  <a:pt x="160924" y="13556"/>
                </a:cubicBezTo>
                <a:cubicBezTo>
                  <a:pt x="160576" y="13997"/>
                  <a:pt x="160043" y="14019"/>
                  <a:pt x="159672" y="14344"/>
                </a:cubicBezTo>
                <a:cubicBezTo>
                  <a:pt x="159323" y="14647"/>
                  <a:pt x="158976" y="14947"/>
                  <a:pt x="158698" y="15318"/>
                </a:cubicBezTo>
                <a:cubicBezTo>
                  <a:pt x="158373" y="15760"/>
                  <a:pt x="157839" y="15828"/>
                  <a:pt x="157446" y="16131"/>
                </a:cubicBezTo>
                <a:cubicBezTo>
                  <a:pt x="156865" y="16595"/>
                  <a:pt x="156286" y="17127"/>
                  <a:pt x="155845" y="17730"/>
                </a:cubicBezTo>
                <a:cubicBezTo>
                  <a:pt x="155334" y="18426"/>
                  <a:pt x="154477" y="18565"/>
                  <a:pt x="153943" y="19168"/>
                </a:cubicBezTo>
                <a:cubicBezTo>
                  <a:pt x="153550" y="19609"/>
                  <a:pt x="152947" y="19864"/>
                  <a:pt x="152807" y="20537"/>
                </a:cubicBezTo>
                <a:cubicBezTo>
                  <a:pt x="152761" y="20791"/>
                  <a:pt x="152412" y="21001"/>
                  <a:pt x="152390" y="21255"/>
                </a:cubicBezTo>
                <a:cubicBezTo>
                  <a:pt x="152319" y="21836"/>
                  <a:pt x="152366" y="22439"/>
                  <a:pt x="152366" y="22995"/>
                </a:cubicBezTo>
                <a:lnTo>
                  <a:pt x="153386" y="24016"/>
                </a:lnTo>
                <a:cubicBezTo>
                  <a:pt x="154060" y="24665"/>
                  <a:pt x="155010" y="25036"/>
                  <a:pt x="155915" y="25036"/>
                </a:cubicBezTo>
                <a:cubicBezTo>
                  <a:pt x="156216" y="25047"/>
                  <a:pt x="156518" y="25047"/>
                  <a:pt x="156819" y="25047"/>
                </a:cubicBezTo>
                <a:cubicBezTo>
                  <a:pt x="157121" y="25047"/>
                  <a:pt x="157422" y="25047"/>
                  <a:pt x="157724" y="25058"/>
                </a:cubicBezTo>
                <a:cubicBezTo>
                  <a:pt x="158327" y="25058"/>
                  <a:pt x="158906" y="25105"/>
                  <a:pt x="159509" y="25129"/>
                </a:cubicBezTo>
                <a:cubicBezTo>
                  <a:pt x="159682" y="25400"/>
                  <a:pt x="159845" y="25492"/>
                  <a:pt x="160004" y="25492"/>
                </a:cubicBezTo>
                <a:cubicBezTo>
                  <a:pt x="160336" y="25492"/>
                  <a:pt x="160648" y="25090"/>
                  <a:pt x="160993" y="25058"/>
                </a:cubicBezTo>
                <a:cubicBezTo>
                  <a:pt x="161008" y="25056"/>
                  <a:pt x="161024" y="25054"/>
                  <a:pt x="161041" y="25054"/>
                </a:cubicBezTo>
                <a:cubicBezTo>
                  <a:pt x="161156" y="25054"/>
                  <a:pt x="161304" y="25117"/>
                  <a:pt x="161364" y="25198"/>
                </a:cubicBezTo>
                <a:cubicBezTo>
                  <a:pt x="161554" y="25463"/>
                  <a:pt x="161778" y="25515"/>
                  <a:pt x="162013" y="25515"/>
                </a:cubicBezTo>
                <a:cubicBezTo>
                  <a:pt x="162166" y="25515"/>
                  <a:pt x="162324" y="25493"/>
                  <a:pt x="162481" y="25493"/>
                </a:cubicBezTo>
                <a:cubicBezTo>
                  <a:pt x="162526" y="25493"/>
                  <a:pt x="162571" y="25495"/>
                  <a:pt x="162616" y="25500"/>
                </a:cubicBezTo>
                <a:cubicBezTo>
                  <a:pt x="162848" y="25086"/>
                  <a:pt x="163197" y="25026"/>
                  <a:pt x="163564" y="25026"/>
                </a:cubicBezTo>
                <a:cubicBezTo>
                  <a:pt x="163711" y="25026"/>
                  <a:pt x="163861" y="25036"/>
                  <a:pt x="164008" y="25036"/>
                </a:cubicBezTo>
                <a:cubicBezTo>
                  <a:pt x="165323" y="25036"/>
                  <a:pt x="166637" y="25046"/>
                  <a:pt x="167951" y="25046"/>
                </a:cubicBezTo>
                <a:cubicBezTo>
                  <a:pt x="168608" y="25046"/>
                  <a:pt x="169265" y="25044"/>
                  <a:pt x="169922" y="25036"/>
                </a:cubicBezTo>
                <a:cubicBezTo>
                  <a:pt x="170130" y="25036"/>
                  <a:pt x="170340" y="24966"/>
                  <a:pt x="170501" y="24919"/>
                </a:cubicBezTo>
                <a:cubicBezTo>
                  <a:pt x="170595" y="24452"/>
                  <a:pt x="170646" y="24256"/>
                  <a:pt x="170762" y="24256"/>
                </a:cubicBezTo>
                <a:cubicBezTo>
                  <a:pt x="170818" y="24256"/>
                  <a:pt x="170890" y="24303"/>
                  <a:pt x="170989" y="24387"/>
                </a:cubicBezTo>
                <a:cubicBezTo>
                  <a:pt x="171220" y="24571"/>
                  <a:pt x="171451" y="24603"/>
                  <a:pt x="171688" y="24603"/>
                </a:cubicBezTo>
                <a:cubicBezTo>
                  <a:pt x="171809" y="24603"/>
                  <a:pt x="171931" y="24595"/>
                  <a:pt x="172056" y="24595"/>
                </a:cubicBezTo>
                <a:lnTo>
                  <a:pt x="182956" y="24595"/>
                </a:lnTo>
                <a:cubicBezTo>
                  <a:pt x="183169" y="24595"/>
                  <a:pt x="183390" y="24610"/>
                  <a:pt x="183609" y="24610"/>
                </a:cubicBezTo>
                <a:cubicBezTo>
                  <a:pt x="183772" y="24610"/>
                  <a:pt x="183934" y="24601"/>
                  <a:pt x="184091" y="24572"/>
                </a:cubicBezTo>
                <a:cubicBezTo>
                  <a:pt x="184117" y="24569"/>
                  <a:pt x="184141" y="24567"/>
                  <a:pt x="184164" y="24567"/>
                </a:cubicBezTo>
                <a:cubicBezTo>
                  <a:pt x="184566" y="24567"/>
                  <a:pt x="184743" y="25067"/>
                  <a:pt x="185173" y="25067"/>
                </a:cubicBezTo>
                <a:cubicBezTo>
                  <a:pt x="185205" y="25067"/>
                  <a:pt x="185239" y="25065"/>
                  <a:pt x="185275" y="25058"/>
                </a:cubicBezTo>
                <a:cubicBezTo>
                  <a:pt x="185447" y="25032"/>
                  <a:pt x="185622" y="25022"/>
                  <a:pt x="185799" y="25022"/>
                </a:cubicBezTo>
                <a:cubicBezTo>
                  <a:pt x="186074" y="25022"/>
                  <a:pt x="186351" y="25045"/>
                  <a:pt x="186620" y="25058"/>
                </a:cubicBezTo>
                <a:cubicBezTo>
                  <a:pt x="186735" y="25058"/>
                  <a:pt x="186874" y="25222"/>
                  <a:pt x="186967" y="25314"/>
                </a:cubicBezTo>
                <a:cubicBezTo>
                  <a:pt x="187101" y="25468"/>
                  <a:pt x="187258" y="25504"/>
                  <a:pt x="187420" y="25504"/>
                </a:cubicBezTo>
                <a:cubicBezTo>
                  <a:pt x="187558" y="25504"/>
                  <a:pt x="187699" y="25478"/>
                  <a:pt x="187833" y="25478"/>
                </a:cubicBezTo>
                <a:cubicBezTo>
                  <a:pt x="187894" y="25478"/>
                  <a:pt x="187954" y="25484"/>
                  <a:pt x="188012" y="25500"/>
                </a:cubicBezTo>
                <a:cubicBezTo>
                  <a:pt x="188151" y="25407"/>
                  <a:pt x="188266" y="25314"/>
                  <a:pt x="188358" y="25198"/>
                </a:cubicBezTo>
                <a:cubicBezTo>
                  <a:pt x="188846" y="24641"/>
                  <a:pt x="188800" y="24062"/>
                  <a:pt x="188151" y="23806"/>
                </a:cubicBezTo>
                <a:cubicBezTo>
                  <a:pt x="187616" y="23598"/>
                  <a:pt x="187060" y="23574"/>
                  <a:pt x="186527" y="23274"/>
                </a:cubicBezTo>
                <a:cubicBezTo>
                  <a:pt x="186348" y="23169"/>
                  <a:pt x="186118" y="23130"/>
                  <a:pt x="185871" y="23130"/>
                </a:cubicBezTo>
                <a:cubicBezTo>
                  <a:pt x="185573" y="23130"/>
                  <a:pt x="185252" y="23186"/>
                  <a:pt x="184973" y="23249"/>
                </a:cubicBezTo>
                <a:cubicBezTo>
                  <a:pt x="184905" y="23267"/>
                  <a:pt x="184842" y="23275"/>
                  <a:pt x="184783" y="23275"/>
                </a:cubicBezTo>
                <a:cubicBezTo>
                  <a:pt x="184307" y="23275"/>
                  <a:pt x="184084" y="22763"/>
                  <a:pt x="183589" y="22763"/>
                </a:cubicBezTo>
                <a:cubicBezTo>
                  <a:pt x="183579" y="22763"/>
                  <a:pt x="183569" y="22763"/>
                  <a:pt x="183559" y="22763"/>
                </a:cubicBezTo>
                <a:cubicBezTo>
                  <a:pt x="182086" y="22775"/>
                  <a:pt x="180613" y="22775"/>
                  <a:pt x="179138" y="22775"/>
                </a:cubicBezTo>
                <a:cubicBezTo>
                  <a:pt x="177662" y="22775"/>
                  <a:pt x="176184" y="22775"/>
                  <a:pt x="174700" y="22786"/>
                </a:cubicBezTo>
                <a:cubicBezTo>
                  <a:pt x="174444" y="22786"/>
                  <a:pt x="174190" y="23018"/>
                  <a:pt x="173772" y="23227"/>
                </a:cubicBezTo>
                <a:lnTo>
                  <a:pt x="168995" y="23227"/>
                </a:lnTo>
                <a:cubicBezTo>
                  <a:pt x="168785" y="23227"/>
                  <a:pt x="168531" y="23274"/>
                  <a:pt x="168368" y="23389"/>
                </a:cubicBezTo>
                <a:cubicBezTo>
                  <a:pt x="168101" y="23598"/>
                  <a:pt x="167846" y="23708"/>
                  <a:pt x="167587" y="23708"/>
                </a:cubicBezTo>
                <a:cubicBezTo>
                  <a:pt x="167330" y="23708"/>
                  <a:pt x="167069" y="23598"/>
                  <a:pt x="166791" y="23366"/>
                </a:cubicBezTo>
                <a:cubicBezTo>
                  <a:pt x="166713" y="23287"/>
                  <a:pt x="166506" y="23240"/>
                  <a:pt x="166360" y="23240"/>
                </a:cubicBezTo>
                <a:cubicBezTo>
                  <a:pt x="166290" y="23240"/>
                  <a:pt x="166234" y="23251"/>
                  <a:pt x="166212" y="23274"/>
                </a:cubicBezTo>
                <a:cubicBezTo>
                  <a:pt x="165917" y="23673"/>
                  <a:pt x="165546" y="23691"/>
                  <a:pt x="165133" y="23691"/>
                </a:cubicBezTo>
                <a:cubicBezTo>
                  <a:pt x="165091" y="23691"/>
                  <a:pt x="165049" y="23691"/>
                  <a:pt x="165006" y="23691"/>
                </a:cubicBezTo>
                <a:cubicBezTo>
                  <a:pt x="164728" y="23683"/>
                  <a:pt x="164449" y="23680"/>
                  <a:pt x="164171" y="23680"/>
                </a:cubicBezTo>
                <a:cubicBezTo>
                  <a:pt x="163614" y="23680"/>
                  <a:pt x="163058" y="23691"/>
                  <a:pt x="162501" y="23691"/>
                </a:cubicBezTo>
                <a:lnTo>
                  <a:pt x="160229" y="23691"/>
                </a:lnTo>
                <a:cubicBezTo>
                  <a:pt x="159705" y="23691"/>
                  <a:pt x="159182" y="23645"/>
                  <a:pt x="158664" y="23645"/>
                </a:cubicBezTo>
                <a:cubicBezTo>
                  <a:pt x="158356" y="23645"/>
                  <a:pt x="158049" y="23661"/>
                  <a:pt x="157746" y="23713"/>
                </a:cubicBezTo>
                <a:cubicBezTo>
                  <a:pt x="157676" y="23724"/>
                  <a:pt x="157607" y="23729"/>
                  <a:pt x="157540" y="23729"/>
                </a:cubicBezTo>
                <a:cubicBezTo>
                  <a:pt x="156854" y="23729"/>
                  <a:pt x="156327" y="23199"/>
                  <a:pt x="155680" y="23199"/>
                </a:cubicBezTo>
                <a:cubicBezTo>
                  <a:pt x="155598" y="23199"/>
                  <a:pt x="155514" y="23208"/>
                  <a:pt x="155427" y="23227"/>
                </a:cubicBezTo>
                <a:cubicBezTo>
                  <a:pt x="155342" y="23248"/>
                  <a:pt x="155264" y="23257"/>
                  <a:pt x="155192" y="23257"/>
                </a:cubicBezTo>
                <a:cubicBezTo>
                  <a:pt x="154696" y="23257"/>
                  <a:pt x="154485" y="22812"/>
                  <a:pt x="154221" y="22507"/>
                </a:cubicBezTo>
                <a:lnTo>
                  <a:pt x="154221" y="20930"/>
                </a:lnTo>
                <a:lnTo>
                  <a:pt x="156796" y="18357"/>
                </a:lnTo>
                <a:cubicBezTo>
                  <a:pt x="156726" y="18264"/>
                  <a:pt x="156611" y="18101"/>
                  <a:pt x="156472" y="17940"/>
                </a:cubicBezTo>
                <a:cubicBezTo>
                  <a:pt x="156796" y="17800"/>
                  <a:pt x="157143" y="17776"/>
                  <a:pt x="157306" y="17569"/>
                </a:cubicBezTo>
                <a:cubicBezTo>
                  <a:pt x="157413" y="17437"/>
                  <a:pt x="157500" y="17390"/>
                  <a:pt x="157578" y="17390"/>
                </a:cubicBezTo>
                <a:cubicBezTo>
                  <a:pt x="157775" y="17390"/>
                  <a:pt x="157913" y="17689"/>
                  <a:pt x="158136" y="17689"/>
                </a:cubicBezTo>
                <a:cubicBezTo>
                  <a:pt x="158153" y="17689"/>
                  <a:pt x="158170" y="17687"/>
                  <a:pt x="158188" y="17684"/>
                </a:cubicBezTo>
                <a:cubicBezTo>
                  <a:pt x="158652" y="16849"/>
                  <a:pt x="159765" y="16734"/>
                  <a:pt x="160368" y="15945"/>
                </a:cubicBezTo>
                <a:cubicBezTo>
                  <a:pt x="160924" y="15179"/>
                  <a:pt x="161852" y="14715"/>
                  <a:pt x="162106" y="13695"/>
                </a:cubicBezTo>
                <a:cubicBezTo>
                  <a:pt x="162292" y="13834"/>
                  <a:pt x="162431" y="13973"/>
                  <a:pt x="162548" y="14066"/>
                </a:cubicBezTo>
                <a:cubicBezTo>
                  <a:pt x="162941" y="13880"/>
                  <a:pt x="163312" y="13672"/>
                  <a:pt x="163683" y="13487"/>
                </a:cubicBezTo>
                <a:cubicBezTo>
                  <a:pt x="164240" y="13255"/>
                  <a:pt x="164054" y="12535"/>
                  <a:pt x="164496" y="12235"/>
                </a:cubicBezTo>
                <a:cubicBezTo>
                  <a:pt x="164728" y="12049"/>
                  <a:pt x="164960" y="11864"/>
                  <a:pt x="165075" y="11793"/>
                </a:cubicBezTo>
                <a:lnTo>
                  <a:pt x="165075" y="9288"/>
                </a:lnTo>
                <a:cubicBezTo>
                  <a:pt x="164820" y="9173"/>
                  <a:pt x="164496" y="9149"/>
                  <a:pt x="164286" y="8988"/>
                </a:cubicBezTo>
                <a:cubicBezTo>
                  <a:pt x="164008" y="8756"/>
                  <a:pt x="163800" y="8431"/>
                  <a:pt x="163614" y="8222"/>
                </a:cubicBezTo>
                <a:lnTo>
                  <a:pt x="155056" y="8222"/>
                </a:lnTo>
                <a:cubicBezTo>
                  <a:pt x="154616" y="8431"/>
                  <a:pt x="154384" y="8639"/>
                  <a:pt x="154106" y="8663"/>
                </a:cubicBezTo>
                <a:cubicBezTo>
                  <a:pt x="153742" y="8686"/>
                  <a:pt x="153373" y="8692"/>
                  <a:pt x="153000" y="8692"/>
                </a:cubicBezTo>
                <a:cubicBezTo>
                  <a:pt x="152613" y="8692"/>
                  <a:pt x="152223" y="8685"/>
                  <a:pt x="151833" y="8685"/>
                </a:cubicBezTo>
                <a:cubicBezTo>
                  <a:pt x="151459" y="9075"/>
                  <a:pt x="151007" y="9126"/>
                  <a:pt x="150541" y="9126"/>
                </a:cubicBezTo>
                <a:cubicBezTo>
                  <a:pt x="150373" y="9126"/>
                  <a:pt x="150204" y="9119"/>
                  <a:pt x="150035" y="9119"/>
                </a:cubicBezTo>
                <a:cubicBezTo>
                  <a:pt x="149946" y="9119"/>
                  <a:pt x="149857" y="9121"/>
                  <a:pt x="149768" y="9127"/>
                </a:cubicBezTo>
                <a:cubicBezTo>
                  <a:pt x="149719" y="9131"/>
                  <a:pt x="149669" y="9133"/>
                  <a:pt x="149619" y="9133"/>
                </a:cubicBezTo>
                <a:cubicBezTo>
                  <a:pt x="149408" y="9133"/>
                  <a:pt x="149191" y="9104"/>
                  <a:pt x="148981" y="9104"/>
                </a:cubicBezTo>
                <a:cubicBezTo>
                  <a:pt x="148654" y="9104"/>
                  <a:pt x="148344" y="9172"/>
                  <a:pt x="148099" y="9520"/>
                </a:cubicBezTo>
                <a:cubicBezTo>
                  <a:pt x="147674" y="9538"/>
                  <a:pt x="147223" y="9593"/>
                  <a:pt x="146785" y="9593"/>
                </a:cubicBezTo>
                <a:cubicBezTo>
                  <a:pt x="146626" y="9593"/>
                  <a:pt x="146468" y="9585"/>
                  <a:pt x="146314" y="9567"/>
                </a:cubicBezTo>
                <a:cubicBezTo>
                  <a:pt x="146281" y="9563"/>
                  <a:pt x="146249" y="9561"/>
                  <a:pt x="146218" y="9561"/>
                </a:cubicBezTo>
                <a:cubicBezTo>
                  <a:pt x="145671" y="9561"/>
                  <a:pt x="145332" y="10079"/>
                  <a:pt x="144759" y="10079"/>
                </a:cubicBezTo>
                <a:cubicBezTo>
                  <a:pt x="144737" y="10079"/>
                  <a:pt x="144714" y="10079"/>
                  <a:pt x="144691" y="10077"/>
                </a:cubicBezTo>
                <a:cubicBezTo>
                  <a:pt x="144363" y="10055"/>
                  <a:pt x="144005" y="9972"/>
                  <a:pt x="143659" y="9972"/>
                </a:cubicBezTo>
                <a:cubicBezTo>
                  <a:pt x="143270" y="9972"/>
                  <a:pt x="142898" y="10077"/>
                  <a:pt x="142603" y="10494"/>
                </a:cubicBezTo>
                <a:cubicBezTo>
                  <a:pt x="142317" y="10494"/>
                  <a:pt x="142021" y="10530"/>
                  <a:pt x="141739" y="10530"/>
                </a:cubicBezTo>
                <a:cubicBezTo>
                  <a:pt x="141564" y="10530"/>
                  <a:pt x="141394" y="10516"/>
                  <a:pt x="141234" y="10472"/>
                </a:cubicBezTo>
                <a:cubicBezTo>
                  <a:pt x="141171" y="10453"/>
                  <a:pt x="141113" y="10445"/>
                  <a:pt x="141059" y="10445"/>
                </a:cubicBezTo>
                <a:cubicBezTo>
                  <a:pt x="140617" y="10445"/>
                  <a:pt x="140436" y="10998"/>
                  <a:pt x="139963" y="10998"/>
                </a:cubicBezTo>
                <a:cubicBezTo>
                  <a:pt x="139918" y="10998"/>
                  <a:pt x="139871" y="10993"/>
                  <a:pt x="139820" y="10982"/>
                </a:cubicBezTo>
                <a:cubicBezTo>
                  <a:pt x="139603" y="10932"/>
                  <a:pt x="139368" y="10894"/>
                  <a:pt x="139133" y="10894"/>
                </a:cubicBezTo>
                <a:cubicBezTo>
                  <a:pt x="138716" y="10894"/>
                  <a:pt x="138299" y="11014"/>
                  <a:pt x="137987" y="11400"/>
                </a:cubicBezTo>
                <a:lnTo>
                  <a:pt x="135924" y="11400"/>
                </a:lnTo>
                <a:cubicBezTo>
                  <a:pt x="135854" y="11400"/>
                  <a:pt x="135761" y="11422"/>
                  <a:pt x="135739" y="11468"/>
                </a:cubicBezTo>
                <a:cubicBezTo>
                  <a:pt x="135459" y="11808"/>
                  <a:pt x="135130" y="11875"/>
                  <a:pt x="134789" y="11875"/>
                </a:cubicBezTo>
                <a:cubicBezTo>
                  <a:pt x="134566" y="11875"/>
                  <a:pt x="134339" y="11847"/>
                  <a:pt x="134118" y="11847"/>
                </a:cubicBezTo>
                <a:cubicBezTo>
                  <a:pt x="134031" y="11847"/>
                  <a:pt x="133944" y="11851"/>
                  <a:pt x="133859" y="11864"/>
                </a:cubicBezTo>
                <a:cubicBezTo>
                  <a:pt x="133823" y="11866"/>
                  <a:pt x="133786" y="11867"/>
                  <a:pt x="133747" y="11867"/>
                </a:cubicBezTo>
                <a:cubicBezTo>
                  <a:pt x="133624" y="11867"/>
                  <a:pt x="133491" y="11857"/>
                  <a:pt x="133370" y="11857"/>
                </a:cubicBezTo>
                <a:cubicBezTo>
                  <a:pt x="133211" y="11857"/>
                  <a:pt x="133072" y="11875"/>
                  <a:pt x="133002" y="11956"/>
                </a:cubicBezTo>
                <a:cubicBezTo>
                  <a:pt x="132747" y="12259"/>
                  <a:pt x="132459" y="12343"/>
                  <a:pt x="132167" y="12343"/>
                </a:cubicBezTo>
                <a:cubicBezTo>
                  <a:pt x="132035" y="12343"/>
                  <a:pt x="131903" y="12325"/>
                  <a:pt x="131772" y="12303"/>
                </a:cubicBezTo>
                <a:cubicBezTo>
                  <a:pt x="131719" y="12292"/>
                  <a:pt x="131668" y="12286"/>
                  <a:pt x="131620" y="12286"/>
                </a:cubicBezTo>
                <a:cubicBezTo>
                  <a:pt x="131191" y="12286"/>
                  <a:pt x="130966" y="12705"/>
                  <a:pt x="130590" y="12767"/>
                </a:cubicBezTo>
                <a:cubicBezTo>
                  <a:pt x="130503" y="12782"/>
                  <a:pt x="130413" y="12787"/>
                  <a:pt x="130322" y="12787"/>
                </a:cubicBezTo>
                <a:cubicBezTo>
                  <a:pt x="130051" y="12787"/>
                  <a:pt x="129768" y="12739"/>
                  <a:pt x="129495" y="12739"/>
                </a:cubicBezTo>
                <a:cubicBezTo>
                  <a:pt x="129129" y="12739"/>
                  <a:pt x="128781" y="12826"/>
                  <a:pt x="128503" y="13231"/>
                </a:cubicBezTo>
                <a:cubicBezTo>
                  <a:pt x="128237" y="13231"/>
                  <a:pt x="127954" y="13257"/>
                  <a:pt x="127680" y="13257"/>
                </a:cubicBezTo>
                <a:cubicBezTo>
                  <a:pt x="127500" y="13257"/>
                  <a:pt x="127324" y="13245"/>
                  <a:pt x="127158" y="13209"/>
                </a:cubicBezTo>
                <a:cubicBezTo>
                  <a:pt x="127102" y="13195"/>
                  <a:pt x="127050" y="13188"/>
                  <a:pt x="127002" y="13188"/>
                </a:cubicBezTo>
                <a:cubicBezTo>
                  <a:pt x="126566" y="13188"/>
                  <a:pt x="126392" y="13695"/>
                  <a:pt x="125974" y="13695"/>
                </a:cubicBezTo>
                <a:cubicBezTo>
                  <a:pt x="125682" y="13695"/>
                  <a:pt x="125377" y="13656"/>
                  <a:pt x="125080" y="13656"/>
                </a:cubicBezTo>
                <a:cubicBezTo>
                  <a:pt x="124648" y="13656"/>
                  <a:pt x="124231" y="13737"/>
                  <a:pt x="123887" y="14136"/>
                </a:cubicBezTo>
                <a:cubicBezTo>
                  <a:pt x="123819" y="14140"/>
                  <a:pt x="123751" y="14142"/>
                  <a:pt x="123683" y="14142"/>
                </a:cubicBezTo>
                <a:cubicBezTo>
                  <a:pt x="123413" y="14142"/>
                  <a:pt x="123138" y="14117"/>
                  <a:pt x="122867" y="14117"/>
                </a:cubicBezTo>
                <a:cubicBezTo>
                  <a:pt x="122406" y="14117"/>
                  <a:pt x="121956" y="14189"/>
                  <a:pt x="121568" y="14576"/>
                </a:cubicBezTo>
                <a:cubicBezTo>
                  <a:pt x="120989" y="14622"/>
                  <a:pt x="120386" y="14647"/>
                  <a:pt x="119783" y="14669"/>
                </a:cubicBezTo>
                <a:cubicBezTo>
                  <a:pt x="119543" y="14985"/>
                  <a:pt x="119253" y="15055"/>
                  <a:pt x="118946" y="15055"/>
                </a:cubicBezTo>
                <a:cubicBezTo>
                  <a:pt x="118702" y="15055"/>
                  <a:pt x="118448" y="15011"/>
                  <a:pt x="118202" y="15011"/>
                </a:cubicBezTo>
                <a:cubicBezTo>
                  <a:pt x="118101" y="15011"/>
                  <a:pt x="118001" y="15018"/>
                  <a:pt x="117904" y="15040"/>
                </a:cubicBezTo>
                <a:cubicBezTo>
                  <a:pt x="117626" y="15110"/>
                  <a:pt x="117394" y="15272"/>
                  <a:pt x="116930" y="15504"/>
                </a:cubicBezTo>
                <a:cubicBezTo>
                  <a:pt x="116682" y="15504"/>
                  <a:pt x="116332" y="15483"/>
                  <a:pt x="115947" y="15483"/>
                </a:cubicBezTo>
                <a:cubicBezTo>
                  <a:pt x="115755" y="15483"/>
                  <a:pt x="115554" y="15488"/>
                  <a:pt x="115353" y="15504"/>
                </a:cubicBezTo>
                <a:cubicBezTo>
                  <a:pt x="115303" y="15507"/>
                  <a:pt x="115253" y="15509"/>
                  <a:pt x="115203" y="15509"/>
                </a:cubicBezTo>
                <a:cubicBezTo>
                  <a:pt x="114973" y="15509"/>
                  <a:pt x="114731" y="15478"/>
                  <a:pt x="114496" y="15478"/>
                </a:cubicBezTo>
                <a:cubicBezTo>
                  <a:pt x="114127" y="15478"/>
                  <a:pt x="113772" y="15554"/>
                  <a:pt x="113498" y="15945"/>
                </a:cubicBezTo>
                <a:cubicBezTo>
                  <a:pt x="113490" y="15961"/>
                  <a:pt x="113472" y="15966"/>
                  <a:pt x="113449" y="15966"/>
                </a:cubicBezTo>
                <a:cubicBezTo>
                  <a:pt x="113403" y="15966"/>
                  <a:pt x="113335" y="15945"/>
                  <a:pt x="113290" y="15945"/>
                </a:cubicBezTo>
                <a:lnTo>
                  <a:pt x="110321" y="15945"/>
                </a:lnTo>
                <a:cubicBezTo>
                  <a:pt x="110275" y="15945"/>
                  <a:pt x="110228" y="15852"/>
                  <a:pt x="110112" y="15736"/>
                </a:cubicBezTo>
                <a:cubicBezTo>
                  <a:pt x="110971" y="15249"/>
                  <a:pt x="111921" y="14971"/>
                  <a:pt x="112570" y="14183"/>
                </a:cubicBezTo>
                <a:cubicBezTo>
                  <a:pt x="112597" y="14141"/>
                  <a:pt x="112690" y="14132"/>
                  <a:pt x="112790" y="14132"/>
                </a:cubicBezTo>
                <a:cubicBezTo>
                  <a:pt x="112859" y="14132"/>
                  <a:pt x="112931" y="14136"/>
                  <a:pt x="112987" y="14136"/>
                </a:cubicBezTo>
                <a:cubicBezTo>
                  <a:pt x="113290" y="14136"/>
                  <a:pt x="113544" y="14112"/>
                  <a:pt x="113800" y="13880"/>
                </a:cubicBezTo>
                <a:cubicBezTo>
                  <a:pt x="114078" y="13580"/>
                  <a:pt x="114657" y="13672"/>
                  <a:pt x="114867" y="13209"/>
                </a:cubicBezTo>
                <a:cubicBezTo>
                  <a:pt x="115099" y="12767"/>
                  <a:pt x="115609" y="12791"/>
                  <a:pt x="115980" y="12582"/>
                </a:cubicBezTo>
                <a:cubicBezTo>
                  <a:pt x="117023" y="12003"/>
                  <a:pt x="118089" y="11493"/>
                  <a:pt x="119156" y="10958"/>
                </a:cubicBezTo>
                <a:cubicBezTo>
                  <a:pt x="119598" y="10726"/>
                  <a:pt x="120130" y="10611"/>
                  <a:pt x="120479" y="10309"/>
                </a:cubicBezTo>
                <a:cubicBezTo>
                  <a:pt x="120826" y="9984"/>
                  <a:pt x="121382" y="10147"/>
                  <a:pt x="121592" y="9684"/>
                </a:cubicBezTo>
                <a:cubicBezTo>
                  <a:pt x="122171" y="9659"/>
                  <a:pt x="122473" y="9242"/>
                  <a:pt x="122867" y="8895"/>
                </a:cubicBezTo>
                <a:cubicBezTo>
                  <a:pt x="123006" y="8756"/>
                  <a:pt x="123238" y="8685"/>
                  <a:pt x="123447" y="8685"/>
                </a:cubicBezTo>
                <a:cubicBezTo>
                  <a:pt x="123748" y="8663"/>
                  <a:pt x="124004" y="8639"/>
                  <a:pt x="124258" y="8407"/>
                </a:cubicBezTo>
                <a:cubicBezTo>
                  <a:pt x="124444" y="8222"/>
                  <a:pt x="124793" y="8222"/>
                  <a:pt x="125000" y="8060"/>
                </a:cubicBezTo>
                <a:cubicBezTo>
                  <a:pt x="125303" y="7851"/>
                  <a:pt x="125557" y="7365"/>
                  <a:pt x="125835" y="7365"/>
                </a:cubicBezTo>
                <a:cubicBezTo>
                  <a:pt x="126392" y="7318"/>
                  <a:pt x="126648" y="6808"/>
                  <a:pt x="127204" y="6737"/>
                </a:cubicBezTo>
                <a:cubicBezTo>
                  <a:pt x="127644" y="6691"/>
                  <a:pt x="128154" y="6344"/>
                  <a:pt x="128433" y="5973"/>
                </a:cubicBezTo>
                <a:cubicBezTo>
                  <a:pt x="128804" y="5509"/>
                  <a:pt x="129360" y="5578"/>
                  <a:pt x="129731" y="5207"/>
                </a:cubicBezTo>
                <a:cubicBezTo>
                  <a:pt x="130034" y="4906"/>
                  <a:pt x="130544" y="4929"/>
                  <a:pt x="130844" y="4557"/>
                </a:cubicBezTo>
                <a:cubicBezTo>
                  <a:pt x="131169" y="4140"/>
                  <a:pt x="131611" y="3839"/>
                  <a:pt x="131935" y="3537"/>
                </a:cubicBezTo>
                <a:cubicBezTo>
                  <a:pt x="131911" y="3097"/>
                  <a:pt x="132028" y="2680"/>
                  <a:pt x="131865" y="2517"/>
                </a:cubicBezTo>
                <a:cubicBezTo>
                  <a:pt x="131401" y="2053"/>
                  <a:pt x="131447" y="1242"/>
                  <a:pt x="130729" y="940"/>
                </a:cubicBezTo>
                <a:cubicBezTo>
                  <a:pt x="130415" y="940"/>
                  <a:pt x="130090" y="975"/>
                  <a:pt x="129768" y="975"/>
                </a:cubicBezTo>
                <a:cubicBezTo>
                  <a:pt x="129569" y="975"/>
                  <a:pt x="129370" y="961"/>
                  <a:pt x="129175" y="917"/>
                </a:cubicBezTo>
                <a:cubicBezTo>
                  <a:pt x="129119" y="905"/>
                  <a:pt x="129066" y="899"/>
                  <a:pt x="129015" y="899"/>
                </a:cubicBezTo>
                <a:cubicBezTo>
                  <a:pt x="128537" y="899"/>
                  <a:pt x="128253" y="1394"/>
                  <a:pt x="127867" y="1394"/>
                </a:cubicBezTo>
                <a:cubicBezTo>
                  <a:pt x="127833" y="1394"/>
                  <a:pt x="127797" y="1390"/>
                  <a:pt x="127761" y="1381"/>
                </a:cubicBezTo>
                <a:cubicBezTo>
                  <a:pt x="127692" y="1365"/>
                  <a:pt x="127627" y="1357"/>
                  <a:pt x="127565" y="1357"/>
                </a:cubicBezTo>
                <a:cubicBezTo>
                  <a:pt x="127041" y="1357"/>
                  <a:pt x="126742" y="1894"/>
                  <a:pt x="126198" y="1894"/>
                </a:cubicBezTo>
                <a:cubicBezTo>
                  <a:pt x="126178" y="1894"/>
                  <a:pt x="126158" y="1893"/>
                  <a:pt x="126138" y="1891"/>
                </a:cubicBezTo>
                <a:cubicBezTo>
                  <a:pt x="126116" y="1890"/>
                  <a:pt x="126095" y="1890"/>
                  <a:pt x="126073" y="1890"/>
                </a:cubicBezTo>
                <a:cubicBezTo>
                  <a:pt x="125635" y="1890"/>
                  <a:pt x="125036" y="2115"/>
                  <a:pt x="124815" y="2424"/>
                </a:cubicBezTo>
                <a:cubicBezTo>
                  <a:pt x="124375" y="3051"/>
                  <a:pt x="123609" y="2448"/>
                  <a:pt x="123216" y="3051"/>
                </a:cubicBezTo>
                <a:cubicBezTo>
                  <a:pt x="123125" y="3183"/>
                  <a:pt x="122993" y="3218"/>
                  <a:pt x="122852" y="3218"/>
                </a:cubicBezTo>
                <a:cubicBezTo>
                  <a:pt x="122690" y="3218"/>
                  <a:pt x="122514" y="3171"/>
                  <a:pt x="122373" y="3171"/>
                </a:cubicBezTo>
                <a:cubicBezTo>
                  <a:pt x="122291" y="3171"/>
                  <a:pt x="122221" y="3187"/>
                  <a:pt x="122171" y="3236"/>
                </a:cubicBezTo>
                <a:cubicBezTo>
                  <a:pt x="121778" y="3723"/>
                  <a:pt x="121082" y="3630"/>
                  <a:pt x="120711" y="4118"/>
                </a:cubicBezTo>
                <a:cubicBezTo>
                  <a:pt x="120585" y="4064"/>
                  <a:pt x="120467" y="4041"/>
                  <a:pt x="120354" y="4041"/>
                </a:cubicBezTo>
                <a:cubicBezTo>
                  <a:pt x="119881" y="4041"/>
                  <a:pt x="119499" y="4436"/>
                  <a:pt x="119087" y="4604"/>
                </a:cubicBezTo>
                <a:cubicBezTo>
                  <a:pt x="118380" y="4883"/>
                  <a:pt x="117772" y="5498"/>
                  <a:pt x="116952" y="5498"/>
                </a:cubicBezTo>
                <a:cubicBezTo>
                  <a:pt x="116884" y="5498"/>
                  <a:pt x="116815" y="5494"/>
                  <a:pt x="116744" y="5485"/>
                </a:cubicBezTo>
                <a:cubicBezTo>
                  <a:pt x="116466" y="5880"/>
                  <a:pt x="115909" y="5834"/>
                  <a:pt x="115631" y="6112"/>
                </a:cubicBezTo>
                <a:cubicBezTo>
                  <a:pt x="115075" y="6715"/>
                  <a:pt x="114357" y="7016"/>
                  <a:pt x="113614" y="7294"/>
                </a:cubicBezTo>
                <a:cubicBezTo>
                  <a:pt x="113290" y="7433"/>
                  <a:pt x="113104" y="7736"/>
                  <a:pt x="112687" y="7804"/>
                </a:cubicBezTo>
                <a:cubicBezTo>
                  <a:pt x="112157" y="7871"/>
                  <a:pt x="111984" y="8692"/>
                  <a:pt x="111329" y="8692"/>
                </a:cubicBezTo>
                <a:cubicBezTo>
                  <a:pt x="111296" y="8692"/>
                  <a:pt x="111261" y="8690"/>
                  <a:pt x="111225" y="8685"/>
                </a:cubicBezTo>
                <a:cubicBezTo>
                  <a:pt x="111178" y="8685"/>
                  <a:pt x="111132" y="8778"/>
                  <a:pt x="111063" y="8825"/>
                </a:cubicBezTo>
                <a:cubicBezTo>
                  <a:pt x="110483" y="9381"/>
                  <a:pt x="109926" y="9916"/>
                  <a:pt x="109208" y="10333"/>
                </a:cubicBezTo>
                <a:cubicBezTo>
                  <a:pt x="108442" y="10773"/>
                  <a:pt x="107885" y="11561"/>
                  <a:pt x="107260" y="12211"/>
                </a:cubicBezTo>
                <a:cubicBezTo>
                  <a:pt x="106935" y="12535"/>
                  <a:pt x="106540" y="12674"/>
                  <a:pt x="106169" y="12884"/>
                </a:cubicBezTo>
                <a:cubicBezTo>
                  <a:pt x="105613" y="13185"/>
                  <a:pt x="105010" y="13416"/>
                  <a:pt x="104477" y="13719"/>
                </a:cubicBezTo>
                <a:cubicBezTo>
                  <a:pt x="103850" y="14066"/>
                  <a:pt x="103108" y="14298"/>
                  <a:pt x="102690" y="14925"/>
                </a:cubicBezTo>
                <a:cubicBezTo>
                  <a:pt x="102622" y="15018"/>
                  <a:pt x="102412" y="15040"/>
                  <a:pt x="102273" y="15040"/>
                </a:cubicBezTo>
                <a:cubicBezTo>
                  <a:pt x="102241" y="15036"/>
                  <a:pt x="102210" y="15034"/>
                  <a:pt x="102180" y="15034"/>
                </a:cubicBezTo>
                <a:cubicBezTo>
                  <a:pt x="101838" y="15034"/>
                  <a:pt x="101597" y="15261"/>
                  <a:pt x="101299" y="15389"/>
                </a:cubicBezTo>
                <a:cubicBezTo>
                  <a:pt x="100139" y="15899"/>
                  <a:pt x="99050" y="16570"/>
                  <a:pt x="97891" y="17034"/>
                </a:cubicBezTo>
                <a:cubicBezTo>
                  <a:pt x="97735" y="17314"/>
                  <a:pt x="97503" y="17351"/>
                  <a:pt x="97256" y="17351"/>
                </a:cubicBezTo>
                <a:cubicBezTo>
                  <a:pt x="97165" y="17351"/>
                  <a:pt x="97071" y="17346"/>
                  <a:pt x="96979" y="17346"/>
                </a:cubicBezTo>
                <a:cubicBezTo>
                  <a:pt x="96801" y="17346"/>
                  <a:pt x="96626" y="17365"/>
                  <a:pt x="96475" y="17476"/>
                </a:cubicBezTo>
                <a:cubicBezTo>
                  <a:pt x="96036" y="17800"/>
                  <a:pt x="95501" y="18032"/>
                  <a:pt x="94969" y="18240"/>
                </a:cubicBezTo>
                <a:cubicBezTo>
                  <a:pt x="94459" y="18450"/>
                  <a:pt x="94041" y="18982"/>
                  <a:pt x="93507" y="19075"/>
                </a:cubicBezTo>
                <a:cubicBezTo>
                  <a:pt x="92984" y="19173"/>
                  <a:pt x="92575" y="19675"/>
                  <a:pt x="92021" y="19675"/>
                </a:cubicBezTo>
                <a:cubicBezTo>
                  <a:pt x="91912" y="19675"/>
                  <a:pt x="91798" y="19655"/>
                  <a:pt x="91676" y="19609"/>
                </a:cubicBezTo>
                <a:cubicBezTo>
                  <a:pt x="90724" y="20537"/>
                  <a:pt x="89286" y="20444"/>
                  <a:pt x="88243" y="21209"/>
                </a:cubicBezTo>
                <a:cubicBezTo>
                  <a:pt x="88158" y="21274"/>
                  <a:pt x="87993" y="21397"/>
                  <a:pt x="87913" y="21397"/>
                </a:cubicBezTo>
                <a:cubicBezTo>
                  <a:pt x="87906" y="21397"/>
                  <a:pt x="87900" y="21396"/>
                  <a:pt x="87894" y="21394"/>
                </a:cubicBezTo>
                <a:cubicBezTo>
                  <a:pt x="87797" y="21355"/>
                  <a:pt x="87706" y="21338"/>
                  <a:pt x="87621" y="21338"/>
                </a:cubicBezTo>
                <a:cubicBezTo>
                  <a:pt x="87140" y="21338"/>
                  <a:pt x="86834" y="21869"/>
                  <a:pt x="86366" y="21869"/>
                </a:cubicBezTo>
                <a:cubicBezTo>
                  <a:pt x="86328" y="21869"/>
                  <a:pt x="86289" y="21866"/>
                  <a:pt x="86249" y="21858"/>
                </a:cubicBezTo>
                <a:cubicBezTo>
                  <a:pt x="85971" y="22624"/>
                  <a:pt x="85065" y="22021"/>
                  <a:pt x="84718" y="22507"/>
                </a:cubicBezTo>
                <a:cubicBezTo>
                  <a:pt x="84531" y="22743"/>
                  <a:pt x="84281" y="22767"/>
                  <a:pt x="84028" y="22767"/>
                </a:cubicBezTo>
                <a:cubicBezTo>
                  <a:pt x="83965" y="22767"/>
                  <a:pt x="83901" y="22765"/>
                  <a:pt x="83838" y="22765"/>
                </a:cubicBezTo>
                <a:cubicBezTo>
                  <a:pt x="83559" y="22765"/>
                  <a:pt x="83292" y="22794"/>
                  <a:pt x="83117" y="23110"/>
                </a:cubicBezTo>
                <a:cubicBezTo>
                  <a:pt x="83060" y="23211"/>
                  <a:pt x="82863" y="23223"/>
                  <a:pt x="82650" y="23223"/>
                </a:cubicBezTo>
                <a:cubicBezTo>
                  <a:pt x="82582" y="23223"/>
                  <a:pt x="82513" y="23221"/>
                  <a:pt x="82446" y="23221"/>
                </a:cubicBezTo>
                <a:cubicBezTo>
                  <a:pt x="82380" y="23221"/>
                  <a:pt x="82317" y="23223"/>
                  <a:pt x="82260" y="23227"/>
                </a:cubicBezTo>
                <a:cubicBezTo>
                  <a:pt x="82050" y="23249"/>
                  <a:pt x="81726" y="23203"/>
                  <a:pt x="81633" y="23320"/>
                </a:cubicBezTo>
                <a:cubicBezTo>
                  <a:pt x="81308" y="23760"/>
                  <a:pt x="80776" y="23528"/>
                  <a:pt x="80427" y="23713"/>
                </a:cubicBezTo>
                <a:cubicBezTo>
                  <a:pt x="80026" y="23914"/>
                  <a:pt x="79678" y="24149"/>
                  <a:pt x="79231" y="24149"/>
                </a:cubicBezTo>
                <a:cubicBezTo>
                  <a:pt x="79161" y="24149"/>
                  <a:pt x="79089" y="24143"/>
                  <a:pt x="79013" y="24131"/>
                </a:cubicBezTo>
                <a:cubicBezTo>
                  <a:pt x="78745" y="24483"/>
                  <a:pt x="78405" y="24641"/>
                  <a:pt x="78045" y="24641"/>
                </a:cubicBezTo>
                <a:cubicBezTo>
                  <a:pt x="77906" y="24641"/>
                  <a:pt x="77764" y="24617"/>
                  <a:pt x="77622" y="24572"/>
                </a:cubicBezTo>
                <a:cubicBezTo>
                  <a:pt x="77553" y="24549"/>
                  <a:pt x="77490" y="24539"/>
                  <a:pt x="77431" y="24539"/>
                </a:cubicBezTo>
                <a:cubicBezTo>
                  <a:pt x="76994" y="24539"/>
                  <a:pt x="76799" y="25098"/>
                  <a:pt x="76341" y="25098"/>
                </a:cubicBezTo>
                <a:cubicBezTo>
                  <a:pt x="76298" y="25098"/>
                  <a:pt x="76254" y="25093"/>
                  <a:pt x="76206" y="25082"/>
                </a:cubicBezTo>
                <a:cubicBezTo>
                  <a:pt x="76019" y="25041"/>
                  <a:pt x="75830" y="25018"/>
                  <a:pt x="75640" y="25018"/>
                </a:cubicBezTo>
                <a:cubicBezTo>
                  <a:pt x="75196" y="25018"/>
                  <a:pt x="74751" y="25144"/>
                  <a:pt x="74329" y="25454"/>
                </a:cubicBezTo>
                <a:cubicBezTo>
                  <a:pt x="74218" y="25533"/>
                  <a:pt x="74080" y="25554"/>
                  <a:pt x="73930" y="25554"/>
                </a:cubicBezTo>
                <a:cubicBezTo>
                  <a:pt x="73764" y="25554"/>
                  <a:pt x="73582" y="25529"/>
                  <a:pt x="73403" y="25529"/>
                </a:cubicBezTo>
                <a:cubicBezTo>
                  <a:pt x="73136" y="25529"/>
                  <a:pt x="72875" y="25586"/>
                  <a:pt x="72681" y="25871"/>
                </a:cubicBezTo>
                <a:cubicBezTo>
                  <a:pt x="72009" y="25893"/>
                  <a:pt x="71336" y="25917"/>
                  <a:pt x="70687" y="25964"/>
                </a:cubicBezTo>
                <a:cubicBezTo>
                  <a:pt x="70223" y="25986"/>
                  <a:pt x="69783" y="26010"/>
                  <a:pt x="69342" y="26032"/>
                </a:cubicBezTo>
                <a:cubicBezTo>
                  <a:pt x="69137" y="26374"/>
                  <a:pt x="68852" y="26451"/>
                  <a:pt x="68548" y="26451"/>
                </a:cubicBezTo>
                <a:cubicBezTo>
                  <a:pt x="68335" y="26451"/>
                  <a:pt x="68114" y="26413"/>
                  <a:pt x="67904" y="26403"/>
                </a:cubicBezTo>
                <a:cubicBezTo>
                  <a:pt x="67778" y="26395"/>
                  <a:pt x="67652" y="26392"/>
                  <a:pt x="67525" y="26392"/>
                </a:cubicBezTo>
                <a:cubicBezTo>
                  <a:pt x="67176" y="26392"/>
                  <a:pt x="66824" y="26415"/>
                  <a:pt x="66472" y="26415"/>
                </a:cubicBezTo>
                <a:cubicBezTo>
                  <a:pt x="65867" y="26415"/>
                  <a:pt x="65263" y="26348"/>
                  <a:pt x="64681" y="25986"/>
                </a:cubicBezTo>
                <a:cubicBezTo>
                  <a:pt x="64543" y="25903"/>
                  <a:pt x="64381" y="25878"/>
                  <a:pt x="64208" y="25878"/>
                </a:cubicBezTo>
                <a:cubicBezTo>
                  <a:pt x="63942" y="25878"/>
                  <a:pt x="63647" y="25938"/>
                  <a:pt x="63366" y="25938"/>
                </a:cubicBezTo>
                <a:cubicBezTo>
                  <a:pt x="63219" y="25938"/>
                  <a:pt x="63075" y="25921"/>
                  <a:pt x="62941" y="25871"/>
                </a:cubicBezTo>
                <a:cubicBezTo>
                  <a:pt x="62872" y="25151"/>
                  <a:pt x="62848" y="25082"/>
                  <a:pt x="63058" y="25058"/>
                </a:cubicBezTo>
                <a:cubicBezTo>
                  <a:pt x="63358" y="25058"/>
                  <a:pt x="63568" y="24873"/>
                  <a:pt x="63846" y="24758"/>
                </a:cubicBezTo>
                <a:cubicBezTo>
                  <a:pt x="64403" y="24526"/>
                  <a:pt x="64774" y="24084"/>
                  <a:pt x="65260" y="23806"/>
                </a:cubicBezTo>
                <a:cubicBezTo>
                  <a:pt x="65794" y="23481"/>
                  <a:pt x="66373" y="23227"/>
                  <a:pt x="66954" y="22971"/>
                </a:cubicBezTo>
                <a:cubicBezTo>
                  <a:pt x="67279" y="22810"/>
                  <a:pt x="67579" y="22646"/>
                  <a:pt x="67881" y="22485"/>
                </a:cubicBezTo>
                <a:cubicBezTo>
                  <a:pt x="68206" y="22300"/>
                  <a:pt x="68368" y="21975"/>
                  <a:pt x="68763" y="21836"/>
                </a:cubicBezTo>
                <a:cubicBezTo>
                  <a:pt x="69273" y="21626"/>
                  <a:pt x="69805" y="21441"/>
                  <a:pt x="70247" y="21047"/>
                </a:cubicBezTo>
                <a:cubicBezTo>
                  <a:pt x="70733" y="20606"/>
                  <a:pt x="71290" y="20281"/>
                  <a:pt x="71824" y="19910"/>
                </a:cubicBezTo>
                <a:cubicBezTo>
                  <a:pt x="72356" y="19539"/>
                  <a:pt x="72984" y="19331"/>
                  <a:pt x="73423" y="18797"/>
                </a:cubicBezTo>
                <a:cubicBezTo>
                  <a:pt x="73633" y="18565"/>
                  <a:pt x="74050" y="18518"/>
                  <a:pt x="74351" y="18357"/>
                </a:cubicBezTo>
                <a:cubicBezTo>
                  <a:pt x="74746" y="18147"/>
                  <a:pt x="75139" y="18008"/>
                  <a:pt x="75442" y="17661"/>
                </a:cubicBezTo>
                <a:cubicBezTo>
                  <a:pt x="75696" y="17383"/>
                  <a:pt x="75974" y="16895"/>
                  <a:pt x="76230" y="16895"/>
                </a:cubicBezTo>
                <a:cubicBezTo>
                  <a:pt x="76995" y="16895"/>
                  <a:pt x="77134" y="16060"/>
                  <a:pt x="77690" y="15967"/>
                </a:cubicBezTo>
                <a:cubicBezTo>
                  <a:pt x="78364" y="15852"/>
                  <a:pt x="78664" y="15318"/>
                  <a:pt x="79060" y="14925"/>
                </a:cubicBezTo>
                <a:cubicBezTo>
                  <a:pt x="79499" y="14507"/>
                  <a:pt x="80219" y="14600"/>
                  <a:pt x="80497" y="13973"/>
                </a:cubicBezTo>
                <a:cubicBezTo>
                  <a:pt x="80705" y="13533"/>
                  <a:pt x="81308" y="13741"/>
                  <a:pt x="81611" y="13324"/>
                </a:cubicBezTo>
                <a:cubicBezTo>
                  <a:pt x="81958" y="12860"/>
                  <a:pt x="82446" y="12467"/>
                  <a:pt x="82885" y="12025"/>
                </a:cubicBezTo>
                <a:cubicBezTo>
                  <a:pt x="83256" y="11678"/>
                  <a:pt x="83627" y="11307"/>
                  <a:pt x="84023" y="10958"/>
                </a:cubicBezTo>
                <a:cubicBezTo>
                  <a:pt x="84071" y="10965"/>
                  <a:pt x="84116" y="10968"/>
                  <a:pt x="84157" y="10968"/>
                </a:cubicBezTo>
                <a:cubicBezTo>
                  <a:pt x="84871" y="10968"/>
                  <a:pt x="84607" y="10060"/>
                  <a:pt x="85089" y="9776"/>
                </a:cubicBezTo>
                <a:cubicBezTo>
                  <a:pt x="85599" y="9498"/>
                  <a:pt x="85924" y="8895"/>
                  <a:pt x="86388" y="8546"/>
                </a:cubicBezTo>
                <a:cubicBezTo>
                  <a:pt x="86898" y="8153"/>
                  <a:pt x="86805" y="7411"/>
                  <a:pt x="87362" y="7108"/>
                </a:cubicBezTo>
                <a:cubicBezTo>
                  <a:pt x="87872" y="6830"/>
                  <a:pt x="87755" y="6205"/>
                  <a:pt x="88151" y="5834"/>
                </a:cubicBezTo>
                <a:cubicBezTo>
                  <a:pt x="88522" y="5485"/>
                  <a:pt x="87987" y="4743"/>
                  <a:pt x="88637" y="4465"/>
                </a:cubicBezTo>
                <a:cubicBezTo>
                  <a:pt x="88661" y="4094"/>
                  <a:pt x="88729" y="3723"/>
                  <a:pt x="88729" y="3376"/>
                </a:cubicBezTo>
                <a:cubicBezTo>
                  <a:pt x="88753" y="2773"/>
                  <a:pt x="88729" y="2170"/>
                  <a:pt x="88729" y="1635"/>
                </a:cubicBezTo>
                <a:cubicBezTo>
                  <a:pt x="88568" y="1474"/>
                  <a:pt x="88429" y="1381"/>
                  <a:pt x="88358" y="1242"/>
                </a:cubicBezTo>
                <a:cubicBezTo>
                  <a:pt x="88011" y="615"/>
                  <a:pt x="87292" y="522"/>
                  <a:pt x="86759" y="151"/>
                </a:cubicBezTo>
                <a:cubicBezTo>
                  <a:pt x="86598" y="47"/>
                  <a:pt x="86384" y="23"/>
                  <a:pt x="86156" y="23"/>
                </a:cubicBezTo>
                <a:cubicBezTo>
                  <a:pt x="85970" y="23"/>
                  <a:pt x="85773" y="39"/>
                  <a:pt x="85588" y="39"/>
                </a:cubicBezTo>
                <a:cubicBezTo>
                  <a:pt x="85545" y="39"/>
                  <a:pt x="85502" y="38"/>
                  <a:pt x="85460" y="36"/>
                </a:cubicBezTo>
                <a:cubicBezTo>
                  <a:pt x="85025" y="36"/>
                  <a:pt x="84590" y="51"/>
                  <a:pt x="84160" y="51"/>
                </a:cubicBezTo>
                <a:cubicBezTo>
                  <a:pt x="83833" y="51"/>
                  <a:pt x="83508" y="42"/>
                  <a:pt x="83188" y="12"/>
                </a:cubicBezTo>
                <a:cubicBezTo>
                  <a:pt x="83099" y="4"/>
                  <a:pt x="83011" y="1"/>
                  <a:pt x="82924" y="1"/>
                </a:cubicBezTo>
                <a:close/>
              </a:path>
            </a:pathLst>
          </a:custGeom>
          <a:solidFill>
            <a:srgbClr val="FFFFFF">
              <a:alpha val="25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413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33" grpId="0"/>
      <p:bldP spid="135" grpId="0"/>
      <p:bldP spid="40" grpId="0" animBg="1"/>
      <p:bldP spid="41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337;p32">
            <a:extLst>
              <a:ext uri="{FF2B5EF4-FFF2-40B4-BE49-F238E27FC236}">
                <a16:creationId xmlns:a16="http://schemas.microsoft.com/office/drawing/2014/main" id="{FA5EC533-8BE4-412A-8D62-3CDD70EAC908}"/>
              </a:ext>
            </a:extLst>
          </p:cNvPr>
          <p:cNvSpPr/>
          <p:nvPr/>
        </p:nvSpPr>
        <p:spPr>
          <a:xfrm rot="10800000">
            <a:off x="2787178" y="5563"/>
            <a:ext cx="6617644" cy="1543887"/>
          </a:xfrm>
          <a:custGeom>
            <a:avLst/>
            <a:gdLst/>
            <a:ahLst/>
            <a:cxnLst/>
            <a:rect l="l" t="t" r="r" b="b"/>
            <a:pathLst>
              <a:path w="95980" h="22392" extrusionOk="0">
                <a:moveTo>
                  <a:pt x="53060" y="1"/>
                </a:moveTo>
                <a:cubicBezTo>
                  <a:pt x="49554" y="1"/>
                  <a:pt x="49455" y="4370"/>
                  <a:pt x="45849" y="5722"/>
                </a:cubicBezTo>
                <a:cubicBezTo>
                  <a:pt x="44948" y="6060"/>
                  <a:pt x="44113" y="6188"/>
                  <a:pt x="43328" y="6188"/>
                </a:cubicBezTo>
                <a:cubicBezTo>
                  <a:pt x="40848" y="6188"/>
                  <a:pt x="38863" y="4910"/>
                  <a:pt x="36858" y="4910"/>
                </a:cubicBezTo>
                <a:cubicBezTo>
                  <a:pt x="36806" y="4910"/>
                  <a:pt x="36754" y="4911"/>
                  <a:pt x="36702" y="4912"/>
                </a:cubicBezTo>
                <a:cubicBezTo>
                  <a:pt x="34013" y="4999"/>
                  <a:pt x="34503" y="6648"/>
                  <a:pt x="31956" y="7803"/>
                </a:cubicBezTo>
                <a:cubicBezTo>
                  <a:pt x="29410" y="8962"/>
                  <a:pt x="28947" y="8384"/>
                  <a:pt x="24083" y="8847"/>
                </a:cubicBezTo>
                <a:cubicBezTo>
                  <a:pt x="19219" y="9309"/>
                  <a:pt x="18064" y="14289"/>
                  <a:pt x="16324" y="15676"/>
                </a:cubicBezTo>
                <a:cubicBezTo>
                  <a:pt x="15887" y="16027"/>
                  <a:pt x="15413" y="16150"/>
                  <a:pt x="14891" y="16150"/>
                </a:cubicBezTo>
                <a:cubicBezTo>
                  <a:pt x="13681" y="16150"/>
                  <a:pt x="12214" y="15491"/>
                  <a:pt x="10351" y="15491"/>
                </a:cubicBezTo>
                <a:cubicBezTo>
                  <a:pt x="9828" y="15491"/>
                  <a:pt x="9273" y="15543"/>
                  <a:pt x="8684" y="15676"/>
                </a:cubicBezTo>
                <a:cubicBezTo>
                  <a:pt x="5098" y="16487"/>
                  <a:pt x="0" y="22391"/>
                  <a:pt x="0" y="22391"/>
                </a:cubicBezTo>
                <a:lnTo>
                  <a:pt x="95980" y="22391"/>
                </a:lnTo>
                <a:cubicBezTo>
                  <a:pt x="95980" y="22391"/>
                  <a:pt x="93663" y="17761"/>
                  <a:pt x="90653" y="16258"/>
                </a:cubicBezTo>
                <a:cubicBezTo>
                  <a:pt x="90001" y="15931"/>
                  <a:pt x="89414" y="15817"/>
                  <a:pt x="88856" y="15817"/>
                </a:cubicBezTo>
                <a:cubicBezTo>
                  <a:pt x="87555" y="15817"/>
                  <a:pt x="86416" y="16440"/>
                  <a:pt x="84990" y="16440"/>
                </a:cubicBezTo>
                <a:cubicBezTo>
                  <a:pt x="84210" y="16440"/>
                  <a:pt x="83344" y="16254"/>
                  <a:pt x="82318" y="15676"/>
                </a:cubicBezTo>
                <a:cubicBezTo>
                  <a:pt x="78612" y="13592"/>
                  <a:pt x="79423" y="8732"/>
                  <a:pt x="75254" y="5838"/>
                </a:cubicBezTo>
                <a:cubicBezTo>
                  <a:pt x="73954" y="4934"/>
                  <a:pt x="72630" y="4628"/>
                  <a:pt x="71309" y="4628"/>
                </a:cubicBezTo>
                <a:cubicBezTo>
                  <a:pt x="68547" y="4628"/>
                  <a:pt x="65795" y="5964"/>
                  <a:pt x="63276" y="5964"/>
                </a:cubicBezTo>
                <a:cubicBezTo>
                  <a:pt x="63140" y="5964"/>
                  <a:pt x="63004" y="5960"/>
                  <a:pt x="62869" y="5952"/>
                </a:cubicBezTo>
                <a:cubicBezTo>
                  <a:pt x="59049" y="5722"/>
                  <a:pt x="57891" y="625"/>
                  <a:pt x="53722" y="48"/>
                </a:cubicBezTo>
                <a:cubicBezTo>
                  <a:pt x="53488" y="16"/>
                  <a:pt x="53268" y="1"/>
                  <a:pt x="53060" y="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33" name="矩形 132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>
            <a:extLst>
              <a:ext uri="{FF2B5EF4-FFF2-40B4-BE49-F238E27FC236}">
                <a16:creationId xmlns:a16="http://schemas.microsoft.com/office/drawing/2014/main" id="{680508E0-C4CC-444D-92ED-E842D3F38E38}"/>
              </a:ext>
            </a:extLst>
          </p:cNvPr>
          <p:cNvSpPr/>
          <p:nvPr/>
        </p:nvSpPr>
        <p:spPr>
          <a:xfrm>
            <a:off x="4688724" y="435641"/>
            <a:ext cx="28145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600" dirty="0">
                <a:cs typeface="+mn-ea"/>
                <a:sym typeface="+mn-lt"/>
              </a:rPr>
              <a:t>Add title text</a:t>
            </a:r>
            <a:endParaRPr lang="zh-CN" altLang="en-US" sz="3600" dirty="0">
              <a:cs typeface="+mn-ea"/>
              <a:sym typeface="+mn-lt"/>
            </a:endParaRPr>
          </a:p>
        </p:txBody>
      </p:sp>
      <p:grpSp>
        <p:nvGrpSpPr>
          <p:cNvPr id="127" name="Google Shape;338;p32">
            <a:extLst>
              <a:ext uri="{FF2B5EF4-FFF2-40B4-BE49-F238E27FC236}">
                <a16:creationId xmlns:a16="http://schemas.microsoft.com/office/drawing/2014/main" id="{2F930AF6-E850-4346-BB63-C7D6C28926B2}"/>
              </a:ext>
            </a:extLst>
          </p:cNvPr>
          <p:cNvGrpSpPr/>
          <p:nvPr/>
        </p:nvGrpSpPr>
        <p:grpSpPr>
          <a:xfrm rot="10800000">
            <a:off x="3580397" y="-21566"/>
            <a:ext cx="5194475" cy="1323854"/>
            <a:chOff x="1574550" y="3472451"/>
            <a:chExt cx="6601046" cy="1682330"/>
          </a:xfrm>
        </p:grpSpPr>
        <p:sp>
          <p:nvSpPr>
            <p:cNvPr id="128" name="Google Shape;339;p32">
              <a:extLst>
                <a:ext uri="{FF2B5EF4-FFF2-40B4-BE49-F238E27FC236}">
                  <a16:creationId xmlns:a16="http://schemas.microsoft.com/office/drawing/2014/main" id="{C152D96E-C8B2-4280-AA8B-D2F90EBFB121}"/>
                </a:ext>
              </a:extLst>
            </p:cNvPr>
            <p:cNvSpPr/>
            <p:nvPr/>
          </p:nvSpPr>
          <p:spPr>
            <a:xfrm>
              <a:off x="6715238" y="3874695"/>
              <a:ext cx="1185296" cy="1268805"/>
            </a:xfrm>
            <a:custGeom>
              <a:avLst/>
              <a:gdLst/>
              <a:ahLst/>
              <a:cxnLst/>
              <a:rect l="l" t="t" r="r" b="b"/>
              <a:pathLst>
                <a:path w="17586" h="18825" extrusionOk="0">
                  <a:moveTo>
                    <a:pt x="4147" y="0"/>
                  </a:moveTo>
                  <a:cubicBezTo>
                    <a:pt x="4059" y="0"/>
                    <a:pt x="4026" y="109"/>
                    <a:pt x="4068" y="350"/>
                  </a:cubicBezTo>
                  <a:cubicBezTo>
                    <a:pt x="4239" y="1311"/>
                    <a:pt x="6382" y="4459"/>
                    <a:pt x="7165" y="6223"/>
                  </a:cubicBezTo>
                  <a:cubicBezTo>
                    <a:pt x="6984" y="5980"/>
                    <a:pt x="6772" y="5722"/>
                    <a:pt x="6560" y="5471"/>
                  </a:cubicBezTo>
                  <a:cubicBezTo>
                    <a:pt x="6396" y="5179"/>
                    <a:pt x="6250" y="4853"/>
                    <a:pt x="6086" y="4598"/>
                  </a:cubicBezTo>
                  <a:cubicBezTo>
                    <a:pt x="5833" y="4209"/>
                    <a:pt x="5561" y="3830"/>
                    <a:pt x="5272" y="3467"/>
                  </a:cubicBezTo>
                  <a:cubicBezTo>
                    <a:pt x="4820" y="2901"/>
                    <a:pt x="4315" y="2364"/>
                    <a:pt x="3742" y="1916"/>
                  </a:cubicBezTo>
                  <a:cubicBezTo>
                    <a:pt x="3060" y="1387"/>
                    <a:pt x="2301" y="1008"/>
                    <a:pt x="1435" y="932"/>
                  </a:cubicBezTo>
                  <a:cubicBezTo>
                    <a:pt x="1363" y="925"/>
                    <a:pt x="1169" y="908"/>
                    <a:pt x="953" y="908"/>
                  </a:cubicBezTo>
                  <a:cubicBezTo>
                    <a:pt x="521" y="908"/>
                    <a:pt x="0" y="976"/>
                    <a:pt x="200" y="1332"/>
                  </a:cubicBezTo>
                  <a:cubicBezTo>
                    <a:pt x="248" y="1415"/>
                    <a:pt x="332" y="1471"/>
                    <a:pt x="415" y="1523"/>
                  </a:cubicBezTo>
                  <a:cubicBezTo>
                    <a:pt x="1216" y="2024"/>
                    <a:pt x="2099" y="2295"/>
                    <a:pt x="2945" y="2703"/>
                  </a:cubicBezTo>
                  <a:cubicBezTo>
                    <a:pt x="4208" y="3308"/>
                    <a:pt x="5868" y="4905"/>
                    <a:pt x="6557" y="5597"/>
                  </a:cubicBezTo>
                  <a:cubicBezTo>
                    <a:pt x="6653" y="5725"/>
                    <a:pt x="6772" y="5886"/>
                    <a:pt x="6907" y="6070"/>
                  </a:cubicBezTo>
                  <a:cubicBezTo>
                    <a:pt x="5875" y="5087"/>
                    <a:pt x="4286" y="4449"/>
                    <a:pt x="3382" y="4449"/>
                  </a:cubicBezTo>
                  <a:cubicBezTo>
                    <a:pt x="3204" y="4449"/>
                    <a:pt x="3053" y="4474"/>
                    <a:pt x="2938" y="4525"/>
                  </a:cubicBezTo>
                  <a:cubicBezTo>
                    <a:pt x="2072" y="4915"/>
                    <a:pt x="3926" y="5333"/>
                    <a:pt x="5495" y="5757"/>
                  </a:cubicBezTo>
                  <a:cubicBezTo>
                    <a:pt x="6511" y="6032"/>
                    <a:pt x="7103" y="6463"/>
                    <a:pt x="7395" y="6735"/>
                  </a:cubicBezTo>
                  <a:cubicBezTo>
                    <a:pt x="7694" y="7145"/>
                    <a:pt x="8028" y="7608"/>
                    <a:pt x="8365" y="8078"/>
                  </a:cubicBezTo>
                  <a:cubicBezTo>
                    <a:pt x="8407" y="8151"/>
                    <a:pt x="8445" y="8224"/>
                    <a:pt x="8487" y="8290"/>
                  </a:cubicBezTo>
                  <a:cubicBezTo>
                    <a:pt x="8243" y="8012"/>
                    <a:pt x="7965" y="7729"/>
                    <a:pt x="7680" y="7531"/>
                  </a:cubicBezTo>
                  <a:cubicBezTo>
                    <a:pt x="7204" y="7198"/>
                    <a:pt x="6229" y="6938"/>
                    <a:pt x="5466" y="6938"/>
                  </a:cubicBezTo>
                  <a:cubicBezTo>
                    <a:pt x="4945" y="6938"/>
                    <a:pt x="4522" y="7059"/>
                    <a:pt x="4423" y="7361"/>
                  </a:cubicBezTo>
                  <a:cubicBezTo>
                    <a:pt x="4180" y="8105"/>
                    <a:pt x="5759" y="7779"/>
                    <a:pt x="7109" y="8008"/>
                  </a:cubicBezTo>
                  <a:cubicBezTo>
                    <a:pt x="8034" y="8164"/>
                    <a:pt x="8699" y="8718"/>
                    <a:pt x="9026" y="9049"/>
                  </a:cubicBezTo>
                  <a:cubicBezTo>
                    <a:pt x="9057" y="9083"/>
                    <a:pt x="9086" y="9115"/>
                    <a:pt x="9117" y="9145"/>
                  </a:cubicBezTo>
                  <a:cubicBezTo>
                    <a:pt x="9266" y="9365"/>
                    <a:pt x="9412" y="9577"/>
                    <a:pt x="9548" y="9779"/>
                  </a:cubicBezTo>
                  <a:cubicBezTo>
                    <a:pt x="9865" y="10252"/>
                    <a:pt x="10168" y="10701"/>
                    <a:pt x="10460" y="11132"/>
                  </a:cubicBezTo>
                  <a:cubicBezTo>
                    <a:pt x="10080" y="10642"/>
                    <a:pt x="9521" y="9998"/>
                    <a:pt x="8880" y="9553"/>
                  </a:cubicBezTo>
                  <a:cubicBezTo>
                    <a:pt x="8111" y="9015"/>
                    <a:pt x="7171" y="8749"/>
                    <a:pt x="6450" y="8749"/>
                  </a:cubicBezTo>
                  <a:cubicBezTo>
                    <a:pt x="6069" y="8749"/>
                    <a:pt x="5750" y="8824"/>
                    <a:pt x="5550" y="8972"/>
                  </a:cubicBezTo>
                  <a:cubicBezTo>
                    <a:pt x="4973" y="9403"/>
                    <a:pt x="7617" y="9824"/>
                    <a:pt x="8919" y="10294"/>
                  </a:cubicBezTo>
                  <a:cubicBezTo>
                    <a:pt x="9900" y="10648"/>
                    <a:pt x="10568" y="11355"/>
                    <a:pt x="10836" y="11679"/>
                  </a:cubicBezTo>
                  <a:cubicBezTo>
                    <a:pt x="11257" y="12288"/>
                    <a:pt x="11678" y="12879"/>
                    <a:pt x="12126" y="13505"/>
                  </a:cubicBezTo>
                  <a:cubicBezTo>
                    <a:pt x="11538" y="12938"/>
                    <a:pt x="10682" y="12318"/>
                    <a:pt x="9820" y="11737"/>
                  </a:cubicBezTo>
                  <a:cubicBezTo>
                    <a:pt x="9122" y="11272"/>
                    <a:pt x="8411" y="11081"/>
                    <a:pt x="7837" y="11081"/>
                  </a:cubicBezTo>
                  <a:cubicBezTo>
                    <a:pt x="7318" y="11081"/>
                    <a:pt x="6912" y="11238"/>
                    <a:pt x="6734" y="11491"/>
                  </a:cubicBezTo>
                  <a:cubicBezTo>
                    <a:pt x="6361" y="12023"/>
                    <a:pt x="7492" y="12058"/>
                    <a:pt x="9583" y="12527"/>
                  </a:cubicBezTo>
                  <a:cubicBezTo>
                    <a:pt x="11086" y="12865"/>
                    <a:pt x="12088" y="13651"/>
                    <a:pt x="12537" y="14069"/>
                  </a:cubicBezTo>
                  <a:cubicBezTo>
                    <a:pt x="12728" y="14330"/>
                    <a:pt x="12923" y="14597"/>
                    <a:pt x="13132" y="14876"/>
                  </a:cubicBezTo>
                  <a:cubicBezTo>
                    <a:pt x="13365" y="15193"/>
                    <a:pt x="13636" y="15516"/>
                    <a:pt x="13929" y="15833"/>
                  </a:cubicBezTo>
                  <a:cubicBezTo>
                    <a:pt x="13574" y="15673"/>
                    <a:pt x="13052" y="15436"/>
                    <a:pt x="12474" y="15182"/>
                  </a:cubicBezTo>
                  <a:cubicBezTo>
                    <a:pt x="11824" y="14897"/>
                    <a:pt x="11197" y="14594"/>
                    <a:pt x="10602" y="14215"/>
                  </a:cubicBezTo>
                  <a:cubicBezTo>
                    <a:pt x="10086" y="13886"/>
                    <a:pt x="9439" y="13544"/>
                    <a:pt x="8798" y="13544"/>
                  </a:cubicBezTo>
                  <a:cubicBezTo>
                    <a:pt x="8584" y="13544"/>
                    <a:pt x="8371" y="13582"/>
                    <a:pt x="8164" y="13672"/>
                  </a:cubicBezTo>
                  <a:cubicBezTo>
                    <a:pt x="7885" y="13791"/>
                    <a:pt x="7767" y="14024"/>
                    <a:pt x="7888" y="14305"/>
                  </a:cubicBezTo>
                  <a:cubicBezTo>
                    <a:pt x="7965" y="14476"/>
                    <a:pt x="8125" y="14594"/>
                    <a:pt x="8289" y="14685"/>
                  </a:cubicBezTo>
                  <a:cubicBezTo>
                    <a:pt x="9193" y="15196"/>
                    <a:pt x="10327" y="15339"/>
                    <a:pt x="11326" y="15572"/>
                  </a:cubicBezTo>
                  <a:cubicBezTo>
                    <a:pt x="12558" y="15861"/>
                    <a:pt x="13616" y="15982"/>
                    <a:pt x="14109" y="16031"/>
                  </a:cubicBezTo>
                  <a:cubicBezTo>
                    <a:pt x="14377" y="16320"/>
                    <a:pt x="14659" y="16601"/>
                    <a:pt x="14937" y="16873"/>
                  </a:cubicBezTo>
                  <a:cubicBezTo>
                    <a:pt x="14871" y="16883"/>
                    <a:pt x="14746" y="16904"/>
                    <a:pt x="14517" y="16946"/>
                  </a:cubicBezTo>
                  <a:cubicBezTo>
                    <a:pt x="14487" y="16951"/>
                    <a:pt x="14451" y="16954"/>
                    <a:pt x="14409" y="16954"/>
                  </a:cubicBezTo>
                  <a:cubicBezTo>
                    <a:pt x="13737" y="16954"/>
                    <a:pt x="11531" y="16331"/>
                    <a:pt x="10404" y="16177"/>
                  </a:cubicBezTo>
                  <a:cubicBezTo>
                    <a:pt x="10296" y="16163"/>
                    <a:pt x="10190" y="16156"/>
                    <a:pt x="10086" y="16156"/>
                  </a:cubicBezTo>
                  <a:cubicBezTo>
                    <a:pt x="9048" y="16156"/>
                    <a:pt x="8340" y="16842"/>
                    <a:pt x="9524" y="17269"/>
                  </a:cubicBezTo>
                  <a:cubicBezTo>
                    <a:pt x="9880" y="17398"/>
                    <a:pt x="10382" y="17445"/>
                    <a:pt x="10924" y="17445"/>
                  </a:cubicBezTo>
                  <a:cubicBezTo>
                    <a:pt x="12362" y="17445"/>
                    <a:pt x="14078" y="17116"/>
                    <a:pt x="14078" y="17116"/>
                  </a:cubicBezTo>
                  <a:lnTo>
                    <a:pt x="15018" y="16949"/>
                  </a:lnTo>
                  <a:cubicBezTo>
                    <a:pt x="16124" y="18011"/>
                    <a:pt x="17147" y="18825"/>
                    <a:pt x="17147" y="18825"/>
                  </a:cubicBezTo>
                  <a:lnTo>
                    <a:pt x="17585" y="18536"/>
                  </a:lnTo>
                  <a:cubicBezTo>
                    <a:pt x="17585" y="18536"/>
                    <a:pt x="16688" y="18279"/>
                    <a:pt x="15191" y="16838"/>
                  </a:cubicBezTo>
                  <a:cubicBezTo>
                    <a:pt x="15174" y="16731"/>
                    <a:pt x="15153" y="16483"/>
                    <a:pt x="15188" y="15986"/>
                  </a:cubicBezTo>
                  <a:cubicBezTo>
                    <a:pt x="15299" y="14385"/>
                    <a:pt x="16635" y="12590"/>
                    <a:pt x="15637" y="11028"/>
                  </a:cubicBezTo>
                  <a:cubicBezTo>
                    <a:pt x="15489" y="10796"/>
                    <a:pt x="15233" y="10627"/>
                    <a:pt x="14988" y="10627"/>
                  </a:cubicBezTo>
                  <a:cubicBezTo>
                    <a:pt x="14836" y="10627"/>
                    <a:pt x="14687" y="10693"/>
                    <a:pt x="14573" y="10851"/>
                  </a:cubicBezTo>
                  <a:cubicBezTo>
                    <a:pt x="14356" y="11146"/>
                    <a:pt x="14367" y="11647"/>
                    <a:pt x="14430" y="11988"/>
                  </a:cubicBezTo>
                  <a:cubicBezTo>
                    <a:pt x="14638" y="13123"/>
                    <a:pt x="14990" y="14128"/>
                    <a:pt x="14892" y="15307"/>
                  </a:cubicBezTo>
                  <a:cubicBezTo>
                    <a:pt x="14889" y="15363"/>
                    <a:pt x="14889" y="16153"/>
                    <a:pt x="14934" y="16584"/>
                  </a:cubicBezTo>
                  <a:cubicBezTo>
                    <a:pt x="14732" y="16379"/>
                    <a:pt x="14520" y="16156"/>
                    <a:pt x="14301" y="15906"/>
                  </a:cubicBezTo>
                  <a:cubicBezTo>
                    <a:pt x="14120" y="15461"/>
                    <a:pt x="13974" y="14994"/>
                    <a:pt x="13869" y="14525"/>
                  </a:cubicBezTo>
                  <a:cubicBezTo>
                    <a:pt x="13591" y="13275"/>
                    <a:pt x="13897" y="11954"/>
                    <a:pt x="13696" y="10684"/>
                  </a:cubicBezTo>
                  <a:cubicBezTo>
                    <a:pt x="13653" y="10404"/>
                    <a:pt x="13334" y="9849"/>
                    <a:pt x="13044" y="9849"/>
                  </a:cubicBezTo>
                  <a:cubicBezTo>
                    <a:pt x="12929" y="9849"/>
                    <a:pt x="12818" y="9936"/>
                    <a:pt x="12731" y="10162"/>
                  </a:cubicBezTo>
                  <a:cubicBezTo>
                    <a:pt x="12596" y="10517"/>
                    <a:pt x="12760" y="11191"/>
                    <a:pt x="12777" y="11567"/>
                  </a:cubicBezTo>
                  <a:cubicBezTo>
                    <a:pt x="12836" y="12639"/>
                    <a:pt x="12930" y="13756"/>
                    <a:pt x="13341" y="14758"/>
                  </a:cubicBezTo>
                  <a:cubicBezTo>
                    <a:pt x="13282" y="14685"/>
                    <a:pt x="13222" y="14608"/>
                    <a:pt x="13163" y="14531"/>
                  </a:cubicBezTo>
                  <a:cubicBezTo>
                    <a:pt x="13062" y="14253"/>
                    <a:pt x="12620" y="12983"/>
                    <a:pt x="12349" y="11463"/>
                  </a:cubicBezTo>
                  <a:cubicBezTo>
                    <a:pt x="12047" y="9741"/>
                    <a:pt x="12113" y="8280"/>
                    <a:pt x="11562" y="7813"/>
                  </a:cubicBezTo>
                  <a:cubicBezTo>
                    <a:pt x="11506" y="7765"/>
                    <a:pt x="11456" y="7743"/>
                    <a:pt x="11411" y="7743"/>
                  </a:cubicBezTo>
                  <a:cubicBezTo>
                    <a:pt x="11021" y="7743"/>
                    <a:pt x="11078" y="9471"/>
                    <a:pt x="11525" y="11282"/>
                  </a:cubicBezTo>
                  <a:cubicBezTo>
                    <a:pt x="11799" y="12402"/>
                    <a:pt x="12283" y="13296"/>
                    <a:pt x="12655" y="13871"/>
                  </a:cubicBezTo>
                  <a:cubicBezTo>
                    <a:pt x="12071" y="13108"/>
                    <a:pt x="11490" y="12329"/>
                    <a:pt x="10936" y="11574"/>
                  </a:cubicBezTo>
                  <a:cubicBezTo>
                    <a:pt x="10690" y="11164"/>
                    <a:pt x="10080" y="10051"/>
                    <a:pt x="10014" y="8836"/>
                  </a:cubicBezTo>
                  <a:cubicBezTo>
                    <a:pt x="9931" y="7308"/>
                    <a:pt x="9851" y="6059"/>
                    <a:pt x="9155" y="5294"/>
                  </a:cubicBezTo>
                  <a:cubicBezTo>
                    <a:pt x="8951" y="5072"/>
                    <a:pt x="8803" y="4962"/>
                    <a:pt x="8709" y="4962"/>
                  </a:cubicBezTo>
                  <a:cubicBezTo>
                    <a:pt x="8483" y="4962"/>
                    <a:pt x="8575" y="5603"/>
                    <a:pt x="8957" y="6825"/>
                  </a:cubicBezTo>
                  <a:cubicBezTo>
                    <a:pt x="9329" y="8012"/>
                    <a:pt x="9771" y="9605"/>
                    <a:pt x="10289" y="10680"/>
                  </a:cubicBezTo>
                  <a:cubicBezTo>
                    <a:pt x="9858" y="10082"/>
                    <a:pt x="9454" y="9515"/>
                    <a:pt x="9089" y="8999"/>
                  </a:cubicBezTo>
                  <a:cubicBezTo>
                    <a:pt x="8849" y="8471"/>
                    <a:pt x="8268" y="7100"/>
                    <a:pt x="8094" y="5913"/>
                  </a:cubicBezTo>
                  <a:cubicBezTo>
                    <a:pt x="7913" y="4672"/>
                    <a:pt x="7689" y="3914"/>
                    <a:pt x="7393" y="3914"/>
                  </a:cubicBezTo>
                  <a:cubicBezTo>
                    <a:pt x="7331" y="3914"/>
                    <a:pt x="7265" y="3948"/>
                    <a:pt x="7196" y="4018"/>
                  </a:cubicBezTo>
                  <a:cubicBezTo>
                    <a:pt x="6921" y="4292"/>
                    <a:pt x="7395" y="6119"/>
                    <a:pt x="8122" y="7608"/>
                  </a:cubicBezTo>
                  <a:cubicBezTo>
                    <a:pt x="7819" y="7170"/>
                    <a:pt x="7589" y="6828"/>
                    <a:pt x="7454" y="6630"/>
                  </a:cubicBezTo>
                  <a:cubicBezTo>
                    <a:pt x="7395" y="6536"/>
                    <a:pt x="7329" y="6439"/>
                    <a:pt x="7252" y="6342"/>
                  </a:cubicBezTo>
                  <a:cubicBezTo>
                    <a:pt x="7085" y="5736"/>
                    <a:pt x="6657" y="4313"/>
                    <a:pt x="5996" y="2769"/>
                  </a:cubicBezTo>
                  <a:cubicBezTo>
                    <a:pt x="5323" y="1200"/>
                    <a:pt x="4438" y="0"/>
                    <a:pt x="4147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cs typeface="+mn-ea"/>
                <a:sym typeface="+mn-lt"/>
              </a:endParaRPr>
            </a:p>
          </p:txBody>
        </p:sp>
        <p:sp>
          <p:nvSpPr>
            <p:cNvPr id="129" name="Google Shape;340;p32">
              <a:extLst>
                <a:ext uri="{FF2B5EF4-FFF2-40B4-BE49-F238E27FC236}">
                  <a16:creationId xmlns:a16="http://schemas.microsoft.com/office/drawing/2014/main" id="{01902FC5-02D6-4065-AC9E-D3D14379C9B6}"/>
                </a:ext>
              </a:extLst>
            </p:cNvPr>
            <p:cNvSpPr/>
            <p:nvPr/>
          </p:nvSpPr>
          <p:spPr>
            <a:xfrm>
              <a:off x="7560773" y="3472451"/>
              <a:ext cx="614823" cy="1660062"/>
            </a:xfrm>
            <a:custGeom>
              <a:avLst/>
              <a:gdLst/>
              <a:ahLst/>
              <a:cxnLst/>
              <a:rect l="l" t="t" r="r" b="b"/>
              <a:pathLst>
                <a:path w="9122" h="24630" extrusionOk="0">
                  <a:moveTo>
                    <a:pt x="4581" y="0"/>
                  </a:moveTo>
                  <a:cubicBezTo>
                    <a:pt x="4489" y="0"/>
                    <a:pt x="4419" y="54"/>
                    <a:pt x="4386" y="188"/>
                  </a:cubicBezTo>
                  <a:cubicBezTo>
                    <a:pt x="4361" y="282"/>
                    <a:pt x="4386" y="383"/>
                    <a:pt x="4411" y="477"/>
                  </a:cubicBezTo>
                  <a:cubicBezTo>
                    <a:pt x="4650" y="1389"/>
                    <a:pt x="5113" y="2192"/>
                    <a:pt x="5454" y="3062"/>
                  </a:cubicBezTo>
                  <a:cubicBezTo>
                    <a:pt x="5962" y="4370"/>
                    <a:pt x="6087" y="6667"/>
                    <a:pt x="6119" y="7648"/>
                  </a:cubicBezTo>
                  <a:cubicBezTo>
                    <a:pt x="6101" y="7804"/>
                    <a:pt x="6077" y="8003"/>
                    <a:pt x="6052" y="8228"/>
                  </a:cubicBezTo>
                  <a:cubicBezTo>
                    <a:pt x="5952" y="6527"/>
                    <a:pt x="4932" y="4642"/>
                    <a:pt x="4205" y="4395"/>
                  </a:cubicBezTo>
                  <a:cubicBezTo>
                    <a:pt x="4128" y="4368"/>
                    <a:pt x="4065" y="4355"/>
                    <a:pt x="4015" y="4355"/>
                  </a:cubicBezTo>
                  <a:cubicBezTo>
                    <a:pt x="3491" y="4355"/>
                    <a:pt x="4450" y="5776"/>
                    <a:pt x="5235" y="7038"/>
                  </a:cubicBezTo>
                  <a:cubicBezTo>
                    <a:pt x="5788" y="7932"/>
                    <a:pt x="5927" y="8650"/>
                    <a:pt x="5955" y="9046"/>
                  </a:cubicBezTo>
                  <a:cubicBezTo>
                    <a:pt x="5893" y="9551"/>
                    <a:pt x="5823" y="10118"/>
                    <a:pt x="5747" y="10695"/>
                  </a:cubicBezTo>
                  <a:cubicBezTo>
                    <a:pt x="5726" y="10775"/>
                    <a:pt x="5708" y="10855"/>
                    <a:pt x="5691" y="10932"/>
                  </a:cubicBezTo>
                  <a:cubicBezTo>
                    <a:pt x="5705" y="10559"/>
                    <a:pt x="5691" y="10163"/>
                    <a:pt x="5618" y="9825"/>
                  </a:cubicBezTo>
                  <a:cubicBezTo>
                    <a:pt x="5435" y="8961"/>
                    <a:pt x="4288" y="7425"/>
                    <a:pt x="3565" y="7425"/>
                  </a:cubicBezTo>
                  <a:cubicBezTo>
                    <a:pt x="3490" y="7425"/>
                    <a:pt x="3420" y="7441"/>
                    <a:pt x="3356" y="7477"/>
                  </a:cubicBezTo>
                  <a:cubicBezTo>
                    <a:pt x="2670" y="7856"/>
                    <a:pt x="4048" y="8695"/>
                    <a:pt x="4877" y="9784"/>
                  </a:cubicBezTo>
                  <a:cubicBezTo>
                    <a:pt x="5447" y="10528"/>
                    <a:pt x="5555" y="11388"/>
                    <a:pt x="5569" y="11854"/>
                  </a:cubicBezTo>
                  <a:cubicBezTo>
                    <a:pt x="5565" y="11899"/>
                    <a:pt x="5565" y="11944"/>
                    <a:pt x="5569" y="11986"/>
                  </a:cubicBezTo>
                  <a:cubicBezTo>
                    <a:pt x="5527" y="12247"/>
                    <a:pt x="5489" y="12504"/>
                    <a:pt x="5451" y="12745"/>
                  </a:cubicBezTo>
                  <a:cubicBezTo>
                    <a:pt x="5360" y="13308"/>
                    <a:pt x="5276" y="13837"/>
                    <a:pt x="5196" y="14355"/>
                  </a:cubicBezTo>
                  <a:cubicBezTo>
                    <a:pt x="5252" y="13736"/>
                    <a:pt x="5280" y="12883"/>
                    <a:pt x="5117" y="12122"/>
                  </a:cubicBezTo>
                  <a:cubicBezTo>
                    <a:pt x="4817" y="10720"/>
                    <a:pt x="3794" y="9506"/>
                    <a:pt x="3078" y="9425"/>
                  </a:cubicBezTo>
                  <a:cubicBezTo>
                    <a:pt x="3065" y="9424"/>
                    <a:pt x="3052" y="9423"/>
                    <a:pt x="3041" y="9423"/>
                  </a:cubicBezTo>
                  <a:cubicBezTo>
                    <a:pt x="2425" y="9423"/>
                    <a:pt x="4022" y="11480"/>
                    <a:pt x="4640" y="12689"/>
                  </a:cubicBezTo>
                  <a:cubicBezTo>
                    <a:pt x="5113" y="13618"/>
                    <a:pt x="5120" y="14588"/>
                    <a:pt x="5096" y="15009"/>
                  </a:cubicBezTo>
                  <a:cubicBezTo>
                    <a:pt x="4988" y="15743"/>
                    <a:pt x="4891" y="16464"/>
                    <a:pt x="4793" y="17225"/>
                  </a:cubicBezTo>
                  <a:cubicBezTo>
                    <a:pt x="4748" y="16411"/>
                    <a:pt x="4549" y="15375"/>
                    <a:pt x="4310" y="14359"/>
                  </a:cubicBezTo>
                  <a:cubicBezTo>
                    <a:pt x="3973" y="12913"/>
                    <a:pt x="3010" y="12059"/>
                    <a:pt x="2365" y="12059"/>
                  </a:cubicBezTo>
                  <a:cubicBezTo>
                    <a:pt x="2318" y="12059"/>
                    <a:pt x="2272" y="12064"/>
                    <a:pt x="2229" y="12073"/>
                  </a:cubicBezTo>
                  <a:cubicBezTo>
                    <a:pt x="1589" y="12209"/>
                    <a:pt x="2392" y="13005"/>
                    <a:pt x="3600" y="14776"/>
                  </a:cubicBezTo>
                  <a:cubicBezTo>
                    <a:pt x="4470" y="16050"/>
                    <a:pt x="4664" y="17309"/>
                    <a:pt x="4706" y="17918"/>
                  </a:cubicBezTo>
                  <a:cubicBezTo>
                    <a:pt x="4668" y="18241"/>
                    <a:pt x="4629" y="18569"/>
                    <a:pt x="4591" y="18913"/>
                  </a:cubicBezTo>
                  <a:cubicBezTo>
                    <a:pt x="4546" y="19306"/>
                    <a:pt x="4525" y="19727"/>
                    <a:pt x="4522" y="20159"/>
                  </a:cubicBezTo>
                  <a:cubicBezTo>
                    <a:pt x="4372" y="19797"/>
                    <a:pt x="4153" y="19268"/>
                    <a:pt x="3902" y="18686"/>
                  </a:cubicBezTo>
                  <a:cubicBezTo>
                    <a:pt x="3621" y="18039"/>
                    <a:pt x="3374" y="17389"/>
                    <a:pt x="3192" y="16703"/>
                  </a:cubicBezTo>
                  <a:cubicBezTo>
                    <a:pt x="2991" y="15918"/>
                    <a:pt x="2633" y="14946"/>
                    <a:pt x="1784" y="14644"/>
                  </a:cubicBezTo>
                  <a:cubicBezTo>
                    <a:pt x="1708" y="14617"/>
                    <a:pt x="1634" y="14604"/>
                    <a:pt x="1566" y="14604"/>
                  </a:cubicBezTo>
                  <a:cubicBezTo>
                    <a:pt x="1377" y="14604"/>
                    <a:pt x="1224" y="14707"/>
                    <a:pt x="1151" y="14919"/>
                  </a:cubicBezTo>
                  <a:cubicBezTo>
                    <a:pt x="1088" y="15096"/>
                    <a:pt x="1126" y="15291"/>
                    <a:pt x="1182" y="15468"/>
                  </a:cubicBezTo>
                  <a:cubicBezTo>
                    <a:pt x="1495" y="16460"/>
                    <a:pt x="2225" y="17337"/>
                    <a:pt x="2800" y="18190"/>
                  </a:cubicBezTo>
                  <a:cubicBezTo>
                    <a:pt x="3502" y="19243"/>
                    <a:pt x="4191" y="20054"/>
                    <a:pt x="4518" y="20423"/>
                  </a:cubicBezTo>
                  <a:cubicBezTo>
                    <a:pt x="4518" y="20820"/>
                    <a:pt x="4528" y="21220"/>
                    <a:pt x="4549" y="21606"/>
                  </a:cubicBezTo>
                  <a:cubicBezTo>
                    <a:pt x="4494" y="21567"/>
                    <a:pt x="4390" y="21501"/>
                    <a:pt x="4191" y="21373"/>
                  </a:cubicBezTo>
                  <a:cubicBezTo>
                    <a:pt x="3767" y="21095"/>
                    <a:pt x="2476" y="18941"/>
                    <a:pt x="1710" y="18005"/>
                  </a:cubicBezTo>
                  <a:cubicBezTo>
                    <a:pt x="1336" y="17548"/>
                    <a:pt x="846" y="17290"/>
                    <a:pt x="516" y="17290"/>
                  </a:cubicBezTo>
                  <a:cubicBezTo>
                    <a:pt x="171" y="17290"/>
                    <a:pt x="1" y="17572"/>
                    <a:pt x="322" y="18200"/>
                  </a:cubicBezTo>
                  <a:cubicBezTo>
                    <a:pt x="949" y="19431"/>
                    <a:pt x="3753" y="21199"/>
                    <a:pt x="3753" y="21199"/>
                  </a:cubicBezTo>
                  <a:lnTo>
                    <a:pt x="4557" y="21717"/>
                  </a:lnTo>
                  <a:cubicBezTo>
                    <a:pt x="4640" y="23248"/>
                    <a:pt x="4831" y="24542"/>
                    <a:pt x="4831" y="24542"/>
                  </a:cubicBezTo>
                  <a:lnTo>
                    <a:pt x="5350" y="24629"/>
                  </a:lnTo>
                  <a:cubicBezTo>
                    <a:pt x="5350" y="24629"/>
                    <a:pt x="4870" y="23829"/>
                    <a:pt x="4758" y="21755"/>
                  </a:cubicBezTo>
                  <a:cubicBezTo>
                    <a:pt x="4821" y="21662"/>
                    <a:pt x="4971" y="21470"/>
                    <a:pt x="5336" y="21129"/>
                  </a:cubicBezTo>
                  <a:cubicBezTo>
                    <a:pt x="6511" y="20033"/>
                    <a:pt x="8714" y="19637"/>
                    <a:pt x="9048" y="17814"/>
                  </a:cubicBezTo>
                  <a:cubicBezTo>
                    <a:pt x="9122" y="17407"/>
                    <a:pt x="8925" y="16943"/>
                    <a:pt x="8506" y="16943"/>
                  </a:cubicBezTo>
                  <a:cubicBezTo>
                    <a:pt x="8469" y="16943"/>
                    <a:pt x="8431" y="16946"/>
                    <a:pt x="8390" y="16954"/>
                  </a:cubicBezTo>
                  <a:cubicBezTo>
                    <a:pt x="8035" y="17024"/>
                    <a:pt x="7698" y="17396"/>
                    <a:pt x="7513" y="17689"/>
                  </a:cubicBezTo>
                  <a:cubicBezTo>
                    <a:pt x="6891" y="18659"/>
                    <a:pt x="6460" y="19637"/>
                    <a:pt x="5586" y="20433"/>
                  </a:cubicBezTo>
                  <a:cubicBezTo>
                    <a:pt x="5545" y="20468"/>
                    <a:pt x="5005" y="21045"/>
                    <a:pt x="4745" y="21394"/>
                  </a:cubicBezTo>
                  <a:cubicBezTo>
                    <a:pt x="4737" y="21105"/>
                    <a:pt x="4734" y="20799"/>
                    <a:pt x="4741" y="20465"/>
                  </a:cubicBezTo>
                  <a:cubicBezTo>
                    <a:pt x="4915" y="20016"/>
                    <a:pt x="5127" y="19574"/>
                    <a:pt x="5371" y="19160"/>
                  </a:cubicBezTo>
                  <a:cubicBezTo>
                    <a:pt x="6021" y="18057"/>
                    <a:pt x="7145" y="17302"/>
                    <a:pt x="7868" y="16234"/>
                  </a:cubicBezTo>
                  <a:cubicBezTo>
                    <a:pt x="8056" y="15954"/>
                    <a:pt x="8226" y="15119"/>
                    <a:pt x="7792" y="15119"/>
                  </a:cubicBezTo>
                  <a:cubicBezTo>
                    <a:pt x="7719" y="15119"/>
                    <a:pt x="7628" y="15143"/>
                    <a:pt x="7518" y="15197"/>
                  </a:cubicBezTo>
                  <a:cubicBezTo>
                    <a:pt x="7176" y="15364"/>
                    <a:pt x="6832" y="15966"/>
                    <a:pt x="6592" y="16255"/>
                  </a:cubicBezTo>
                  <a:cubicBezTo>
                    <a:pt x="5903" y="17076"/>
                    <a:pt x="5211" y="17960"/>
                    <a:pt x="4825" y="18972"/>
                  </a:cubicBezTo>
                  <a:cubicBezTo>
                    <a:pt x="4835" y="18874"/>
                    <a:pt x="4841" y="18781"/>
                    <a:pt x="4852" y="18683"/>
                  </a:cubicBezTo>
                  <a:cubicBezTo>
                    <a:pt x="4967" y="18412"/>
                    <a:pt x="5509" y="17180"/>
                    <a:pt x="6352" y="15886"/>
                  </a:cubicBezTo>
                  <a:cubicBezTo>
                    <a:pt x="7301" y="14418"/>
                    <a:pt x="8353" y="13398"/>
                    <a:pt x="8265" y="12682"/>
                  </a:cubicBezTo>
                  <a:cubicBezTo>
                    <a:pt x="8249" y="12553"/>
                    <a:pt x="8194" y="12493"/>
                    <a:pt x="8107" y="12493"/>
                  </a:cubicBezTo>
                  <a:cubicBezTo>
                    <a:pt x="7717" y="12493"/>
                    <a:pt x="6697" y="13706"/>
                    <a:pt x="5869" y="15190"/>
                  </a:cubicBezTo>
                  <a:cubicBezTo>
                    <a:pt x="5308" y="16196"/>
                    <a:pt x="5047" y="17180"/>
                    <a:pt x="4929" y="17856"/>
                  </a:cubicBezTo>
                  <a:cubicBezTo>
                    <a:pt x="5023" y="16899"/>
                    <a:pt x="5130" y="15931"/>
                    <a:pt x="5242" y="15002"/>
                  </a:cubicBezTo>
                  <a:cubicBezTo>
                    <a:pt x="5339" y="14532"/>
                    <a:pt x="5656" y="13305"/>
                    <a:pt x="6435" y="12372"/>
                  </a:cubicBezTo>
                  <a:cubicBezTo>
                    <a:pt x="7417" y="11200"/>
                    <a:pt x="8210" y="10232"/>
                    <a:pt x="8223" y="9196"/>
                  </a:cubicBezTo>
                  <a:cubicBezTo>
                    <a:pt x="8227" y="8811"/>
                    <a:pt x="8172" y="8624"/>
                    <a:pt x="8062" y="8624"/>
                  </a:cubicBezTo>
                  <a:cubicBezTo>
                    <a:pt x="7875" y="8624"/>
                    <a:pt x="7527" y="9159"/>
                    <a:pt x="7033" y="10184"/>
                  </a:cubicBezTo>
                  <a:cubicBezTo>
                    <a:pt x="6495" y="11304"/>
                    <a:pt x="5732" y="12769"/>
                    <a:pt x="5378" y="13906"/>
                  </a:cubicBezTo>
                  <a:cubicBezTo>
                    <a:pt x="5468" y="13175"/>
                    <a:pt x="5562" y="12487"/>
                    <a:pt x="5649" y="11860"/>
                  </a:cubicBezTo>
                  <a:cubicBezTo>
                    <a:pt x="5833" y="11311"/>
                    <a:pt x="6344" y="9909"/>
                    <a:pt x="7027" y="8928"/>
                  </a:cubicBezTo>
                  <a:cubicBezTo>
                    <a:pt x="7882" y="7695"/>
                    <a:pt x="8218" y="6927"/>
                    <a:pt x="7689" y="6927"/>
                  </a:cubicBezTo>
                  <a:cubicBezTo>
                    <a:pt x="7682" y="6927"/>
                    <a:pt x="7674" y="6927"/>
                    <a:pt x="7667" y="6927"/>
                  </a:cubicBezTo>
                  <a:cubicBezTo>
                    <a:pt x="7277" y="6941"/>
                    <a:pt x="6373" y="8597"/>
                    <a:pt x="5889" y="10184"/>
                  </a:cubicBezTo>
                  <a:cubicBezTo>
                    <a:pt x="5969" y="9655"/>
                    <a:pt x="6031" y="9248"/>
                    <a:pt x="6070" y="9011"/>
                  </a:cubicBezTo>
                  <a:cubicBezTo>
                    <a:pt x="6091" y="8904"/>
                    <a:pt x="6105" y="8788"/>
                    <a:pt x="6122" y="8663"/>
                  </a:cubicBezTo>
                  <a:cubicBezTo>
                    <a:pt x="6411" y="8107"/>
                    <a:pt x="7068" y="6774"/>
                    <a:pt x="7639" y="5195"/>
                  </a:cubicBezTo>
                  <a:cubicBezTo>
                    <a:pt x="8259" y="3470"/>
                    <a:pt x="8413" y="1889"/>
                    <a:pt x="8123" y="1889"/>
                  </a:cubicBezTo>
                  <a:cubicBezTo>
                    <a:pt x="8062" y="1889"/>
                    <a:pt x="7980" y="1960"/>
                    <a:pt x="7879" y="2116"/>
                  </a:cubicBezTo>
                  <a:cubicBezTo>
                    <a:pt x="7351" y="2933"/>
                    <a:pt x="6769" y="6694"/>
                    <a:pt x="6136" y="8517"/>
                  </a:cubicBezTo>
                  <a:cubicBezTo>
                    <a:pt x="6167" y="8215"/>
                    <a:pt x="6192" y="7884"/>
                    <a:pt x="6209" y="7553"/>
                  </a:cubicBezTo>
                  <a:cubicBezTo>
                    <a:pt x="6286" y="7230"/>
                    <a:pt x="6404" y="6892"/>
                    <a:pt x="6456" y="6593"/>
                  </a:cubicBezTo>
                  <a:cubicBezTo>
                    <a:pt x="6537" y="6137"/>
                    <a:pt x="6599" y="5675"/>
                    <a:pt x="6633" y="5212"/>
                  </a:cubicBezTo>
                  <a:cubicBezTo>
                    <a:pt x="6689" y="4488"/>
                    <a:pt x="6686" y="3754"/>
                    <a:pt x="6574" y="3034"/>
                  </a:cubicBezTo>
                  <a:cubicBezTo>
                    <a:pt x="6439" y="2182"/>
                    <a:pt x="6140" y="1385"/>
                    <a:pt x="5559" y="741"/>
                  </a:cubicBezTo>
                  <a:cubicBezTo>
                    <a:pt x="5448" y="615"/>
                    <a:pt x="4893" y="0"/>
                    <a:pt x="4581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cs typeface="+mn-ea"/>
                <a:sym typeface="+mn-lt"/>
              </a:endParaRPr>
            </a:p>
          </p:txBody>
        </p:sp>
        <p:sp>
          <p:nvSpPr>
            <p:cNvPr id="130" name="Google Shape;341;p32">
              <a:extLst>
                <a:ext uri="{FF2B5EF4-FFF2-40B4-BE49-F238E27FC236}">
                  <a16:creationId xmlns:a16="http://schemas.microsoft.com/office/drawing/2014/main" id="{69B3C11C-39AA-44FE-9244-C7D5AD54A3B1}"/>
                </a:ext>
              </a:extLst>
            </p:cNvPr>
            <p:cNvSpPr/>
            <p:nvPr/>
          </p:nvSpPr>
          <p:spPr>
            <a:xfrm>
              <a:off x="1574550" y="4189074"/>
              <a:ext cx="858406" cy="965707"/>
            </a:xfrm>
            <a:custGeom>
              <a:avLst/>
              <a:gdLst/>
              <a:ahLst/>
              <a:cxnLst/>
              <a:rect l="l" t="t" r="r" b="b"/>
              <a:pathLst>
                <a:path w="12736" h="14328" extrusionOk="0">
                  <a:moveTo>
                    <a:pt x="3103" y="0"/>
                  </a:moveTo>
                  <a:cubicBezTo>
                    <a:pt x="3039" y="0"/>
                    <a:pt x="3012" y="82"/>
                    <a:pt x="3038" y="261"/>
                  </a:cubicBezTo>
                  <a:cubicBezTo>
                    <a:pt x="3146" y="981"/>
                    <a:pt x="4677" y="3375"/>
                    <a:pt x="5223" y="4711"/>
                  </a:cubicBezTo>
                  <a:cubicBezTo>
                    <a:pt x="5091" y="4523"/>
                    <a:pt x="4938" y="4325"/>
                    <a:pt x="4785" y="4133"/>
                  </a:cubicBezTo>
                  <a:cubicBezTo>
                    <a:pt x="4670" y="3911"/>
                    <a:pt x="4569" y="3667"/>
                    <a:pt x="4451" y="3473"/>
                  </a:cubicBezTo>
                  <a:cubicBezTo>
                    <a:pt x="4270" y="3177"/>
                    <a:pt x="4075" y="2888"/>
                    <a:pt x="3867" y="2614"/>
                  </a:cubicBezTo>
                  <a:cubicBezTo>
                    <a:pt x="3543" y="2179"/>
                    <a:pt x="3178" y="1768"/>
                    <a:pt x="2760" y="1424"/>
                  </a:cubicBezTo>
                  <a:cubicBezTo>
                    <a:pt x="2263" y="1013"/>
                    <a:pt x="1702" y="710"/>
                    <a:pt x="1058" y="637"/>
                  </a:cubicBezTo>
                  <a:cubicBezTo>
                    <a:pt x="997" y="629"/>
                    <a:pt x="812" y="607"/>
                    <a:pt x="620" y="607"/>
                  </a:cubicBezTo>
                  <a:cubicBezTo>
                    <a:pt x="318" y="607"/>
                    <a:pt x="0" y="662"/>
                    <a:pt x="130" y="909"/>
                  </a:cubicBezTo>
                  <a:cubicBezTo>
                    <a:pt x="164" y="971"/>
                    <a:pt x="227" y="1016"/>
                    <a:pt x="286" y="1058"/>
                  </a:cubicBezTo>
                  <a:cubicBezTo>
                    <a:pt x="871" y="1448"/>
                    <a:pt x="1525" y="1670"/>
                    <a:pt x="2147" y="1991"/>
                  </a:cubicBezTo>
                  <a:cubicBezTo>
                    <a:pt x="3077" y="2471"/>
                    <a:pt x="4281" y="3695"/>
                    <a:pt x="4782" y="4231"/>
                  </a:cubicBezTo>
                  <a:cubicBezTo>
                    <a:pt x="4851" y="4329"/>
                    <a:pt x="4935" y="4451"/>
                    <a:pt x="5032" y="4589"/>
                  </a:cubicBezTo>
                  <a:cubicBezTo>
                    <a:pt x="4266" y="3817"/>
                    <a:pt x="3062" y="3304"/>
                    <a:pt x="2396" y="3304"/>
                  </a:cubicBezTo>
                  <a:cubicBezTo>
                    <a:pt x="2282" y="3304"/>
                    <a:pt x="2183" y="3319"/>
                    <a:pt x="2106" y="3351"/>
                  </a:cubicBezTo>
                  <a:cubicBezTo>
                    <a:pt x="1448" y="3622"/>
                    <a:pt x="2823" y="3977"/>
                    <a:pt x="3984" y="4325"/>
                  </a:cubicBezTo>
                  <a:cubicBezTo>
                    <a:pt x="4740" y="4551"/>
                    <a:pt x="5171" y="4889"/>
                    <a:pt x="5383" y="5098"/>
                  </a:cubicBezTo>
                  <a:cubicBezTo>
                    <a:pt x="5596" y="5407"/>
                    <a:pt x="5835" y="5762"/>
                    <a:pt x="6079" y="6121"/>
                  </a:cubicBezTo>
                  <a:cubicBezTo>
                    <a:pt x="6107" y="6176"/>
                    <a:pt x="6134" y="6228"/>
                    <a:pt x="6166" y="6280"/>
                  </a:cubicBezTo>
                  <a:cubicBezTo>
                    <a:pt x="5988" y="6068"/>
                    <a:pt x="5787" y="5853"/>
                    <a:pt x="5578" y="5696"/>
                  </a:cubicBezTo>
                  <a:cubicBezTo>
                    <a:pt x="5217" y="5427"/>
                    <a:pt x="4451" y="5205"/>
                    <a:pt x="3871" y="5205"/>
                  </a:cubicBezTo>
                  <a:cubicBezTo>
                    <a:pt x="3512" y="5205"/>
                    <a:pt x="3225" y="5290"/>
                    <a:pt x="3149" y="5501"/>
                  </a:cubicBezTo>
                  <a:cubicBezTo>
                    <a:pt x="2955" y="6050"/>
                    <a:pt x="4141" y="5838"/>
                    <a:pt x="5143" y="6040"/>
                  </a:cubicBezTo>
                  <a:cubicBezTo>
                    <a:pt x="5829" y="6176"/>
                    <a:pt x="6312" y="6604"/>
                    <a:pt x="6552" y="6858"/>
                  </a:cubicBezTo>
                  <a:cubicBezTo>
                    <a:pt x="6573" y="6885"/>
                    <a:pt x="6594" y="6910"/>
                    <a:pt x="6615" y="6935"/>
                  </a:cubicBezTo>
                  <a:cubicBezTo>
                    <a:pt x="6723" y="7098"/>
                    <a:pt x="6827" y="7261"/>
                    <a:pt x="6924" y="7415"/>
                  </a:cubicBezTo>
                  <a:cubicBezTo>
                    <a:pt x="7151" y="7776"/>
                    <a:pt x="7366" y="8114"/>
                    <a:pt x="7575" y="8444"/>
                  </a:cubicBezTo>
                  <a:cubicBezTo>
                    <a:pt x="7303" y="8069"/>
                    <a:pt x="6897" y="7578"/>
                    <a:pt x="6431" y="7230"/>
                  </a:cubicBezTo>
                  <a:cubicBezTo>
                    <a:pt x="5847" y="6798"/>
                    <a:pt x="5119" y="6579"/>
                    <a:pt x="4573" y="6579"/>
                  </a:cubicBezTo>
                  <a:cubicBezTo>
                    <a:pt x="4316" y="6579"/>
                    <a:pt x="4098" y="6628"/>
                    <a:pt x="3957" y="6726"/>
                  </a:cubicBezTo>
                  <a:cubicBezTo>
                    <a:pt x="3518" y="7035"/>
                    <a:pt x="5481" y="7404"/>
                    <a:pt x="6441" y="7786"/>
                  </a:cubicBezTo>
                  <a:cubicBezTo>
                    <a:pt x="7165" y="8072"/>
                    <a:pt x="7652" y="8611"/>
                    <a:pt x="7843" y="8859"/>
                  </a:cubicBezTo>
                  <a:cubicBezTo>
                    <a:pt x="8146" y="9321"/>
                    <a:pt x="8445" y="9777"/>
                    <a:pt x="8769" y="10250"/>
                  </a:cubicBezTo>
                  <a:cubicBezTo>
                    <a:pt x="8340" y="9815"/>
                    <a:pt x="7718" y="9335"/>
                    <a:pt x="7085" y="8883"/>
                  </a:cubicBezTo>
                  <a:cubicBezTo>
                    <a:pt x="6553" y="8506"/>
                    <a:pt x="6001" y="8349"/>
                    <a:pt x="5564" y="8349"/>
                  </a:cubicBezTo>
                  <a:cubicBezTo>
                    <a:pt x="5203" y="8349"/>
                    <a:pt x="4919" y="8456"/>
                    <a:pt x="4788" y="8632"/>
                  </a:cubicBezTo>
                  <a:cubicBezTo>
                    <a:pt x="4496" y="9022"/>
                    <a:pt x="5338" y="9071"/>
                    <a:pt x="6890" y="9467"/>
                  </a:cubicBezTo>
                  <a:cubicBezTo>
                    <a:pt x="8003" y="9753"/>
                    <a:pt x="8737" y="10362"/>
                    <a:pt x="9061" y="10681"/>
                  </a:cubicBezTo>
                  <a:cubicBezTo>
                    <a:pt x="9200" y="10880"/>
                    <a:pt x="9339" y="11085"/>
                    <a:pt x="9489" y="11298"/>
                  </a:cubicBezTo>
                  <a:cubicBezTo>
                    <a:pt x="9656" y="11537"/>
                    <a:pt x="9854" y="11784"/>
                    <a:pt x="10063" y="12028"/>
                  </a:cubicBezTo>
                  <a:cubicBezTo>
                    <a:pt x="9802" y="11899"/>
                    <a:pt x="9416" y="11711"/>
                    <a:pt x="8991" y="11510"/>
                  </a:cubicBezTo>
                  <a:cubicBezTo>
                    <a:pt x="8514" y="11283"/>
                    <a:pt x="8052" y="11043"/>
                    <a:pt x="7613" y="10747"/>
                  </a:cubicBezTo>
                  <a:cubicBezTo>
                    <a:pt x="7224" y="10485"/>
                    <a:pt x="6732" y="10207"/>
                    <a:pt x="6242" y="10207"/>
                  </a:cubicBezTo>
                  <a:cubicBezTo>
                    <a:pt x="6096" y="10207"/>
                    <a:pt x="5951" y="10232"/>
                    <a:pt x="5808" y="10288"/>
                  </a:cubicBezTo>
                  <a:cubicBezTo>
                    <a:pt x="5596" y="10375"/>
                    <a:pt x="5501" y="10546"/>
                    <a:pt x="5588" y="10758"/>
                  </a:cubicBezTo>
                  <a:cubicBezTo>
                    <a:pt x="5641" y="10887"/>
                    <a:pt x="5759" y="10977"/>
                    <a:pt x="5877" y="11050"/>
                  </a:cubicBezTo>
                  <a:cubicBezTo>
                    <a:pt x="6542" y="11450"/>
                    <a:pt x="7387" y="11579"/>
                    <a:pt x="8125" y="11778"/>
                  </a:cubicBezTo>
                  <a:cubicBezTo>
                    <a:pt x="9040" y="12017"/>
                    <a:pt x="9826" y="12133"/>
                    <a:pt x="10192" y="12178"/>
                  </a:cubicBezTo>
                  <a:cubicBezTo>
                    <a:pt x="10386" y="12400"/>
                    <a:pt x="10592" y="12616"/>
                    <a:pt x="10794" y="12825"/>
                  </a:cubicBezTo>
                  <a:cubicBezTo>
                    <a:pt x="10744" y="12832"/>
                    <a:pt x="10651" y="12846"/>
                    <a:pt x="10476" y="12870"/>
                  </a:cubicBezTo>
                  <a:cubicBezTo>
                    <a:pt x="10459" y="12873"/>
                    <a:pt x="10438" y="12874"/>
                    <a:pt x="10415" y="12874"/>
                  </a:cubicBezTo>
                  <a:cubicBezTo>
                    <a:pt x="9937" y="12874"/>
                    <a:pt x="8275" y="12348"/>
                    <a:pt x="7425" y="12209"/>
                  </a:cubicBezTo>
                  <a:cubicBezTo>
                    <a:pt x="7327" y="12192"/>
                    <a:pt x="7230" y="12185"/>
                    <a:pt x="7137" y="12185"/>
                  </a:cubicBezTo>
                  <a:cubicBezTo>
                    <a:pt x="6390" y="12185"/>
                    <a:pt x="5890" y="12668"/>
                    <a:pt x="6744" y="13005"/>
                  </a:cubicBezTo>
                  <a:cubicBezTo>
                    <a:pt x="7055" y="13128"/>
                    <a:pt x="7521" y="13170"/>
                    <a:pt x="8010" y="13170"/>
                  </a:cubicBezTo>
                  <a:cubicBezTo>
                    <a:pt x="9030" y="13170"/>
                    <a:pt x="10147" y="12988"/>
                    <a:pt x="10147" y="12988"/>
                  </a:cubicBezTo>
                  <a:lnTo>
                    <a:pt x="10852" y="12884"/>
                  </a:lnTo>
                  <a:cubicBezTo>
                    <a:pt x="11653" y="13702"/>
                    <a:pt x="12401" y="14328"/>
                    <a:pt x="12401" y="14328"/>
                  </a:cubicBezTo>
                  <a:lnTo>
                    <a:pt x="12735" y="14126"/>
                  </a:lnTo>
                  <a:cubicBezTo>
                    <a:pt x="12735" y="14126"/>
                    <a:pt x="12070" y="13914"/>
                    <a:pt x="10985" y="12804"/>
                  </a:cubicBezTo>
                  <a:cubicBezTo>
                    <a:pt x="10974" y="12724"/>
                    <a:pt x="10961" y="12539"/>
                    <a:pt x="10998" y="12167"/>
                  </a:cubicBezTo>
                  <a:cubicBezTo>
                    <a:pt x="11117" y="10977"/>
                    <a:pt x="12154" y="9665"/>
                    <a:pt x="11441" y="8479"/>
                  </a:cubicBezTo>
                  <a:cubicBezTo>
                    <a:pt x="11333" y="8300"/>
                    <a:pt x="11139" y="8165"/>
                    <a:pt x="10952" y="8165"/>
                  </a:cubicBezTo>
                  <a:cubicBezTo>
                    <a:pt x="10843" y="8165"/>
                    <a:pt x="10736" y="8212"/>
                    <a:pt x="10651" y="8323"/>
                  </a:cubicBezTo>
                  <a:cubicBezTo>
                    <a:pt x="10484" y="8538"/>
                    <a:pt x="10481" y="8910"/>
                    <a:pt x="10518" y="9168"/>
                  </a:cubicBezTo>
                  <a:cubicBezTo>
                    <a:pt x="10651" y="10017"/>
                    <a:pt x="10891" y="10779"/>
                    <a:pt x="10794" y="11656"/>
                  </a:cubicBezTo>
                  <a:cubicBezTo>
                    <a:pt x="10790" y="11698"/>
                    <a:pt x="10773" y="12289"/>
                    <a:pt x="10797" y="12609"/>
                  </a:cubicBezTo>
                  <a:cubicBezTo>
                    <a:pt x="10651" y="12452"/>
                    <a:pt x="10497" y="12282"/>
                    <a:pt x="10338" y="12091"/>
                  </a:cubicBezTo>
                  <a:cubicBezTo>
                    <a:pt x="10213" y="11753"/>
                    <a:pt x="10115" y="11402"/>
                    <a:pt x="10046" y="11050"/>
                  </a:cubicBezTo>
                  <a:cubicBezTo>
                    <a:pt x="9864" y="10111"/>
                    <a:pt x="10122" y="9133"/>
                    <a:pt x="10000" y="8180"/>
                  </a:cubicBezTo>
                  <a:cubicBezTo>
                    <a:pt x="9973" y="7969"/>
                    <a:pt x="9744" y="7542"/>
                    <a:pt x="9527" y="7542"/>
                  </a:cubicBezTo>
                  <a:cubicBezTo>
                    <a:pt x="9443" y="7542"/>
                    <a:pt x="9362" y="7606"/>
                    <a:pt x="9294" y="7770"/>
                  </a:cubicBezTo>
                  <a:cubicBezTo>
                    <a:pt x="9182" y="8030"/>
                    <a:pt x="9291" y="8538"/>
                    <a:pt x="9297" y="8820"/>
                  </a:cubicBezTo>
                  <a:cubicBezTo>
                    <a:pt x="9315" y="9620"/>
                    <a:pt x="9363" y="10455"/>
                    <a:pt x="9649" y="11214"/>
                  </a:cubicBezTo>
                  <a:cubicBezTo>
                    <a:pt x="9604" y="11155"/>
                    <a:pt x="9562" y="11099"/>
                    <a:pt x="9520" y="11040"/>
                  </a:cubicBezTo>
                  <a:cubicBezTo>
                    <a:pt x="9450" y="10831"/>
                    <a:pt x="9148" y="9871"/>
                    <a:pt x="8978" y="8733"/>
                  </a:cubicBezTo>
                  <a:cubicBezTo>
                    <a:pt x="8790" y="7439"/>
                    <a:pt x="8869" y="6350"/>
                    <a:pt x="8469" y="5991"/>
                  </a:cubicBezTo>
                  <a:cubicBezTo>
                    <a:pt x="8427" y="5953"/>
                    <a:pt x="8389" y="5936"/>
                    <a:pt x="8355" y="5936"/>
                  </a:cubicBezTo>
                  <a:cubicBezTo>
                    <a:pt x="8067" y="5936"/>
                    <a:pt x="8073" y="7223"/>
                    <a:pt x="8365" y="8580"/>
                  </a:cubicBezTo>
                  <a:cubicBezTo>
                    <a:pt x="8549" y="9422"/>
                    <a:pt x="8887" y="10100"/>
                    <a:pt x="9155" y="10535"/>
                  </a:cubicBezTo>
                  <a:cubicBezTo>
                    <a:pt x="8734" y="9954"/>
                    <a:pt x="8320" y="9360"/>
                    <a:pt x="7923" y="8785"/>
                  </a:cubicBezTo>
                  <a:cubicBezTo>
                    <a:pt x="7746" y="8472"/>
                    <a:pt x="7318" y="7627"/>
                    <a:pt x="7293" y="6722"/>
                  </a:cubicBezTo>
                  <a:cubicBezTo>
                    <a:pt x="7262" y="5581"/>
                    <a:pt x="7231" y="4645"/>
                    <a:pt x="6726" y="4061"/>
                  </a:cubicBezTo>
                  <a:cubicBezTo>
                    <a:pt x="6577" y="3888"/>
                    <a:pt x="6468" y="3803"/>
                    <a:pt x="6399" y="3803"/>
                  </a:cubicBezTo>
                  <a:cubicBezTo>
                    <a:pt x="6233" y="3803"/>
                    <a:pt x="6288" y="4282"/>
                    <a:pt x="6545" y="5198"/>
                  </a:cubicBezTo>
                  <a:cubicBezTo>
                    <a:pt x="6799" y="6092"/>
                    <a:pt x="7095" y="7290"/>
                    <a:pt x="7457" y="8104"/>
                  </a:cubicBezTo>
                  <a:cubicBezTo>
                    <a:pt x="7147" y="7648"/>
                    <a:pt x="6858" y="7216"/>
                    <a:pt x="6598" y="6823"/>
                  </a:cubicBezTo>
                  <a:cubicBezTo>
                    <a:pt x="6431" y="6423"/>
                    <a:pt x="6027" y="5386"/>
                    <a:pt x="5922" y="4499"/>
                  </a:cubicBezTo>
                  <a:cubicBezTo>
                    <a:pt x="5813" y="3562"/>
                    <a:pt x="5662" y="2990"/>
                    <a:pt x="5438" y="2990"/>
                  </a:cubicBezTo>
                  <a:cubicBezTo>
                    <a:pt x="5393" y="2990"/>
                    <a:pt x="5344" y="3013"/>
                    <a:pt x="5293" y="3062"/>
                  </a:cubicBezTo>
                  <a:cubicBezTo>
                    <a:pt x="5081" y="3264"/>
                    <a:pt x="5394" y="4638"/>
                    <a:pt x="5905" y="5766"/>
                  </a:cubicBezTo>
                  <a:cubicBezTo>
                    <a:pt x="5689" y="5428"/>
                    <a:pt x="5526" y="5170"/>
                    <a:pt x="5429" y="5018"/>
                  </a:cubicBezTo>
                  <a:cubicBezTo>
                    <a:pt x="5387" y="4947"/>
                    <a:pt x="5338" y="4875"/>
                    <a:pt x="5286" y="4798"/>
                  </a:cubicBezTo>
                  <a:cubicBezTo>
                    <a:pt x="5171" y="4342"/>
                    <a:pt x="4882" y="3271"/>
                    <a:pt x="4423" y="2105"/>
                  </a:cubicBezTo>
                  <a:cubicBezTo>
                    <a:pt x="3954" y="917"/>
                    <a:pt x="3318" y="0"/>
                    <a:pt x="3103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31" name="Google Shape;342;p32">
              <a:extLst>
                <a:ext uri="{FF2B5EF4-FFF2-40B4-BE49-F238E27FC236}">
                  <a16:creationId xmlns:a16="http://schemas.microsoft.com/office/drawing/2014/main" id="{FFDE6E67-F9CD-4669-B6BF-54193508C3BB}"/>
                </a:ext>
              </a:extLst>
            </p:cNvPr>
            <p:cNvSpPr/>
            <p:nvPr/>
          </p:nvSpPr>
          <p:spPr>
            <a:xfrm>
              <a:off x="2216132" y="4002983"/>
              <a:ext cx="713496" cy="1146878"/>
            </a:xfrm>
            <a:custGeom>
              <a:avLst/>
              <a:gdLst/>
              <a:ahLst/>
              <a:cxnLst/>
              <a:rect l="l" t="t" r="r" b="b"/>
              <a:pathLst>
                <a:path w="10586" h="17016" extrusionOk="0">
                  <a:moveTo>
                    <a:pt x="8443" y="0"/>
                  </a:moveTo>
                  <a:cubicBezTo>
                    <a:pt x="8399" y="0"/>
                    <a:pt x="8354" y="25"/>
                    <a:pt x="8310" y="82"/>
                  </a:cubicBezTo>
                  <a:cubicBezTo>
                    <a:pt x="8264" y="142"/>
                    <a:pt x="8250" y="214"/>
                    <a:pt x="8239" y="288"/>
                  </a:cubicBezTo>
                  <a:cubicBezTo>
                    <a:pt x="8125" y="980"/>
                    <a:pt x="8191" y="1669"/>
                    <a:pt x="8156" y="2369"/>
                  </a:cubicBezTo>
                  <a:cubicBezTo>
                    <a:pt x="8104" y="3412"/>
                    <a:pt x="7485" y="5012"/>
                    <a:pt x="7203" y="5691"/>
                  </a:cubicBezTo>
                  <a:cubicBezTo>
                    <a:pt x="7144" y="5792"/>
                    <a:pt x="7067" y="5921"/>
                    <a:pt x="6980" y="6067"/>
                  </a:cubicBezTo>
                  <a:cubicBezTo>
                    <a:pt x="7433" y="4877"/>
                    <a:pt x="7318" y="3283"/>
                    <a:pt x="6900" y="2890"/>
                  </a:cubicBezTo>
                  <a:cubicBezTo>
                    <a:pt x="6828" y="2823"/>
                    <a:pt x="6770" y="2792"/>
                    <a:pt x="6725" y="2792"/>
                  </a:cubicBezTo>
                  <a:cubicBezTo>
                    <a:pt x="6448" y="2792"/>
                    <a:pt x="6648" y="3970"/>
                    <a:pt x="6789" y="5006"/>
                  </a:cubicBezTo>
                  <a:cubicBezTo>
                    <a:pt x="6893" y="5785"/>
                    <a:pt x="6765" y="6317"/>
                    <a:pt x="6664" y="6595"/>
                  </a:cubicBezTo>
                  <a:cubicBezTo>
                    <a:pt x="6465" y="6919"/>
                    <a:pt x="6246" y="7284"/>
                    <a:pt x="6017" y="7653"/>
                  </a:cubicBezTo>
                  <a:cubicBezTo>
                    <a:pt x="5978" y="7702"/>
                    <a:pt x="5940" y="7750"/>
                    <a:pt x="5905" y="7796"/>
                  </a:cubicBezTo>
                  <a:cubicBezTo>
                    <a:pt x="6027" y="7549"/>
                    <a:pt x="6142" y="7274"/>
                    <a:pt x="6197" y="7020"/>
                  </a:cubicBezTo>
                  <a:cubicBezTo>
                    <a:pt x="6348" y="6320"/>
                    <a:pt x="5969" y="4730"/>
                    <a:pt x="5402" y="4730"/>
                  </a:cubicBezTo>
                  <a:cubicBezTo>
                    <a:pt x="5393" y="4730"/>
                    <a:pt x="5385" y="4730"/>
                    <a:pt x="5376" y="4731"/>
                  </a:cubicBezTo>
                  <a:cubicBezTo>
                    <a:pt x="4792" y="4776"/>
                    <a:pt x="5474" y="5771"/>
                    <a:pt x="5704" y="6766"/>
                  </a:cubicBezTo>
                  <a:cubicBezTo>
                    <a:pt x="5863" y="7448"/>
                    <a:pt x="5672" y="8063"/>
                    <a:pt x="5540" y="8387"/>
                  </a:cubicBezTo>
                  <a:cubicBezTo>
                    <a:pt x="5522" y="8418"/>
                    <a:pt x="5512" y="8447"/>
                    <a:pt x="5498" y="8477"/>
                  </a:cubicBezTo>
                  <a:cubicBezTo>
                    <a:pt x="5390" y="8644"/>
                    <a:pt x="5286" y="8805"/>
                    <a:pt x="5185" y="8958"/>
                  </a:cubicBezTo>
                  <a:cubicBezTo>
                    <a:pt x="4952" y="9312"/>
                    <a:pt x="4732" y="9646"/>
                    <a:pt x="4520" y="9974"/>
                  </a:cubicBezTo>
                  <a:cubicBezTo>
                    <a:pt x="4747" y="9574"/>
                    <a:pt x="5025" y="8999"/>
                    <a:pt x="5150" y="8429"/>
                  </a:cubicBezTo>
                  <a:cubicBezTo>
                    <a:pt x="5376" y="7385"/>
                    <a:pt x="5053" y="6244"/>
                    <a:pt x="4590" y="5969"/>
                  </a:cubicBezTo>
                  <a:cubicBezTo>
                    <a:pt x="4560" y="5952"/>
                    <a:pt x="4534" y="5943"/>
                    <a:pt x="4512" y="5943"/>
                  </a:cubicBezTo>
                  <a:cubicBezTo>
                    <a:pt x="4186" y="5943"/>
                    <a:pt x="4604" y="7705"/>
                    <a:pt x="4649" y="8669"/>
                  </a:cubicBezTo>
                  <a:cubicBezTo>
                    <a:pt x="4687" y="9449"/>
                    <a:pt x="4395" y="10113"/>
                    <a:pt x="4252" y="10391"/>
                  </a:cubicBezTo>
                  <a:cubicBezTo>
                    <a:pt x="3953" y="10857"/>
                    <a:pt x="3664" y="11316"/>
                    <a:pt x="3366" y="11807"/>
                  </a:cubicBezTo>
                  <a:cubicBezTo>
                    <a:pt x="3584" y="11236"/>
                    <a:pt x="3766" y="10471"/>
                    <a:pt x="3915" y="9706"/>
                  </a:cubicBezTo>
                  <a:cubicBezTo>
                    <a:pt x="4145" y="8537"/>
                    <a:pt x="3671" y="7615"/>
                    <a:pt x="3199" y="7514"/>
                  </a:cubicBezTo>
                  <a:cubicBezTo>
                    <a:pt x="3171" y="7508"/>
                    <a:pt x="3145" y="7505"/>
                    <a:pt x="3122" y="7505"/>
                  </a:cubicBezTo>
                  <a:cubicBezTo>
                    <a:pt x="2757" y="7505"/>
                    <a:pt x="3040" y="8289"/>
                    <a:pt x="3303" y="9775"/>
                  </a:cubicBezTo>
                  <a:cubicBezTo>
                    <a:pt x="3504" y="10906"/>
                    <a:pt x="3250" y="11821"/>
                    <a:pt x="3094" y="12253"/>
                  </a:cubicBezTo>
                  <a:cubicBezTo>
                    <a:pt x="2969" y="12458"/>
                    <a:pt x="2840" y="12670"/>
                    <a:pt x="2708" y="12893"/>
                  </a:cubicBezTo>
                  <a:cubicBezTo>
                    <a:pt x="2558" y="13147"/>
                    <a:pt x="2415" y="13428"/>
                    <a:pt x="2280" y="13717"/>
                  </a:cubicBezTo>
                  <a:cubicBezTo>
                    <a:pt x="2290" y="13428"/>
                    <a:pt x="2301" y="13001"/>
                    <a:pt x="2308" y="12527"/>
                  </a:cubicBezTo>
                  <a:cubicBezTo>
                    <a:pt x="2318" y="11999"/>
                    <a:pt x="2346" y="11480"/>
                    <a:pt x="2436" y="10962"/>
                  </a:cubicBezTo>
                  <a:cubicBezTo>
                    <a:pt x="2537" y="10360"/>
                    <a:pt x="2593" y="9591"/>
                    <a:pt x="2106" y="9125"/>
                  </a:cubicBezTo>
                  <a:cubicBezTo>
                    <a:pt x="2021" y="9044"/>
                    <a:pt x="1930" y="9001"/>
                    <a:pt x="1838" y="9001"/>
                  </a:cubicBezTo>
                  <a:cubicBezTo>
                    <a:pt x="1753" y="9001"/>
                    <a:pt x="1668" y="9039"/>
                    <a:pt x="1591" y="9118"/>
                  </a:cubicBezTo>
                  <a:cubicBezTo>
                    <a:pt x="1493" y="9219"/>
                    <a:pt x="1463" y="9365"/>
                    <a:pt x="1445" y="9504"/>
                  </a:cubicBezTo>
                  <a:cubicBezTo>
                    <a:pt x="1354" y="10273"/>
                    <a:pt x="1584" y="11098"/>
                    <a:pt x="1709" y="11853"/>
                  </a:cubicBezTo>
                  <a:cubicBezTo>
                    <a:pt x="1866" y="12781"/>
                    <a:pt x="2085" y="13547"/>
                    <a:pt x="2197" y="13898"/>
                  </a:cubicBezTo>
                  <a:cubicBezTo>
                    <a:pt x="2075" y="14170"/>
                    <a:pt x="1959" y="14444"/>
                    <a:pt x="1855" y="14712"/>
                  </a:cubicBezTo>
                  <a:cubicBezTo>
                    <a:pt x="1827" y="14671"/>
                    <a:pt x="1779" y="14591"/>
                    <a:pt x="1681" y="14444"/>
                  </a:cubicBezTo>
                  <a:cubicBezTo>
                    <a:pt x="1479" y="14125"/>
                    <a:pt x="1261" y="12263"/>
                    <a:pt x="1028" y="11393"/>
                  </a:cubicBezTo>
                  <a:cubicBezTo>
                    <a:pt x="889" y="10875"/>
                    <a:pt x="543" y="10505"/>
                    <a:pt x="295" y="10505"/>
                  </a:cubicBezTo>
                  <a:cubicBezTo>
                    <a:pt x="125" y="10505"/>
                    <a:pt x="1" y="10679"/>
                    <a:pt x="22" y="11098"/>
                  </a:cubicBezTo>
                  <a:cubicBezTo>
                    <a:pt x="71" y="12131"/>
                    <a:pt x="1438" y="14191"/>
                    <a:pt x="1438" y="14191"/>
                  </a:cubicBezTo>
                  <a:lnTo>
                    <a:pt x="1824" y="14793"/>
                  </a:lnTo>
                  <a:cubicBezTo>
                    <a:pt x="1413" y="15857"/>
                    <a:pt x="1149" y="16797"/>
                    <a:pt x="1149" y="16797"/>
                  </a:cubicBezTo>
                  <a:lnTo>
                    <a:pt x="1473" y="17015"/>
                  </a:lnTo>
                  <a:cubicBezTo>
                    <a:pt x="1473" y="17015"/>
                    <a:pt x="1389" y="16326"/>
                    <a:pt x="1953" y="14879"/>
                  </a:cubicBezTo>
                  <a:cubicBezTo>
                    <a:pt x="2022" y="14834"/>
                    <a:pt x="2186" y="14751"/>
                    <a:pt x="2537" y="14629"/>
                  </a:cubicBezTo>
                  <a:cubicBezTo>
                    <a:pt x="3671" y="14246"/>
                    <a:pt x="5296" y="14650"/>
                    <a:pt x="6083" y="13508"/>
                  </a:cubicBezTo>
                  <a:cubicBezTo>
                    <a:pt x="6271" y="13234"/>
                    <a:pt x="6267" y="12813"/>
                    <a:pt x="5898" y="12726"/>
                  </a:cubicBezTo>
                  <a:cubicBezTo>
                    <a:pt x="5855" y="12716"/>
                    <a:pt x="5811" y="12711"/>
                    <a:pt x="5765" y="12711"/>
                  </a:cubicBezTo>
                  <a:cubicBezTo>
                    <a:pt x="5526" y="12711"/>
                    <a:pt x="5255" y="12836"/>
                    <a:pt x="5074" y="12956"/>
                  </a:cubicBezTo>
                  <a:cubicBezTo>
                    <a:pt x="4353" y="13425"/>
                    <a:pt x="3759" y="13958"/>
                    <a:pt x="2920" y="14232"/>
                  </a:cubicBezTo>
                  <a:cubicBezTo>
                    <a:pt x="2882" y="14246"/>
                    <a:pt x="2335" y="14472"/>
                    <a:pt x="2054" y="14629"/>
                  </a:cubicBezTo>
                  <a:cubicBezTo>
                    <a:pt x="2134" y="14430"/>
                    <a:pt x="2227" y="14218"/>
                    <a:pt x="2335" y="13996"/>
                  </a:cubicBezTo>
                  <a:cubicBezTo>
                    <a:pt x="2593" y="13741"/>
                    <a:pt x="2871" y="13508"/>
                    <a:pt x="3163" y="13300"/>
                  </a:cubicBezTo>
                  <a:cubicBezTo>
                    <a:pt x="3943" y="12747"/>
                    <a:pt x="4941" y="12580"/>
                    <a:pt x="5759" y="12075"/>
                  </a:cubicBezTo>
                  <a:cubicBezTo>
                    <a:pt x="6009" y="11921"/>
                    <a:pt x="6465" y="11261"/>
                    <a:pt x="5870" y="11261"/>
                  </a:cubicBezTo>
                  <a:cubicBezTo>
                    <a:pt x="5861" y="11261"/>
                    <a:pt x="5852" y="11261"/>
                    <a:pt x="5842" y="11261"/>
                  </a:cubicBezTo>
                  <a:cubicBezTo>
                    <a:pt x="5557" y="11268"/>
                    <a:pt x="5140" y="11574"/>
                    <a:pt x="4886" y="11696"/>
                  </a:cubicBezTo>
                  <a:cubicBezTo>
                    <a:pt x="4165" y="12044"/>
                    <a:pt x="3421" y="12434"/>
                    <a:pt x="2850" y="13004"/>
                  </a:cubicBezTo>
                  <a:cubicBezTo>
                    <a:pt x="2885" y="12941"/>
                    <a:pt x="2920" y="12879"/>
                    <a:pt x="2955" y="12816"/>
                  </a:cubicBezTo>
                  <a:cubicBezTo>
                    <a:pt x="3118" y="12667"/>
                    <a:pt x="3867" y="11995"/>
                    <a:pt x="4837" y="11372"/>
                  </a:cubicBezTo>
                  <a:cubicBezTo>
                    <a:pt x="5933" y="10666"/>
                    <a:pt x="6959" y="10290"/>
                    <a:pt x="7120" y="9779"/>
                  </a:cubicBezTo>
                  <a:cubicBezTo>
                    <a:pt x="7162" y="9645"/>
                    <a:pt x="7104" y="9585"/>
                    <a:pt x="6972" y="9585"/>
                  </a:cubicBezTo>
                  <a:cubicBezTo>
                    <a:pt x="6600" y="9585"/>
                    <a:pt x="5642" y="10069"/>
                    <a:pt x="4722" y="10750"/>
                  </a:cubicBezTo>
                  <a:cubicBezTo>
                    <a:pt x="4030" y="11265"/>
                    <a:pt x="3553" y="11853"/>
                    <a:pt x="3265" y="12277"/>
                  </a:cubicBezTo>
                  <a:cubicBezTo>
                    <a:pt x="3619" y="11654"/>
                    <a:pt x="3992" y="11028"/>
                    <a:pt x="4350" y="10430"/>
                  </a:cubicBezTo>
                  <a:cubicBezTo>
                    <a:pt x="4562" y="10141"/>
                    <a:pt x="5153" y="9399"/>
                    <a:pt x="5972" y="9007"/>
                  </a:cubicBezTo>
                  <a:cubicBezTo>
                    <a:pt x="6998" y="8509"/>
                    <a:pt x="7836" y="8092"/>
                    <a:pt x="8159" y="7392"/>
                  </a:cubicBezTo>
                  <a:cubicBezTo>
                    <a:pt x="8300" y="7092"/>
                    <a:pt x="8306" y="6945"/>
                    <a:pt x="8184" y="6945"/>
                  </a:cubicBezTo>
                  <a:cubicBezTo>
                    <a:pt x="8023" y="6945"/>
                    <a:pt x="7639" y="7202"/>
                    <a:pt x="7050" y="7698"/>
                  </a:cubicBezTo>
                  <a:cubicBezTo>
                    <a:pt x="6340" y="8297"/>
                    <a:pt x="5370" y="9059"/>
                    <a:pt x="4778" y="9727"/>
                  </a:cubicBezTo>
                  <a:cubicBezTo>
                    <a:pt x="5066" y="9257"/>
                    <a:pt x="5341" y="8815"/>
                    <a:pt x="5592" y="8415"/>
                  </a:cubicBezTo>
                  <a:cubicBezTo>
                    <a:pt x="5888" y="8098"/>
                    <a:pt x="6664" y="7302"/>
                    <a:pt x="7429" y="6843"/>
                  </a:cubicBezTo>
                  <a:cubicBezTo>
                    <a:pt x="8403" y="6255"/>
                    <a:pt x="8866" y="5834"/>
                    <a:pt x="8477" y="5677"/>
                  </a:cubicBezTo>
                  <a:cubicBezTo>
                    <a:pt x="8461" y="5670"/>
                    <a:pt x="8442" y="5667"/>
                    <a:pt x="8420" y="5667"/>
                  </a:cubicBezTo>
                  <a:cubicBezTo>
                    <a:pt x="8076" y="5667"/>
                    <a:pt x="7036" y="6473"/>
                    <a:pt x="6271" y="7347"/>
                  </a:cubicBezTo>
                  <a:cubicBezTo>
                    <a:pt x="6486" y="7013"/>
                    <a:pt x="6653" y="6756"/>
                    <a:pt x="6754" y="6606"/>
                  </a:cubicBezTo>
                  <a:cubicBezTo>
                    <a:pt x="6799" y="6539"/>
                    <a:pt x="6844" y="6463"/>
                    <a:pt x="6893" y="6383"/>
                  </a:cubicBezTo>
                  <a:cubicBezTo>
                    <a:pt x="7262" y="6094"/>
                    <a:pt x="8118" y="5388"/>
                    <a:pt x="8991" y="4487"/>
                  </a:cubicBezTo>
                  <a:cubicBezTo>
                    <a:pt x="9985" y="3459"/>
                    <a:pt x="10586" y="2380"/>
                    <a:pt x="10303" y="2380"/>
                  </a:cubicBezTo>
                  <a:cubicBezTo>
                    <a:pt x="10258" y="2380"/>
                    <a:pt x="10191" y="2407"/>
                    <a:pt x="10101" y="2465"/>
                  </a:cubicBezTo>
                  <a:cubicBezTo>
                    <a:pt x="9489" y="2859"/>
                    <a:pt x="7937" y="5242"/>
                    <a:pt x="6949" y="6289"/>
                  </a:cubicBezTo>
                  <a:cubicBezTo>
                    <a:pt x="7064" y="6094"/>
                    <a:pt x="7182" y="5876"/>
                    <a:pt x="7293" y="5656"/>
                  </a:cubicBezTo>
                  <a:cubicBezTo>
                    <a:pt x="7446" y="5458"/>
                    <a:pt x="7631" y="5266"/>
                    <a:pt x="7756" y="5078"/>
                  </a:cubicBezTo>
                  <a:cubicBezTo>
                    <a:pt x="7951" y="4790"/>
                    <a:pt x="8135" y="4494"/>
                    <a:pt x="8302" y="4191"/>
                  </a:cubicBezTo>
                  <a:cubicBezTo>
                    <a:pt x="8560" y="3715"/>
                    <a:pt x="8786" y="3214"/>
                    <a:pt x="8928" y="2692"/>
                  </a:cubicBezTo>
                  <a:cubicBezTo>
                    <a:pt x="9095" y="2069"/>
                    <a:pt x="9137" y="1436"/>
                    <a:pt x="8943" y="816"/>
                  </a:cubicBezTo>
                  <a:cubicBezTo>
                    <a:pt x="8898" y="688"/>
                    <a:pt x="8677" y="0"/>
                    <a:pt x="8443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32" name="Google Shape;343;p32">
              <a:extLst>
                <a:ext uri="{FF2B5EF4-FFF2-40B4-BE49-F238E27FC236}">
                  <a16:creationId xmlns:a16="http://schemas.microsoft.com/office/drawing/2014/main" id="{9309FDFB-5CD6-4FF5-97BA-3CA62FED38BA}"/>
                </a:ext>
              </a:extLst>
            </p:cNvPr>
            <p:cNvSpPr/>
            <p:nvPr/>
          </p:nvSpPr>
          <p:spPr>
            <a:xfrm>
              <a:off x="2668117" y="4007296"/>
              <a:ext cx="713429" cy="1147013"/>
            </a:xfrm>
            <a:custGeom>
              <a:avLst/>
              <a:gdLst/>
              <a:ahLst/>
              <a:cxnLst/>
              <a:rect l="l" t="t" r="r" b="b"/>
              <a:pathLst>
                <a:path w="10585" h="17018" extrusionOk="0">
                  <a:moveTo>
                    <a:pt x="8444" y="0"/>
                  </a:moveTo>
                  <a:cubicBezTo>
                    <a:pt x="8400" y="0"/>
                    <a:pt x="8355" y="24"/>
                    <a:pt x="8311" y="81"/>
                  </a:cubicBezTo>
                  <a:cubicBezTo>
                    <a:pt x="8266" y="140"/>
                    <a:pt x="8252" y="213"/>
                    <a:pt x="8242" y="286"/>
                  </a:cubicBezTo>
                  <a:cubicBezTo>
                    <a:pt x="8127" y="982"/>
                    <a:pt x="8193" y="1668"/>
                    <a:pt x="8158" y="2367"/>
                  </a:cubicBezTo>
                  <a:cubicBezTo>
                    <a:pt x="8102" y="3411"/>
                    <a:pt x="7483" y="5014"/>
                    <a:pt x="7205" y="5690"/>
                  </a:cubicBezTo>
                  <a:cubicBezTo>
                    <a:pt x="7145" y="5794"/>
                    <a:pt x="7069" y="5919"/>
                    <a:pt x="6982" y="6069"/>
                  </a:cubicBezTo>
                  <a:cubicBezTo>
                    <a:pt x="7434" y="4879"/>
                    <a:pt x="7316" y="3282"/>
                    <a:pt x="6898" y="2889"/>
                  </a:cubicBezTo>
                  <a:cubicBezTo>
                    <a:pt x="6827" y="2822"/>
                    <a:pt x="6769" y="2791"/>
                    <a:pt x="6725" y="2791"/>
                  </a:cubicBezTo>
                  <a:cubicBezTo>
                    <a:pt x="6450" y="2791"/>
                    <a:pt x="6650" y="3968"/>
                    <a:pt x="6791" y="5004"/>
                  </a:cubicBezTo>
                  <a:cubicBezTo>
                    <a:pt x="6895" y="5783"/>
                    <a:pt x="6766" y="6316"/>
                    <a:pt x="6662" y="6594"/>
                  </a:cubicBezTo>
                  <a:cubicBezTo>
                    <a:pt x="6467" y="6918"/>
                    <a:pt x="6245" y="7283"/>
                    <a:pt x="6018" y="7652"/>
                  </a:cubicBezTo>
                  <a:cubicBezTo>
                    <a:pt x="5980" y="7700"/>
                    <a:pt x="5941" y="7749"/>
                    <a:pt x="5907" y="7798"/>
                  </a:cubicBezTo>
                  <a:cubicBezTo>
                    <a:pt x="6029" y="7548"/>
                    <a:pt x="6143" y="7273"/>
                    <a:pt x="6196" y="7022"/>
                  </a:cubicBezTo>
                  <a:cubicBezTo>
                    <a:pt x="6350" y="6319"/>
                    <a:pt x="5971" y="4728"/>
                    <a:pt x="5400" y="4728"/>
                  </a:cubicBezTo>
                  <a:cubicBezTo>
                    <a:pt x="5392" y="4728"/>
                    <a:pt x="5383" y="4729"/>
                    <a:pt x="5374" y="4729"/>
                  </a:cubicBezTo>
                  <a:cubicBezTo>
                    <a:pt x="4793" y="4778"/>
                    <a:pt x="5472" y="5770"/>
                    <a:pt x="5705" y="6764"/>
                  </a:cubicBezTo>
                  <a:cubicBezTo>
                    <a:pt x="5865" y="7447"/>
                    <a:pt x="5674" y="8066"/>
                    <a:pt x="5538" y="8386"/>
                  </a:cubicBezTo>
                  <a:cubicBezTo>
                    <a:pt x="5524" y="8417"/>
                    <a:pt x="5511" y="8445"/>
                    <a:pt x="5500" y="8476"/>
                  </a:cubicBezTo>
                  <a:cubicBezTo>
                    <a:pt x="5392" y="8643"/>
                    <a:pt x="5288" y="8803"/>
                    <a:pt x="5187" y="8956"/>
                  </a:cubicBezTo>
                  <a:cubicBezTo>
                    <a:pt x="4954" y="9311"/>
                    <a:pt x="4731" y="9645"/>
                    <a:pt x="4519" y="9976"/>
                  </a:cubicBezTo>
                  <a:cubicBezTo>
                    <a:pt x="4748" y="9572"/>
                    <a:pt x="5027" y="8998"/>
                    <a:pt x="5152" y="8431"/>
                  </a:cubicBezTo>
                  <a:cubicBezTo>
                    <a:pt x="5378" y="7384"/>
                    <a:pt x="5051" y="6246"/>
                    <a:pt x="4589" y="5971"/>
                  </a:cubicBezTo>
                  <a:cubicBezTo>
                    <a:pt x="4559" y="5953"/>
                    <a:pt x="4532" y="5945"/>
                    <a:pt x="4510" y="5945"/>
                  </a:cubicBezTo>
                  <a:cubicBezTo>
                    <a:pt x="4185" y="5945"/>
                    <a:pt x="4605" y="7705"/>
                    <a:pt x="4651" y="8671"/>
                  </a:cubicBezTo>
                  <a:cubicBezTo>
                    <a:pt x="4689" y="9447"/>
                    <a:pt x="4397" y="10112"/>
                    <a:pt x="4251" y="10390"/>
                  </a:cubicBezTo>
                  <a:cubicBezTo>
                    <a:pt x="3955" y="10856"/>
                    <a:pt x="3666" y="11315"/>
                    <a:pt x="3367" y="11806"/>
                  </a:cubicBezTo>
                  <a:cubicBezTo>
                    <a:pt x="3587" y="11235"/>
                    <a:pt x="3767" y="10470"/>
                    <a:pt x="3917" y="9708"/>
                  </a:cubicBezTo>
                  <a:cubicBezTo>
                    <a:pt x="4143" y="8539"/>
                    <a:pt x="3674" y="7614"/>
                    <a:pt x="3197" y="7513"/>
                  </a:cubicBezTo>
                  <a:cubicBezTo>
                    <a:pt x="3169" y="7506"/>
                    <a:pt x="3144" y="7503"/>
                    <a:pt x="3121" y="7503"/>
                  </a:cubicBezTo>
                  <a:cubicBezTo>
                    <a:pt x="2759" y="7503"/>
                    <a:pt x="3043" y="8287"/>
                    <a:pt x="3304" y="9774"/>
                  </a:cubicBezTo>
                  <a:cubicBezTo>
                    <a:pt x="3507" y="10905"/>
                    <a:pt x="3253" y="11824"/>
                    <a:pt x="3096" y="12251"/>
                  </a:cubicBezTo>
                  <a:cubicBezTo>
                    <a:pt x="2970" y="12457"/>
                    <a:pt x="2842" y="12672"/>
                    <a:pt x="2710" y="12892"/>
                  </a:cubicBezTo>
                  <a:cubicBezTo>
                    <a:pt x="2560" y="13145"/>
                    <a:pt x="2418" y="13427"/>
                    <a:pt x="2282" y="13719"/>
                  </a:cubicBezTo>
                  <a:cubicBezTo>
                    <a:pt x="2288" y="13427"/>
                    <a:pt x="2302" y="12999"/>
                    <a:pt x="2309" y="12526"/>
                  </a:cubicBezTo>
                  <a:cubicBezTo>
                    <a:pt x="2320" y="12001"/>
                    <a:pt x="2348" y="11482"/>
                    <a:pt x="2439" y="10960"/>
                  </a:cubicBezTo>
                  <a:cubicBezTo>
                    <a:pt x="2539" y="10362"/>
                    <a:pt x="2591" y="9590"/>
                    <a:pt x="2108" y="9127"/>
                  </a:cubicBezTo>
                  <a:cubicBezTo>
                    <a:pt x="2023" y="9044"/>
                    <a:pt x="1930" y="9000"/>
                    <a:pt x="1838" y="9000"/>
                  </a:cubicBezTo>
                  <a:cubicBezTo>
                    <a:pt x="1753" y="9000"/>
                    <a:pt x="1668" y="9038"/>
                    <a:pt x="1593" y="9117"/>
                  </a:cubicBezTo>
                  <a:cubicBezTo>
                    <a:pt x="1495" y="9221"/>
                    <a:pt x="1464" y="9364"/>
                    <a:pt x="1447" y="9502"/>
                  </a:cubicBezTo>
                  <a:cubicBezTo>
                    <a:pt x="1356" y="10271"/>
                    <a:pt x="1583" y="11096"/>
                    <a:pt x="1711" y="11851"/>
                  </a:cubicBezTo>
                  <a:cubicBezTo>
                    <a:pt x="1867" y="12784"/>
                    <a:pt x="2087" y="13545"/>
                    <a:pt x="2198" y="13900"/>
                  </a:cubicBezTo>
                  <a:cubicBezTo>
                    <a:pt x="2076" y="14168"/>
                    <a:pt x="1962" y="14443"/>
                    <a:pt x="1857" y="14711"/>
                  </a:cubicBezTo>
                  <a:cubicBezTo>
                    <a:pt x="1829" y="14669"/>
                    <a:pt x="1781" y="14592"/>
                    <a:pt x="1683" y="14443"/>
                  </a:cubicBezTo>
                  <a:cubicBezTo>
                    <a:pt x="1478" y="14127"/>
                    <a:pt x="1262" y="12262"/>
                    <a:pt x="1029" y="11392"/>
                  </a:cubicBezTo>
                  <a:cubicBezTo>
                    <a:pt x="889" y="10874"/>
                    <a:pt x="543" y="10504"/>
                    <a:pt x="295" y="10504"/>
                  </a:cubicBezTo>
                  <a:cubicBezTo>
                    <a:pt x="125" y="10504"/>
                    <a:pt x="0" y="10679"/>
                    <a:pt x="20" y="11100"/>
                  </a:cubicBezTo>
                  <a:cubicBezTo>
                    <a:pt x="72" y="12129"/>
                    <a:pt x="1440" y="14193"/>
                    <a:pt x="1440" y="14193"/>
                  </a:cubicBezTo>
                  <a:lnTo>
                    <a:pt x="1826" y="14791"/>
                  </a:lnTo>
                  <a:cubicBezTo>
                    <a:pt x="1416" y="15859"/>
                    <a:pt x="1151" y="16799"/>
                    <a:pt x="1151" y="16799"/>
                  </a:cubicBezTo>
                  <a:lnTo>
                    <a:pt x="1474" y="17017"/>
                  </a:lnTo>
                  <a:cubicBezTo>
                    <a:pt x="1474" y="17017"/>
                    <a:pt x="1391" y="16325"/>
                    <a:pt x="1954" y="14878"/>
                  </a:cubicBezTo>
                  <a:cubicBezTo>
                    <a:pt x="2024" y="14833"/>
                    <a:pt x="2184" y="14749"/>
                    <a:pt x="2539" y="14628"/>
                  </a:cubicBezTo>
                  <a:cubicBezTo>
                    <a:pt x="3674" y="14245"/>
                    <a:pt x="5294" y="14648"/>
                    <a:pt x="6081" y="13510"/>
                  </a:cubicBezTo>
                  <a:cubicBezTo>
                    <a:pt x="6272" y="13236"/>
                    <a:pt x="6265" y="12811"/>
                    <a:pt x="5896" y="12725"/>
                  </a:cubicBezTo>
                  <a:cubicBezTo>
                    <a:pt x="5854" y="12715"/>
                    <a:pt x="5809" y="12710"/>
                    <a:pt x="5764" y="12710"/>
                  </a:cubicBezTo>
                  <a:cubicBezTo>
                    <a:pt x="5526" y="12710"/>
                    <a:pt x="5256" y="12834"/>
                    <a:pt x="5076" y="12954"/>
                  </a:cubicBezTo>
                  <a:cubicBezTo>
                    <a:pt x="4355" y="13427"/>
                    <a:pt x="3760" y="13960"/>
                    <a:pt x="2922" y="14231"/>
                  </a:cubicBezTo>
                  <a:cubicBezTo>
                    <a:pt x="2884" y="14245"/>
                    <a:pt x="2338" y="14471"/>
                    <a:pt x="2055" y="14628"/>
                  </a:cubicBezTo>
                  <a:cubicBezTo>
                    <a:pt x="2135" y="14429"/>
                    <a:pt x="2230" y="14220"/>
                    <a:pt x="2338" y="13995"/>
                  </a:cubicBezTo>
                  <a:cubicBezTo>
                    <a:pt x="2595" y="13744"/>
                    <a:pt x="2873" y="13507"/>
                    <a:pt x="3165" y="13298"/>
                  </a:cubicBezTo>
                  <a:cubicBezTo>
                    <a:pt x="3945" y="12749"/>
                    <a:pt x="4944" y="12578"/>
                    <a:pt x="5761" y="12074"/>
                  </a:cubicBezTo>
                  <a:cubicBezTo>
                    <a:pt x="6008" y="11923"/>
                    <a:pt x="6463" y="11260"/>
                    <a:pt x="5869" y="11260"/>
                  </a:cubicBezTo>
                  <a:cubicBezTo>
                    <a:pt x="5860" y="11260"/>
                    <a:pt x="5851" y="11260"/>
                    <a:pt x="5841" y="11260"/>
                  </a:cubicBezTo>
                  <a:cubicBezTo>
                    <a:pt x="5559" y="11270"/>
                    <a:pt x="5141" y="11573"/>
                    <a:pt x="4888" y="11698"/>
                  </a:cubicBezTo>
                  <a:cubicBezTo>
                    <a:pt x="4167" y="12046"/>
                    <a:pt x="3423" y="12432"/>
                    <a:pt x="2852" y="13003"/>
                  </a:cubicBezTo>
                  <a:cubicBezTo>
                    <a:pt x="2887" y="12943"/>
                    <a:pt x="2922" y="12877"/>
                    <a:pt x="2956" y="12815"/>
                  </a:cubicBezTo>
                  <a:cubicBezTo>
                    <a:pt x="3120" y="12669"/>
                    <a:pt x="3868" y="11994"/>
                    <a:pt x="4835" y="11371"/>
                  </a:cubicBezTo>
                  <a:cubicBezTo>
                    <a:pt x="5935" y="10665"/>
                    <a:pt x="6961" y="10289"/>
                    <a:pt x="7121" y="9778"/>
                  </a:cubicBezTo>
                  <a:cubicBezTo>
                    <a:pt x="7163" y="9644"/>
                    <a:pt x="7104" y="9584"/>
                    <a:pt x="6972" y="9584"/>
                  </a:cubicBezTo>
                  <a:cubicBezTo>
                    <a:pt x="6599" y="9584"/>
                    <a:pt x="5642" y="10067"/>
                    <a:pt x="4724" y="10748"/>
                  </a:cubicBezTo>
                  <a:cubicBezTo>
                    <a:pt x="4032" y="11263"/>
                    <a:pt x="3552" y="11851"/>
                    <a:pt x="3266" y="12275"/>
                  </a:cubicBezTo>
                  <a:cubicBezTo>
                    <a:pt x="3621" y="11652"/>
                    <a:pt x="3993" y="11030"/>
                    <a:pt x="4352" y="10432"/>
                  </a:cubicBezTo>
                  <a:cubicBezTo>
                    <a:pt x="4564" y="10139"/>
                    <a:pt x="5156" y="9402"/>
                    <a:pt x="5970" y="9005"/>
                  </a:cubicBezTo>
                  <a:cubicBezTo>
                    <a:pt x="6999" y="8508"/>
                    <a:pt x="7834" y="8094"/>
                    <a:pt x="8162" y="7391"/>
                  </a:cubicBezTo>
                  <a:cubicBezTo>
                    <a:pt x="8302" y="7090"/>
                    <a:pt x="8308" y="6944"/>
                    <a:pt x="8186" y="6944"/>
                  </a:cubicBezTo>
                  <a:cubicBezTo>
                    <a:pt x="8025" y="6944"/>
                    <a:pt x="7641" y="7201"/>
                    <a:pt x="7052" y="7697"/>
                  </a:cubicBezTo>
                  <a:cubicBezTo>
                    <a:pt x="6342" y="8296"/>
                    <a:pt x="5371" y="9061"/>
                    <a:pt x="4780" y="9725"/>
                  </a:cubicBezTo>
                  <a:cubicBezTo>
                    <a:pt x="5069" y="9256"/>
                    <a:pt x="5344" y="8813"/>
                    <a:pt x="5591" y="8417"/>
                  </a:cubicBezTo>
                  <a:cubicBezTo>
                    <a:pt x="5890" y="8097"/>
                    <a:pt x="6665" y="7300"/>
                    <a:pt x="7431" y="6841"/>
                  </a:cubicBezTo>
                  <a:cubicBezTo>
                    <a:pt x="8401" y="6257"/>
                    <a:pt x="8868" y="5836"/>
                    <a:pt x="8478" y="5676"/>
                  </a:cubicBezTo>
                  <a:cubicBezTo>
                    <a:pt x="8462" y="5669"/>
                    <a:pt x="8443" y="5666"/>
                    <a:pt x="8422" y="5666"/>
                  </a:cubicBezTo>
                  <a:cubicBezTo>
                    <a:pt x="8078" y="5666"/>
                    <a:pt x="7038" y="6472"/>
                    <a:pt x="6272" y="7346"/>
                  </a:cubicBezTo>
                  <a:cubicBezTo>
                    <a:pt x="6488" y="7012"/>
                    <a:pt x="6655" y="6754"/>
                    <a:pt x="6752" y="6605"/>
                  </a:cubicBezTo>
                  <a:cubicBezTo>
                    <a:pt x="6801" y="6538"/>
                    <a:pt x="6847" y="6462"/>
                    <a:pt x="6895" y="6382"/>
                  </a:cubicBezTo>
                  <a:cubicBezTo>
                    <a:pt x="7261" y="6093"/>
                    <a:pt x="8120" y="5387"/>
                    <a:pt x="8989" y="4489"/>
                  </a:cubicBezTo>
                  <a:cubicBezTo>
                    <a:pt x="9987" y="3459"/>
                    <a:pt x="10585" y="2379"/>
                    <a:pt x="10302" y="2379"/>
                  </a:cubicBezTo>
                  <a:cubicBezTo>
                    <a:pt x="10257" y="2379"/>
                    <a:pt x="10190" y="2406"/>
                    <a:pt x="10100" y="2464"/>
                  </a:cubicBezTo>
                  <a:cubicBezTo>
                    <a:pt x="9487" y="2857"/>
                    <a:pt x="7939" y="5240"/>
                    <a:pt x="6951" y="6292"/>
                  </a:cubicBezTo>
                  <a:cubicBezTo>
                    <a:pt x="7065" y="6093"/>
                    <a:pt x="7181" y="5874"/>
                    <a:pt x="7295" y="5655"/>
                  </a:cubicBezTo>
                  <a:cubicBezTo>
                    <a:pt x="7449" y="5457"/>
                    <a:pt x="7629" y="5265"/>
                    <a:pt x="7758" y="5077"/>
                  </a:cubicBezTo>
                  <a:cubicBezTo>
                    <a:pt x="7953" y="4789"/>
                    <a:pt x="8137" y="4496"/>
                    <a:pt x="8300" y="4190"/>
                  </a:cubicBezTo>
                  <a:cubicBezTo>
                    <a:pt x="8562" y="3713"/>
                    <a:pt x="8788" y="3216"/>
                    <a:pt x="8927" y="2690"/>
                  </a:cubicBezTo>
                  <a:cubicBezTo>
                    <a:pt x="9098" y="2067"/>
                    <a:pt x="9139" y="1435"/>
                    <a:pt x="8941" y="818"/>
                  </a:cubicBezTo>
                  <a:cubicBezTo>
                    <a:pt x="8900" y="687"/>
                    <a:pt x="8679" y="0"/>
                    <a:pt x="8444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135" name="文本框 134">
            <a:extLst>
              <a:ext uri="{FF2B5EF4-FFF2-40B4-BE49-F238E27FC236}">
                <a16:creationId xmlns:a16="http://schemas.microsoft.com/office/drawing/2014/main" id="{AF6E95D9-ACA6-4E64-84E1-D15AE60A05FE}"/>
              </a:ext>
            </a:extLst>
          </p:cNvPr>
          <p:cNvSpPr txBox="1"/>
          <p:nvPr/>
        </p:nvSpPr>
        <p:spPr>
          <a:xfrm>
            <a:off x="5053238" y="993768"/>
            <a:ext cx="20855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i="1" spc="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THE PART TWO</a:t>
            </a:r>
            <a:endParaRPr lang="zh-CN" altLang="en-US" sz="900" i="1" spc="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1" name="图片占位符 12">
            <a:extLst>
              <a:ext uri="{FF2B5EF4-FFF2-40B4-BE49-F238E27FC236}">
                <a16:creationId xmlns:a16="http://schemas.microsoft.com/office/drawing/2014/main" id="{B69C7AD2-765E-42BB-A69F-7A171004DF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168444"/>
            <a:ext cx="4454709" cy="5540381"/>
          </a:xfrm>
          <a:custGeom>
            <a:avLst/>
            <a:gdLst>
              <a:gd name="connsiteX0" fmla="*/ 2670031 w 4454709"/>
              <a:gd name="connsiteY0" fmla="*/ 1198384 h 5540381"/>
              <a:gd name="connsiteX1" fmla="*/ 117697 w 4454709"/>
              <a:gd name="connsiteY1" fmla="*/ 3733692 h 5540381"/>
              <a:gd name="connsiteX2" fmla="*/ 3603309 w 4454709"/>
              <a:gd name="connsiteY2" fmla="*/ 4672747 h 5540381"/>
              <a:gd name="connsiteX3" fmla="*/ 2966463 w 4454709"/>
              <a:gd name="connsiteY3" fmla="*/ 0 h 5540381"/>
              <a:gd name="connsiteX4" fmla="*/ 4454709 w 4454709"/>
              <a:gd name="connsiteY4" fmla="*/ 5540381 h 5540381"/>
              <a:gd name="connsiteX5" fmla="*/ 0 w 4454709"/>
              <a:gd name="connsiteY5" fmla="*/ 4340244 h 5540381"/>
              <a:gd name="connsiteX6" fmla="*/ 0 w 4454709"/>
              <a:gd name="connsiteY6" fmla="*/ 2946675 h 554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4709" h="5540381">
                <a:moveTo>
                  <a:pt x="2670031" y="1198384"/>
                </a:moveTo>
                <a:lnTo>
                  <a:pt x="117697" y="3733692"/>
                </a:lnTo>
                <a:lnTo>
                  <a:pt x="3603309" y="4672747"/>
                </a:lnTo>
                <a:close/>
                <a:moveTo>
                  <a:pt x="2966463" y="0"/>
                </a:moveTo>
                <a:lnTo>
                  <a:pt x="4454709" y="5540381"/>
                </a:lnTo>
                <a:lnTo>
                  <a:pt x="0" y="4340244"/>
                </a:lnTo>
                <a:lnTo>
                  <a:pt x="0" y="2946675"/>
                </a:lnTo>
                <a:close/>
              </a:path>
            </a:pathLst>
          </a:custGeom>
        </p:spPr>
      </p:pic>
      <p:sp>
        <p:nvSpPr>
          <p:cNvPr id="52" name="Title 2" descr="e7d195523061f1c029d8a470330beef7eecbf578a74c67be34E755975358C32C42B60046E65E5AB2B817CFACDA70963A03272FA99D31C85E250EFEC4061BFB07F05F931B289192FCB8E0285A555C1F23D78D5E905E76D7711FE44ED4F9BFD0847FBC05F3E4C33A0BF536AAF1DFABE94EA3F4CDF111F15F1CB8AF90BFFCB334A1DD11B26688A7BBCE66DE84AB8EFB14BD">
            <a:extLst>
              <a:ext uri="{FF2B5EF4-FFF2-40B4-BE49-F238E27FC236}">
                <a16:creationId xmlns:a16="http://schemas.microsoft.com/office/drawing/2014/main" id="{484497E4-E829-436F-9266-C45FA33657D5}"/>
              </a:ext>
            </a:extLst>
          </p:cNvPr>
          <p:cNvSpPr txBox="1">
            <a:spLocks/>
          </p:cNvSpPr>
          <p:nvPr/>
        </p:nvSpPr>
        <p:spPr>
          <a:xfrm>
            <a:off x="1804947" y="3275852"/>
            <a:ext cx="2748004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+mn-lt"/>
                <a:ea typeface="+mn-ea"/>
                <a:cs typeface="+mn-ea"/>
                <a:sym typeface="+mn-lt"/>
              </a:rPr>
              <a:t>About the</a:t>
            </a:r>
            <a:br>
              <a:rPr lang="en-US" dirty="0">
                <a:latin typeface="+mn-lt"/>
                <a:ea typeface="+mn-ea"/>
                <a:cs typeface="+mn-ea"/>
                <a:sym typeface="+mn-lt"/>
              </a:rPr>
            </a:br>
            <a:r>
              <a:rPr lang="en-US" dirty="0">
                <a:latin typeface="+mn-lt"/>
                <a:ea typeface="+mn-ea"/>
                <a:cs typeface="+mn-ea"/>
                <a:sym typeface="+mn-lt"/>
              </a:rPr>
              <a:t>Memphis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A2FAEF24-AB9C-44A4-9EC8-3027F047AF74}"/>
              </a:ext>
            </a:extLst>
          </p:cNvPr>
          <p:cNvSpPr/>
          <p:nvPr/>
        </p:nvSpPr>
        <p:spPr>
          <a:xfrm>
            <a:off x="5895980" y="2267182"/>
            <a:ext cx="5292754" cy="1156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6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etc.Click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here to add text content, such as keywords, some brief introductions, etc.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Shape 2413">
            <a:extLst>
              <a:ext uri="{FF2B5EF4-FFF2-40B4-BE49-F238E27FC236}">
                <a16:creationId xmlns:a16="http://schemas.microsoft.com/office/drawing/2014/main" id="{0DDE8F6A-5942-4547-A510-56B94F4D47DD}"/>
              </a:ext>
            </a:extLst>
          </p:cNvPr>
          <p:cNvSpPr/>
          <p:nvPr/>
        </p:nvSpPr>
        <p:spPr>
          <a:xfrm>
            <a:off x="6024062" y="1751721"/>
            <a:ext cx="346684" cy="3387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9" extrusionOk="0">
                <a:moveTo>
                  <a:pt x="7530" y="4197"/>
                </a:moveTo>
                <a:lnTo>
                  <a:pt x="6680" y="3701"/>
                </a:lnTo>
                <a:lnTo>
                  <a:pt x="6189" y="4560"/>
                </a:lnTo>
                <a:lnTo>
                  <a:pt x="7040" y="5056"/>
                </a:lnTo>
                <a:cubicBezTo>
                  <a:pt x="7040" y="5056"/>
                  <a:pt x="7530" y="4197"/>
                  <a:pt x="7530" y="4197"/>
                </a:cubicBezTo>
                <a:close/>
                <a:moveTo>
                  <a:pt x="8512" y="2479"/>
                </a:moveTo>
                <a:lnTo>
                  <a:pt x="7662" y="1984"/>
                </a:lnTo>
                <a:lnTo>
                  <a:pt x="7171" y="2843"/>
                </a:lnTo>
                <a:lnTo>
                  <a:pt x="8021" y="3339"/>
                </a:lnTo>
                <a:cubicBezTo>
                  <a:pt x="8021" y="3339"/>
                  <a:pt x="8512" y="2479"/>
                  <a:pt x="8512" y="2479"/>
                </a:cubicBezTo>
                <a:close/>
                <a:moveTo>
                  <a:pt x="20618" y="8428"/>
                </a:moveTo>
                <a:lnTo>
                  <a:pt x="982" y="8428"/>
                </a:lnTo>
                <a:lnTo>
                  <a:pt x="982" y="6445"/>
                </a:lnTo>
                <a:lnTo>
                  <a:pt x="20618" y="6445"/>
                </a:lnTo>
                <a:cubicBezTo>
                  <a:pt x="20618" y="6445"/>
                  <a:pt x="20618" y="8428"/>
                  <a:pt x="20618" y="8428"/>
                </a:cubicBezTo>
                <a:close/>
                <a:moveTo>
                  <a:pt x="18655" y="20327"/>
                </a:moveTo>
                <a:lnTo>
                  <a:pt x="2945" y="20327"/>
                </a:lnTo>
                <a:lnTo>
                  <a:pt x="2945" y="9420"/>
                </a:lnTo>
                <a:lnTo>
                  <a:pt x="18655" y="9420"/>
                </a:lnTo>
                <a:cubicBezTo>
                  <a:pt x="18655" y="9420"/>
                  <a:pt x="18655" y="20327"/>
                  <a:pt x="18655" y="20327"/>
                </a:cubicBezTo>
                <a:close/>
                <a:moveTo>
                  <a:pt x="6811" y="1488"/>
                </a:moveTo>
                <a:cubicBezTo>
                  <a:pt x="7083" y="1014"/>
                  <a:pt x="7683" y="851"/>
                  <a:pt x="8153" y="1125"/>
                </a:cubicBezTo>
                <a:lnTo>
                  <a:pt x="9854" y="2117"/>
                </a:lnTo>
                <a:lnTo>
                  <a:pt x="7946" y="5454"/>
                </a:lnTo>
                <a:lnTo>
                  <a:pt x="5759" y="5454"/>
                </a:lnTo>
                <a:lnTo>
                  <a:pt x="5698" y="5419"/>
                </a:lnTo>
                <a:lnTo>
                  <a:pt x="5678" y="5454"/>
                </a:lnTo>
                <a:lnTo>
                  <a:pt x="4545" y="5454"/>
                </a:lnTo>
                <a:cubicBezTo>
                  <a:pt x="4545" y="5454"/>
                  <a:pt x="6811" y="1488"/>
                  <a:pt x="6811" y="1488"/>
                </a:cubicBezTo>
                <a:close/>
                <a:moveTo>
                  <a:pt x="15577" y="5454"/>
                </a:moveTo>
                <a:lnTo>
                  <a:pt x="9079" y="5454"/>
                </a:lnTo>
                <a:lnTo>
                  <a:pt x="10704" y="2612"/>
                </a:lnTo>
                <a:cubicBezTo>
                  <a:pt x="10704" y="2612"/>
                  <a:pt x="15577" y="5454"/>
                  <a:pt x="15577" y="5454"/>
                </a:cubicBezTo>
                <a:close/>
                <a:moveTo>
                  <a:pt x="15930" y="2759"/>
                </a:moveTo>
                <a:cubicBezTo>
                  <a:pt x="16454" y="2617"/>
                  <a:pt x="16991" y="2931"/>
                  <a:pt x="17132" y="3460"/>
                </a:cubicBezTo>
                <a:lnTo>
                  <a:pt x="17661" y="5454"/>
                </a:lnTo>
                <a:lnTo>
                  <a:pt x="17540" y="5454"/>
                </a:lnTo>
                <a:lnTo>
                  <a:pt x="16279" y="4718"/>
                </a:lnTo>
                <a:lnTo>
                  <a:pt x="16438" y="4674"/>
                </a:lnTo>
                <a:lnTo>
                  <a:pt x="16184" y="3716"/>
                </a:lnTo>
                <a:lnTo>
                  <a:pt x="15236" y="3973"/>
                </a:lnTo>
                <a:lnTo>
                  <a:pt x="15279" y="4135"/>
                </a:lnTo>
                <a:lnTo>
                  <a:pt x="14076" y="3434"/>
                </a:lnTo>
                <a:lnTo>
                  <a:pt x="14033" y="3272"/>
                </a:lnTo>
                <a:cubicBezTo>
                  <a:pt x="14033" y="3272"/>
                  <a:pt x="15930" y="2759"/>
                  <a:pt x="15930" y="2759"/>
                </a:cubicBezTo>
                <a:close/>
                <a:moveTo>
                  <a:pt x="20618" y="5454"/>
                </a:moveTo>
                <a:lnTo>
                  <a:pt x="18678" y="5454"/>
                </a:lnTo>
                <a:lnTo>
                  <a:pt x="18081" y="3203"/>
                </a:lnTo>
                <a:cubicBezTo>
                  <a:pt x="17800" y="2145"/>
                  <a:pt x="16724" y="1518"/>
                  <a:pt x="15676" y="1801"/>
                </a:cubicBezTo>
                <a:lnTo>
                  <a:pt x="12671" y="2615"/>
                </a:lnTo>
                <a:lnTo>
                  <a:pt x="8644" y="266"/>
                </a:lnTo>
                <a:cubicBezTo>
                  <a:pt x="7704" y="-281"/>
                  <a:pt x="6504" y="44"/>
                  <a:pt x="5961" y="992"/>
                </a:cubicBezTo>
                <a:lnTo>
                  <a:pt x="3410" y="5454"/>
                </a:lnTo>
                <a:lnTo>
                  <a:pt x="982" y="5454"/>
                </a:lnTo>
                <a:cubicBezTo>
                  <a:pt x="440" y="5454"/>
                  <a:pt x="0" y="5898"/>
                  <a:pt x="0" y="6445"/>
                </a:cubicBezTo>
                <a:lnTo>
                  <a:pt x="0" y="8428"/>
                </a:lnTo>
                <a:cubicBezTo>
                  <a:pt x="0" y="8977"/>
                  <a:pt x="440" y="9420"/>
                  <a:pt x="982" y="9420"/>
                </a:cubicBezTo>
                <a:lnTo>
                  <a:pt x="1964" y="9420"/>
                </a:lnTo>
                <a:lnTo>
                  <a:pt x="1964" y="20327"/>
                </a:lnTo>
                <a:cubicBezTo>
                  <a:pt x="1964" y="20875"/>
                  <a:pt x="2403" y="21319"/>
                  <a:pt x="2945" y="21319"/>
                </a:cubicBezTo>
                <a:lnTo>
                  <a:pt x="18655" y="21319"/>
                </a:lnTo>
                <a:cubicBezTo>
                  <a:pt x="19197" y="21319"/>
                  <a:pt x="19636" y="20875"/>
                  <a:pt x="19636" y="20327"/>
                </a:cubicBezTo>
                <a:lnTo>
                  <a:pt x="19636" y="9420"/>
                </a:lnTo>
                <a:lnTo>
                  <a:pt x="20618" y="9420"/>
                </a:lnTo>
                <a:cubicBezTo>
                  <a:pt x="21160" y="9420"/>
                  <a:pt x="21600" y="8977"/>
                  <a:pt x="21600" y="8428"/>
                </a:cubicBezTo>
                <a:lnTo>
                  <a:pt x="21600" y="6445"/>
                </a:lnTo>
                <a:cubicBezTo>
                  <a:pt x="21600" y="5898"/>
                  <a:pt x="21160" y="5454"/>
                  <a:pt x="20618" y="5454"/>
                </a:cubicBezTo>
                <a:moveTo>
                  <a:pt x="7855" y="12395"/>
                </a:moveTo>
                <a:lnTo>
                  <a:pt x="13745" y="12395"/>
                </a:lnTo>
                <a:lnTo>
                  <a:pt x="13745" y="13386"/>
                </a:lnTo>
                <a:lnTo>
                  <a:pt x="7855" y="13386"/>
                </a:lnTo>
                <a:cubicBezTo>
                  <a:pt x="7855" y="13386"/>
                  <a:pt x="7855" y="12395"/>
                  <a:pt x="7855" y="12395"/>
                </a:cubicBezTo>
                <a:close/>
                <a:moveTo>
                  <a:pt x="7855" y="14378"/>
                </a:moveTo>
                <a:lnTo>
                  <a:pt x="13745" y="14378"/>
                </a:lnTo>
                <a:cubicBezTo>
                  <a:pt x="14288" y="14378"/>
                  <a:pt x="14727" y="13934"/>
                  <a:pt x="14727" y="13386"/>
                </a:cubicBezTo>
                <a:lnTo>
                  <a:pt x="14727" y="12395"/>
                </a:lnTo>
                <a:cubicBezTo>
                  <a:pt x="14727" y="11847"/>
                  <a:pt x="14288" y="11403"/>
                  <a:pt x="13745" y="11403"/>
                </a:cubicBezTo>
                <a:lnTo>
                  <a:pt x="7855" y="11403"/>
                </a:lnTo>
                <a:cubicBezTo>
                  <a:pt x="7312" y="11403"/>
                  <a:pt x="6873" y="11847"/>
                  <a:pt x="6873" y="12395"/>
                </a:cubicBezTo>
                <a:lnTo>
                  <a:pt x="6873" y="13386"/>
                </a:lnTo>
                <a:cubicBezTo>
                  <a:pt x="6873" y="13934"/>
                  <a:pt x="7312" y="14378"/>
                  <a:pt x="7855" y="1437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507" tIns="19507" rIns="19507" bIns="19507" anchor="ctr"/>
          <a:lstStyle/>
          <a:p>
            <a:pPr algn="ctr" defTabSz="234066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6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5" name="Shape 2430">
            <a:extLst>
              <a:ext uri="{FF2B5EF4-FFF2-40B4-BE49-F238E27FC236}">
                <a16:creationId xmlns:a16="http://schemas.microsoft.com/office/drawing/2014/main" id="{4BDF7EC1-8C58-46CB-B4C7-C2E7D7CF6855}"/>
              </a:ext>
            </a:extLst>
          </p:cNvPr>
          <p:cNvSpPr/>
          <p:nvPr/>
        </p:nvSpPr>
        <p:spPr>
          <a:xfrm>
            <a:off x="7699214" y="1761271"/>
            <a:ext cx="346685" cy="346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507" tIns="19507" rIns="19507" bIns="19507" anchor="ctr"/>
          <a:lstStyle/>
          <a:p>
            <a:pPr algn="ctr" defTabSz="234066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6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6" name="Shape 2465">
            <a:extLst>
              <a:ext uri="{FF2B5EF4-FFF2-40B4-BE49-F238E27FC236}">
                <a16:creationId xmlns:a16="http://schemas.microsoft.com/office/drawing/2014/main" id="{64973CA7-C38A-4DBE-8172-795F3CE1425C}"/>
              </a:ext>
            </a:extLst>
          </p:cNvPr>
          <p:cNvSpPr/>
          <p:nvPr/>
        </p:nvSpPr>
        <p:spPr>
          <a:xfrm>
            <a:off x="6861638" y="1751721"/>
            <a:ext cx="346685" cy="346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79" y="17044"/>
                </a:moveTo>
                <a:cubicBezTo>
                  <a:pt x="9428" y="17174"/>
                  <a:pt x="9252" y="17274"/>
                  <a:pt x="9050" y="17344"/>
                </a:cubicBezTo>
                <a:cubicBezTo>
                  <a:pt x="8849" y="17415"/>
                  <a:pt x="8636" y="17450"/>
                  <a:pt x="8413" y="17450"/>
                </a:cubicBezTo>
                <a:cubicBezTo>
                  <a:pt x="7887" y="17450"/>
                  <a:pt x="7488" y="17288"/>
                  <a:pt x="7214" y="16966"/>
                </a:cubicBezTo>
                <a:cubicBezTo>
                  <a:pt x="6941" y="16644"/>
                  <a:pt x="6797" y="16226"/>
                  <a:pt x="6782" y="15715"/>
                </a:cubicBezTo>
                <a:lnTo>
                  <a:pt x="5864" y="15715"/>
                </a:lnTo>
                <a:cubicBezTo>
                  <a:pt x="5857" y="16122"/>
                  <a:pt x="5913" y="16486"/>
                  <a:pt x="6032" y="16805"/>
                </a:cubicBezTo>
                <a:cubicBezTo>
                  <a:pt x="6151" y="17123"/>
                  <a:pt x="6321" y="17393"/>
                  <a:pt x="6545" y="17611"/>
                </a:cubicBezTo>
                <a:cubicBezTo>
                  <a:pt x="6767" y="17830"/>
                  <a:pt x="7038" y="17995"/>
                  <a:pt x="7355" y="18106"/>
                </a:cubicBezTo>
                <a:cubicBezTo>
                  <a:pt x="7671" y="18218"/>
                  <a:pt x="8024" y="18273"/>
                  <a:pt x="8413" y="18273"/>
                </a:cubicBezTo>
                <a:cubicBezTo>
                  <a:pt x="8773" y="18273"/>
                  <a:pt x="9113" y="18223"/>
                  <a:pt x="9434" y="18123"/>
                </a:cubicBezTo>
                <a:cubicBezTo>
                  <a:pt x="9754" y="18023"/>
                  <a:pt x="10033" y="17873"/>
                  <a:pt x="10271" y="17672"/>
                </a:cubicBezTo>
                <a:cubicBezTo>
                  <a:pt x="10509" y="17472"/>
                  <a:pt x="10697" y="17222"/>
                  <a:pt x="10837" y="16922"/>
                </a:cubicBezTo>
                <a:cubicBezTo>
                  <a:pt x="10978" y="16621"/>
                  <a:pt x="11048" y="16275"/>
                  <a:pt x="11048" y="15881"/>
                </a:cubicBezTo>
                <a:cubicBezTo>
                  <a:pt x="11048" y="15407"/>
                  <a:pt x="10935" y="14995"/>
                  <a:pt x="10708" y="14646"/>
                </a:cubicBezTo>
                <a:cubicBezTo>
                  <a:pt x="10481" y="14298"/>
                  <a:pt x="10134" y="14072"/>
                  <a:pt x="9666" y="13968"/>
                </a:cubicBezTo>
                <a:lnTo>
                  <a:pt x="9666" y="13946"/>
                </a:lnTo>
                <a:cubicBezTo>
                  <a:pt x="9968" y="13805"/>
                  <a:pt x="10220" y="13597"/>
                  <a:pt x="10422" y="13323"/>
                </a:cubicBezTo>
                <a:cubicBezTo>
                  <a:pt x="10624" y="13048"/>
                  <a:pt x="10724" y="12734"/>
                  <a:pt x="10724" y="12377"/>
                </a:cubicBezTo>
                <a:cubicBezTo>
                  <a:pt x="10724" y="12014"/>
                  <a:pt x="10665" y="11698"/>
                  <a:pt x="10546" y="11432"/>
                </a:cubicBezTo>
                <a:cubicBezTo>
                  <a:pt x="10427" y="11165"/>
                  <a:pt x="10263" y="10946"/>
                  <a:pt x="10055" y="10776"/>
                </a:cubicBezTo>
                <a:cubicBezTo>
                  <a:pt x="9846" y="10605"/>
                  <a:pt x="9599" y="10477"/>
                  <a:pt x="9315" y="10392"/>
                </a:cubicBezTo>
                <a:cubicBezTo>
                  <a:pt x="9030" y="10306"/>
                  <a:pt x="8722" y="10264"/>
                  <a:pt x="8391" y="10264"/>
                </a:cubicBezTo>
                <a:cubicBezTo>
                  <a:pt x="8010" y="10264"/>
                  <a:pt x="7673" y="10326"/>
                  <a:pt x="7382" y="10453"/>
                </a:cubicBezTo>
                <a:cubicBezTo>
                  <a:pt x="7090" y="10579"/>
                  <a:pt x="6847" y="10753"/>
                  <a:pt x="6653" y="10976"/>
                </a:cubicBezTo>
                <a:cubicBezTo>
                  <a:pt x="6459" y="11198"/>
                  <a:pt x="6309" y="11466"/>
                  <a:pt x="6204" y="11777"/>
                </a:cubicBezTo>
                <a:cubicBezTo>
                  <a:pt x="6100" y="12088"/>
                  <a:pt x="6040" y="12433"/>
                  <a:pt x="6026" y="12811"/>
                </a:cubicBezTo>
                <a:lnTo>
                  <a:pt x="6944" y="12811"/>
                </a:lnTo>
                <a:cubicBezTo>
                  <a:pt x="6944" y="12581"/>
                  <a:pt x="6972" y="12363"/>
                  <a:pt x="7031" y="12155"/>
                </a:cubicBezTo>
                <a:cubicBezTo>
                  <a:pt x="7088" y="11947"/>
                  <a:pt x="7177" y="11766"/>
                  <a:pt x="7296" y="11610"/>
                </a:cubicBezTo>
                <a:cubicBezTo>
                  <a:pt x="7414" y="11454"/>
                  <a:pt x="7565" y="11330"/>
                  <a:pt x="7749" y="11237"/>
                </a:cubicBezTo>
                <a:cubicBezTo>
                  <a:pt x="7932" y="11144"/>
                  <a:pt x="8147" y="11098"/>
                  <a:pt x="8391" y="11098"/>
                </a:cubicBezTo>
                <a:cubicBezTo>
                  <a:pt x="8780" y="11098"/>
                  <a:pt x="9104" y="11204"/>
                  <a:pt x="9364" y="11415"/>
                </a:cubicBezTo>
                <a:cubicBezTo>
                  <a:pt x="9623" y="11627"/>
                  <a:pt x="9752" y="11943"/>
                  <a:pt x="9752" y="12366"/>
                </a:cubicBezTo>
                <a:cubicBezTo>
                  <a:pt x="9752" y="12574"/>
                  <a:pt x="9713" y="12759"/>
                  <a:pt x="9634" y="12922"/>
                </a:cubicBezTo>
                <a:cubicBezTo>
                  <a:pt x="9554" y="13086"/>
                  <a:pt x="9448" y="13221"/>
                  <a:pt x="9315" y="13329"/>
                </a:cubicBezTo>
                <a:cubicBezTo>
                  <a:pt x="9182" y="13436"/>
                  <a:pt x="9027" y="13517"/>
                  <a:pt x="8851" y="13574"/>
                </a:cubicBezTo>
                <a:cubicBezTo>
                  <a:pt x="8674" y="13629"/>
                  <a:pt x="8488" y="13657"/>
                  <a:pt x="8294" y="13657"/>
                </a:cubicBezTo>
                <a:lnTo>
                  <a:pt x="7992" y="13657"/>
                </a:lnTo>
                <a:cubicBezTo>
                  <a:pt x="7963" y="13657"/>
                  <a:pt x="7930" y="13653"/>
                  <a:pt x="7895" y="13645"/>
                </a:cubicBezTo>
                <a:lnTo>
                  <a:pt x="7895" y="14447"/>
                </a:lnTo>
                <a:cubicBezTo>
                  <a:pt x="8067" y="14424"/>
                  <a:pt x="8251" y="14413"/>
                  <a:pt x="8445" y="14413"/>
                </a:cubicBezTo>
                <a:cubicBezTo>
                  <a:pt x="8676" y="14413"/>
                  <a:pt x="8890" y="14444"/>
                  <a:pt x="9088" y="14507"/>
                </a:cubicBezTo>
                <a:cubicBezTo>
                  <a:pt x="9286" y="14571"/>
                  <a:pt x="9457" y="14667"/>
                  <a:pt x="9601" y="14797"/>
                </a:cubicBezTo>
                <a:cubicBezTo>
                  <a:pt x="9745" y="14927"/>
                  <a:pt x="9860" y="15086"/>
                  <a:pt x="9947" y="15275"/>
                </a:cubicBezTo>
                <a:cubicBezTo>
                  <a:pt x="10033" y="15464"/>
                  <a:pt x="10076" y="15682"/>
                  <a:pt x="10076" y="15926"/>
                </a:cubicBezTo>
                <a:cubicBezTo>
                  <a:pt x="10076" y="16163"/>
                  <a:pt x="10031" y="16377"/>
                  <a:pt x="9941" y="16565"/>
                </a:cubicBezTo>
                <a:cubicBezTo>
                  <a:pt x="9851" y="16754"/>
                  <a:pt x="9731" y="16914"/>
                  <a:pt x="9579" y="17044"/>
                </a:cubicBezTo>
                <a:moveTo>
                  <a:pt x="14257" y="18151"/>
                </a:moveTo>
                <a:lnTo>
                  <a:pt x="15175" y="18151"/>
                </a:lnTo>
                <a:lnTo>
                  <a:pt x="15175" y="10264"/>
                </a:lnTo>
                <a:lnTo>
                  <a:pt x="14473" y="10264"/>
                </a:lnTo>
                <a:cubicBezTo>
                  <a:pt x="14422" y="10561"/>
                  <a:pt x="14329" y="10805"/>
                  <a:pt x="14192" y="10998"/>
                </a:cubicBezTo>
                <a:cubicBezTo>
                  <a:pt x="14055" y="11191"/>
                  <a:pt x="13888" y="11343"/>
                  <a:pt x="13690" y="11454"/>
                </a:cubicBezTo>
                <a:cubicBezTo>
                  <a:pt x="13492" y="11565"/>
                  <a:pt x="13271" y="11641"/>
                  <a:pt x="13026" y="11682"/>
                </a:cubicBezTo>
                <a:cubicBezTo>
                  <a:pt x="12781" y="11723"/>
                  <a:pt x="12529" y="11743"/>
                  <a:pt x="12270" y="11743"/>
                </a:cubicBezTo>
                <a:lnTo>
                  <a:pt x="12270" y="12499"/>
                </a:lnTo>
                <a:lnTo>
                  <a:pt x="14257" y="12499"/>
                </a:lnTo>
                <a:cubicBezTo>
                  <a:pt x="14257" y="12499"/>
                  <a:pt x="14257" y="18151"/>
                  <a:pt x="14257" y="1815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1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9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507" tIns="19507" rIns="19507" bIns="19507" anchor="ctr"/>
          <a:lstStyle/>
          <a:p>
            <a:pPr algn="ctr" defTabSz="234066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6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57" name="Group 75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10985CF9-4482-4D05-936E-2E8AA99AAC57}"/>
              </a:ext>
            </a:extLst>
          </p:cNvPr>
          <p:cNvGrpSpPr/>
          <p:nvPr/>
        </p:nvGrpSpPr>
        <p:grpSpPr>
          <a:xfrm>
            <a:off x="5940430" y="3487461"/>
            <a:ext cx="3916400" cy="539846"/>
            <a:chOff x="1098513" y="3304952"/>
            <a:chExt cx="3916400" cy="539845"/>
          </a:xfrm>
        </p:grpSpPr>
        <p:grpSp>
          <p:nvGrpSpPr>
            <p:cNvPr id="58" name="Group 76">
              <a:extLst>
                <a:ext uri="{FF2B5EF4-FFF2-40B4-BE49-F238E27FC236}">
                  <a16:creationId xmlns:a16="http://schemas.microsoft.com/office/drawing/2014/main" id="{A423D34F-73FD-499C-9A53-9BC0A8E64909}"/>
                </a:ext>
              </a:extLst>
            </p:cNvPr>
            <p:cNvGrpSpPr/>
            <p:nvPr/>
          </p:nvGrpSpPr>
          <p:grpSpPr>
            <a:xfrm>
              <a:off x="1194716" y="3572942"/>
              <a:ext cx="3820197" cy="271855"/>
              <a:chOff x="1194716" y="3572942"/>
              <a:chExt cx="3820197" cy="271855"/>
            </a:xfrm>
          </p:grpSpPr>
          <p:sp>
            <p:nvSpPr>
              <p:cNvPr id="62" name="Rectangle: Rounded Corners 80">
                <a:extLst>
                  <a:ext uri="{FF2B5EF4-FFF2-40B4-BE49-F238E27FC236}">
                    <a16:creationId xmlns:a16="http://schemas.microsoft.com/office/drawing/2014/main" id="{A4364491-E09C-4E45-9A76-72E41FBD4330}"/>
                  </a:ext>
                </a:extLst>
              </p:cNvPr>
              <p:cNvSpPr/>
              <p:nvPr/>
            </p:nvSpPr>
            <p:spPr>
              <a:xfrm>
                <a:off x="1194716" y="3667318"/>
                <a:ext cx="3820197" cy="83102"/>
              </a:xfrm>
              <a:prstGeom prst="roundRect">
                <a:avLst>
                  <a:gd name="adj" fmla="val 32040"/>
                </a:avLst>
              </a:prstGeom>
              <a:solidFill>
                <a:schemeClr val="bg1">
                  <a:lumMod val="95000"/>
                  <a:alpha val="50000"/>
                </a:schemeClr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3" name="Rectangle: Rounded Corners 81">
                <a:extLst>
                  <a:ext uri="{FF2B5EF4-FFF2-40B4-BE49-F238E27FC236}">
                    <a16:creationId xmlns:a16="http://schemas.microsoft.com/office/drawing/2014/main" id="{1FCBE55C-2F33-4284-A742-AB2CADF7126E}"/>
                  </a:ext>
                </a:extLst>
              </p:cNvPr>
              <p:cNvSpPr/>
              <p:nvPr/>
            </p:nvSpPr>
            <p:spPr>
              <a:xfrm>
                <a:off x="1194716" y="3667318"/>
                <a:ext cx="2389065" cy="83102"/>
              </a:xfrm>
              <a:prstGeom prst="roundRect">
                <a:avLst>
                  <a:gd name="adj" fmla="val 32040"/>
                </a:avLst>
              </a:prstGeom>
              <a:solidFill>
                <a:srgbClr val="F7965C">
                  <a:alpha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64" name="Group 82">
                <a:extLst>
                  <a:ext uri="{FF2B5EF4-FFF2-40B4-BE49-F238E27FC236}">
                    <a16:creationId xmlns:a16="http://schemas.microsoft.com/office/drawing/2014/main" id="{A7A21670-AD49-4170-A3F0-8EC1F9670535}"/>
                  </a:ext>
                </a:extLst>
              </p:cNvPr>
              <p:cNvGrpSpPr/>
              <p:nvPr/>
            </p:nvGrpSpPr>
            <p:grpSpPr>
              <a:xfrm>
                <a:off x="3421426" y="3572942"/>
                <a:ext cx="271855" cy="271855"/>
                <a:chOff x="3421426" y="3247204"/>
                <a:chExt cx="271855" cy="271855"/>
              </a:xfrm>
            </p:grpSpPr>
            <p:sp>
              <p:nvSpPr>
                <p:cNvPr id="65" name="Rectangle: Rounded Corners 83">
                  <a:extLst>
                    <a:ext uri="{FF2B5EF4-FFF2-40B4-BE49-F238E27FC236}">
                      <a16:creationId xmlns:a16="http://schemas.microsoft.com/office/drawing/2014/main" id="{6E33D2A2-7A54-495A-84B7-0CEAED388238}"/>
                    </a:ext>
                  </a:extLst>
                </p:cNvPr>
                <p:cNvSpPr/>
                <p:nvPr/>
              </p:nvSpPr>
              <p:spPr>
                <a:xfrm>
                  <a:off x="3421426" y="3247204"/>
                  <a:ext cx="271855" cy="271855"/>
                </a:xfrm>
                <a:prstGeom prst="round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203200" dist="38100" dir="5400000" sx="92000" sy="92000" algn="t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Rectangle: Rounded Corners 84">
                  <a:extLst>
                    <a:ext uri="{FF2B5EF4-FFF2-40B4-BE49-F238E27FC236}">
                      <a16:creationId xmlns:a16="http://schemas.microsoft.com/office/drawing/2014/main" id="{1A6D35D2-DA5E-4EBA-858C-15AEE06B7004}"/>
                    </a:ext>
                  </a:extLst>
                </p:cNvPr>
                <p:cNvSpPr/>
                <p:nvPr/>
              </p:nvSpPr>
              <p:spPr>
                <a:xfrm>
                  <a:off x="3497588" y="3323366"/>
                  <a:ext cx="119532" cy="119532"/>
                </a:xfrm>
                <a:prstGeom prst="roundRect">
                  <a:avLst/>
                </a:prstGeom>
                <a:solidFill>
                  <a:srgbClr val="F7965C">
                    <a:alpha val="5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9" name="Group 77">
              <a:extLst>
                <a:ext uri="{FF2B5EF4-FFF2-40B4-BE49-F238E27FC236}">
                  <a16:creationId xmlns:a16="http://schemas.microsoft.com/office/drawing/2014/main" id="{526E389B-FF25-47C4-B862-A13F494DFCE6}"/>
                </a:ext>
              </a:extLst>
            </p:cNvPr>
            <p:cNvGrpSpPr/>
            <p:nvPr/>
          </p:nvGrpSpPr>
          <p:grpSpPr>
            <a:xfrm>
              <a:off x="1098513" y="3304952"/>
              <a:ext cx="2734750" cy="523218"/>
              <a:chOff x="1098513" y="3304952"/>
              <a:chExt cx="2734750" cy="523218"/>
            </a:xfrm>
          </p:grpSpPr>
          <p:sp>
            <p:nvSpPr>
              <p:cNvPr id="60" name="TextBox 78">
                <a:extLst>
                  <a:ext uri="{FF2B5EF4-FFF2-40B4-BE49-F238E27FC236}">
                    <a16:creationId xmlns:a16="http://schemas.microsoft.com/office/drawing/2014/main" id="{B2D12C0D-287B-47AC-8F7B-0A44D9CB91CF}"/>
                  </a:ext>
                </a:extLst>
              </p:cNvPr>
              <p:cNvSpPr txBox="1"/>
              <p:nvPr/>
            </p:nvSpPr>
            <p:spPr>
              <a:xfrm>
                <a:off x="1098513" y="3304952"/>
                <a:ext cx="1650560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E3949">
                        <a:lumMod val="50000"/>
                        <a:lumOff val="5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Value title one</a:t>
                </a: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E3949">
                      <a:lumMod val="50000"/>
                      <a:lumOff val="50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1" name="TextBox 79">
                <a:extLst>
                  <a:ext uri="{FF2B5EF4-FFF2-40B4-BE49-F238E27FC236}">
                    <a16:creationId xmlns:a16="http://schemas.microsoft.com/office/drawing/2014/main" id="{65CF5ABA-FC98-4561-BEDF-1B11CDD09216}"/>
                  </a:ext>
                </a:extLst>
              </p:cNvPr>
              <p:cNvSpPr txBox="1"/>
              <p:nvPr/>
            </p:nvSpPr>
            <p:spPr>
              <a:xfrm>
                <a:off x="3281443" y="3304952"/>
                <a:ext cx="551820" cy="523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E3949">
                        <a:lumMod val="50000"/>
                        <a:lumOff val="5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65%</a:t>
                </a: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E3949">
                      <a:lumMod val="50000"/>
                      <a:lumOff val="50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7" name="Group 85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096440A6-2F4D-40DB-8AD4-FE78273AB0B2}"/>
              </a:ext>
            </a:extLst>
          </p:cNvPr>
          <p:cNvGrpSpPr/>
          <p:nvPr/>
        </p:nvGrpSpPr>
        <p:grpSpPr>
          <a:xfrm>
            <a:off x="5940430" y="4171704"/>
            <a:ext cx="3916400" cy="539846"/>
            <a:chOff x="1098513" y="3304952"/>
            <a:chExt cx="3916400" cy="539845"/>
          </a:xfrm>
        </p:grpSpPr>
        <p:grpSp>
          <p:nvGrpSpPr>
            <p:cNvPr id="68" name="Group 86">
              <a:extLst>
                <a:ext uri="{FF2B5EF4-FFF2-40B4-BE49-F238E27FC236}">
                  <a16:creationId xmlns:a16="http://schemas.microsoft.com/office/drawing/2014/main" id="{6D6AA77C-D2F8-495B-82A6-26618DD9B452}"/>
                </a:ext>
              </a:extLst>
            </p:cNvPr>
            <p:cNvGrpSpPr/>
            <p:nvPr/>
          </p:nvGrpSpPr>
          <p:grpSpPr>
            <a:xfrm>
              <a:off x="1194716" y="3572942"/>
              <a:ext cx="3820197" cy="271855"/>
              <a:chOff x="1194716" y="3572942"/>
              <a:chExt cx="3820197" cy="271855"/>
            </a:xfrm>
          </p:grpSpPr>
          <p:sp>
            <p:nvSpPr>
              <p:cNvPr id="72" name="Rectangle: Rounded Corners 90">
                <a:extLst>
                  <a:ext uri="{FF2B5EF4-FFF2-40B4-BE49-F238E27FC236}">
                    <a16:creationId xmlns:a16="http://schemas.microsoft.com/office/drawing/2014/main" id="{DA0FBE38-95F1-4C4F-A900-BAC700910158}"/>
                  </a:ext>
                </a:extLst>
              </p:cNvPr>
              <p:cNvSpPr/>
              <p:nvPr/>
            </p:nvSpPr>
            <p:spPr>
              <a:xfrm>
                <a:off x="1194716" y="3667318"/>
                <a:ext cx="3820197" cy="83102"/>
              </a:xfrm>
              <a:prstGeom prst="roundRect">
                <a:avLst>
                  <a:gd name="adj" fmla="val 32040"/>
                </a:avLst>
              </a:prstGeom>
              <a:solidFill>
                <a:schemeClr val="bg1">
                  <a:lumMod val="95000"/>
                  <a:alpha val="50000"/>
                </a:schemeClr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3" name="Rectangle: Rounded Corners 91">
                <a:extLst>
                  <a:ext uri="{FF2B5EF4-FFF2-40B4-BE49-F238E27FC236}">
                    <a16:creationId xmlns:a16="http://schemas.microsoft.com/office/drawing/2014/main" id="{305310F7-0DA1-4F50-9B3C-D971C0272A9F}"/>
                  </a:ext>
                </a:extLst>
              </p:cNvPr>
              <p:cNvSpPr/>
              <p:nvPr/>
            </p:nvSpPr>
            <p:spPr>
              <a:xfrm>
                <a:off x="1194716" y="3667318"/>
                <a:ext cx="1867572" cy="83102"/>
              </a:xfrm>
              <a:prstGeom prst="roundRect">
                <a:avLst>
                  <a:gd name="adj" fmla="val 32040"/>
                </a:avLst>
              </a:prstGeom>
              <a:solidFill>
                <a:srgbClr val="F7965C">
                  <a:alpha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74" name="Group 92">
                <a:extLst>
                  <a:ext uri="{FF2B5EF4-FFF2-40B4-BE49-F238E27FC236}">
                    <a16:creationId xmlns:a16="http://schemas.microsoft.com/office/drawing/2014/main" id="{278C0E45-EB08-42F4-9C59-B62A635437E7}"/>
                  </a:ext>
                </a:extLst>
              </p:cNvPr>
              <p:cNvGrpSpPr/>
              <p:nvPr/>
            </p:nvGrpSpPr>
            <p:grpSpPr>
              <a:xfrm>
                <a:off x="2926360" y="3572942"/>
                <a:ext cx="271855" cy="271855"/>
                <a:chOff x="2926360" y="3247204"/>
                <a:chExt cx="271855" cy="271855"/>
              </a:xfrm>
            </p:grpSpPr>
            <p:sp>
              <p:nvSpPr>
                <p:cNvPr id="75" name="Rectangle: Rounded Corners 93">
                  <a:extLst>
                    <a:ext uri="{FF2B5EF4-FFF2-40B4-BE49-F238E27FC236}">
                      <a16:creationId xmlns:a16="http://schemas.microsoft.com/office/drawing/2014/main" id="{EA3F4241-6766-414E-801B-F7E553CB017E}"/>
                    </a:ext>
                  </a:extLst>
                </p:cNvPr>
                <p:cNvSpPr/>
                <p:nvPr/>
              </p:nvSpPr>
              <p:spPr>
                <a:xfrm>
                  <a:off x="2926360" y="3247204"/>
                  <a:ext cx="271855" cy="271855"/>
                </a:xfrm>
                <a:prstGeom prst="round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203200" dist="38100" dir="5400000" sx="92000" sy="92000" algn="t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Rectangle: Rounded Corners 94">
                  <a:extLst>
                    <a:ext uri="{FF2B5EF4-FFF2-40B4-BE49-F238E27FC236}">
                      <a16:creationId xmlns:a16="http://schemas.microsoft.com/office/drawing/2014/main" id="{B4CCC543-E495-45DB-981D-BF02B7740E44}"/>
                    </a:ext>
                  </a:extLst>
                </p:cNvPr>
                <p:cNvSpPr/>
                <p:nvPr/>
              </p:nvSpPr>
              <p:spPr>
                <a:xfrm>
                  <a:off x="3002522" y="3323366"/>
                  <a:ext cx="119532" cy="119532"/>
                </a:xfrm>
                <a:prstGeom prst="roundRect">
                  <a:avLst/>
                </a:prstGeom>
                <a:solidFill>
                  <a:srgbClr val="F7965C">
                    <a:alpha val="5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9" name="Group 87">
              <a:extLst>
                <a:ext uri="{FF2B5EF4-FFF2-40B4-BE49-F238E27FC236}">
                  <a16:creationId xmlns:a16="http://schemas.microsoft.com/office/drawing/2014/main" id="{D4D75D38-F4EE-4681-B85E-06702E3E247F}"/>
                </a:ext>
              </a:extLst>
            </p:cNvPr>
            <p:cNvGrpSpPr/>
            <p:nvPr/>
          </p:nvGrpSpPr>
          <p:grpSpPr>
            <a:xfrm>
              <a:off x="1098513" y="3304952"/>
              <a:ext cx="2239684" cy="523218"/>
              <a:chOff x="1098513" y="3304952"/>
              <a:chExt cx="2239684" cy="523218"/>
            </a:xfrm>
          </p:grpSpPr>
          <p:sp>
            <p:nvSpPr>
              <p:cNvPr id="70" name="TextBox 88">
                <a:extLst>
                  <a:ext uri="{FF2B5EF4-FFF2-40B4-BE49-F238E27FC236}">
                    <a16:creationId xmlns:a16="http://schemas.microsoft.com/office/drawing/2014/main" id="{8A5C86EA-4DB7-48F7-8541-34126D65E1B6}"/>
                  </a:ext>
                </a:extLst>
              </p:cNvPr>
              <p:cNvSpPr txBox="1"/>
              <p:nvPr/>
            </p:nvSpPr>
            <p:spPr>
              <a:xfrm>
                <a:off x="1098513" y="3304952"/>
                <a:ext cx="1650559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E3949">
                        <a:lumMod val="50000"/>
                        <a:lumOff val="5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Value title two</a:t>
                </a: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E3949">
                      <a:lumMod val="50000"/>
                      <a:lumOff val="50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1" name="TextBox 89">
                <a:extLst>
                  <a:ext uri="{FF2B5EF4-FFF2-40B4-BE49-F238E27FC236}">
                    <a16:creationId xmlns:a16="http://schemas.microsoft.com/office/drawing/2014/main" id="{7FC47EC6-7407-4401-B1A1-85D9CF23729E}"/>
                  </a:ext>
                </a:extLst>
              </p:cNvPr>
              <p:cNvSpPr txBox="1"/>
              <p:nvPr/>
            </p:nvSpPr>
            <p:spPr>
              <a:xfrm>
                <a:off x="2786377" y="3304952"/>
                <a:ext cx="551820" cy="523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E3949">
                        <a:lumMod val="50000"/>
                        <a:lumOff val="50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50%</a:t>
                </a: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E3949">
                      <a:lumMod val="50000"/>
                      <a:lumOff val="50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D51A9AAD-54AE-4E75-B082-33C3275FCB16}"/>
              </a:ext>
            </a:extLst>
          </p:cNvPr>
          <p:cNvGrpSpPr/>
          <p:nvPr/>
        </p:nvGrpSpPr>
        <p:grpSpPr>
          <a:xfrm>
            <a:off x="6024062" y="5206604"/>
            <a:ext cx="1051514" cy="1051514"/>
            <a:chOff x="6024062" y="5015992"/>
            <a:chExt cx="1051514" cy="1051514"/>
          </a:xfrm>
        </p:grpSpPr>
        <p:sp>
          <p:nvSpPr>
            <p:cNvPr id="78" name="Rectangle: Rounded Corners 64">
              <a:extLst>
                <a:ext uri="{FF2B5EF4-FFF2-40B4-BE49-F238E27FC236}">
                  <a16:creationId xmlns:a16="http://schemas.microsoft.com/office/drawing/2014/main" id="{A4DB3842-DB28-4387-9CF2-4435EFF93EBD}"/>
                </a:ext>
              </a:extLst>
            </p:cNvPr>
            <p:cNvSpPr/>
            <p:nvPr/>
          </p:nvSpPr>
          <p:spPr>
            <a:xfrm rot="900000">
              <a:off x="6024062" y="5015992"/>
              <a:ext cx="1051514" cy="1051514"/>
            </a:xfrm>
            <a:prstGeom prst="roundRect">
              <a:avLst/>
            </a:prstGeom>
            <a:solidFill>
              <a:srgbClr val="F7965C">
                <a:alpha val="50000"/>
              </a:srgbClr>
            </a:solidFill>
            <a:ln w="57150" cap="flat" cmpd="sng" algn="ctr">
              <a:noFill/>
              <a:prstDash val="solid"/>
              <a:miter lim="800000"/>
            </a:ln>
            <a:effectLst>
              <a:outerShdw blurRad="9652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79" name="Group 1047">
              <a:extLst>
                <a:ext uri="{FF2B5EF4-FFF2-40B4-BE49-F238E27FC236}">
                  <a16:creationId xmlns:a16="http://schemas.microsoft.com/office/drawing/2014/main" id="{48FBA004-E275-4EB1-BB71-9190F486D52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316622" y="5388999"/>
              <a:ext cx="464676" cy="360809"/>
              <a:chOff x="281" y="748"/>
              <a:chExt cx="4098" cy="3182"/>
            </a:xfrm>
            <a:solidFill>
              <a:srgbClr val="FFFFFF"/>
            </a:solidFill>
          </p:grpSpPr>
          <p:sp>
            <p:nvSpPr>
              <p:cNvPr id="80" name="Freeform 1049">
                <a:extLst>
                  <a:ext uri="{FF2B5EF4-FFF2-40B4-BE49-F238E27FC236}">
                    <a16:creationId xmlns:a16="http://schemas.microsoft.com/office/drawing/2014/main" id="{CE0BBC99-7AFA-48C4-B9C5-8F6F556522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1" y="748"/>
                <a:ext cx="4098" cy="3182"/>
              </a:xfrm>
              <a:custGeom>
                <a:avLst/>
                <a:gdLst>
                  <a:gd name="T0" fmla="*/ 1653 w 4098"/>
                  <a:gd name="T1" fmla="*/ 2299 h 3182"/>
                  <a:gd name="T2" fmla="*/ 1840 w 4098"/>
                  <a:gd name="T3" fmla="*/ 2488 h 3182"/>
                  <a:gd name="T4" fmla="*/ 3386 w 4098"/>
                  <a:gd name="T5" fmla="*/ 565 h 3182"/>
                  <a:gd name="T6" fmla="*/ 3757 w 4098"/>
                  <a:gd name="T7" fmla="*/ 207 h 3182"/>
                  <a:gd name="T8" fmla="*/ 3727 w 4098"/>
                  <a:gd name="T9" fmla="*/ 225 h 3182"/>
                  <a:gd name="T10" fmla="*/ 3595 w 4098"/>
                  <a:gd name="T11" fmla="*/ 544 h 3182"/>
                  <a:gd name="T12" fmla="*/ 3914 w 4098"/>
                  <a:gd name="T13" fmla="*/ 413 h 3182"/>
                  <a:gd name="T14" fmla="*/ 3933 w 4098"/>
                  <a:gd name="T15" fmla="*/ 382 h 3182"/>
                  <a:gd name="T16" fmla="*/ 3933 w 4098"/>
                  <a:gd name="T17" fmla="*/ 346 h 3182"/>
                  <a:gd name="T18" fmla="*/ 3914 w 4098"/>
                  <a:gd name="T19" fmla="*/ 316 h 3182"/>
                  <a:gd name="T20" fmla="*/ 3824 w 4098"/>
                  <a:gd name="T21" fmla="*/ 225 h 3182"/>
                  <a:gd name="T22" fmla="*/ 3793 w 4098"/>
                  <a:gd name="T23" fmla="*/ 207 h 3182"/>
                  <a:gd name="T24" fmla="*/ 163 w 4098"/>
                  <a:gd name="T25" fmla="*/ 162 h 3182"/>
                  <a:gd name="T26" fmla="*/ 3018 w 4098"/>
                  <a:gd name="T27" fmla="*/ 3018 h 3182"/>
                  <a:gd name="T28" fmla="*/ 1942 w 4098"/>
                  <a:gd name="T29" fmla="*/ 2617 h 3182"/>
                  <a:gd name="T30" fmla="*/ 1911 w 4098"/>
                  <a:gd name="T31" fmla="*/ 2637 h 3182"/>
                  <a:gd name="T32" fmla="*/ 1442 w 4098"/>
                  <a:gd name="T33" fmla="*/ 2791 h 3182"/>
                  <a:gd name="T34" fmla="*/ 1408 w 4098"/>
                  <a:gd name="T35" fmla="*/ 2789 h 3182"/>
                  <a:gd name="T36" fmla="*/ 1372 w 4098"/>
                  <a:gd name="T37" fmla="*/ 2768 h 3182"/>
                  <a:gd name="T38" fmla="*/ 1350 w 4098"/>
                  <a:gd name="T39" fmla="*/ 2730 h 3182"/>
                  <a:gd name="T40" fmla="*/ 1352 w 4098"/>
                  <a:gd name="T41" fmla="*/ 2685 h 3182"/>
                  <a:gd name="T42" fmla="*/ 1511 w 4098"/>
                  <a:gd name="T43" fmla="*/ 2212 h 3182"/>
                  <a:gd name="T44" fmla="*/ 3018 w 4098"/>
                  <a:gd name="T45" fmla="*/ 703 h 3182"/>
                  <a:gd name="T46" fmla="*/ 163 w 4098"/>
                  <a:gd name="T47" fmla="*/ 162 h 3182"/>
                  <a:gd name="T48" fmla="*/ 3100 w 4098"/>
                  <a:gd name="T49" fmla="*/ 0 h 3182"/>
                  <a:gd name="T50" fmla="*/ 3141 w 4098"/>
                  <a:gd name="T51" fmla="*/ 11 h 3182"/>
                  <a:gd name="T52" fmla="*/ 3170 w 4098"/>
                  <a:gd name="T53" fmla="*/ 39 h 3182"/>
                  <a:gd name="T54" fmla="*/ 3182 w 4098"/>
                  <a:gd name="T55" fmla="*/ 82 h 3182"/>
                  <a:gd name="T56" fmla="*/ 3611 w 4098"/>
                  <a:gd name="T57" fmla="*/ 109 h 3182"/>
                  <a:gd name="T58" fmla="*/ 3670 w 4098"/>
                  <a:gd name="T59" fmla="*/ 67 h 3182"/>
                  <a:gd name="T60" fmla="*/ 3738 w 4098"/>
                  <a:gd name="T61" fmla="*/ 44 h 3182"/>
                  <a:gd name="T62" fmla="*/ 3811 w 4098"/>
                  <a:gd name="T63" fmla="*/ 44 h 3182"/>
                  <a:gd name="T64" fmla="*/ 3881 w 4098"/>
                  <a:gd name="T65" fmla="*/ 67 h 3182"/>
                  <a:gd name="T66" fmla="*/ 3939 w 4098"/>
                  <a:gd name="T67" fmla="*/ 109 h 3182"/>
                  <a:gd name="T68" fmla="*/ 4055 w 4098"/>
                  <a:gd name="T69" fmla="*/ 228 h 3182"/>
                  <a:gd name="T70" fmla="*/ 4087 w 4098"/>
                  <a:gd name="T71" fmla="*/ 293 h 3182"/>
                  <a:gd name="T72" fmla="*/ 4098 w 4098"/>
                  <a:gd name="T73" fmla="*/ 365 h 3182"/>
                  <a:gd name="T74" fmla="*/ 4087 w 4098"/>
                  <a:gd name="T75" fmla="*/ 437 h 3182"/>
                  <a:gd name="T76" fmla="*/ 4055 w 4098"/>
                  <a:gd name="T77" fmla="*/ 500 h 3182"/>
                  <a:gd name="T78" fmla="*/ 3182 w 4098"/>
                  <a:gd name="T79" fmla="*/ 1377 h 3182"/>
                  <a:gd name="T80" fmla="*/ 3178 w 4098"/>
                  <a:gd name="T81" fmla="*/ 3121 h 3182"/>
                  <a:gd name="T82" fmla="*/ 3158 w 4098"/>
                  <a:gd name="T83" fmla="*/ 3157 h 3182"/>
                  <a:gd name="T84" fmla="*/ 3122 w 4098"/>
                  <a:gd name="T85" fmla="*/ 3178 h 3182"/>
                  <a:gd name="T86" fmla="*/ 82 w 4098"/>
                  <a:gd name="T87" fmla="*/ 3182 h 3182"/>
                  <a:gd name="T88" fmla="*/ 41 w 4098"/>
                  <a:gd name="T89" fmla="*/ 3171 h 3182"/>
                  <a:gd name="T90" fmla="*/ 11 w 4098"/>
                  <a:gd name="T91" fmla="*/ 3141 h 3182"/>
                  <a:gd name="T92" fmla="*/ 0 w 4098"/>
                  <a:gd name="T93" fmla="*/ 3100 h 3182"/>
                  <a:gd name="T94" fmla="*/ 2 w 4098"/>
                  <a:gd name="T95" fmla="*/ 59 h 3182"/>
                  <a:gd name="T96" fmla="*/ 24 w 4098"/>
                  <a:gd name="T97" fmla="*/ 23 h 3182"/>
                  <a:gd name="T98" fmla="*/ 60 w 4098"/>
                  <a:gd name="T99" fmla="*/ 2 h 3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098" h="3182">
                    <a:moveTo>
                      <a:pt x="3386" y="565"/>
                    </a:moveTo>
                    <a:lnTo>
                      <a:pt x="1653" y="2299"/>
                    </a:lnTo>
                    <a:lnTo>
                      <a:pt x="1558" y="2582"/>
                    </a:lnTo>
                    <a:lnTo>
                      <a:pt x="1840" y="2488"/>
                    </a:lnTo>
                    <a:lnTo>
                      <a:pt x="3574" y="754"/>
                    </a:lnTo>
                    <a:lnTo>
                      <a:pt x="3386" y="565"/>
                    </a:lnTo>
                    <a:close/>
                    <a:moveTo>
                      <a:pt x="3775" y="205"/>
                    </a:moveTo>
                    <a:lnTo>
                      <a:pt x="3757" y="207"/>
                    </a:lnTo>
                    <a:lnTo>
                      <a:pt x="3740" y="213"/>
                    </a:lnTo>
                    <a:lnTo>
                      <a:pt x="3727" y="225"/>
                    </a:lnTo>
                    <a:lnTo>
                      <a:pt x="3502" y="449"/>
                    </a:lnTo>
                    <a:lnTo>
                      <a:pt x="3595" y="544"/>
                    </a:lnTo>
                    <a:lnTo>
                      <a:pt x="3689" y="638"/>
                    </a:lnTo>
                    <a:lnTo>
                      <a:pt x="3914" y="413"/>
                    </a:lnTo>
                    <a:lnTo>
                      <a:pt x="3925" y="398"/>
                    </a:lnTo>
                    <a:lnTo>
                      <a:pt x="3933" y="382"/>
                    </a:lnTo>
                    <a:lnTo>
                      <a:pt x="3935" y="365"/>
                    </a:lnTo>
                    <a:lnTo>
                      <a:pt x="3933" y="346"/>
                    </a:lnTo>
                    <a:lnTo>
                      <a:pt x="3925" y="330"/>
                    </a:lnTo>
                    <a:lnTo>
                      <a:pt x="3914" y="316"/>
                    </a:lnTo>
                    <a:lnTo>
                      <a:pt x="3914" y="316"/>
                    </a:lnTo>
                    <a:lnTo>
                      <a:pt x="3824" y="225"/>
                    </a:lnTo>
                    <a:lnTo>
                      <a:pt x="3809" y="213"/>
                    </a:lnTo>
                    <a:lnTo>
                      <a:pt x="3793" y="207"/>
                    </a:lnTo>
                    <a:lnTo>
                      <a:pt x="3775" y="205"/>
                    </a:lnTo>
                    <a:close/>
                    <a:moveTo>
                      <a:pt x="163" y="162"/>
                    </a:moveTo>
                    <a:lnTo>
                      <a:pt x="163" y="3018"/>
                    </a:lnTo>
                    <a:lnTo>
                      <a:pt x="3018" y="3018"/>
                    </a:lnTo>
                    <a:lnTo>
                      <a:pt x="3018" y="1541"/>
                    </a:lnTo>
                    <a:lnTo>
                      <a:pt x="1942" y="2617"/>
                    </a:lnTo>
                    <a:lnTo>
                      <a:pt x="1929" y="2628"/>
                    </a:lnTo>
                    <a:lnTo>
                      <a:pt x="1911" y="2637"/>
                    </a:lnTo>
                    <a:lnTo>
                      <a:pt x="1455" y="2788"/>
                    </a:lnTo>
                    <a:lnTo>
                      <a:pt x="1442" y="2791"/>
                    </a:lnTo>
                    <a:lnTo>
                      <a:pt x="1429" y="2792"/>
                    </a:lnTo>
                    <a:lnTo>
                      <a:pt x="1408" y="2789"/>
                    </a:lnTo>
                    <a:lnTo>
                      <a:pt x="1388" y="2782"/>
                    </a:lnTo>
                    <a:lnTo>
                      <a:pt x="1372" y="2768"/>
                    </a:lnTo>
                    <a:lnTo>
                      <a:pt x="1357" y="2750"/>
                    </a:lnTo>
                    <a:lnTo>
                      <a:pt x="1350" y="2730"/>
                    </a:lnTo>
                    <a:lnTo>
                      <a:pt x="1347" y="2708"/>
                    </a:lnTo>
                    <a:lnTo>
                      <a:pt x="1352" y="2685"/>
                    </a:lnTo>
                    <a:lnTo>
                      <a:pt x="1504" y="2229"/>
                    </a:lnTo>
                    <a:lnTo>
                      <a:pt x="1511" y="2212"/>
                    </a:lnTo>
                    <a:lnTo>
                      <a:pt x="1524" y="2197"/>
                    </a:lnTo>
                    <a:lnTo>
                      <a:pt x="3018" y="703"/>
                    </a:lnTo>
                    <a:lnTo>
                      <a:pt x="3018" y="162"/>
                    </a:lnTo>
                    <a:lnTo>
                      <a:pt x="163" y="162"/>
                    </a:lnTo>
                    <a:close/>
                    <a:moveTo>
                      <a:pt x="82" y="0"/>
                    </a:moveTo>
                    <a:lnTo>
                      <a:pt x="3100" y="0"/>
                    </a:lnTo>
                    <a:lnTo>
                      <a:pt x="3122" y="2"/>
                    </a:lnTo>
                    <a:lnTo>
                      <a:pt x="3141" y="11"/>
                    </a:lnTo>
                    <a:lnTo>
                      <a:pt x="3158" y="23"/>
                    </a:lnTo>
                    <a:lnTo>
                      <a:pt x="3170" y="39"/>
                    </a:lnTo>
                    <a:lnTo>
                      <a:pt x="3178" y="59"/>
                    </a:lnTo>
                    <a:lnTo>
                      <a:pt x="3182" y="82"/>
                    </a:lnTo>
                    <a:lnTo>
                      <a:pt x="3182" y="539"/>
                    </a:lnTo>
                    <a:lnTo>
                      <a:pt x="3611" y="109"/>
                    </a:lnTo>
                    <a:lnTo>
                      <a:pt x="3639" y="85"/>
                    </a:lnTo>
                    <a:lnTo>
                      <a:pt x="3670" y="67"/>
                    </a:lnTo>
                    <a:lnTo>
                      <a:pt x="3703" y="53"/>
                    </a:lnTo>
                    <a:lnTo>
                      <a:pt x="3738" y="44"/>
                    </a:lnTo>
                    <a:lnTo>
                      <a:pt x="3775" y="42"/>
                    </a:lnTo>
                    <a:lnTo>
                      <a:pt x="3811" y="44"/>
                    </a:lnTo>
                    <a:lnTo>
                      <a:pt x="3847" y="53"/>
                    </a:lnTo>
                    <a:lnTo>
                      <a:pt x="3881" y="67"/>
                    </a:lnTo>
                    <a:lnTo>
                      <a:pt x="3910" y="85"/>
                    </a:lnTo>
                    <a:lnTo>
                      <a:pt x="3939" y="109"/>
                    </a:lnTo>
                    <a:lnTo>
                      <a:pt x="4030" y="201"/>
                    </a:lnTo>
                    <a:lnTo>
                      <a:pt x="4055" y="228"/>
                    </a:lnTo>
                    <a:lnTo>
                      <a:pt x="4073" y="259"/>
                    </a:lnTo>
                    <a:lnTo>
                      <a:pt x="4087" y="293"/>
                    </a:lnTo>
                    <a:lnTo>
                      <a:pt x="4096" y="328"/>
                    </a:lnTo>
                    <a:lnTo>
                      <a:pt x="4098" y="365"/>
                    </a:lnTo>
                    <a:lnTo>
                      <a:pt x="4096" y="401"/>
                    </a:lnTo>
                    <a:lnTo>
                      <a:pt x="4087" y="437"/>
                    </a:lnTo>
                    <a:lnTo>
                      <a:pt x="4073" y="469"/>
                    </a:lnTo>
                    <a:lnTo>
                      <a:pt x="4055" y="500"/>
                    </a:lnTo>
                    <a:lnTo>
                      <a:pt x="4030" y="529"/>
                    </a:lnTo>
                    <a:lnTo>
                      <a:pt x="3182" y="1377"/>
                    </a:lnTo>
                    <a:lnTo>
                      <a:pt x="3182" y="3100"/>
                    </a:lnTo>
                    <a:lnTo>
                      <a:pt x="3178" y="3121"/>
                    </a:lnTo>
                    <a:lnTo>
                      <a:pt x="3170" y="3141"/>
                    </a:lnTo>
                    <a:lnTo>
                      <a:pt x="3158" y="3157"/>
                    </a:lnTo>
                    <a:lnTo>
                      <a:pt x="3141" y="3171"/>
                    </a:lnTo>
                    <a:lnTo>
                      <a:pt x="3122" y="3178"/>
                    </a:lnTo>
                    <a:lnTo>
                      <a:pt x="3100" y="3182"/>
                    </a:lnTo>
                    <a:lnTo>
                      <a:pt x="82" y="3182"/>
                    </a:lnTo>
                    <a:lnTo>
                      <a:pt x="60" y="3178"/>
                    </a:lnTo>
                    <a:lnTo>
                      <a:pt x="41" y="3171"/>
                    </a:lnTo>
                    <a:lnTo>
                      <a:pt x="24" y="3157"/>
                    </a:lnTo>
                    <a:lnTo>
                      <a:pt x="11" y="3141"/>
                    </a:lnTo>
                    <a:lnTo>
                      <a:pt x="2" y="3121"/>
                    </a:lnTo>
                    <a:lnTo>
                      <a:pt x="0" y="3100"/>
                    </a:lnTo>
                    <a:lnTo>
                      <a:pt x="0" y="82"/>
                    </a:lnTo>
                    <a:lnTo>
                      <a:pt x="2" y="59"/>
                    </a:lnTo>
                    <a:lnTo>
                      <a:pt x="11" y="39"/>
                    </a:lnTo>
                    <a:lnTo>
                      <a:pt x="24" y="23"/>
                    </a:lnTo>
                    <a:lnTo>
                      <a:pt x="41" y="11"/>
                    </a:lnTo>
                    <a:lnTo>
                      <a:pt x="60" y="2"/>
                    </a:lnTo>
                    <a:lnTo>
                      <a:pt x="8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1" name="Freeform 1050">
                <a:extLst>
                  <a:ext uri="{FF2B5EF4-FFF2-40B4-BE49-F238E27FC236}">
                    <a16:creationId xmlns:a16="http://schemas.microsoft.com/office/drawing/2014/main" id="{BC532A67-C07E-4EFC-B63E-16BBAB328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8" y="1258"/>
                <a:ext cx="241" cy="163"/>
              </a:xfrm>
              <a:custGeom>
                <a:avLst/>
                <a:gdLst>
                  <a:gd name="T0" fmla="*/ 82 w 241"/>
                  <a:gd name="T1" fmla="*/ 0 h 163"/>
                  <a:gd name="T2" fmla="*/ 159 w 241"/>
                  <a:gd name="T3" fmla="*/ 0 h 163"/>
                  <a:gd name="T4" fmla="*/ 181 w 241"/>
                  <a:gd name="T5" fmla="*/ 3 h 163"/>
                  <a:gd name="T6" fmla="*/ 201 w 241"/>
                  <a:gd name="T7" fmla="*/ 11 h 163"/>
                  <a:gd name="T8" fmla="*/ 217 w 241"/>
                  <a:gd name="T9" fmla="*/ 24 h 163"/>
                  <a:gd name="T10" fmla="*/ 230 w 241"/>
                  <a:gd name="T11" fmla="*/ 40 h 163"/>
                  <a:gd name="T12" fmla="*/ 238 w 241"/>
                  <a:gd name="T13" fmla="*/ 60 h 163"/>
                  <a:gd name="T14" fmla="*/ 241 w 241"/>
                  <a:gd name="T15" fmla="*/ 81 h 163"/>
                  <a:gd name="T16" fmla="*/ 238 w 241"/>
                  <a:gd name="T17" fmla="*/ 103 h 163"/>
                  <a:gd name="T18" fmla="*/ 230 w 241"/>
                  <a:gd name="T19" fmla="*/ 123 h 163"/>
                  <a:gd name="T20" fmla="*/ 217 w 241"/>
                  <a:gd name="T21" fmla="*/ 139 h 163"/>
                  <a:gd name="T22" fmla="*/ 201 w 241"/>
                  <a:gd name="T23" fmla="*/ 152 h 163"/>
                  <a:gd name="T24" fmla="*/ 181 w 241"/>
                  <a:gd name="T25" fmla="*/ 160 h 163"/>
                  <a:gd name="T26" fmla="*/ 159 w 241"/>
                  <a:gd name="T27" fmla="*/ 163 h 163"/>
                  <a:gd name="T28" fmla="*/ 82 w 241"/>
                  <a:gd name="T29" fmla="*/ 163 h 163"/>
                  <a:gd name="T30" fmla="*/ 59 w 241"/>
                  <a:gd name="T31" fmla="*/ 160 h 163"/>
                  <a:gd name="T32" fmla="*/ 41 w 241"/>
                  <a:gd name="T33" fmla="*/ 152 h 163"/>
                  <a:gd name="T34" fmla="*/ 23 w 241"/>
                  <a:gd name="T35" fmla="*/ 139 h 163"/>
                  <a:gd name="T36" fmla="*/ 11 w 241"/>
                  <a:gd name="T37" fmla="*/ 123 h 163"/>
                  <a:gd name="T38" fmla="*/ 2 w 241"/>
                  <a:gd name="T39" fmla="*/ 103 h 163"/>
                  <a:gd name="T40" fmla="*/ 0 w 241"/>
                  <a:gd name="T41" fmla="*/ 81 h 163"/>
                  <a:gd name="T42" fmla="*/ 2 w 241"/>
                  <a:gd name="T43" fmla="*/ 60 h 163"/>
                  <a:gd name="T44" fmla="*/ 11 w 241"/>
                  <a:gd name="T45" fmla="*/ 40 h 163"/>
                  <a:gd name="T46" fmla="*/ 23 w 241"/>
                  <a:gd name="T47" fmla="*/ 24 h 163"/>
                  <a:gd name="T48" fmla="*/ 41 w 241"/>
                  <a:gd name="T49" fmla="*/ 11 h 163"/>
                  <a:gd name="T50" fmla="*/ 59 w 241"/>
                  <a:gd name="T51" fmla="*/ 3 h 163"/>
                  <a:gd name="T52" fmla="*/ 82 w 241"/>
                  <a:gd name="T53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1" h="163">
                    <a:moveTo>
                      <a:pt x="82" y="0"/>
                    </a:moveTo>
                    <a:lnTo>
                      <a:pt x="159" y="0"/>
                    </a:lnTo>
                    <a:lnTo>
                      <a:pt x="181" y="3"/>
                    </a:lnTo>
                    <a:lnTo>
                      <a:pt x="201" y="11"/>
                    </a:lnTo>
                    <a:lnTo>
                      <a:pt x="217" y="24"/>
                    </a:lnTo>
                    <a:lnTo>
                      <a:pt x="230" y="40"/>
                    </a:lnTo>
                    <a:lnTo>
                      <a:pt x="238" y="60"/>
                    </a:lnTo>
                    <a:lnTo>
                      <a:pt x="241" y="81"/>
                    </a:lnTo>
                    <a:lnTo>
                      <a:pt x="238" y="103"/>
                    </a:lnTo>
                    <a:lnTo>
                      <a:pt x="230" y="123"/>
                    </a:lnTo>
                    <a:lnTo>
                      <a:pt x="217" y="139"/>
                    </a:lnTo>
                    <a:lnTo>
                      <a:pt x="201" y="152"/>
                    </a:lnTo>
                    <a:lnTo>
                      <a:pt x="181" y="160"/>
                    </a:lnTo>
                    <a:lnTo>
                      <a:pt x="159" y="163"/>
                    </a:lnTo>
                    <a:lnTo>
                      <a:pt x="82" y="163"/>
                    </a:lnTo>
                    <a:lnTo>
                      <a:pt x="59" y="160"/>
                    </a:lnTo>
                    <a:lnTo>
                      <a:pt x="41" y="152"/>
                    </a:lnTo>
                    <a:lnTo>
                      <a:pt x="23" y="139"/>
                    </a:lnTo>
                    <a:lnTo>
                      <a:pt x="11" y="123"/>
                    </a:lnTo>
                    <a:lnTo>
                      <a:pt x="2" y="103"/>
                    </a:lnTo>
                    <a:lnTo>
                      <a:pt x="0" y="81"/>
                    </a:lnTo>
                    <a:lnTo>
                      <a:pt x="2" y="60"/>
                    </a:lnTo>
                    <a:lnTo>
                      <a:pt x="11" y="40"/>
                    </a:lnTo>
                    <a:lnTo>
                      <a:pt x="23" y="24"/>
                    </a:lnTo>
                    <a:lnTo>
                      <a:pt x="41" y="11"/>
                    </a:lnTo>
                    <a:lnTo>
                      <a:pt x="59" y="3"/>
                    </a:lnTo>
                    <a:lnTo>
                      <a:pt x="8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2" name="Freeform 1051">
                <a:extLst>
                  <a:ext uri="{FF2B5EF4-FFF2-40B4-BE49-F238E27FC236}">
                    <a16:creationId xmlns:a16="http://schemas.microsoft.com/office/drawing/2014/main" id="{BE6A8719-6C2D-4739-8688-047B3FACE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6" y="1258"/>
                <a:ext cx="1651" cy="163"/>
              </a:xfrm>
              <a:custGeom>
                <a:avLst/>
                <a:gdLst>
                  <a:gd name="T0" fmla="*/ 81 w 1651"/>
                  <a:gd name="T1" fmla="*/ 0 h 163"/>
                  <a:gd name="T2" fmla="*/ 1569 w 1651"/>
                  <a:gd name="T3" fmla="*/ 0 h 163"/>
                  <a:gd name="T4" fmla="*/ 1591 w 1651"/>
                  <a:gd name="T5" fmla="*/ 3 h 163"/>
                  <a:gd name="T6" fmla="*/ 1610 w 1651"/>
                  <a:gd name="T7" fmla="*/ 11 h 163"/>
                  <a:gd name="T8" fmla="*/ 1627 w 1651"/>
                  <a:gd name="T9" fmla="*/ 24 h 163"/>
                  <a:gd name="T10" fmla="*/ 1639 w 1651"/>
                  <a:gd name="T11" fmla="*/ 40 h 163"/>
                  <a:gd name="T12" fmla="*/ 1648 w 1651"/>
                  <a:gd name="T13" fmla="*/ 60 h 163"/>
                  <a:gd name="T14" fmla="*/ 1651 w 1651"/>
                  <a:gd name="T15" fmla="*/ 81 h 163"/>
                  <a:gd name="T16" fmla="*/ 1648 w 1651"/>
                  <a:gd name="T17" fmla="*/ 103 h 163"/>
                  <a:gd name="T18" fmla="*/ 1639 w 1651"/>
                  <a:gd name="T19" fmla="*/ 123 h 163"/>
                  <a:gd name="T20" fmla="*/ 1627 w 1651"/>
                  <a:gd name="T21" fmla="*/ 139 h 163"/>
                  <a:gd name="T22" fmla="*/ 1610 w 1651"/>
                  <a:gd name="T23" fmla="*/ 152 h 163"/>
                  <a:gd name="T24" fmla="*/ 1591 w 1651"/>
                  <a:gd name="T25" fmla="*/ 160 h 163"/>
                  <a:gd name="T26" fmla="*/ 1569 w 1651"/>
                  <a:gd name="T27" fmla="*/ 163 h 163"/>
                  <a:gd name="T28" fmla="*/ 81 w 1651"/>
                  <a:gd name="T29" fmla="*/ 163 h 163"/>
                  <a:gd name="T30" fmla="*/ 60 w 1651"/>
                  <a:gd name="T31" fmla="*/ 160 h 163"/>
                  <a:gd name="T32" fmla="*/ 40 w 1651"/>
                  <a:gd name="T33" fmla="*/ 152 h 163"/>
                  <a:gd name="T34" fmla="*/ 24 w 1651"/>
                  <a:gd name="T35" fmla="*/ 139 h 163"/>
                  <a:gd name="T36" fmla="*/ 11 w 1651"/>
                  <a:gd name="T37" fmla="*/ 123 h 163"/>
                  <a:gd name="T38" fmla="*/ 3 w 1651"/>
                  <a:gd name="T39" fmla="*/ 103 h 163"/>
                  <a:gd name="T40" fmla="*/ 0 w 1651"/>
                  <a:gd name="T41" fmla="*/ 81 h 163"/>
                  <a:gd name="T42" fmla="*/ 3 w 1651"/>
                  <a:gd name="T43" fmla="*/ 60 h 163"/>
                  <a:gd name="T44" fmla="*/ 11 w 1651"/>
                  <a:gd name="T45" fmla="*/ 40 h 163"/>
                  <a:gd name="T46" fmla="*/ 24 w 1651"/>
                  <a:gd name="T47" fmla="*/ 24 h 163"/>
                  <a:gd name="T48" fmla="*/ 40 w 1651"/>
                  <a:gd name="T49" fmla="*/ 11 h 163"/>
                  <a:gd name="T50" fmla="*/ 60 w 1651"/>
                  <a:gd name="T51" fmla="*/ 3 h 163"/>
                  <a:gd name="T52" fmla="*/ 81 w 1651"/>
                  <a:gd name="T53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51" h="163">
                    <a:moveTo>
                      <a:pt x="81" y="0"/>
                    </a:moveTo>
                    <a:lnTo>
                      <a:pt x="1569" y="0"/>
                    </a:lnTo>
                    <a:lnTo>
                      <a:pt x="1591" y="3"/>
                    </a:lnTo>
                    <a:lnTo>
                      <a:pt x="1610" y="11"/>
                    </a:lnTo>
                    <a:lnTo>
                      <a:pt x="1627" y="24"/>
                    </a:lnTo>
                    <a:lnTo>
                      <a:pt x="1639" y="40"/>
                    </a:lnTo>
                    <a:lnTo>
                      <a:pt x="1648" y="60"/>
                    </a:lnTo>
                    <a:lnTo>
                      <a:pt x="1651" y="81"/>
                    </a:lnTo>
                    <a:lnTo>
                      <a:pt x="1648" y="103"/>
                    </a:lnTo>
                    <a:lnTo>
                      <a:pt x="1639" y="123"/>
                    </a:lnTo>
                    <a:lnTo>
                      <a:pt x="1627" y="139"/>
                    </a:lnTo>
                    <a:lnTo>
                      <a:pt x="1610" y="152"/>
                    </a:lnTo>
                    <a:lnTo>
                      <a:pt x="1591" y="160"/>
                    </a:lnTo>
                    <a:lnTo>
                      <a:pt x="1569" y="163"/>
                    </a:lnTo>
                    <a:lnTo>
                      <a:pt x="81" y="163"/>
                    </a:lnTo>
                    <a:lnTo>
                      <a:pt x="60" y="160"/>
                    </a:lnTo>
                    <a:lnTo>
                      <a:pt x="40" y="152"/>
                    </a:lnTo>
                    <a:lnTo>
                      <a:pt x="24" y="139"/>
                    </a:lnTo>
                    <a:lnTo>
                      <a:pt x="11" y="123"/>
                    </a:lnTo>
                    <a:lnTo>
                      <a:pt x="3" y="103"/>
                    </a:lnTo>
                    <a:lnTo>
                      <a:pt x="0" y="81"/>
                    </a:lnTo>
                    <a:lnTo>
                      <a:pt x="3" y="60"/>
                    </a:lnTo>
                    <a:lnTo>
                      <a:pt x="11" y="40"/>
                    </a:lnTo>
                    <a:lnTo>
                      <a:pt x="24" y="24"/>
                    </a:lnTo>
                    <a:lnTo>
                      <a:pt x="40" y="11"/>
                    </a:lnTo>
                    <a:lnTo>
                      <a:pt x="60" y="3"/>
                    </a:lnTo>
                    <a:lnTo>
                      <a:pt x="8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3" name="Freeform 1052">
                <a:extLst>
                  <a:ext uri="{FF2B5EF4-FFF2-40B4-BE49-F238E27FC236}">
                    <a16:creationId xmlns:a16="http://schemas.microsoft.com/office/drawing/2014/main" id="{DD3016B9-BA5B-4358-ADE1-5F3B41462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6" y="1734"/>
                <a:ext cx="1572" cy="163"/>
              </a:xfrm>
              <a:custGeom>
                <a:avLst/>
                <a:gdLst>
                  <a:gd name="T0" fmla="*/ 81 w 1572"/>
                  <a:gd name="T1" fmla="*/ 0 h 163"/>
                  <a:gd name="T2" fmla="*/ 1492 w 1572"/>
                  <a:gd name="T3" fmla="*/ 0 h 163"/>
                  <a:gd name="T4" fmla="*/ 1513 w 1572"/>
                  <a:gd name="T5" fmla="*/ 2 h 163"/>
                  <a:gd name="T6" fmla="*/ 1533 w 1572"/>
                  <a:gd name="T7" fmla="*/ 11 h 163"/>
                  <a:gd name="T8" fmla="*/ 1549 w 1572"/>
                  <a:gd name="T9" fmla="*/ 24 h 163"/>
                  <a:gd name="T10" fmla="*/ 1561 w 1572"/>
                  <a:gd name="T11" fmla="*/ 40 h 163"/>
                  <a:gd name="T12" fmla="*/ 1570 w 1572"/>
                  <a:gd name="T13" fmla="*/ 60 h 163"/>
                  <a:gd name="T14" fmla="*/ 1572 w 1572"/>
                  <a:gd name="T15" fmla="*/ 81 h 163"/>
                  <a:gd name="T16" fmla="*/ 1570 w 1572"/>
                  <a:gd name="T17" fmla="*/ 103 h 163"/>
                  <a:gd name="T18" fmla="*/ 1561 w 1572"/>
                  <a:gd name="T19" fmla="*/ 123 h 163"/>
                  <a:gd name="T20" fmla="*/ 1549 w 1572"/>
                  <a:gd name="T21" fmla="*/ 139 h 163"/>
                  <a:gd name="T22" fmla="*/ 1533 w 1572"/>
                  <a:gd name="T23" fmla="*/ 151 h 163"/>
                  <a:gd name="T24" fmla="*/ 1513 w 1572"/>
                  <a:gd name="T25" fmla="*/ 160 h 163"/>
                  <a:gd name="T26" fmla="*/ 1492 w 1572"/>
                  <a:gd name="T27" fmla="*/ 163 h 163"/>
                  <a:gd name="T28" fmla="*/ 81 w 1572"/>
                  <a:gd name="T29" fmla="*/ 163 h 163"/>
                  <a:gd name="T30" fmla="*/ 60 w 1572"/>
                  <a:gd name="T31" fmla="*/ 160 h 163"/>
                  <a:gd name="T32" fmla="*/ 40 w 1572"/>
                  <a:gd name="T33" fmla="*/ 151 h 163"/>
                  <a:gd name="T34" fmla="*/ 24 w 1572"/>
                  <a:gd name="T35" fmla="*/ 139 h 163"/>
                  <a:gd name="T36" fmla="*/ 11 w 1572"/>
                  <a:gd name="T37" fmla="*/ 123 h 163"/>
                  <a:gd name="T38" fmla="*/ 3 w 1572"/>
                  <a:gd name="T39" fmla="*/ 103 h 163"/>
                  <a:gd name="T40" fmla="*/ 0 w 1572"/>
                  <a:gd name="T41" fmla="*/ 81 h 163"/>
                  <a:gd name="T42" fmla="*/ 3 w 1572"/>
                  <a:gd name="T43" fmla="*/ 60 h 163"/>
                  <a:gd name="T44" fmla="*/ 11 w 1572"/>
                  <a:gd name="T45" fmla="*/ 40 h 163"/>
                  <a:gd name="T46" fmla="*/ 24 w 1572"/>
                  <a:gd name="T47" fmla="*/ 24 h 163"/>
                  <a:gd name="T48" fmla="*/ 40 w 1572"/>
                  <a:gd name="T49" fmla="*/ 11 h 163"/>
                  <a:gd name="T50" fmla="*/ 60 w 1572"/>
                  <a:gd name="T51" fmla="*/ 2 h 163"/>
                  <a:gd name="T52" fmla="*/ 81 w 1572"/>
                  <a:gd name="T53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72" h="163">
                    <a:moveTo>
                      <a:pt x="81" y="0"/>
                    </a:moveTo>
                    <a:lnTo>
                      <a:pt x="1492" y="0"/>
                    </a:lnTo>
                    <a:lnTo>
                      <a:pt x="1513" y="2"/>
                    </a:lnTo>
                    <a:lnTo>
                      <a:pt x="1533" y="11"/>
                    </a:lnTo>
                    <a:lnTo>
                      <a:pt x="1549" y="24"/>
                    </a:lnTo>
                    <a:lnTo>
                      <a:pt x="1561" y="40"/>
                    </a:lnTo>
                    <a:lnTo>
                      <a:pt x="1570" y="60"/>
                    </a:lnTo>
                    <a:lnTo>
                      <a:pt x="1572" y="81"/>
                    </a:lnTo>
                    <a:lnTo>
                      <a:pt x="1570" y="103"/>
                    </a:lnTo>
                    <a:lnTo>
                      <a:pt x="1561" y="123"/>
                    </a:lnTo>
                    <a:lnTo>
                      <a:pt x="1549" y="139"/>
                    </a:lnTo>
                    <a:lnTo>
                      <a:pt x="1533" y="151"/>
                    </a:lnTo>
                    <a:lnTo>
                      <a:pt x="1513" y="160"/>
                    </a:lnTo>
                    <a:lnTo>
                      <a:pt x="1492" y="163"/>
                    </a:lnTo>
                    <a:lnTo>
                      <a:pt x="81" y="163"/>
                    </a:lnTo>
                    <a:lnTo>
                      <a:pt x="60" y="160"/>
                    </a:lnTo>
                    <a:lnTo>
                      <a:pt x="40" y="151"/>
                    </a:lnTo>
                    <a:lnTo>
                      <a:pt x="24" y="139"/>
                    </a:lnTo>
                    <a:lnTo>
                      <a:pt x="11" y="123"/>
                    </a:lnTo>
                    <a:lnTo>
                      <a:pt x="3" y="103"/>
                    </a:lnTo>
                    <a:lnTo>
                      <a:pt x="0" y="81"/>
                    </a:lnTo>
                    <a:lnTo>
                      <a:pt x="3" y="60"/>
                    </a:lnTo>
                    <a:lnTo>
                      <a:pt x="11" y="40"/>
                    </a:lnTo>
                    <a:lnTo>
                      <a:pt x="24" y="24"/>
                    </a:lnTo>
                    <a:lnTo>
                      <a:pt x="40" y="11"/>
                    </a:lnTo>
                    <a:lnTo>
                      <a:pt x="60" y="2"/>
                    </a:lnTo>
                    <a:lnTo>
                      <a:pt x="8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4" name="Freeform 1053">
                <a:extLst>
                  <a:ext uri="{FF2B5EF4-FFF2-40B4-BE49-F238E27FC236}">
                    <a16:creationId xmlns:a16="http://schemas.microsoft.com/office/drawing/2014/main" id="{480F22A8-1B3C-4685-BA36-225D5A807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6" y="2210"/>
                <a:ext cx="1062" cy="162"/>
              </a:xfrm>
              <a:custGeom>
                <a:avLst/>
                <a:gdLst>
                  <a:gd name="T0" fmla="*/ 81 w 1062"/>
                  <a:gd name="T1" fmla="*/ 0 h 162"/>
                  <a:gd name="T2" fmla="*/ 981 w 1062"/>
                  <a:gd name="T3" fmla="*/ 0 h 162"/>
                  <a:gd name="T4" fmla="*/ 1002 w 1062"/>
                  <a:gd name="T5" fmla="*/ 2 h 162"/>
                  <a:gd name="T6" fmla="*/ 1022 w 1062"/>
                  <a:gd name="T7" fmla="*/ 11 h 162"/>
                  <a:gd name="T8" fmla="*/ 1038 w 1062"/>
                  <a:gd name="T9" fmla="*/ 23 h 162"/>
                  <a:gd name="T10" fmla="*/ 1051 w 1062"/>
                  <a:gd name="T11" fmla="*/ 39 h 162"/>
                  <a:gd name="T12" fmla="*/ 1059 w 1062"/>
                  <a:gd name="T13" fmla="*/ 59 h 162"/>
                  <a:gd name="T14" fmla="*/ 1062 w 1062"/>
                  <a:gd name="T15" fmla="*/ 80 h 162"/>
                  <a:gd name="T16" fmla="*/ 1059 w 1062"/>
                  <a:gd name="T17" fmla="*/ 103 h 162"/>
                  <a:gd name="T18" fmla="*/ 1051 w 1062"/>
                  <a:gd name="T19" fmla="*/ 123 h 162"/>
                  <a:gd name="T20" fmla="*/ 1038 w 1062"/>
                  <a:gd name="T21" fmla="*/ 139 h 162"/>
                  <a:gd name="T22" fmla="*/ 1022 w 1062"/>
                  <a:gd name="T23" fmla="*/ 151 h 162"/>
                  <a:gd name="T24" fmla="*/ 1002 w 1062"/>
                  <a:gd name="T25" fmla="*/ 160 h 162"/>
                  <a:gd name="T26" fmla="*/ 981 w 1062"/>
                  <a:gd name="T27" fmla="*/ 162 h 162"/>
                  <a:gd name="T28" fmla="*/ 81 w 1062"/>
                  <a:gd name="T29" fmla="*/ 162 h 162"/>
                  <a:gd name="T30" fmla="*/ 60 w 1062"/>
                  <a:gd name="T31" fmla="*/ 160 h 162"/>
                  <a:gd name="T32" fmla="*/ 40 w 1062"/>
                  <a:gd name="T33" fmla="*/ 151 h 162"/>
                  <a:gd name="T34" fmla="*/ 24 w 1062"/>
                  <a:gd name="T35" fmla="*/ 139 h 162"/>
                  <a:gd name="T36" fmla="*/ 11 w 1062"/>
                  <a:gd name="T37" fmla="*/ 123 h 162"/>
                  <a:gd name="T38" fmla="*/ 3 w 1062"/>
                  <a:gd name="T39" fmla="*/ 103 h 162"/>
                  <a:gd name="T40" fmla="*/ 0 w 1062"/>
                  <a:gd name="T41" fmla="*/ 80 h 162"/>
                  <a:gd name="T42" fmla="*/ 3 w 1062"/>
                  <a:gd name="T43" fmla="*/ 59 h 162"/>
                  <a:gd name="T44" fmla="*/ 11 w 1062"/>
                  <a:gd name="T45" fmla="*/ 39 h 162"/>
                  <a:gd name="T46" fmla="*/ 24 w 1062"/>
                  <a:gd name="T47" fmla="*/ 23 h 162"/>
                  <a:gd name="T48" fmla="*/ 40 w 1062"/>
                  <a:gd name="T49" fmla="*/ 11 h 162"/>
                  <a:gd name="T50" fmla="*/ 60 w 1062"/>
                  <a:gd name="T51" fmla="*/ 2 h 162"/>
                  <a:gd name="T52" fmla="*/ 81 w 1062"/>
                  <a:gd name="T53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62" h="162">
                    <a:moveTo>
                      <a:pt x="81" y="0"/>
                    </a:moveTo>
                    <a:lnTo>
                      <a:pt x="981" y="0"/>
                    </a:lnTo>
                    <a:lnTo>
                      <a:pt x="1002" y="2"/>
                    </a:lnTo>
                    <a:lnTo>
                      <a:pt x="1022" y="11"/>
                    </a:lnTo>
                    <a:lnTo>
                      <a:pt x="1038" y="23"/>
                    </a:lnTo>
                    <a:lnTo>
                      <a:pt x="1051" y="39"/>
                    </a:lnTo>
                    <a:lnTo>
                      <a:pt x="1059" y="59"/>
                    </a:lnTo>
                    <a:lnTo>
                      <a:pt x="1062" y="80"/>
                    </a:lnTo>
                    <a:lnTo>
                      <a:pt x="1059" y="103"/>
                    </a:lnTo>
                    <a:lnTo>
                      <a:pt x="1051" y="123"/>
                    </a:lnTo>
                    <a:lnTo>
                      <a:pt x="1038" y="139"/>
                    </a:lnTo>
                    <a:lnTo>
                      <a:pt x="1022" y="151"/>
                    </a:lnTo>
                    <a:lnTo>
                      <a:pt x="1002" y="160"/>
                    </a:lnTo>
                    <a:lnTo>
                      <a:pt x="981" y="162"/>
                    </a:lnTo>
                    <a:lnTo>
                      <a:pt x="81" y="162"/>
                    </a:lnTo>
                    <a:lnTo>
                      <a:pt x="60" y="160"/>
                    </a:lnTo>
                    <a:lnTo>
                      <a:pt x="40" y="151"/>
                    </a:lnTo>
                    <a:lnTo>
                      <a:pt x="24" y="139"/>
                    </a:lnTo>
                    <a:lnTo>
                      <a:pt x="11" y="123"/>
                    </a:lnTo>
                    <a:lnTo>
                      <a:pt x="3" y="103"/>
                    </a:lnTo>
                    <a:lnTo>
                      <a:pt x="0" y="80"/>
                    </a:lnTo>
                    <a:lnTo>
                      <a:pt x="3" y="59"/>
                    </a:lnTo>
                    <a:lnTo>
                      <a:pt x="11" y="39"/>
                    </a:lnTo>
                    <a:lnTo>
                      <a:pt x="24" y="23"/>
                    </a:lnTo>
                    <a:lnTo>
                      <a:pt x="40" y="11"/>
                    </a:lnTo>
                    <a:lnTo>
                      <a:pt x="60" y="2"/>
                    </a:lnTo>
                    <a:lnTo>
                      <a:pt x="8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5" name="Freeform 1054">
                <a:extLst>
                  <a:ext uri="{FF2B5EF4-FFF2-40B4-BE49-F238E27FC236}">
                    <a16:creationId xmlns:a16="http://schemas.microsoft.com/office/drawing/2014/main" id="{50CEAED9-9EBE-477E-906E-4F4B4C8F2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6" y="2677"/>
                <a:ext cx="673" cy="162"/>
              </a:xfrm>
              <a:custGeom>
                <a:avLst/>
                <a:gdLst>
                  <a:gd name="T0" fmla="*/ 81 w 673"/>
                  <a:gd name="T1" fmla="*/ 0 h 162"/>
                  <a:gd name="T2" fmla="*/ 591 w 673"/>
                  <a:gd name="T3" fmla="*/ 0 h 162"/>
                  <a:gd name="T4" fmla="*/ 614 w 673"/>
                  <a:gd name="T5" fmla="*/ 2 h 162"/>
                  <a:gd name="T6" fmla="*/ 633 w 673"/>
                  <a:gd name="T7" fmla="*/ 11 h 162"/>
                  <a:gd name="T8" fmla="*/ 650 w 673"/>
                  <a:gd name="T9" fmla="*/ 23 h 162"/>
                  <a:gd name="T10" fmla="*/ 662 w 673"/>
                  <a:gd name="T11" fmla="*/ 39 h 162"/>
                  <a:gd name="T12" fmla="*/ 671 w 673"/>
                  <a:gd name="T13" fmla="*/ 59 h 162"/>
                  <a:gd name="T14" fmla="*/ 673 w 673"/>
                  <a:gd name="T15" fmla="*/ 80 h 162"/>
                  <a:gd name="T16" fmla="*/ 671 w 673"/>
                  <a:gd name="T17" fmla="*/ 103 h 162"/>
                  <a:gd name="T18" fmla="*/ 662 w 673"/>
                  <a:gd name="T19" fmla="*/ 123 h 162"/>
                  <a:gd name="T20" fmla="*/ 650 w 673"/>
                  <a:gd name="T21" fmla="*/ 139 h 162"/>
                  <a:gd name="T22" fmla="*/ 632 w 673"/>
                  <a:gd name="T23" fmla="*/ 151 h 162"/>
                  <a:gd name="T24" fmla="*/ 614 w 673"/>
                  <a:gd name="T25" fmla="*/ 160 h 162"/>
                  <a:gd name="T26" fmla="*/ 591 w 673"/>
                  <a:gd name="T27" fmla="*/ 162 h 162"/>
                  <a:gd name="T28" fmla="*/ 81 w 673"/>
                  <a:gd name="T29" fmla="*/ 162 h 162"/>
                  <a:gd name="T30" fmla="*/ 60 w 673"/>
                  <a:gd name="T31" fmla="*/ 160 h 162"/>
                  <a:gd name="T32" fmla="*/ 40 w 673"/>
                  <a:gd name="T33" fmla="*/ 151 h 162"/>
                  <a:gd name="T34" fmla="*/ 24 w 673"/>
                  <a:gd name="T35" fmla="*/ 139 h 162"/>
                  <a:gd name="T36" fmla="*/ 11 w 673"/>
                  <a:gd name="T37" fmla="*/ 123 h 162"/>
                  <a:gd name="T38" fmla="*/ 3 w 673"/>
                  <a:gd name="T39" fmla="*/ 103 h 162"/>
                  <a:gd name="T40" fmla="*/ 0 w 673"/>
                  <a:gd name="T41" fmla="*/ 80 h 162"/>
                  <a:gd name="T42" fmla="*/ 3 w 673"/>
                  <a:gd name="T43" fmla="*/ 59 h 162"/>
                  <a:gd name="T44" fmla="*/ 11 w 673"/>
                  <a:gd name="T45" fmla="*/ 39 h 162"/>
                  <a:gd name="T46" fmla="*/ 24 w 673"/>
                  <a:gd name="T47" fmla="*/ 23 h 162"/>
                  <a:gd name="T48" fmla="*/ 40 w 673"/>
                  <a:gd name="T49" fmla="*/ 11 h 162"/>
                  <a:gd name="T50" fmla="*/ 60 w 673"/>
                  <a:gd name="T51" fmla="*/ 2 h 162"/>
                  <a:gd name="T52" fmla="*/ 81 w 673"/>
                  <a:gd name="T53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73" h="162">
                    <a:moveTo>
                      <a:pt x="81" y="0"/>
                    </a:moveTo>
                    <a:lnTo>
                      <a:pt x="591" y="0"/>
                    </a:lnTo>
                    <a:lnTo>
                      <a:pt x="614" y="2"/>
                    </a:lnTo>
                    <a:lnTo>
                      <a:pt x="633" y="11"/>
                    </a:lnTo>
                    <a:lnTo>
                      <a:pt x="650" y="23"/>
                    </a:lnTo>
                    <a:lnTo>
                      <a:pt x="662" y="39"/>
                    </a:lnTo>
                    <a:lnTo>
                      <a:pt x="671" y="59"/>
                    </a:lnTo>
                    <a:lnTo>
                      <a:pt x="673" y="80"/>
                    </a:lnTo>
                    <a:lnTo>
                      <a:pt x="671" y="103"/>
                    </a:lnTo>
                    <a:lnTo>
                      <a:pt x="662" y="123"/>
                    </a:lnTo>
                    <a:lnTo>
                      <a:pt x="650" y="139"/>
                    </a:lnTo>
                    <a:lnTo>
                      <a:pt x="632" y="151"/>
                    </a:lnTo>
                    <a:lnTo>
                      <a:pt x="614" y="160"/>
                    </a:lnTo>
                    <a:lnTo>
                      <a:pt x="591" y="162"/>
                    </a:lnTo>
                    <a:lnTo>
                      <a:pt x="81" y="162"/>
                    </a:lnTo>
                    <a:lnTo>
                      <a:pt x="60" y="160"/>
                    </a:lnTo>
                    <a:lnTo>
                      <a:pt x="40" y="151"/>
                    </a:lnTo>
                    <a:lnTo>
                      <a:pt x="24" y="139"/>
                    </a:lnTo>
                    <a:lnTo>
                      <a:pt x="11" y="123"/>
                    </a:lnTo>
                    <a:lnTo>
                      <a:pt x="3" y="103"/>
                    </a:lnTo>
                    <a:lnTo>
                      <a:pt x="0" y="80"/>
                    </a:lnTo>
                    <a:lnTo>
                      <a:pt x="3" y="59"/>
                    </a:lnTo>
                    <a:lnTo>
                      <a:pt x="11" y="39"/>
                    </a:lnTo>
                    <a:lnTo>
                      <a:pt x="24" y="23"/>
                    </a:lnTo>
                    <a:lnTo>
                      <a:pt x="40" y="11"/>
                    </a:lnTo>
                    <a:lnTo>
                      <a:pt x="60" y="2"/>
                    </a:lnTo>
                    <a:lnTo>
                      <a:pt x="8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902F606E-CADF-48A7-8130-1E19B5937084}"/>
              </a:ext>
            </a:extLst>
          </p:cNvPr>
          <p:cNvGrpSpPr/>
          <p:nvPr/>
        </p:nvGrpSpPr>
        <p:grpSpPr>
          <a:xfrm>
            <a:off x="6913738" y="5214321"/>
            <a:ext cx="1051514" cy="1051514"/>
            <a:chOff x="6913738" y="5023709"/>
            <a:chExt cx="1051514" cy="1051514"/>
          </a:xfrm>
        </p:grpSpPr>
        <p:sp>
          <p:nvSpPr>
            <p:cNvPr id="87" name="Rectangle: Rounded Corners 65">
              <a:extLst>
                <a:ext uri="{FF2B5EF4-FFF2-40B4-BE49-F238E27FC236}">
                  <a16:creationId xmlns:a16="http://schemas.microsoft.com/office/drawing/2014/main" id="{432594C0-22A0-4266-B860-9C740365BA3C}"/>
                </a:ext>
              </a:extLst>
            </p:cNvPr>
            <p:cNvSpPr/>
            <p:nvPr/>
          </p:nvSpPr>
          <p:spPr>
            <a:xfrm rot="20700000">
              <a:off x="6913738" y="5023709"/>
              <a:ext cx="1051514" cy="1051514"/>
            </a:xfrm>
            <a:prstGeom prst="roundRect">
              <a:avLst/>
            </a:prstGeom>
            <a:solidFill>
              <a:schemeClr val="bg1">
                <a:lumMod val="95000"/>
                <a:alpha val="50000"/>
              </a:schemeClr>
            </a:solidFill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9652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88" name="Group 1136">
              <a:extLst>
                <a:ext uri="{FF2B5EF4-FFF2-40B4-BE49-F238E27FC236}">
                  <a16:creationId xmlns:a16="http://schemas.microsoft.com/office/drawing/2014/main" id="{B3E71BD8-0EE9-453F-BF62-2731C9BAE54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307931" y="5374040"/>
              <a:ext cx="317513" cy="383270"/>
              <a:chOff x="2712" y="795"/>
              <a:chExt cx="2255" cy="2722"/>
            </a:xfrm>
            <a:solidFill>
              <a:srgbClr val="FFFFFF"/>
            </a:solidFill>
          </p:grpSpPr>
          <p:sp>
            <p:nvSpPr>
              <p:cNvPr id="89" name="Freeform 1138">
                <a:extLst>
                  <a:ext uri="{FF2B5EF4-FFF2-40B4-BE49-F238E27FC236}">
                    <a16:creationId xmlns:a16="http://schemas.microsoft.com/office/drawing/2014/main" id="{551EACD0-2BA0-4266-9A22-412C8A3750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7" y="2545"/>
                <a:ext cx="148" cy="243"/>
              </a:xfrm>
              <a:custGeom>
                <a:avLst/>
                <a:gdLst>
                  <a:gd name="T0" fmla="*/ 0 w 298"/>
                  <a:gd name="T1" fmla="*/ 0 h 487"/>
                  <a:gd name="T2" fmla="*/ 63 w 298"/>
                  <a:gd name="T3" fmla="*/ 17 h 487"/>
                  <a:gd name="T4" fmla="*/ 124 w 298"/>
                  <a:gd name="T5" fmla="*/ 38 h 487"/>
                  <a:gd name="T6" fmla="*/ 184 w 298"/>
                  <a:gd name="T7" fmla="*/ 65 h 487"/>
                  <a:gd name="T8" fmla="*/ 210 w 298"/>
                  <a:gd name="T9" fmla="*/ 80 h 487"/>
                  <a:gd name="T10" fmla="*/ 235 w 298"/>
                  <a:gd name="T11" fmla="*/ 96 h 487"/>
                  <a:gd name="T12" fmla="*/ 257 w 298"/>
                  <a:gd name="T13" fmla="*/ 118 h 487"/>
                  <a:gd name="T14" fmla="*/ 273 w 298"/>
                  <a:gd name="T15" fmla="*/ 139 h 487"/>
                  <a:gd name="T16" fmla="*/ 285 w 298"/>
                  <a:gd name="T17" fmla="*/ 164 h 487"/>
                  <a:gd name="T18" fmla="*/ 293 w 298"/>
                  <a:gd name="T19" fmla="*/ 191 h 487"/>
                  <a:gd name="T20" fmla="*/ 298 w 298"/>
                  <a:gd name="T21" fmla="*/ 229 h 487"/>
                  <a:gd name="T22" fmla="*/ 296 w 298"/>
                  <a:gd name="T23" fmla="*/ 268 h 487"/>
                  <a:gd name="T24" fmla="*/ 288 w 298"/>
                  <a:gd name="T25" fmla="*/ 306 h 487"/>
                  <a:gd name="T26" fmla="*/ 271 w 298"/>
                  <a:gd name="T27" fmla="*/ 343 h 487"/>
                  <a:gd name="T28" fmla="*/ 250 w 298"/>
                  <a:gd name="T29" fmla="*/ 376 h 487"/>
                  <a:gd name="T30" fmla="*/ 222 w 298"/>
                  <a:gd name="T31" fmla="*/ 404 h 487"/>
                  <a:gd name="T32" fmla="*/ 189 w 298"/>
                  <a:gd name="T33" fmla="*/ 427 h 487"/>
                  <a:gd name="T34" fmla="*/ 154 w 298"/>
                  <a:gd name="T35" fmla="*/ 445 h 487"/>
                  <a:gd name="T36" fmla="*/ 116 w 298"/>
                  <a:gd name="T37" fmla="*/ 460 h 487"/>
                  <a:gd name="T38" fmla="*/ 78 w 298"/>
                  <a:gd name="T39" fmla="*/ 472 h 487"/>
                  <a:gd name="T40" fmla="*/ 38 w 298"/>
                  <a:gd name="T41" fmla="*/ 480 h 487"/>
                  <a:gd name="T42" fmla="*/ 0 w 298"/>
                  <a:gd name="T43" fmla="*/ 487 h 487"/>
                  <a:gd name="T44" fmla="*/ 0 w 298"/>
                  <a:gd name="T45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98" h="487">
                    <a:moveTo>
                      <a:pt x="0" y="0"/>
                    </a:moveTo>
                    <a:lnTo>
                      <a:pt x="63" y="17"/>
                    </a:lnTo>
                    <a:lnTo>
                      <a:pt x="124" y="38"/>
                    </a:lnTo>
                    <a:lnTo>
                      <a:pt x="184" y="65"/>
                    </a:lnTo>
                    <a:lnTo>
                      <a:pt x="210" y="80"/>
                    </a:lnTo>
                    <a:lnTo>
                      <a:pt x="235" y="96"/>
                    </a:lnTo>
                    <a:lnTo>
                      <a:pt x="257" y="118"/>
                    </a:lnTo>
                    <a:lnTo>
                      <a:pt x="273" y="139"/>
                    </a:lnTo>
                    <a:lnTo>
                      <a:pt x="285" y="164"/>
                    </a:lnTo>
                    <a:lnTo>
                      <a:pt x="293" y="191"/>
                    </a:lnTo>
                    <a:lnTo>
                      <a:pt x="298" y="229"/>
                    </a:lnTo>
                    <a:lnTo>
                      <a:pt x="296" y="268"/>
                    </a:lnTo>
                    <a:lnTo>
                      <a:pt x="288" y="306"/>
                    </a:lnTo>
                    <a:lnTo>
                      <a:pt x="271" y="343"/>
                    </a:lnTo>
                    <a:lnTo>
                      <a:pt x="250" y="376"/>
                    </a:lnTo>
                    <a:lnTo>
                      <a:pt x="222" y="404"/>
                    </a:lnTo>
                    <a:lnTo>
                      <a:pt x="189" y="427"/>
                    </a:lnTo>
                    <a:lnTo>
                      <a:pt x="154" y="445"/>
                    </a:lnTo>
                    <a:lnTo>
                      <a:pt x="116" y="460"/>
                    </a:lnTo>
                    <a:lnTo>
                      <a:pt x="78" y="472"/>
                    </a:lnTo>
                    <a:lnTo>
                      <a:pt x="38" y="480"/>
                    </a:lnTo>
                    <a:lnTo>
                      <a:pt x="0" y="48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0" name="Freeform 1139">
                <a:extLst>
                  <a:ext uri="{FF2B5EF4-FFF2-40B4-BE49-F238E27FC236}">
                    <a16:creationId xmlns:a16="http://schemas.microsoft.com/office/drawing/2014/main" id="{080872A9-326E-42BC-A93D-7E20F84978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1" y="2153"/>
                <a:ext cx="122" cy="221"/>
              </a:xfrm>
              <a:custGeom>
                <a:avLst/>
                <a:gdLst>
                  <a:gd name="T0" fmla="*/ 243 w 243"/>
                  <a:gd name="T1" fmla="*/ 0 h 442"/>
                  <a:gd name="T2" fmla="*/ 243 w 243"/>
                  <a:gd name="T3" fmla="*/ 442 h 442"/>
                  <a:gd name="T4" fmla="*/ 199 w 243"/>
                  <a:gd name="T5" fmla="*/ 427 h 442"/>
                  <a:gd name="T6" fmla="*/ 157 w 243"/>
                  <a:gd name="T7" fmla="*/ 412 h 442"/>
                  <a:gd name="T8" fmla="*/ 113 w 243"/>
                  <a:gd name="T9" fmla="*/ 390 h 442"/>
                  <a:gd name="T10" fmla="*/ 70 w 243"/>
                  <a:gd name="T11" fmla="*/ 365 h 442"/>
                  <a:gd name="T12" fmla="*/ 47 w 243"/>
                  <a:gd name="T13" fmla="*/ 347 h 442"/>
                  <a:gd name="T14" fmla="*/ 27 w 243"/>
                  <a:gd name="T15" fmla="*/ 327 h 442"/>
                  <a:gd name="T16" fmla="*/ 12 w 243"/>
                  <a:gd name="T17" fmla="*/ 301 h 442"/>
                  <a:gd name="T18" fmla="*/ 4 w 243"/>
                  <a:gd name="T19" fmla="*/ 271 h 442"/>
                  <a:gd name="T20" fmla="*/ 0 w 243"/>
                  <a:gd name="T21" fmla="*/ 238 h 442"/>
                  <a:gd name="T22" fmla="*/ 0 w 243"/>
                  <a:gd name="T23" fmla="*/ 207 h 442"/>
                  <a:gd name="T24" fmla="*/ 7 w 243"/>
                  <a:gd name="T25" fmla="*/ 177 h 442"/>
                  <a:gd name="T26" fmla="*/ 17 w 243"/>
                  <a:gd name="T27" fmla="*/ 147 h 442"/>
                  <a:gd name="T28" fmla="*/ 33 w 243"/>
                  <a:gd name="T29" fmla="*/ 121 h 442"/>
                  <a:gd name="T30" fmla="*/ 58 w 243"/>
                  <a:gd name="T31" fmla="*/ 89 h 442"/>
                  <a:gd name="T32" fmla="*/ 91 w 243"/>
                  <a:gd name="T33" fmla="*/ 63 h 442"/>
                  <a:gd name="T34" fmla="*/ 126 w 243"/>
                  <a:gd name="T35" fmla="*/ 41 h 442"/>
                  <a:gd name="T36" fmla="*/ 164 w 243"/>
                  <a:gd name="T37" fmla="*/ 23 h 442"/>
                  <a:gd name="T38" fmla="*/ 204 w 243"/>
                  <a:gd name="T39" fmla="*/ 10 h 442"/>
                  <a:gd name="T40" fmla="*/ 243 w 243"/>
                  <a:gd name="T41" fmla="*/ 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3" h="442">
                    <a:moveTo>
                      <a:pt x="243" y="0"/>
                    </a:moveTo>
                    <a:lnTo>
                      <a:pt x="243" y="442"/>
                    </a:lnTo>
                    <a:lnTo>
                      <a:pt x="199" y="427"/>
                    </a:lnTo>
                    <a:lnTo>
                      <a:pt x="157" y="412"/>
                    </a:lnTo>
                    <a:lnTo>
                      <a:pt x="113" y="390"/>
                    </a:lnTo>
                    <a:lnTo>
                      <a:pt x="70" y="365"/>
                    </a:lnTo>
                    <a:lnTo>
                      <a:pt x="47" y="347"/>
                    </a:lnTo>
                    <a:lnTo>
                      <a:pt x="27" y="327"/>
                    </a:lnTo>
                    <a:lnTo>
                      <a:pt x="12" y="301"/>
                    </a:lnTo>
                    <a:lnTo>
                      <a:pt x="4" y="271"/>
                    </a:lnTo>
                    <a:lnTo>
                      <a:pt x="0" y="238"/>
                    </a:lnTo>
                    <a:lnTo>
                      <a:pt x="0" y="207"/>
                    </a:lnTo>
                    <a:lnTo>
                      <a:pt x="7" y="177"/>
                    </a:lnTo>
                    <a:lnTo>
                      <a:pt x="17" y="147"/>
                    </a:lnTo>
                    <a:lnTo>
                      <a:pt x="33" y="121"/>
                    </a:lnTo>
                    <a:lnTo>
                      <a:pt x="58" y="89"/>
                    </a:lnTo>
                    <a:lnTo>
                      <a:pt x="91" y="63"/>
                    </a:lnTo>
                    <a:lnTo>
                      <a:pt x="126" y="41"/>
                    </a:lnTo>
                    <a:lnTo>
                      <a:pt x="164" y="23"/>
                    </a:lnTo>
                    <a:lnTo>
                      <a:pt x="204" y="10"/>
                    </a:lnTo>
                    <a:lnTo>
                      <a:pt x="24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1" name="Freeform 1140">
                <a:extLst>
                  <a:ext uri="{FF2B5EF4-FFF2-40B4-BE49-F238E27FC236}">
                    <a16:creationId xmlns:a16="http://schemas.microsoft.com/office/drawing/2014/main" id="{8562A145-DA6D-443F-871A-E7079D860C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12" y="795"/>
                <a:ext cx="2255" cy="2722"/>
              </a:xfrm>
              <a:custGeom>
                <a:avLst/>
                <a:gdLst>
                  <a:gd name="T0" fmla="*/ 2105 w 4510"/>
                  <a:gd name="T1" fmla="*/ 2268 h 5443"/>
                  <a:gd name="T2" fmla="*/ 1792 w 4510"/>
                  <a:gd name="T3" fmla="*/ 2563 h 5443"/>
                  <a:gd name="T4" fmla="*/ 1592 w 4510"/>
                  <a:gd name="T5" fmla="*/ 2900 h 5443"/>
                  <a:gd name="T6" fmla="*/ 1683 w 4510"/>
                  <a:gd name="T7" fmla="*/ 3220 h 5443"/>
                  <a:gd name="T8" fmla="*/ 2040 w 4510"/>
                  <a:gd name="T9" fmla="*/ 3420 h 5443"/>
                  <a:gd name="T10" fmla="*/ 1898 w 4510"/>
                  <a:gd name="T11" fmla="*/ 3837 h 5443"/>
                  <a:gd name="T12" fmla="*/ 1781 w 4510"/>
                  <a:gd name="T13" fmla="*/ 3635 h 5443"/>
                  <a:gd name="T14" fmla="*/ 1592 w 4510"/>
                  <a:gd name="T15" fmla="*/ 3688 h 5443"/>
                  <a:gd name="T16" fmla="*/ 1632 w 4510"/>
                  <a:gd name="T17" fmla="*/ 3916 h 5443"/>
                  <a:gd name="T18" fmla="*/ 1971 w 4510"/>
                  <a:gd name="T19" fmla="*/ 4206 h 5443"/>
                  <a:gd name="T20" fmla="*/ 2153 w 4510"/>
                  <a:gd name="T21" fmla="*/ 4502 h 5443"/>
                  <a:gd name="T22" fmla="*/ 2343 w 4510"/>
                  <a:gd name="T23" fmla="*/ 4476 h 5443"/>
                  <a:gd name="T24" fmla="*/ 2568 w 4510"/>
                  <a:gd name="T25" fmla="*/ 4214 h 5443"/>
                  <a:gd name="T26" fmla="*/ 2900 w 4510"/>
                  <a:gd name="T27" fmla="*/ 3920 h 5443"/>
                  <a:gd name="T28" fmla="*/ 2877 w 4510"/>
                  <a:gd name="T29" fmla="*/ 3511 h 5443"/>
                  <a:gd name="T30" fmla="*/ 2887 w 4510"/>
                  <a:gd name="T31" fmla="*/ 3529 h 5443"/>
                  <a:gd name="T32" fmla="*/ 2869 w 4510"/>
                  <a:gd name="T33" fmla="*/ 3496 h 5443"/>
                  <a:gd name="T34" fmla="*/ 2870 w 4510"/>
                  <a:gd name="T35" fmla="*/ 3498 h 5443"/>
                  <a:gd name="T36" fmla="*/ 2735 w 4510"/>
                  <a:gd name="T37" fmla="*/ 3362 h 5443"/>
                  <a:gd name="T38" fmla="*/ 2369 w 4510"/>
                  <a:gd name="T39" fmla="*/ 2715 h 5443"/>
                  <a:gd name="T40" fmla="*/ 2627 w 4510"/>
                  <a:gd name="T41" fmla="*/ 2874 h 5443"/>
                  <a:gd name="T42" fmla="*/ 2740 w 4510"/>
                  <a:gd name="T43" fmla="*/ 3021 h 5443"/>
                  <a:gd name="T44" fmla="*/ 2907 w 4510"/>
                  <a:gd name="T45" fmla="*/ 2925 h 5443"/>
                  <a:gd name="T46" fmla="*/ 2812 w 4510"/>
                  <a:gd name="T47" fmla="*/ 2669 h 5443"/>
                  <a:gd name="T48" fmla="*/ 2421 w 4510"/>
                  <a:gd name="T49" fmla="*/ 2452 h 5443"/>
                  <a:gd name="T50" fmla="*/ 2292 w 4510"/>
                  <a:gd name="T51" fmla="*/ 2176 h 5443"/>
                  <a:gd name="T52" fmla="*/ 1528 w 4510"/>
                  <a:gd name="T53" fmla="*/ 40 h 5443"/>
                  <a:gd name="T54" fmla="*/ 1891 w 4510"/>
                  <a:gd name="T55" fmla="*/ 185 h 5443"/>
                  <a:gd name="T56" fmla="*/ 2263 w 4510"/>
                  <a:gd name="T57" fmla="*/ 174 h 5443"/>
                  <a:gd name="T58" fmla="*/ 2721 w 4510"/>
                  <a:gd name="T59" fmla="*/ 50 h 5443"/>
                  <a:gd name="T60" fmla="*/ 3079 w 4510"/>
                  <a:gd name="T61" fmla="*/ 26 h 5443"/>
                  <a:gd name="T62" fmla="*/ 3093 w 4510"/>
                  <a:gd name="T63" fmla="*/ 260 h 5443"/>
                  <a:gd name="T64" fmla="*/ 2931 w 4510"/>
                  <a:gd name="T65" fmla="*/ 672 h 5443"/>
                  <a:gd name="T66" fmla="*/ 2640 w 4510"/>
                  <a:gd name="T67" fmla="*/ 1089 h 5443"/>
                  <a:gd name="T68" fmla="*/ 2878 w 4510"/>
                  <a:gd name="T69" fmla="*/ 1367 h 5443"/>
                  <a:gd name="T70" fmla="*/ 3356 w 4510"/>
                  <a:gd name="T71" fmla="*/ 1755 h 5443"/>
                  <a:gd name="T72" fmla="*/ 3803 w 4510"/>
                  <a:gd name="T73" fmla="*/ 2262 h 5443"/>
                  <a:gd name="T74" fmla="*/ 4171 w 4510"/>
                  <a:gd name="T75" fmla="*/ 2843 h 5443"/>
                  <a:gd name="T76" fmla="*/ 4423 w 4510"/>
                  <a:gd name="T77" fmla="*/ 3453 h 5443"/>
                  <a:gd name="T78" fmla="*/ 4510 w 4510"/>
                  <a:gd name="T79" fmla="*/ 4050 h 5443"/>
                  <a:gd name="T80" fmla="*/ 4393 w 4510"/>
                  <a:gd name="T81" fmla="*/ 4591 h 5443"/>
                  <a:gd name="T82" fmla="*/ 4026 w 4510"/>
                  <a:gd name="T83" fmla="*/ 5033 h 5443"/>
                  <a:gd name="T84" fmla="*/ 3366 w 4510"/>
                  <a:gd name="T85" fmla="*/ 5333 h 5443"/>
                  <a:gd name="T86" fmla="*/ 2369 w 4510"/>
                  <a:gd name="T87" fmla="*/ 5443 h 5443"/>
                  <a:gd name="T88" fmla="*/ 1255 w 4510"/>
                  <a:gd name="T89" fmla="*/ 5341 h 5443"/>
                  <a:gd name="T90" fmla="*/ 536 w 4510"/>
                  <a:gd name="T91" fmla="*/ 5038 h 5443"/>
                  <a:gd name="T92" fmla="*/ 134 w 4510"/>
                  <a:gd name="T93" fmla="*/ 4578 h 5443"/>
                  <a:gd name="T94" fmla="*/ 0 w 4510"/>
                  <a:gd name="T95" fmla="*/ 4011 h 5443"/>
                  <a:gd name="T96" fmla="*/ 86 w 4510"/>
                  <a:gd name="T97" fmla="*/ 3385 h 5443"/>
                  <a:gd name="T98" fmla="*/ 341 w 4510"/>
                  <a:gd name="T99" fmla="*/ 2750 h 5443"/>
                  <a:gd name="T100" fmla="*/ 718 w 4510"/>
                  <a:gd name="T101" fmla="*/ 2156 h 5443"/>
                  <a:gd name="T102" fmla="*/ 1166 w 4510"/>
                  <a:gd name="T103" fmla="*/ 1651 h 5443"/>
                  <a:gd name="T104" fmla="*/ 1635 w 4510"/>
                  <a:gd name="T105" fmla="*/ 1286 h 5443"/>
                  <a:gd name="T106" fmla="*/ 1476 w 4510"/>
                  <a:gd name="T107" fmla="*/ 953 h 5443"/>
                  <a:gd name="T108" fmla="*/ 1209 w 4510"/>
                  <a:gd name="T109" fmla="*/ 505 h 5443"/>
                  <a:gd name="T110" fmla="*/ 1161 w 4510"/>
                  <a:gd name="T111" fmla="*/ 134 h 5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510" h="5443">
                    <a:moveTo>
                      <a:pt x="2230" y="2164"/>
                    </a:moveTo>
                    <a:lnTo>
                      <a:pt x="2201" y="2167"/>
                    </a:lnTo>
                    <a:lnTo>
                      <a:pt x="2173" y="2179"/>
                    </a:lnTo>
                    <a:lnTo>
                      <a:pt x="2146" y="2197"/>
                    </a:lnTo>
                    <a:lnTo>
                      <a:pt x="2128" y="2219"/>
                    </a:lnTo>
                    <a:lnTo>
                      <a:pt x="2113" y="2242"/>
                    </a:lnTo>
                    <a:lnTo>
                      <a:pt x="2105" y="2268"/>
                    </a:lnTo>
                    <a:lnTo>
                      <a:pt x="2101" y="2297"/>
                    </a:lnTo>
                    <a:lnTo>
                      <a:pt x="2101" y="2445"/>
                    </a:lnTo>
                    <a:lnTo>
                      <a:pt x="2035" y="2457"/>
                    </a:lnTo>
                    <a:lnTo>
                      <a:pt x="1971" y="2475"/>
                    </a:lnTo>
                    <a:lnTo>
                      <a:pt x="1908" y="2498"/>
                    </a:lnTo>
                    <a:lnTo>
                      <a:pt x="1848" y="2528"/>
                    </a:lnTo>
                    <a:lnTo>
                      <a:pt x="1792" y="2563"/>
                    </a:lnTo>
                    <a:lnTo>
                      <a:pt x="1741" y="2606"/>
                    </a:lnTo>
                    <a:lnTo>
                      <a:pt x="1698" y="2651"/>
                    </a:lnTo>
                    <a:lnTo>
                      <a:pt x="1660" y="2702"/>
                    </a:lnTo>
                    <a:lnTo>
                      <a:pt x="1630" y="2756"/>
                    </a:lnTo>
                    <a:lnTo>
                      <a:pt x="1612" y="2803"/>
                    </a:lnTo>
                    <a:lnTo>
                      <a:pt x="1600" y="2851"/>
                    </a:lnTo>
                    <a:lnTo>
                      <a:pt x="1592" y="2900"/>
                    </a:lnTo>
                    <a:lnTo>
                      <a:pt x="1591" y="2950"/>
                    </a:lnTo>
                    <a:lnTo>
                      <a:pt x="1594" y="3000"/>
                    </a:lnTo>
                    <a:lnTo>
                      <a:pt x="1600" y="3048"/>
                    </a:lnTo>
                    <a:lnTo>
                      <a:pt x="1614" y="3096"/>
                    </a:lnTo>
                    <a:lnTo>
                      <a:pt x="1632" y="3142"/>
                    </a:lnTo>
                    <a:lnTo>
                      <a:pt x="1655" y="3183"/>
                    </a:lnTo>
                    <a:lnTo>
                      <a:pt x="1683" y="3220"/>
                    </a:lnTo>
                    <a:lnTo>
                      <a:pt x="1715" y="3254"/>
                    </a:lnTo>
                    <a:lnTo>
                      <a:pt x="1751" y="3284"/>
                    </a:lnTo>
                    <a:lnTo>
                      <a:pt x="1802" y="3321"/>
                    </a:lnTo>
                    <a:lnTo>
                      <a:pt x="1858" y="3352"/>
                    </a:lnTo>
                    <a:lnTo>
                      <a:pt x="1918" y="3379"/>
                    </a:lnTo>
                    <a:lnTo>
                      <a:pt x="1977" y="3400"/>
                    </a:lnTo>
                    <a:lnTo>
                      <a:pt x="2040" y="3420"/>
                    </a:lnTo>
                    <a:lnTo>
                      <a:pt x="2101" y="3436"/>
                    </a:lnTo>
                    <a:lnTo>
                      <a:pt x="2101" y="3966"/>
                    </a:lnTo>
                    <a:lnTo>
                      <a:pt x="2055" y="3951"/>
                    </a:lnTo>
                    <a:lnTo>
                      <a:pt x="2010" y="3930"/>
                    </a:lnTo>
                    <a:lnTo>
                      <a:pt x="1969" y="3905"/>
                    </a:lnTo>
                    <a:lnTo>
                      <a:pt x="1931" y="3873"/>
                    </a:lnTo>
                    <a:lnTo>
                      <a:pt x="1898" y="3837"/>
                    </a:lnTo>
                    <a:lnTo>
                      <a:pt x="1872" y="3797"/>
                    </a:lnTo>
                    <a:lnTo>
                      <a:pt x="1852" y="3754"/>
                    </a:lnTo>
                    <a:lnTo>
                      <a:pt x="1843" y="3731"/>
                    </a:lnTo>
                    <a:lnTo>
                      <a:pt x="1837" y="3708"/>
                    </a:lnTo>
                    <a:lnTo>
                      <a:pt x="1824" y="3680"/>
                    </a:lnTo>
                    <a:lnTo>
                      <a:pt x="1805" y="3655"/>
                    </a:lnTo>
                    <a:lnTo>
                      <a:pt x="1781" y="3635"/>
                    </a:lnTo>
                    <a:lnTo>
                      <a:pt x="1753" y="3622"/>
                    </a:lnTo>
                    <a:lnTo>
                      <a:pt x="1723" y="3617"/>
                    </a:lnTo>
                    <a:lnTo>
                      <a:pt x="1690" y="3617"/>
                    </a:lnTo>
                    <a:lnTo>
                      <a:pt x="1660" y="3625"/>
                    </a:lnTo>
                    <a:lnTo>
                      <a:pt x="1634" y="3640"/>
                    </a:lnTo>
                    <a:lnTo>
                      <a:pt x="1610" y="3662"/>
                    </a:lnTo>
                    <a:lnTo>
                      <a:pt x="1592" y="3688"/>
                    </a:lnTo>
                    <a:lnTo>
                      <a:pt x="1582" y="3711"/>
                    </a:lnTo>
                    <a:lnTo>
                      <a:pt x="1577" y="3738"/>
                    </a:lnTo>
                    <a:lnTo>
                      <a:pt x="1577" y="3762"/>
                    </a:lnTo>
                    <a:lnTo>
                      <a:pt x="1581" y="3786"/>
                    </a:lnTo>
                    <a:lnTo>
                      <a:pt x="1587" y="3809"/>
                    </a:lnTo>
                    <a:lnTo>
                      <a:pt x="1604" y="3857"/>
                    </a:lnTo>
                    <a:lnTo>
                      <a:pt x="1632" y="3916"/>
                    </a:lnTo>
                    <a:lnTo>
                      <a:pt x="1665" y="3973"/>
                    </a:lnTo>
                    <a:lnTo>
                      <a:pt x="1705" y="4024"/>
                    </a:lnTo>
                    <a:lnTo>
                      <a:pt x="1751" y="4070"/>
                    </a:lnTo>
                    <a:lnTo>
                      <a:pt x="1801" y="4113"/>
                    </a:lnTo>
                    <a:lnTo>
                      <a:pt x="1853" y="4148"/>
                    </a:lnTo>
                    <a:lnTo>
                      <a:pt x="1911" y="4179"/>
                    </a:lnTo>
                    <a:lnTo>
                      <a:pt x="1971" y="4206"/>
                    </a:lnTo>
                    <a:lnTo>
                      <a:pt x="2032" y="4226"/>
                    </a:lnTo>
                    <a:lnTo>
                      <a:pt x="2101" y="4241"/>
                    </a:lnTo>
                    <a:lnTo>
                      <a:pt x="2101" y="4396"/>
                    </a:lnTo>
                    <a:lnTo>
                      <a:pt x="2105" y="4428"/>
                    </a:lnTo>
                    <a:lnTo>
                      <a:pt x="2115" y="4456"/>
                    </a:lnTo>
                    <a:lnTo>
                      <a:pt x="2131" y="4481"/>
                    </a:lnTo>
                    <a:lnTo>
                      <a:pt x="2153" y="4502"/>
                    </a:lnTo>
                    <a:lnTo>
                      <a:pt x="2179" y="4519"/>
                    </a:lnTo>
                    <a:lnTo>
                      <a:pt x="2209" y="4528"/>
                    </a:lnTo>
                    <a:lnTo>
                      <a:pt x="2239" y="4530"/>
                    </a:lnTo>
                    <a:lnTo>
                      <a:pt x="2270" y="4525"/>
                    </a:lnTo>
                    <a:lnTo>
                      <a:pt x="2298" y="4515"/>
                    </a:lnTo>
                    <a:lnTo>
                      <a:pt x="2323" y="4497"/>
                    </a:lnTo>
                    <a:lnTo>
                      <a:pt x="2343" y="4476"/>
                    </a:lnTo>
                    <a:lnTo>
                      <a:pt x="2356" y="4452"/>
                    </a:lnTo>
                    <a:lnTo>
                      <a:pt x="2366" y="4424"/>
                    </a:lnTo>
                    <a:lnTo>
                      <a:pt x="2369" y="4396"/>
                    </a:lnTo>
                    <a:lnTo>
                      <a:pt x="2369" y="4254"/>
                    </a:lnTo>
                    <a:lnTo>
                      <a:pt x="2435" y="4246"/>
                    </a:lnTo>
                    <a:lnTo>
                      <a:pt x="2503" y="4234"/>
                    </a:lnTo>
                    <a:lnTo>
                      <a:pt x="2568" y="4214"/>
                    </a:lnTo>
                    <a:lnTo>
                      <a:pt x="2630" y="4189"/>
                    </a:lnTo>
                    <a:lnTo>
                      <a:pt x="2690" y="4160"/>
                    </a:lnTo>
                    <a:lnTo>
                      <a:pt x="2746" y="4120"/>
                    </a:lnTo>
                    <a:lnTo>
                      <a:pt x="2794" y="4078"/>
                    </a:lnTo>
                    <a:lnTo>
                      <a:pt x="2837" y="4030"/>
                    </a:lnTo>
                    <a:lnTo>
                      <a:pt x="2872" y="3978"/>
                    </a:lnTo>
                    <a:lnTo>
                      <a:pt x="2900" y="3920"/>
                    </a:lnTo>
                    <a:lnTo>
                      <a:pt x="2920" y="3858"/>
                    </a:lnTo>
                    <a:lnTo>
                      <a:pt x="2931" y="3796"/>
                    </a:lnTo>
                    <a:lnTo>
                      <a:pt x="2935" y="3738"/>
                    </a:lnTo>
                    <a:lnTo>
                      <a:pt x="2930" y="3678"/>
                    </a:lnTo>
                    <a:lnTo>
                      <a:pt x="2920" y="3620"/>
                    </a:lnTo>
                    <a:lnTo>
                      <a:pt x="2902" y="3564"/>
                    </a:lnTo>
                    <a:lnTo>
                      <a:pt x="2877" y="3511"/>
                    </a:lnTo>
                    <a:lnTo>
                      <a:pt x="2878" y="3514"/>
                    </a:lnTo>
                    <a:lnTo>
                      <a:pt x="2882" y="3518"/>
                    </a:lnTo>
                    <a:lnTo>
                      <a:pt x="2883" y="3521"/>
                    </a:lnTo>
                    <a:lnTo>
                      <a:pt x="2885" y="3524"/>
                    </a:lnTo>
                    <a:lnTo>
                      <a:pt x="2887" y="3527"/>
                    </a:lnTo>
                    <a:lnTo>
                      <a:pt x="2887" y="3527"/>
                    </a:lnTo>
                    <a:lnTo>
                      <a:pt x="2887" y="3529"/>
                    </a:lnTo>
                    <a:lnTo>
                      <a:pt x="2887" y="3527"/>
                    </a:lnTo>
                    <a:lnTo>
                      <a:pt x="2885" y="3526"/>
                    </a:lnTo>
                    <a:lnTo>
                      <a:pt x="2883" y="3523"/>
                    </a:lnTo>
                    <a:lnTo>
                      <a:pt x="2880" y="3516"/>
                    </a:lnTo>
                    <a:lnTo>
                      <a:pt x="2877" y="3509"/>
                    </a:lnTo>
                    <a:lnTo>
                      <a:pt x="2872" y="3503"/>
                    </a:lnTo>
                    <a:lnTo>
                      <a:pt x="2869" y="3496"/>
                    </a:lnTo>
                    <a:lnTo>
                      <a:pt x="2867" y="3493"/>
                    </a:lnTo>
                    <a:lnTo>
                      <a:pt x="2865" y="3491"/>
                    </a:lnTo>
                    <a:lnTo>
                      <a:pt x="2865" y="3489"/>
                    </a:lnTo>
                    <a:lnTo>
                      <a:pt x="2865" y="3491"/>
                    </a:lnTo>
                    <a:lnTo>
                      <a:pt x="2867" y="3491"/>
                    </a:lnTo>
                    <a:lnTo>
                      <a:pt x="2869" y="3494"/>
                    </a:lnTo>
                    <a:lnTo>
                      <a:pt x="2870" y="3498"/>
                    </a:lnTo>
                    <a:lnTo>
                      <a:pt x="2872" y="3501"/>
                    </a:lnTo>
                    <a:lnTo>
                      <a:pt x="2874" y="3504"/>
                    </a:lnTo>
                    <a:lnTo>
                      <a:pt x="2877" y="3509"/>
                    </a:lnTo>
                    <a:lnTo>
                      <a:pt x="2847" y="3466"/>
                    </a:lnTo>
                    <a:lnTo>
                      <a:pt x="2814" y="3427"/>
                    </a:lnTo>
                    <a:lnTo>
                      <a:pt x="2776" y="3392"/>
                    </a:lnTo>
                    <a:lnTo>
                      <a:pt x="2735" y="3362"/>
                    </a:lnTo>
                    <a:lnTo>
                      <a:pt x="2692" y="3334"/>
                    </a:lnTo>
                    <a:lnTo>
                      <a:pt x="2645" y="3311"/>
                    </a:lnTo>
                    <a:lnTo>
                      <a:pt x="2597" y="3291"/>
                    </a:lnTo>
                    <a:lnTo>
                      <a:pt x="2523" y="3264"/>
                    </a:lnTo>
                    <a:lnTo>
                      <a:pt x="2445" y="3241"/>
                    </a:lnTo>
                    <a:lnTo>
                      <a:pt x="2369" y="3223"/>
                    </a:lnTo>
                    <a:lnTo>
                      <a:pt x="2369" y="2715"/>
                    </a:lnTo>
                    <a:lnTo>
                      <a:pt x="2417" y="2727"/>
                    </a:lnTo>
                    <a:lnTo>
                      <a:pt x="2465" y="2742"/>
                    </a:lnTo>
                    <a:lnTo>
                      <a:pt x="2510" y="2761"/>
                    </a:lnTo>
                    <a:lnTo>
                      <a:pt x="2553" y="2788"/>
                    </a:lnTo>
                    <a:lnTo>
                      <a:pt x="2587" y="2818"/>
                    </a:lnTo>
                    <a:lnTo>
                      <a:pt x="2616" y="2854"/>
                    </a:lnTo>
                    <a:lnTo>
                      <a:pt x="2627" y="2874"/>
                    </a:lnTo>
                    <a:lnTo>
                      <a:pt x="2637" y="2895"/>
                    </a:lnTo>
                    <a:lnTo>
                      <a:pt x="2645" y="2919"/>
                    </a:lnTo>
                    <a:lnTo>
                      <a:pt x="2652" y="2940"/>
                    </a:lnTo>
                    <a:lnTo>
                      <a:pt x="2667" y="2968"/>
                    </a:lnTo>
                    <a:lnTo>
                      <a:pt x="2687" y="2991"/>
                    </a:lnTo>
                    <a:lnTo>
                      <a:pt x="2711" y="3010"/>
                    </a:lnTo>
                    <a:lnTo>
                      <a:pt x="2740" y="3021"/>
                    </a:lnTo>
                    <a:lnTo>
                      <a:pt x="2771" y="3026"/>
                    </a:lnTo>
                    <a:lnTo>
                      <a:pt x="2802" y="3025"/>
                    </a:lnTo>
                    <a:lnTo>
                      <a:pt x="2832" y="3015"/>
                    </a:lnTo>
                    <a:lnTo>
                      <a:pt x="2859" y="2998"/>
                    </a:lnTo>
                    <a:lnTo>
                      <a:pt x="2880" y="2977"/>
                    </a:lnTo>
                    <a:lnTo>
                      <a:pt x="2898" y="2948"/>
                    </a:lnTo>
                    <a:lnTo>
                      <a:pt x="2907" y="2925"/>
                    </a:lnTo>
                    <a:lnTo>
                      <a:pt x="2910" y="2899"/>
                    </a:lnTo>
                    <a:lnTo>
                      <a:pt x="2908" y="2872"/>
                    </a:lnTo>
                    <a:lnTo>
                      <a:pt x="2903" y="2849"/>
                    </a:lnTo>
                    <a:lnTo>
                      <a:pt x="2897" y="2824"/>
                    </a:lnTo>
                    <a:lnTo>
                      <a:pt x="2877" y="2776"/>
                    </a:lnTo>
                    <a:lnTo>
                      <a:pt x="2849" y="2720"/>
                    </a:lnTo>
                    <a:lnTo>
                      <a:pt x="2812" y="2669"/>
                    </a:lnTo>
                    <a:lnTo>
                      <a:pt x="2771" y="2622"/>
                    </a:lnTo>
                    <a:lnTo>
                      <a:pt x="2721" y="2579"/>
                    </a:lnTo>
                    <a:lnTo>
                      <a:pt x="2667" y="2541"/>
                    </a:lnTo>
                    <a:lnTo>
                      <a:pt x="2609" y="2512"/>
                    </a:lnTo>
                    <a:lnTo>
                      <a:pt x="2548" y="2487"/>
                    </a:lnTo>
                    <a:lnTo>
                      <a:pt x="2485" y="2467"/>
                    </a:lnTo>
                    <a:lnTo>
                      <a:pt x="2421" y="2452"/>
                    </a:lnTo>
                    <a:lnTo>
                      <a:pt x="2369" y="2444"/>
                    </a:lnTo>
                    <a:lnTo>
                      <a:pt x="2369" y="2297"/>
                    </a:lnTo>
                    <a:lnTo>
                      <a:pt x="2366" y="2267"/>
                    </a:lnTo>
                    <a:lnTo>
                      <a:pt x="2354" y="2239"/>
                    </a:lnTo>
                    <a:lnTo>
                      <a:pt x="2338" y="2212"/>
                    </a:lnTo>
                    <a:lnTo>
                      <a:pt x="2316" y="2192"/>
                    </a:lnTo>
                    <a:lnTo>
                      <a:pt x="2292" y="2176"/>
                    </a:lnTo>
                    <a:lnTo>
                      <a:pt x="2262" y="2166"/>
                    </a:lnTo>
                    <a:lnTo>
                      <a:pt x="2230" y="2164"/>
                    </a:lnTo>
                    <a:close/>
                    <a:moveTo>
                      <a:pt x="1346" y="0"/>
                    </a:moveTo>
                    <a:lnTo>
                      <a:pt x="1389" y="2"/>
                    </a:lnTo>
                    <a:lnTo>
                      <a:pt x="1433" y="10"/>
                    </a:lnTo>
                    <a:lnTo>
                      <a:pt x="1480" y="23"/>
                    </a:lnTo>
                    <a:lnTo>
                      <a:pt x="1528" y="40"/>
                    </a:lnTo>
                    <a:lnTo>
                      <a:pt x="1577" y="58"/>
                    </a:lnTo>
                    <a:lnTo>
                      <a:pt x="1627" y="79"/>
                    </a:lnTo>
                    <a:lnTo>
                      <a:pt x="1680" y="103"/>
                    </a:lnTo>
                    <a:lnTo>
                      <a:pt x="1731" y="126"/>
                    </a:lnTo>
                    <a:lnTo>
                      <a:pt x="1784" y="147"/>
                    </a:lnTo>
                    <a:lnTo>
                      <a:pt x="1837" y="167"/>
                    </a:lnTo>
                    <a:lnTo>
                      <a:pt x="1891" y="185"/>
                    </a:lnTo>
                    <a:lnTo>
                      <a:pt x="1944" y="199"/>
                    </a:lnTo>
                    <a:lnTo>
                      <a:pt x="1999" y="207"/>
                    </a:lnTo>
                    <a:lnTo>
                      <a:pt x="2052" y="212"/>
                    </a:lnTo>
                    <a:lnTo>
                      <a:pt x="2106" y="208"/>
                    </a:lnTo>
                    <a:lnTo>
                      <a:pt x="2153" y="200"/>
                    </a:lnTo>
                    <a:lnTo>
                      <a:pt x="2206" y="189"/>
                    </a:lnTo>
                    <a:lnTo>
                      <a:pt x="2263" y="174"/>
                    </a:lnTo>
                    <a:lnTo>
                      <a:pt x="2323" y="157"/>
                    </a:lnTo>
                    <a:lnTo>
                      <a:pt x="2387" y="139"/>
                    </a:lnTo>
                    <a:lnTo>
                      <a:pt x="2452" y="121"/>
                    </a:lnTo>
                    <a:lnTo>
                      <a:pt x="2520" y="103"/>
                    </a:lnTo>
                    <a:lnTo>
                      <a:pt x="2587" y="83"/>
                    </a:lnTo>
                    <a:lnTo>
                      <a:pt x="2655" y="66"/>
                    </a:lnTo>
                    <a:lnTo>
                      <a:pt x="2721" y="50"/>
                    </a:lnTo>
                    <a:lnTo>
                      <a:pt x="2786" y="35"/>
                    </a:lnTo>
                    <a:lnTo>
                      <a:pt x="2849" y="25"/>
                    </a:lnTo>
                    <a:lnTo>
                      <a:pt x="2908" y="17"/>
                    </a:lnTo>
                    <a:lnTo>
                      <a:pt x="2964" y="13"/>
                    </a:lnTo>
                    <a:lnTo>
                      <a:pt x="3016" y="13"/>
                    </a:lnTo>
                    <a:lnTo>
                      <a:pt x="3060" y="18"/>
                    </a:lnTo>
                    <a:lnTo>
                      <a:pt x="3079" y="26"/>
                    </a:lnTo>
                    <a:lnTo>
                      <a:pt x="3093" y="43"/>
                    </a:lnTo>
                    <a:lnTo>
                      <a:pt x="3103" y="65"/>
                    </a:lnTo>
                    <a:lnTo>
                      <a:pt x="3110" y="93"/>
                    </a:lnTo>
                    <a:lnTo>
                      <a:pt x="3112" y="127"/>
                    </a:lnTo>
                    <a:lnTo>
                      <a:pt x="3108" y="167"/>
                    </a:lnTo>
                    <a:lnTo>
                      <a:pt x="3103" y="210"/>
                    </a:lnTo>
                    <a:lnTo>
                      <a:pt x="3093" y="260"/>
                    </a:lnTo>
                    <a:lnTo>
                      <a:pt x="3080" y="311"/>
                    </a:lnTo>
                    <a:lnTo>
                      <a:pt x="3062" y="366"/>
                    </a:lnTo>
                    <a:lnTo>
                      <a:pt x="3042" y="424"/>
                    </a:lnTo>
                    <a:lnTo>
                      <a:pt x="3019" y="485"/>
                    </a:lnTo>
                    <a:lnTo>
                      <a:pt x="2993" y="546"/>
                    </a:lnTo>
                    <a:lnTo>
                      <a:pt x="2963" y="609"/>
                    </a:lnTo>
                    <a:lnTo>
                      <a:pt x="2931" y="672"/>
                    </a:lnTo>
                    <a:lnTo>
                      <a:pt x="2897" y="736"/>
                    </a:lnTo>
                    <a:lnTo>
                      <a:pt x="2860" y="799"/>
                    </a:lnTo>
                    <a:lnTo>
                      <a:pt x="2821" y="860"/>
                    </a:lnTo>
                    <a:lnTo>
                      <a:pt x="2778" y="922"/>
                    </a:lnTo>
                    <a:lnTo>
                      <a:pt x="2735" y="979"/>
                    </a:lnTo>
                    <a:lnTo>
                      <a:pt x="2688" y="1036"/>
                    </a:lnTo>
                    <a:lnTo>
                      <a:pt x="2640" y="1089"/>
                    </a:lnTo>
                    <a:lnTo>
                      <a:pt x="2591" y="1138"/>
                    </a:lnTo>
                    <a:lnTo>
                      <a:pt x="2540" y="1185"/>
                    </a:lnTo>
                    <a:lnTo>
                      <a:pt x="2606" y="1214"/>
                    </a:lnTo>
                    <a:lnTo>
                      <a:pt x="2673" y="1246"/>
                    </a:lnTo>
                    <a:lnTo>
                      <a:pt x="2741" y="1284"/>
                    </a:lnTo>
                    <a:lnTo>
                      <a:pt x="2809" y="1324"/>
                    </a:lnTo>
                    <a:lnTo>
                      <a:pt x="2878" y="1367"/>
                    </a:lnTo>
                    <a:lnTo>
                      <a:pt x="2946" y="1413"/>
                    </a:lnTo>
                    <a:lnTo>
                      <a:pt x="3016" y="1463"/>
                    </a:lnTo>
                    <a:lnTo>
                      <a:pt x="3084" y="1516"/>
                    </a:lnTo>
                    <a:lnTo>
                      <a:pt x="3153" y="1572"/>
                    </a:lnTo>
                    <a:lnTo>
                      <a:pt x="3221" y="1631"/>
                    </a:lnTo>
                    <a:lnTo>
                      <a:pt x="3289" y="1693"/>
                    </a:lnTo>
                    <a:lnTo>
                      <a:pt x="3356" y="1755"/>
                    </a:lnTo>
                    <a:lnTo>
                      <a:pt x="3422" y="1822"/>
                    </a:lnTo>
                    <a:lnTo>
                      <a:pt x="3489" y="1891"/>
                    </a:lnTo>
                    <a:lnTo>
                      <a:pt x="3553" y="1961"/>
                    </a:lnTo>
                    <a:lnTo>
                      <a:pt x="3618" y="2033"/>
                    </a:lnTo>
                    <a:lnTo>
                      <a:pt x="3680" y="2108"/>
                    </a:lnTo>
                    <a:lnTo>
                      <a:pt x="3742" y="2184"/>
                    </a:lnTo>
                    <a:lnTo>
                      <a:pt x="3803" y="2262"/>
                    </a:lnTo>
                    <a:lnTo>
                      <a:pt x="3861" y="2341"/>
                    </a:lnTo>
                    <a:lnTo>
                      <a:pt x="3917" y="2422"/>
                    </a:lnTo>
                    <a:lnTo>
                      <a:pt x="3973" y="2505"/>
                    </a:lnTo>
                    <a:lnTo>
                      <a:pt x="4026" y="2588"/>
                    </a:lnTo>
                    <a:lnTo>
                      <a:pt x="4077" y="2672"/>
                    </a:lnTo>
                    <a:lnTo>
                      <a:pt x="4125" y="2756"/>
                    </a:lnTo>
                    <a:lnTo>
                      <a:pt x="4171" y="2843"/>
                    </a:lnTo>
                    <a:lnTo>
                      <a:pt x="4216" y="2929"/>
                    </a:lnTo>
                    <a:lnTo>
                      <a:pt x="4257" y="3016"/>
                    </a:lnTo>
                    <a:lnTo>
                      <a:pt x="4297" y="3102"/>
                    </a:lnTo>
                    <a:lnTo>
                      <a:pt x="4333" y="3190"/>
                    </a:lnTo>
                    <a:lnTo>
                      <a:pt x="4367" y="3278"/>
                    </a:lnTo>
                    <a:lnTo>
                      <a:pt x="4396" y="3365"/>
                    </a:lnTo>
                    <a:lnTo>
                      <a:pt x="4423" y="3453"/>
                    </a:lnTo>
                    <a:lnTo>
                      <a:pt x="4446" y="3541"/>
                    </a:lnTo>
                    <a:lnTo>
                      <a:pt x="4467" y="3627"/>
                    </a:lnTo>
                    <a:lnTo>
                      <a:pt x="4484" y="3713"/>
                    </a:lnTo>
                    <a:lnTo>
                      <a:pt x="4495" y="3799"/>
                    </a:lnTo>
                    <a:lnTo>
                      <a:pt x="4505" y="3883"/>
                    </a:lnTo>
                    <a:lnTo>
                      <a:pt x="4510" y="3968"/>
                    </a:lnTo>
                    <a:lnTo>
                      <a:pt x="4510" y="4050"/>
                    </a:lnTo>
                    <a:lnTo>
                      <a:pt x="4509" y="4133"/>
                    </a:lnTo>
                    <a:lnTo>
                      <a:pt x="4500" y="4212"/>
                    </a:lnTo>
                    <a:lnTo>
                      <a:pt x="4489" y="4292"/>
                    </a:lnTo>
                    <a:lnTo>
                      <a:pt x="4472" y="4370"/>
                    </a:lnTo>
                    <a:lnTo>
                      <a:pt x="4451" y="4446"/>
                    </a:lnTo>
                    <a:lnTo>
                      <a:pt x="4424" y="4520"/>
                    </a:lnTo>
                    <a:lnTo>
                      <a:pt x="4393" y="4591"/>
                    </a:lnTo>
                    <a:lnTo>
                      <a:pt x="4357" y="4663"/>
                    </a:lnTo>
                    <a:lnTo>
                      <a:pt x="4315" y="4730"/>
                    </a:lnTo>
                    <a:lnTo>
                      <a:pt x="4269" y="4797"/>
                    </a:lnTo>
                    <a:lnTo>
                      <a:pt x="4216" y="4859"/>
                    </a:lnTo>
                    <a:lnTo>
                      <a:pt x="4158" y="4921"/>
                    </a:lnTo>
                    <a:lnTo>
                      <a:pt x="4095" y="4979"/>
                    </a:lnTo>
                    <a:lnTo>
                      <a:pt x="4026" y="5033"/>
                    </a:lnTo>
                    <a:lnTo>
                      <a:pt x="3950" y="5086"/>
                    </a:lnTo>
                    <a:lnTo>
                      <a:pt x="3869" y="5136"/>
                    </a:lnTo>
                    <a:lnTo>
                      <a:pt x="3781" y="5182"/>
                    </a:lnTo>
                    <a:lnTo>
                      <a:pt x="3687" y="5225"/>
                    </a:lnTo>
                    <a:lnTo>
                      <a:pt x="3586" y="5263"/>
                    </a:lnTo>
                    <a:lnTo>
                      <a:pt x="3480" y="5300"/>
                    </a:lnTo>
                    <a:lnTo>
                      <a:pt x="3366" y="5333"/>
                    </a:lnTo>
                    <a:lnTo>
                      <a:pt x="3246" y="5361"/>
                    </a:lnTo>
                    <a:lnTo>
                      <a:pt x="3117" y="5386"/>
                    </a:lnTo>
                    <a:lnTo>
                      <a:pt x="2983" y="5405"/>
                    </a:lnTo>
                    <a:lnTo>
                      <a:pt x="2840" y="5422"/>
                    </a:lnTo>
                    <a:lnTo>
                      <a:pt x="2692" y="5434"/>
                    </a:lnTo>
                    <a:lnTo>
                      <a:pt x="2535" y="5442"/>
                    </a:lnTo>
                    <a:lnTo>
                      <a:pt x="2369" y="5443"/>
                    </a:lnTo>
                    <a:lnTo>
                      <a:pt x="2197" y="5442"/>
                    </a:lnTo>
                    <a:lnTo>
                      <a:pt x="2017" y="5435"/>
                    </a:lnTo>
                    <a:lnTo>
                      <a:pt x="1829" y="5424"/>
                    </a:lnTo>
                    <a:lnTo>
                      <a:pt x="1673" y="5410"/>
                    </a:lnTo>
                    <a:lnTo>
                      <a:pt x="1526" y="5392"/>
                    </a:lnTo>
                    <a:lnTo>
                      <a:pt x="1387" y="5369"/>
                    </a:lnTo>
                    <a:lnTo>
                      <a:pt x="1255" y="5341"/>
                    </a:lnTo>
                    <a:lnTo>
                      <a:pt x="1131" y="5309"/>
                    </a:lnTo>
                    <a:lnTo>
                      <a:pt x="1015" y="5273"/>
                    </a:lnTo>
                    <a:lnTo>
                      <a:pt x="904" y="5233"/>
                    </a:lnTo>
                    <a:lnTo>
                      <a:pt x="802" y="5190"/>
                    </a:lnTo>
                    <a:lnTo>
                      <a:pt x="706" y="5142"/>
                    </a:lnTo>
                    <a:lnTo>
                      <a:pt x="618" y="5093"/>
                    </a:lnTo>
                    <a:lnTo>
                      <a:pt x="536" y="5038"/>
                    </a:lnTo>
                    <a:lnTo>
                      <a:pt x="460" y="4982"/>
                    </a:lnTo>
                    <a:lnTo>
                      <a:pt x="390" y="4921"/>
                    </a:lnTo>
                    <a:lnTo>
                      <a:pt x="327" y="4858"/>
                    </a:lnTo>
                    <a:lnTo>
                      <a:pt x="269" y="4792"/>
                    </a:lnTo>
                    <a:lnTo>
                      <a:pt x="218" y="4724"/>
                    </a:lnTo>
                    <a:lnTo>
                      <a:pt x="174" y="4653"/>
                    </a:lnTo>
                    <a:lnTo>
                      <a:pt x="134" y="4578"/>
                    </a:lnTo>
                    <a:lnTo>
                      <a:pt x="99" y="4504"/>
                    </a:lnTo>
                    <a:lnTo>
                      <a:pt x="69" y="4426"/>
                    </a:lnTo>
                    <a:lnTo>
                      <a:pt x="46" y="4345"/>
                    </a:lnTo>
                    <a:lnTo>
                      <a:pt x="26" y="4264"/>
                    </a:lnTo>
                    <a:lnTo>
                      <a:pt x="13" y="4181"/>
                    </a:lnTo>
                    <a:lnTo>
                      <a:pt x="5" y="4097"/>
                    </a:lnTo>
                    <a:lnTo>
                      <a:pt x="0" y="4011"/>
                    </a:lnTo>
                    <a:lnTo>
                      <a:pt x="0" y="3925"/>
                    </a:lnTo>
                    <a:lnTo>
                      <a:pt x="3" y="3835"/>
                    </a:lnTo>
                    <a:lnTo>
                      <a:pt x="13" y="3748"/>
                    </a:lnTo>
                    <a:lnTo>
                      <a:pt x="25" y="3657"/>
                    </a:lnTo>
                    <a:lnTo>
                      <a:pt x="41" y="3567"/>
                    </a:lnTo>
                    <a:lnTo>
                      <a:pt x="61" y="3476"/>
                    </a:lnTo>
                    <a:lnTo>
                      <a:pt x="86" y="3385"/>
                    </a:lnTo>
                    <a:lnTo>
                      <a:pt x="112" y="3294"/>
                    </a:lnTo>
                    <a:lnTo>
                      <a:pt x="144" y="3203"/>
                    </a:lnTo>
                    <a:lnTo>
                      <a:pt x="177" y="3111"/>
                    </a:lnTo>
                    <a:lnTo>
                      <a:pt x="215" y="3020"/>
                    </a:lnTo>
                    <a:lnTo>
                      <a:pt x="255" y="2930"/>
                    </a:lnTo>
                    <a:lnTo>
                      <a:pt x="296" y="2839"/>
                    </a:lnTo>
                    <a:lnTo>
                      <a:pt x="341" y="2750"/>
                    </a:lnTo>
                    <a:lnTo>
                      <a:pt x="389" y="2662"/>
                    </a:lnTo>
                    <a:lnTo>
                      <a:pt x="438" y="2574"/>
                    </a:lnTo>
                    <a:lnTo>
                      <a:pt x="491" y="2487"/>
                    </a:lnTo>
                    <a:lnTo>
                      <a:pt x="546" y="2402"/>
                    </a:lnTo>
                    <a:lnTo>
                      <a:pt x="600" y="2318"/>
                    </a:lnTo>
                    <a:lnTo>
                      <a:pt x="658" y="2237"/>
                    </a:lnTo>
                    <a:lnTo>
                      <a:pt x="718" y="2156"/>
                    </a:lnTo>
                    <a:lnTo>
                      <a:pt x="779" y="2076"/>
                    </a:lnTo>
                    <a:lnTo>
                      <a:pt x="840" y="2000"/>
                    </a:lnTo>
                    <a:lnTo>
                      <a:pt x="904" y="1926"/>
                    </a:lnTo>
                    <a:lnTo>
                      <a:pt x="969" y="1853"/>
                    </a:lnTo>
                    <a:lnTo>
                      <a:pt x="1033" y="1784"/>
                    </a:lnTo>
                    <a:lnTo>
                      <a:pt x="1099" y="1716"/>
                    </a:lnTo>
                    <a:lnTo>
                      <a:pt x="1166" y="1651"/>
                    </a:lnTo>
                    <a:lnTo>
                      <a:pt x="1232" y="1588"/>
                    </a:lnTo>
                    <a:lnTo>
                      <a:pt x="1300" y="1530"/>
                    </a:lnTo>
                    <a:lnTo>
                      <a:pt x="1367" y="1474"/>
                    </a:lnTo>
                    <a:lnTo>
                      <a:pt x="1435" y="1421"/>
                    </a:lnTo>
                    <a:lnTo>
                      <a:pt x="1501" y="1373"/>
                    </a:lnTo>
                    <a:lnTo>
                      <a:pt x="1569" y="1327"/>
                    </a:lnTo>
                    <a:lnTo>
                      <a:pt x="1635" y="1286"/>
                    </a:lnTo>
                    <a:lnTo>
                      <a:pt x="1701" y="1248"/>
                    </a:lnTo>
                    <a:lnTo>
                      <a:pt x="1766" y="1214"/>
                    </a:lnTo>
                    <a:lnTo>
                      <a:pt x="1703" y="1170"/>
                    </a:lnTo>
                    <a:lnTo>
                      <a:pt x="1642" y="1122"/>
                    </a:lnTo>
                    <a:lnTo>
                      <a:pt x="1584" y="1069"/>
                    </a:lnTo>
                    <a:lnTo>
                      <a:pt x="1529" y="1013"/>
                    </a:lnTo>
                    <a:lnTo>
                      <a:pt x="1476" y="953"/>
                    </a:lnTo>
                    <a:lnTo>
                      <a:pt x="1427" y="892"/>
                    </a:lnTo>
                    <a:lnTo>
                      <a:pt x="1382" y="829"/>
                    </a:lnTo>
                    <a:lnTo>
                      <a:pt x="1339" y="764"/>
                    </a:lnTo>
                    <a:lnTo>
                      <a:pt x="1301" y="698"/>
                    </a:lnTo>
                    <a:lnTo>
                      <a:pt x="1266" y="634"/>
                    </a:lnTo>
                    <a:lnTo>
                      <a:pt x="1235" y="569"/>
                    </a:lnTo>
                    <a:lnTo>
                      <a:pt x="1209" y="505"/>
                    </a:lnTo>
                    <a:lnTo>
                      <a:pt x="1187" y="443"/>
                    </a:lnTo>
                    <a:lnTo>
                      <a:pt x="1171" y="382"/>
                    </a:lnTo>
                    <a:lnTo>
                      <a:pt x="1157" y="326"/>
                    </a:lnTo>
                    <a:lnTo>
                      <a:pt x="1151" y="271"/>
                    </a:lnTo>
                    <a:lnTo>
                      <a:pt x="1149" y="222"/>
                    </a:lnTo>
                    <a:lnTo>
                      <a:pt x="1152" y="175"/>
                    </a:lnTo>
                    <a:lnTo>
                      <a:pt x="1161" y="134"/>
                    </a:lnTo>
                    <a:lnTo>
                      <a:pt x="1176" y="99"/>
                    </a:lnTo>
                    <a:lnTo>
                      <a:pt x="1197" y="69"/>
                    </a:lnTo>
                    <a:lnTo>
                      <a:pt x="1230" y="38"/>
                    </a:lnTo>
                    <a:lnTo>
                      <a:pt x="1266" y="18"/>
                    </a:lnTo>
                    <a:lnTo>
                      <a:pt x="1306" y="5"/>
                    </a:lnTo>
                    <a:lnTo>
                      <a:pt x="13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2" name="Freeform 1141">
                <a:extLst>
                  <a:ext uri="{FF2B5EF4-FFF2-40B4-BE49-F238E27FC236}">
                    <a16:creationId xmlns:a16="http://schemas.microsoft.com/office/drawing/2014/main" id="{B407020B-A47F-4310-ADDF-ABDB9FB004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1" y="2718"/>
                <a:ext cx="0" cy="1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2 h 3"/>
                  <a:gd name="T4" fmla="*/ 0 w 2"/>
                  <a:gd name="T5" fmla="*/ 3 h 3"/>
                  <a:gd name="T6" fmla="*/ 2 w 2"/>
                  <a:gd name="T7" fmla="*/ 2 h 3"/>
                  <a:gd name="T8" fmla="*/ 2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3" name="组合 92">
            <a:extLst>
              <a:ext uri="{FF2B5EF4-FFF2-40B4-BE49-F238E27FC236}">
                <a16:creationId xmlns:a16="http://schemas.microsoft.com/office/drawing/2014/main" id="{56E6337B-95FC-44B2-B768-A5834095D48C}"/>
              </a:ext>
            </a:extLst>
          </p:cNvPr>
          <p:cNvGrpSpPr/>
          <p:nvPr/>
        </p:nvGrpSpPr>
        <p:grpSpPr>
          <a:xfrm>
            <a:off x="7802125" y="5233230"/>
            <a:ext cx="1051514" cy="1051514"/>
            <a:chOff x="7802125" y="5042618"/>
            <a:chExt cx="1051514" cy="1051514"/>
          </a:xfrm>
        </p:grpSpPr>
        <p:sp>
          <p:nvSpPr>
            <p:cNvPr id="94" name="Rectangle: Rounded Corners 66">
              <a:extLst>
                <a:ext uri="{FF2B5EF4-FFF2-40B4-BE49-F238E27FC236}">
                  <a16:creationId xmlns:a16="http://schemas.microsoft.com/office/drawing/2014/main" id="{38996FEB-73AB-45C8-9710-108F027D6AED}"/>
                </a:ext>
              </a:extLst>
            </p:cNvPr>
            <p:cNvSpPr/>
            <p:nvPr/>
          </p:nvSpPr>
          <p:spPr>
            <a:xfrm>
              <a:off x="7802125" y="5042618"/>
              <a:ext cx="1051514" cy="1051514"/>
            </a:xfrm>
            <a:prstGeom prst="roundRect">
              <a:avLst/>
            </a:prstGeom>
            <a:solidFill>
              <a:srgbClr val="F7965C">
                <a:alpha val="50000"/>
              </a:srgbClr>
            </a:solidFill>
            <a:ln w="57150" cap="flat" cmpd="sng" algn="ctr">
              <a:noFill/>
              <a:prstDash val="solid"/>
              <a:miter lim="800000"/>
            </a:ln>
            <a:effectLst>
              <a:outerShdw blurRad="9652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5" name="Freeform 116">
              <a:extLst>
                <a:ext uri="{FF2B5EF4-FFF2-40B4-BE49-F238E27FC236}">
                  <a16:creationId xmlns:a16="http://schemas.microsoft.com/office/drawing/2014/main" id="{3C3D34A1-E81E-40F6-BFF3-72E8A7FE3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2076" y="5415231"/>
              <a:ext cx="411353" cy="362236"/>
            </a:xfrm>
            <a:custGeom>
              <a:avLst/>
              <a:gdLst>
                <a:gd name="T0" fmla="*/ 1272 w 4019"/>
                <a:gd name="T1" fmla="*/ 446 h 3537"/>
                <a:gd name="T2" fmla="*/ 1751 w 4019"/>
                <a:gd name="T3" fmla="*/ 406 h 3537"/>
                <a:gd name="T4" fmla="*/ 2093 w 4019"/>
                <a:gd name="T5" fmla="*/ 479 h 3537"/>
                <a:gd name="T6" fmla="*/ 3354 w 4019"/>
                <a:gd name="T7" fmla="*/ 581 h 3537"/>
                <a:gd name="T8" fmla="*/ 2479 w 4019"/>
                <a:gd name="T9" fmla="*/ 669 h 3537"/>
                <a:gd name="T10" fmla="*/ 2779 w 4019"/>
                <a:gd name="T11" fmla="*/ 926 h 3537"/>
                <a:gd name="T12" fmla="*/ 2804 w 4019"/>
                <a:gd name="T13" fmla="*/ 1139 h 3537"/>
                <a:gd name="T14" fmla="*/ 2880 w 4019"/>
                <a:gd name="T15" fmla="*/ 1500 h 3537"/>
                <a:gd name="T16" fmla="*/ 2790 w 4019"/>
                <a:gd name="T17" fmla="*/ 1682 h 3537"/>
                <a:gd name="T18" fmla="*/ 2596 w 4019"/>
                <a:gd name="T19" fmla="*/ 1670 h 3537"/>
                <a:gd name="T20" fmla="*/ 2377 w 4019"/>
                <a:gd name="T21" fmla="*/ 1368 h 3537"/>
                <a:gd name="T22" fmla="*/ 2268 w 4019"/>
                <a:gd name="T23" fmla="*/ 1148 h 3537"/>
                <a:gd name="T24" fmla="*/ 451 w 4019"/>
                <a:gd name="T25" fmla="*/ 2201 h 3537"/>
                <a:gd name="T26" fmla="*/ 398 w 4019"/>
                <a:gd name="T27" fmla="*/ 2402 h 3537"/>
                <a:gd name="T28" fmla="*/ 587 w 4019"/>
                <a:gd name="T29" fmla="*/ 2487 h 3537"/>
                <a:gd name="T30" fmla="*/ 1638 w 4019"/>
                <a:gd name="T31" fmla="*/ 1780 h 3537"/>
                <a:gd name="T32" fmla="*/ 1735 w 4019"/>
                <a:gd name="T33" fmla="*/ 1880 h 3537"/>
                <a:gd name="T34" fmla="*/ 771 w 4019"/>
                <a:gd name="T35" fmla="*/ 2603 h 3537"/>
                <a:gd name="T36" fmla="*/ 856 w 4019"/>
                <a:gd name="T37" fmla="*/ 2784 h 3537"/>
                <a:gd name="T38" fmla="*/ 1072 w 4019"/>
                <a:gd name="T39" fmla="*/ 2750 h 3537"/>
                <a:gd name="T40" fmla="*/ 1902 w 4019"/>
                <a:gd name="T41" fmla="*/ 2166 h 3537"/>
                <a:gd name="T42" fmla="*/ 1971 w 4019"/>
                <a:gd name="T43" fmla="*/ 2283 h 3537"/>
                <a:gd name="T44" fmla="*/ 1135 w 4019"/>
                <a:gd name="T45" fmla="*/ 2963 h 3537"/>
                <a:gd name="T46" fmla="*/ 1246 w 4019"/>
                <a:gd name="T47" fmla="*/ 3128 h 3537"/>
                <a:gd name="T48" fmla="*/ 2053 w 4019"/>
                <a:gd name="T49" fmla="*/ 2639 h 3537"/>
                <a:gd name="T50" fmla="*/ 2148 w 4019"/>
                <a:gd name="T51" fmla="*/ 2739 h 3537"/>
                <a:gd name="T52" fmla="*/ 1674 w 4019"/>
                <a:gd name="T53" fmla="*/ 3155 h 3537"/>
                <a:gd name="T54" fmla="*/ 1772 w 4019"/>
                <a:gd name="T55" fmla="*/ 3291 h 3537"/>
                <a:gd name="T56" fmla="*/ 1919 w 4019"/>
                <a:gd name="T57" fmla="*/ 3150 h 3537"/>
                <a:gd name="T58" fmla="*/ 2148 w 4019"/>
                <a:gd name="T59" fmla="*/ 3039 h 3537"/>
                <a:gd name="T60" fmla="*/ 2317 w 4019"/>
                <a:gd name="T61" fmla="*/ 2787 h 3537"/>
                <a:gd name="T62" fmla="*/ 2581 w 4019"/>
                <a:gd name="T63" fmla="*/ 2755 h 3537"/>
                <a:gd name="T64" fmla="*/ 2679 w 4019"/>
                <a:gd name="T65" fmla="*/ 2524 h 3537"/>
                <a:gd name="T66" fmla="*/ 2944 w 4019"/>
                <a:gd name="T67" fmla="*/ 2527 h 3537"/>
                <a:gd name="T68" fmla="*/ 2913 w 4019"/>
                <a:gd name="T69" fmla="*/ 2297 h 3537"/>
                <a:gd name="T70" fmla="*/ 3143 w 4019"/>
                <a:gd name="T71" fmla="*/ 2130 h 3537"/>
                <a:gd name="T72" fmla="*/ 3680 w 4019"/>
                <a:gd name="T73" fmla="*/ 1780 h 3537"/>
                <a:gd name="T74" fmla="*/ 3768 w 4019"/>
                <a:gd name="T75" fmla="*/ 1921 h 3537"/>
                <a:gd name="T76" fmla="*/ 3566 w 4019"/>
                <a:gd name="T77" fmla="*/ 2638 h 3537"/>
                <a:gd name="T78" fmla="*/ 3395 w 4019"/>
                <a:gd name="T79" fmla="*/ 2870 h 3537"/>
                <a:gd name="T80" fmla="*/ 3170 w 4019"/>
                <a:gd name="T81" fmla="*/ 2849 h 3537"/>
                <a:gd name="T82" fmla="*/ 3084 w 4019"/>
                <a:gd name="T83" fmla="*/ 3105 h 3537"/>
                <a:gd name="T84" fmla="*/ 2837 w 4019"/>
                <a:gd name="T85" fmla="*/ 3119 h 3537"/>
                <a:gd name="T86" fmla="*/ 2754 w 4019"/>
                <a:gd name="T87" fmla="*/ 3259 h 3537"/>
                <a:gd name="T88" fmla="*/ 2512 w 4019"/>
                <a:gd name="T89" fmla="*/ 3356 h 3537"/>
                <a:gd name="T90" fmla="*/ 2378 w 4019"/>
                <a:gd name="T91" fmla="*/ 3315 h 3537"/>
                <a:gd name="T92" fmla="*/ 2229 w 4019"/>
                <a:gd name="T93" fmla="*/ 3529 h 3537"/>
                <a:gd name="T94" fmla="*/ 1994 w 4019"/>
                <a:gd name="T95" fmla="*/ 3449 h 3537"/>
                <a:gd name="T96" fmla="*/ 1748 w 4019"/>
                <a:gd name="T97" fmla="*/ 3447 h 3537"/>
                <a:gd name="T98" fmla="*/ 1525 w 4019"/>
                <a:gd name="T99" fmla="*/ 3246 h 3537"/>
                <a:gd name="T100" fmla="*/ 1264 w 4019"/>
                <a:gd name="T101" fmla="*/ 3295 h 3537"/>
                <a:gd name="T102" fmla="*/ 1014 w 4019"/>
                <a:gd name="T103" fmla="*/ 3128 h 3537"/>
                <a:gd name="T104" fmla="*/ 869 w 4019"/>
                <a:gd name="T105" fmla="*/ 2944 h 3537"/>
                <a:gd name="T106" fmla="*/ 629 w 4019"/>
                <a:gd name="T107" fmla="*/ 2759 h 3537"/>
                <a:gd name="T108" fmla="*/ 446 w 4019"/>
                <a:gd name="T109" fmla="*/ 2635 h 3537"/>
                <a:gd name="T110" fmla="*/ 230 w 4019"/>
                <a:gd name="T111" fmla="*/ 2403 h 3537"/>
                <a:gd name="T112" fmla="*/ 323 w 4019"/>
                <a:gd name="T113" fmla="*/ 2101 h 3537"/>
                <a:gd name="T114" fmla="*/ 150 w 4019"/>
                <a:gd name="T115" fmla="*/ 1733 h 3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19" h="3537">
                  <a:moveTo>
                    <a:pt x="0" y="0"/>
                  </a:moveTo>
                  <a:lnTo>
                    <a:pt x="899" y="412"/>
                  </a:lnTo>
                  <a:lnTo>
                    <a:pt x="959" y="436"/>
                  </a:lnTo>
                  <a:lnTo>
                    <a:pt x="1020" y="452"/>
                  </a:lnTo>
                  <a:lnTo>
                    <a:pt x="1083" y="462"/>
                  </a:lnTo>
                  <a:lnTo>
                    <a:pt x="1146" y="463"/>
                  </a:lnTo>
                  <a:lnTo>
                    <a:pt x="1210" y="458"/>
                  </a:lnTo>
                  <a:lnTo>
                    <a:pt x="1272" y="446"/>
                  </a:lnTo>
                  <a:lnTo>
                    <a:pt x="1318" y="434"/>
                  </a:lnTo>
                  <a:lnTo>
                    <a:pt x="1369" y="423"/>
                  </a:lnTo>
                  <a:lnTo>
                    <a:pt x="1424" y="414"/>
                  </a:lnTo>
                  <a:lnTo>
                    <a:pt x="1481" y="407"/>
                  </a:lnTo>
                  <a:lnTo>
                    <a:pt x="1543" y="403"/>
                  </a:lnTo>
                  <a:lnTo>
                    <a:pt x="1609" y="401"/>
                  </a:lnTo>
                  <a:lnTo>
                    <a:pt x="1677" y="402"/>
                  </a:lnTo>
                  <a:lnTo>
                    <a:pt x="1751" y="406"/>
                  </a:lnTo>
                  <a:lnTo>
                    <a:pt x="1826" y="414"/>
                  </a:lnTo>
                  <a:lnTo>
                    <a:pt x="1906" y="427"/>
                  </a:lnTo>
                  <a:lnTo>
                    <a:pt x="1989" y="444"/>
                  </a:lnTo>
                  <a:lnTo>
                    <a:pt x="2000" y="447"/>
                  </a:lnTo>
                  <a:lnTo>
                    <a:pt x="2017" y="453"/>
                  </a:lnTo>
                  <a:lnTo>
                    <a:pt x="2039" y="459"/>
                  </a:lnTo>
                  <a:lnTo>
                    <a:pt x="2065" y="468"/>
                  </a:lnTo>
                  <a:lnTo>
                    <a:pt x="2093" y="479"/>
                  </a:lnTo>
                  <a:lnTo>
                    <a:pt x="3084" y="490"/>
                  </a:lnTo>
                  <a:lnTo>
                    <a:pt x="3133" y="487"/>
                  </a:lnTo>
                  <a:lnTo>
                    <a:pt x="3181" y="478"/>
                  </a:lnTo>
                  <a:lnTo>
                    <a:pt x="3227" y="462"/>
                  </a:lnTo>
                  <a:lnTo>
                    <a:pt x="3271" y="440"/>
                  </a:lnTo>
                  <a:lnTo>
                    <a:pt x="4019" y="4"/>
                  </a:lnTo>
                  <a:lnTo>
                    <a:pt x="4019" y="188"/>
                  </a:lnTo>
                  <a:lnTo>
                    <a:pt x="3354" y="581"/>
                  </a:lnTo>
                  <a:lnTo>
                    <a:pt x="3311" y="604"/>
                  </a:lnTo>
                  <a:lnTo>
                    <a:pt x="3266" y="623"/>
                  </a:lnTo>
                  <a:lnTo>
                    <a:pt x="3218" y="635"/>
                  </a:lnTo>
                  <a:lnTo>
                    <a:pt x="3171" y="642"/>
                  </a:lnTo>
                  <a:lnTo>
                    <a:pt x="3122" y="645"/>
                  </a:lnTo>
                  <a:lnTo>
                    <a:pt x="2954" y="648"/>
                  </a:lnTo>
                  <a:lnTo>
                    <a:pt x="2425" y="640"/>
                  </a:lnTo>
                  <a:lnTo>
                    <a:pt x="2479" y="669"/>
                  </a:lnTo>
                  <a:lnTo>
                    <a:pt x="2530" y="698"/>
                  </a:lnTo>
                  <a:lnTo>
                    <a:pt x="2579" y="730"/>
                  </a:lnTo>
                  <a:lnTo>
                    <a:pt x="2624" y="761"/>
                  </a:lnTo>
                  <a:lnTo>
                    <a:pt x="2665" y="793"/>
                  </a:lnTo>
                  <a:lnTo>
                    <a:pt x="2703" y="826"/>
                  </a:lnTo>
                  <a:lnTo>
                    <a:pt x="2734" y="859"/>
                  </a:lnTo>
                  <a:lnTo>
                    <a:pt x="2759" y="893"/>
                  </a:lnTo>
                  <a:lnTo>
                    <a:pt x="2779" y="926"/>
                  </a:lnTo>
                  <a:lnTo>
                    <a:pt x="2779" y="930"/>
                  </a:lnTo>
                  <a:lnTo>
                    <a:pt x="2780" y="942"/>
                  </a:lnTo>
                  <a:lnTo>
                    <a:pt x="2782" y="961"/>
                  </a:lnTo>
                  <a:lnTo>
                    <a:pt x="2785" y="988"/>
                  </a:lnTo>
                  <a:lnTo>
                    <a:pt x="2788" y="1020"/>
                  </a:lnTo>
                  <a:lnTo>
                    <a:pt x="2793" y="1055"/>
                  </a:lnTo>
                  <a:lnTo>
                    <a:pt x="2798" y="1095"/>
                  </a:lnTo>
                  <a:lnTo>
                    <a:pt x="2804" y="1139"/>
                  </a:lnTo>
                  <a:lnTo>
                    <a:pt x="2812" y="1184"/>
                  </a:lnTo>
                  <a:lnTo>
                    <a:pt x="2819" y="1232"/>
                  </a:lnTo>
                  <a:lnTo>
                    <a:pt x="2827" y="1279"/>
                  </a:lnTo>
                  <a:lnTo>
                    <a:pt x="2837" y="1327"/>
                  </a:lnTo>
                  <a:lnTo>
                    <a:pt x="2847" y="1374"/>
                  </a:lnTo>
                  <a:lnTo>
                    <a:pt x="2857" y="1418"/>
                  </a:lnTo>
                  <a:lnTo>
                    <a:pt x="2868" y="1461"/>
                  </a:lnTo>
                  <a:lnTo>
                    <a:pt x="2880" y="1500"/>
                  </a:lnTo>
                  <a:lnTo>
                    <a:pt x="2886" y="1529"/>
                  </a:lnTo>
                  <a:lnTo>
                    <a:pt x="2887" y="1558"/>
                  </a:lnTo>
                  <a:lnTo>
                    <a:pt x="2881" y="1586"/>
                  </a:lnTo>
                  <a:lnTo>
                    <a:pt x="2871" y="1613"/>
                  </a:lnTo>
                  <a:lnTo>
                    <a:pt x="2855" y="1637"/>
                  </a:lnTo>
                  <a:lnTo>
                    <a:pt x="2835" y="1657"/>
                  </a:lnTo>
                  <a:lnTo>
                    <a:pt x="2809" y="1674"/>
                  </a:lnTo>
                  <a:lnTo>
                    <a:pt x="2790" y="1682"/>
                  </a:lnTo>
                  <a:lnTo>
                    <a:pt x="2769" y="1690"/>
                  </a:lnTo>
                  <a:lnTo>
                    <a:pt x="2746" y="1696"/>
                  </a:lnTo>
                  <a:lnTo>
                    <a:pt x="2723" y="1699"/>
                  </a:lnTo>
                  <a:lnTo>
                    <a:pt x="2698" y="1699"/>
                  </a:lnTo>
                  <a:lnTo>
                    <a:pt x="2674" y="1698"/>
                  </a:lnTo>
                  <a:lnTo>
                    <a:pt x="2648" y="1692"/>
                  </a:lnTo>
                  <a:lnTo>
                    <a:pt x="2622" y="1683"/>
                  </a:lnTo>
                  <a:lnTo>
                    <a:pt x="2596" y="1670"/>
                  </a:lnTo>
                  <a:lnTo>
                    <a:pt x="2568" y="1652"/>
                  </a:lnTo>
                  <a:lnTo>
                    <a:pt x="2541" y="1629"/>
                  </a:lnTo>
                  <a:lnTo>
                    <a:pt x="2513" y="1601"/>
                  </a:lnTo>
                  <a:lnTo>
                    <a:pt x="2486" y="1567"/>
                  </a:lnTo>
                  <a:lnTo>
                    <a:pt x="2458" y="1528"/>
                  </a:lnTo>
                  <a:lnTo>
                    <a:pt x="2430" y="1481"/>
                  </a:lnTo>
                  <a:lnTo>
                    <a:pt x="2403" y="1428"/>
                  </a:lnTo>
                  <a:lnTo>
                    <a:pt x="2377" y="1368"/>
                  </a:lnTo>
                  <a:lnTo>
                    <a:pt x="2350" y="1300"/>
                  </a:lnTo>
                  <a:lnTo>
                    <a:pt x="2324" y="1224"/>
                  </a:lnTo>
                  <a:lnTo>
                    <a:pt x="2323" y="1221"/>
                  </a:lnTo>
                  <a:lnTo>
                    <a:pt x="2318" y="1213"/>
                  </a:lnTo>
                  <a:lnTo>
                    <a:pt x="2310" y="1201"/>
                  </a:lnTo>
                  <a:lnTo>
                    <a:pt x="2299" y="1187"/>
                  </a:lnTo>
                  <a:lnTo>
                    <a:pt x="2285" y="1168"/>
                  </a:lnTo>
                  <a:lnTo>
                    <a:pt x="2268" y="1148"/>
                  </a:lnTo>
                  <a:lnTo>
                    <a:pt x="2250" y="1124"/>
                  </a:lnTo>
                  <a:lnTo>
                    <a:pt x="2228" y="1101"/>
                  </a:lnTo>
                  <a:lnTo>
                    <a:pt x="2205" y="1077"/>
                  </a:lnTo>
                  <a:lnTo>
                    <a:pt x="2181" y="1054"/>
                  </a:lnTo>
                  <a:lnTo>
                    <a:pt x="2154" y="1031"/>
                  </a:lnTo>
                  <a:lnTo>
                    <a:pt x="2126" y="1010"/>
                  </a:lnTo>
                  <a:lnTo>
                    <a:pt x="2095" y="990"/>
                  </a:lnTo>
                  <a:lnTo>
                    <a:pt x="451" y="2201"/>
                  </a:lnTo>
                  <a:lnTo>
                    <a:pt x="428" y="2221"/>
                  </a:lnTo>
                  <a:lnTo>
                    <a:pt x="411" y="2242"/>
                  </a:lnTo>
                  <a:lnTo>
                    <a:pt x="396" y="2267"/>
                  </a:lnTo>
                  <a:lnTo>
                    <a:pt x="387" y="2294"/>
                  </a:lnTo>
                  <a:lnTo>
                    <a:pt x="383" y="2320"/>
                  </a:lnTo>
                  <a:lnTo>
                    <a:pt x="384" y="2348"/>
                  </a:lnTo>
                  <a:lnTo>
                    <a:pt x="389" y="2375"/>
                  </a:lnTo>
                  <a:lnTo>
                    <a:pt x="398" y="2402"/>
                  </a:lnTo>
                  <a:lnTo>
                    <a:pt x="413" y="2426"/>
                  </a:lnTo>
                  <a:lnTo>
                    <a:pt x="432" y="2448"/>
                  </a:lnTo>
                  <a:lnTo>
                    <a:pt x="454" y="2467"/>
                  </a:lnTo>
                  <a:lnTo>
                    <a:pt x="479" y="2480"/>
                  </a:lnTo>
                  <a:lnTo>
                    <a:pt x="506" y="2488"/>
                  </a:lnTo>
                  <a:lnTo>
                    <a:pt x="532" y="2493"/>
                  </a:lnTo>
                  <a:lnTo>
                    <a:pt x="560" y="2492"/>
                  </a:lnTo>
                  <a:lnTo>
                    <a:pt x="587" y="2487"/>
                  </a:lnTo>
                  <a:lnTo>
                    <a:pt x="614" y="2477"/>
                  </a:lnTo>
                  <a:lnTo>
                    <a:pt x="637" y="2463"/>
                  </a:lnTo>
                  <a:lnTo>
                    <a:pt x="721" y="2402"/>
                  </a:lnTo>
                  <a:lnTo>
                    <a:pt x="728" y="2397"/>
                  </a:lnTo>
                  <a:lnTo>
                    <a:pt x="736" y="2391"/>
                  </a:lnTo>
                  <a:lnTo>
                    <a:pt x="743" y="2382"/>
                  </a:lnTo>
                  <a:lnTo>
                    <a:pt x="1615" y="1791"/>
                  </a:lnTo>
                  <a:lnTo>
                    <a:pt x="1638" y="1780"/>
                  </a:lnTo>
                  <a:lnTo>
                    <a:pt x="1660" y="1777"/>
                  </a:lnTo>
                  <a:lnTo>
                    <a:pt x="1682" y="1782"/>
                  </a:lnTo>
                  <a:lnTo>
                    <a:pt x="1704" y="1793"/>
                  </a:lnTo>
                  <a:lnTo>
                    <a:pt x="1719" y="1806"/>
                  </a:lnTo>
                  <a:lnTo>
                    <a:pt x="1730" y="1823"/>
                  </a:lnTo>
                  <a:lnTo>
                    <a:pt x="1736" y="1842"/>
                  </a:lnTo>
                  <a:lnTo>
                    <a:pt x="1737" y="1862"/>
                  </a:lnTo>
                  <a:lnTo>
                    <a:pt x="1735" y="1880"/>
                  </a:lnTo>
                  <a:lnTo>
                    <a:pt x="1729" y="1895"/>
                  </a:lnTo>
                  <a:lnTo>
                    <a:pt x="1718" y="1909"/>
                  </a:lnTo>
                  <a:lnTo>
                    <a:pt x="1704" y="1921"/>
                  </a:lnTo>
                  <a:lnTo>
                    <a:pt x="889" y="2476"/>
                  </a:lnTo>
                  <a:lnTo>
                    <a:pt x="816" y="2527"/>
                  </a:lnTo>
                  <a:lnTo>
                    <a:pt x="797" y="2551"/>
                  </a:lnTo>
                  <a:lnTo>
                    <a:pt x="782" y="2575"/>
                  </a:lnTo>
                  <a:lnTo>
                    <a:pt x="771" y="2603"/>
                  </a:lnTo>
                  <a:lnTo>
                    <a:pt x="766" y="2631"/>
                  </a:lnTo>
                  <a:lnTo>
                    <a:pt x="765" y="2659"/>
                  </a:lnTo>
                  <a:lnTo>
                    <a:pt x="770" y="2688"/>
                  </a:lnTo>
                  <a:lnTo>
                    <a:pt x="780" y="2716"/>
                  </a:lnTo>
                  <a:lnTo>
                    <a:pt x="795" y="2742"/>
                  </a:lnTo>
                  <a:lnTo>
                    <a:pt x="811" y="2760"/>
                  </a:lnTo>
                  <a:lnTo>
                    <a:pt x="832" y="2773"/>
                  </a:lnTo>
                  <a:lnTo>
                    <a:pt x="856" y="2784"/>
                  </a:lnTo>
                  <a:lnTo>
                    <a:pt x="883" y="2792"/>
                  </a:lnTo>
                  <a:lnTo>
                    <a:pt x="912" y="2797"/>
                  </a:lnTo>
                  <a:lnTo>
                    <a:pt x="943" y="2797"/>
                  </a:lnTo>
                  <a:lnTo>
                    <a:pt x="973" y="2794"/>
                  </a:lnTo>
                  <a:lnTo>
                    <a:pt x="1004" y="2787"/>
                  </a:lnTo>
                  <a:lnTo>
                    <a:pt x="1033" y="2776"/>
                  </a:lnTo>
                  <a:lnTo>
                    <a:pt x="1061" y="2761"/>
                  </a:lnTo>
                  <a:lnTo>
                    <a:pt x="1072" y="2750"/>
                  </a:lnTo>
                  <a:lnTo>
                    <a:pt x="1082" y="2741"/>
                  </a:lnTo>
                  <a:lnTo>
                    <a:pt x="1094" y="2731"/>
                  </a:lnTo>
                  <a:lnTo>
                    <a:pt x="1107" y="2723"/>
                  </a:lnTo>
                  <a:lnTo>
                    <a:pt x="1841" y="2194"/>
                  </a:lnTo>
                  <a:lnTo>
                    <a:pt x="1854" y="2180"/>
                  </a:lnTo>
                  <a:lnTo>
                    <a:pt x="1867" y="2172"/>
                  </a:lnTo>
                  <a:lnTo>
                    <a:pt x="1883" y="2167"/>
                  </a:lnTo>
                  <a:lnTo>
                    <a:pt x="1902" y="2166"/>
                  </a:lnTo>
                  <a:lnTo>
                    <a:pt x="1922" y="2169"/>
                  </a:lnTo>
                  <a:lnTo>
                    <a:pt x="1941" y="2178"/>
                  </a:lnTo>
                  <a:lnTo>
                    <a:pt x="1956" y="2191"/>
                  </a:lnTo>
                  <a:lnTo>
                    <a:pt x="1969" y="2207"/>
                  </a:lnTo>
                  <a:lnTo>
                    <a:pt x="1977" y="2227"/>
                  </a:lnTo>
                  <a:lnTo>
                    <a:pt x="1980" y="2247"/>
                  </a:lnTo>
                  <a:lnTo>
                    <a:pt x="1977" y="2266"/>
                  </a:lnTo>
                  <a:lnTo>
                    <a:pt x="1971" y="2283"/>
                  </a:lnTo>
                  <a:lnTo>
                    <a:pt x="1962" y="2297"/>
                  </a:lnTo>
                  <a:lnTo>
                    <a:pt x="1952" y="2309"/>
                  </a:lnTo>
                  <a:lnTo>
                    <a:pt x="1202" y="2844"/>
                  </a:lnTo>
                  <a:lnTo>
                    <a:pt x="1180" y="2862"/>
                  </a:lnTo>
                  <a:lnTo>
                    <a:pt x="1162" y="2884"/>
                  </a:lnTo>
                  <a:lnTo>
                    <a:pt x="1149" y="2910"/>
                  </a:lnTo>
                  <a:lnTo>
                    <a:pt x="1139" y="2935"/>
                  </a:lnTo>
                  <a:lnTo>
                    <a:pt x="1135" y="2963"/>
                  </a:lnTo>
                  <a:lnTo>
                    <a:pt x="1135" y="2990"/>
                  </a:lnTo>
                  <a:lnTo>
                    <a:pt x="1140" y="3018"/>
                  </a:lnTo>
                  <a:lnTo>
                    <a:pt x="1150" y="3044"/>
                  </a:lnTo>
                  <a:lnTo>
                    <a:pt x="1165" y="3068"/>
                  </a:lnTo>
                  <a:lnTo>
                    <a:pt x="1180" y="3088"/>
                  </a:lnTo>
                  <a:lnTo>
                    <a:pt x="1200" y="3105"/>
                  </a:lnTo>
                  <a:lnTo>
                    <a:pt x="1222" y="3118"/>
                  </a:lnTo>
                  <a:lnTo>
                    <a:pt x="1246" y="3128"/>
                  </a:lnTo>
                  <a:lnTo>
                    <a:pt x="1273" y="3134"/>
                  </a:lnTo>
                  <a:lnTo>
                    <a:pt x="1305" y="3136"/>
                  </a:lnTo>
                  <a:lnTo>
                    <a:pt x="1336" y="3131"/>
                  </a:lnTo>
                  <a:lnTo>
                    <a:pt x="1367" y="3121"/>
                  </a:lnTo>
                  <a:lnTo>
                    <a:pt x="1395" y="3105"/>
                  </a:lnTo>
                  <a:lnTo>
                    <a:pt x="2022" y="2650"/>
                  </a:lnTo>
                  <a:lnTo>
                    <a:pt x="2038" y="2643"/>
                  </a:lnTo>
                  <a:lnTo>
                    <a:pt x="2053" y="2639"/>
                  </a:lnTo>
                  <a:lnTo>
                    <a:pt x="2068" y="2638"/>
                  </a:lnTo>
                  <a:lnTo>
                    <a:pt x="2090" y="2641"/>
                  </a:lnTo>
                  <a:lnTo>
                    <a:pt x="2110" y="2649"/>
                  </a:lnTo>
                  <a:lnTo>
                    <a:pt x="2127" y="2663"/>
                  </a:lnTo>
                  <a:lnTo>
                    <a:pt x="2140" y="2680"/>
                  </a:lnTo>
                  <a:lnTo>
                    <a:pt x="2148" y="2699"/>
                  </a:lnTo>
                  <a:lnTo>
                    <a:pt x="2150" y="2722"/>
                  </a:lnTo>
                  <a:lnTo>
                    <a:pt x="2148" y="2739"/>
                  </a:lnTo>
                  <a:lnTo>
                    <a:pt x="2140" y="2755"/>
                  </a:lnTo>
                  <a:lnTo>
                    <a:pt x="2131" y="2769"/>
                  </a:lnTo>
                  <a:lnTo>
                    <a:pt x="2117" y="2781"/>
                  </a:lnTo>
                  <a:lnTo>
                    <a:pt x="1724" y="3077"/>
                  </a:lnTo>
                  <a:lnTo>
                    <a:pt x="1705" y="3093"/>
                  </a:lnTo>
                  <a:lnTo>
                    <a:pt x="1691" y="3111"/>
                  </a:lnTo>
                  <a:lnTo>
                    <a:pt x="1681" y="3133"/>
                  </a:lnTo>
                  <a:lnTo>
                    <a:pt x="1674" y="3155"/>
                  </a:lnTo>
                  <a:lnTo>
                    <a:pt x="1671" y="3178"/>
                  </a:lnTo>
                  <a:lnTo>
                    <a:pt x="1675" y="3201"/>
                  </a:lnTo>
                  <a:lnTo>
                    <a:pt x="1682" y="3223"/>
                  </a:lnTo>
                  <a:lnTo>
                    <a:pt x="1694" y="3241"/>
                  </a:lnTo>
                  <a:lnTo>
                    <a:pt x="1710" y="3259"/>
                  </a:lnTo>
                  <a:lnTo>
                    <a:pt x="1730" y="3273"/>
                  </a:lnTo>
                  <a:lnTo>
                    <a:pt x="1751" y="3284"/>
                  </a:lnTo>
                  <a:lnTo>
                    <a:pt x="1772" y="3291"/>
                  </a:lnTo>
                  <a:lnTo>
                    <a:pt x="1796" y="3292"/>
                  </a:lnTo>
                  <a:lnTo>
                    <a:pt x="1819" y="3290"/>
                  </a:lnTo>
                  <a:lnTo>
                    <a:pt x="1841" y="3283"/>
                  </a:lnTo>
                  <a:lnTo>
                    <a:pt x="1859" y="3270"/>
                  </a:lnTo>
                  <a:lnTo>
                    <a:pt x="1895" y="3247"/>
                  </a:lnTo>
                  <a:lnTo>
                    <a:pt x="1898" y="3214"/>
                  </a:lnTo>
                  <a:lnTo>
                    <a:pt x="1905" y="3181"/>
                  </a:lnTo>
                  <a:lnTo>
                    <a:pt x="1919" y="3150"/>
                  </a:lnTo>
                  <a:lnTo>
                    <a:pt x="1937" y="3121"/>
                  </a:lnTo>
                  <a:lnTo>
                    <a:pt x="1959" y="3094"/>
                  </a:lnTo>
                  <a:lnTo>
                    <a:pt x="1986" y="3071"/>
                  </a:lnTo>
                  <a:lnTo>
                    <a:pt x="2015" y="3054"/>
                  </a:lnTo>
                  <a:lnTo>
                    <a:pt x="2048" y="3041"/>
                  </a:lnTo>
                  <a:lnTo>
                    <a:pt x="2081" y="3035"/>
                  </a:lnTo>
                  <a:lnTo>
                    <a:pt x="2115" y="3034"/>
                  </a:lnTo>
                  <a:lnTo>
                    <a:pt x="2148" y="3039"/>
                  </a:lnTo>
                  <a:lnTo>
                    <a:pt x="2221" y="2993"/>
                  </a:lnTo>
                  <a:lnTo>
                    <a:pt x="2221" y="2960"/>
                  </a:lnTo>
                  <a:lnTo>
                    <a:pt x="2226" y="2927"/>
                  </a:lnTo>
                  <a:lnTo>
                    <a:pt x="2235" y="2895"/>
                  </a:lnTo>
                  <a:lnTo>
                    <a:pt x="2249" y="2864"/>
                  </a:lnTo>
                  <a:lnTo>
                    <a:pt x="2267" y="2836"/>
                  </a:lnTo>
                  <a:lnTo>
                    <a:pt x="2290" y="2809"/>
                  </a:lnTo>
                  <a:lnTo>
                    <a:pt x="2317" y="2787"/>
                  </a:lnTo>
                  <a:lnTo>
                    <a:pt x="2350" y="2769"/>
                  </a:lnTo>
                  <a:lnTo>
                    <a:pt x="2384" y="2755"/>
                  </a:lnTo>
                  <a:lnTo>
                    <a:pt x="2418" y="2748"/>
                  </a:lnTo>
                  <a:lnTo>
                    <a:pt x="2453" y="2747"/>
                  </a:lnTo>
                  <a:lnTo>
                    <a:pt x="2489" y="2752"/>
                  </a:lnTo>
                  <a:lnTo>
                    <a:pt x="2522" y="2760"/>
                  </a:lnTo>
                  <a:lnTo>
                    <a:pt x="2555" y="2775"/>
                  </a:lnTo>
                  <a:lnTo>
                    <a:pt x="2581" y="2755"/>
                  </a:lnTo>
                  <a:lnTo>
                    <a:pt x="2578" y="2719"/>
                  </a:lnTo>
                  <a:lnTo>
                    <a:pt x="2580" y="2682"/>
                  </a:lnTo>
                  <a:lnTo>
                    <a:pt x="2587" y="2646"/>
                  </a:lnTo>
                  <a:lnTo>
                    <a:pt x="2601" y="2613"/>
                  </a:lnTo>
                  <a:lnTo>
                    <a:pt x="2620" y="2581"/>
                  </a:lnTo>
                  <a:lnTo>
                    <a:pt x="2645" y="2553"/>
                  </a:lnTo>
                  <a:lnTo>
                    <a:pt x="2674" y="2529"/>
                  </a:lnTo>
                  <a:lnTo>
                    <a:pt x="2679" y="2524"/>
                  </a:lnTo>
                  <a:lnTo>
                    <a:pt x="2710" y="2505"/>
                  </a:lnTo>
                  <a:lnTo>
                    <a:pt x="2745" y="2493"/>
                  </a:lnTo>
                  <a:lnTo>
                    <a:pt x="2779" y="2486"/>
                  </a:lnTo>
                  <a:lnTo>
                    <a:pt x="2814" y="2485"/>
                  </a:lnTo>
                  <a:lnTo>
                    <a:pt x="2848" y="2488"/>
                  </a:lnTo>
                  <a:lnTo>
                    <a:pt x="2882" y="2497"/>
                  </a:lnTo>
                  <a:lnTo>
                    <a:pt x="2914" y="2510"/>
                  </a:lnTo>
                  <a:lnTo>
                    <a:pt x="2944" y="2527"/>
                  </a:lnTo>
                  <a:lnTo>
                    <a:pt x="2949" y="2527"/>
                  </a:lnTo>
                  <a:lnTo>
                    <a:pt x="2946" y="2518"/>
                  </a:lnTo>
                  <a:lnTo>
                    <a:pt x="2925" y="2482"/>
                  </a:lnTo>
                  <a:lnTo>
                    <a:pt x="2910" y="2447"/>
                  </a:lnTo>
                  <a:lnTo>
                    <a:pt x="2902" y="2409"/>
                  </a:lnTo>
                  <a:lnTo>
                    <a:pt x="2900" y="2372"/>
                  </a:lnTo>
                  <a:lnTo>
                    <a:pt x="2904" y="2334"/>
                  </a:lnTo>
                  <a:lnTo>
                    <a:pt x="2913" y="2297"/>
                  </a:lnTo>
                  <a:lnTo>
                    <a:pt x="2929" y="2262"/>
                  </a:lnTo>
                  <a:lnTo>
                    <a:pt x="2948" y="2229"/>
                  </a:lnTo>
                  <a:lnTo>
                    <a:pt x="2974" y="2199"/>
                  </a:lnTo>
                  <a:lnTo>
                    <a:pt x="3004" y="2173"/>
                  </a:lnTo>
                  <a:lnTo>
                    <a:pt x="3037" y="2154"/>
                  </a:lnTo>
                  <a:lnTo>
                    <a:pt x="3071" y="2140"/>
                  </a:lnTo>
                  <a:lnTo>
                    <a:pt x="3108" y="2133"/>
                  </a:lnTo>
                  <a:lnTo>
                    <a:pt x="3143" y="2130"/>
                  </a:lnTo>
                  <a:lnTo>
                    <a:pt x="3179" y="2133"/>
                  </a:lnTo>
                  <a:lnTo>
                    <a:pt x="3215" y="2140"/>
                  </a:lnTo>
                  <a:lnTo>
                    <a:pt x="3249" y="2154"/>
                  </a:lnTo>
                  <a:lnTo>
                    <a:pt x="3281" y="2172"/>
                  </a:lnTo>
                  <a:lnTo>
                    <a:pt x="3310" y="2194"/>
                  </a:lnTo>
                  <a:lnTo>
                    <a:pt x="3584" y="1877"/>
                  </a:lnTo>
                  <a:lnTo>
                    <a:pt x="3630" y="1826"/>
                  </a:lnTo>
                  <a:lnTo>
                    <a:pt x="3680" y="1780"/>
                  </a:lnTo>
                  <a:lnTo>
                    <a:pt x="3733" y="1737"/>
                  </a:lnTo>
                  <a:lnTo>
                    <a:pt x="3787" y="1697"/>
                  </a:lnTo>
                  <a:lnTo>
                    <a:pt x="3846" y="1661"/>
                  </a:lnTo>
                  <a:lnTo>
                    <a:pt x="4019" y="1563"/>
                  </a:lnTo>
                  <a:lnTo>
                    <a:pt x="4019" y="1760"/>
                  </a:lnTo>
                  <a:lnTo>
                    <a:pt x="3893" y="1832"/>
                  </a:lnTo>
                  <a:lnTo>
                    <a:pt x="3829" y="1873"/>
                  </a:lnTo>
                  <a:lnTo>
                    <a:pt x="3768" y="1921"/>
                  </a:lnTo>
                  <a:lnTo>
                    <a:pt x="3711" y="1972"/>
                  </a:lnTo>
                  <a:lnTo>
                    <a:pt x="3658" y="2028"/>
                  </a:lnTo>
                  <a:lnTo>
                    <a:pt x="3404" y="2325"/>
                  </a:lnTo>
                  <a:lnTo>
                    <a:pt x="3521" y="2492"/>
                  </a:lnTo>
                  <a:lnTo>
                    <a:pt x="3541" y="2527"/>
                  </a:lnTo>
                  <a:lnTo>
                    <a:pt x="3556" y="2563"/>
                  </a:lnTo>
                  <a:lnTo>
                    <a:pt x="3563" y="2600"/>
                  </a:lnTo>
                  <a:lnTo>
                    <a:pt x="3566" y="2638"/>
                  </a:lnTo>
                  <a:lnTo>
                    <a:pt x="3562" y="2676"/>
                  </a:lnTo>
                  <a:lnTo>
                    <a:pt x="3552" y="2713"/>
                  </a:lnTo>
                  <a:lnTo>
                    <a:pt x="3538" y="2748"/>
                  </a:lnTo>
                  <a:lnTo>
                    <a:pt x="3518" y="2781"/>
                  </a:lnTo>
                  <a:lnTo>
                    <a:pt x="3493" y="2811"/>
                  </a:lnTo>
                  <a:lnTo>
                    <a:pt x="3462" y="2837"/>
                  </a:lnTo>
                  <a:lnTo>
                    <a:pt x="3429" y="2856"/>
                  </a:lnTo>
                  <a:lnTo>
                    <a:pt x="3395" y="2870"/>
                  </a:lnTo>
                  <a:lnTo>
                    <a:pt x="3359" y="2877"/>
                  </a:lnTo>
                  <a:lnTo>
                    <a:pt x="3322" y="2879"/>
                  </a:lnTo>
                  <a:lnTo>
                    <a:pt x="3285" y="2877"/>
                  </a:lnTo>
                  <a:lnTo>
                    <a:pt x="3250" y="2870"/>
                  </a:lnTo>
                  <a:lnTo>
                    <a:pt x="3216" y="2856"/>
                  </a:lnTo>
                  <a:lnTo>
                    <a:pt x="3184" y="2838"/>
                  </a:lnTo>
                  <a:lnTo>
                    <a:pt x="3156" y="2816"/>
                  </a:lnTo>
                  <a:lnTo>
                    <a:pt x="3170" y="2849"/>
                  </a:lnTo>
                  <a:lnTo>
                    <a:pt x="3178" y="2884"/>
                  </a:lnTo>
                  <a:lnTo>
                    <a:pt x="3181" y="2920"/>
                  </a:lnTo>
                  <a:lnTo>
                    <a:pt x="3178" y="2955"/>
                  </a:lnTo>
                  <a:lnTo>
                    <a:pt x="3170" y="2990"/>
                  </a:lnTo>
                  <a:lnTo>
                    <a:pt x="3156" y="3022"/>
                  </a:lnTo>
                  <a:lnTo>
                    <a:pt x="3138" y="3054"/>
                  </a:lnTo>
                  <a:lnTo>
                    <a:pt x="3114" y="3080"/>
                  </a:lnTo>
                  <a:lnTo>
                    <a:pt x="3084" y="3105"/>
                  </a:lnTo>
                  <a:lnTo>
                    <a:pt x="3080" y="3110"/>
                  </a:lnTo>
                  <a:lnTo>
                    <a:pt x="3048" y="3128"/>
                  </a:lnTo>
                  <a:lnTo>
                    <a:pt x="3013" y="3141"/>
                  </a:lnTo>
                  <a:lnTo>
                    <a:pt x="2977" y="3147"/>
                  </a:lnTo>
                  <a:lnTo>
                    <a:pt x="2941" y="3149"/>
                  </a:lnTo>
                  <a:lnTo>
                    <a:pt x="2905" y="3145"/>
                  </a:lnTo>
                  <a:lnTo>
                    <a:pt x="2870" y="3135"/>
                  </a:lnTo>
                  <a:lnTo>
                    <a:pt x="2837" y="3119"/>
                  </a:lnTo>
                  <a:lnTo>
                    <a:pt x="2807" y="3099"/>
                  </a:lnTo>
                  <a:lnTo>
                    <a:pt x="2780" y="3073"/>
                  </a:lnTo>
                  <a:lnTo>
                    <a:pt x="2786" y="3105"/>
                  </a:lnTo>
                  <a:lnTo>
                    <a:pt x="2788" y="3138"/>
                  </a:lnTo>
                  <a:lnTo>
                    <a:pt x="2786" y="3169"/>
                  </a:lnTo>
                  <a:lnTo>
                    <a:pt x="2780" y="3201"/>
                  </a:lnTo>
                  <a:lnTo>
                    <a:pt x="2769" y="3231"/>
                  </a:lnTo>
                  <a:lnTo>
                    <a:pt x="2754" y="3259"/>
                  </a:lnTo>
                  <a:lnTo>
                    <a:pt x="2735" y="3286"/>
                  </a:lnTo>
                  <a:lnTo>
                    <a:pt x="2710" y="3309"/>
                  </a:lnTo>
                  <a:lnTo>
                    <a:pt x="2682" y="3330"/>
                  </a:lnTo>
                  <a:lnTo>
                    <a:pt x="2651" y="3346"/>
                  </a:lnTo>
                  <a:lnTo>
                    <a:pt x="2617" y="3357"/>
                  </a:lnTo>
                  <a:lnTo>
                    <a:pt x="2581" y="3362"/>
                  </a:lnTo>
                  <a:lnTo>
                    <a:pt x="2546" y="3362"/>
                  </a:lnTo>
                  <a:lnTo>
                    <a:pt x="2512" y="3356"/>
                  </a:lnTo>
                  <a:lnTo>
                    <a:pt x="2479" y="3346"/>
                  </a:lnTo>
                  <a:lnTo>
                    <a:pt x="2447" y="3330"/>
                  </a:lnTo>
                  <a:lnTo>
                    <a:pt x="2418" y="3309"/>
                  </a:lnTo>
                  <a:lnTo>
                    <a:pt x="2393" y="3285"/>
                  </a:lnTo>
                  <a:lnTo>
                    <a:pt x="2369" y="3257"/>
                  </a:lnTo>
                  <a:lnTo>
                    <a:pt x="2363" y="3247"/>
                  </a:lnTo>
                  <a:lnTo>
                    <a:pt x="2373" y="3280"/>
                  </a:lnTo>
                  <a:lnTo>
                    <a:pt x="2378" y="3315"/>
                  </a:lnTo>
                  <a:lnTo>
                    <a:pt x="2377" y="3351"/>
                  </a:lnTo>
                  <a:lnTo>
                    <a:pt x="2369" y="3385"/>
                  </a:lnTo>
                  <a:lnTo>
                    <a:pt x="2356" y="3419"/>
                  </a:lnTo>
                  <a:lnTo>
                    <a:pt x="2339" y="3449"/>
                  </a:lnTo>
                  <a:lnTo>
                    <a:pt x="2316" y="3476"/>
                  </a:lnTo>
                  <a:lnTo>
                    <a:pt x="2289" y="3501"/>
                  </a:lnTo>
                  <a:lnTo>
                    <a:pt x="2260" y="3516"/>
                  </a:lnTo>
                  <a:lnTo>
                    <a:pt x="2229" y="3529"/>
                  </a:lnTo>
                  <a:lnTo>
                    <a:pt x="2196" y="3536"/>
                  </a:lnTo>
                  <a:lnTo>
                    <a:pt x="2163" y="3537"/>
                  </a:lnTo>
                  <a:lnTo>
                    <a:pt x="2131" y="3535"/>
                  </a:lnTo>
                  <a:lnTo>
                    <a:pt x="2099" y="3526"/>
                  </a:lnTo>
                  <a:lnTo>
                    <a:pt x="2070" y="3514"/>
                  </a:lnTo>
                  <a:lnTo>
                    <a:pt x="2042" y="3497"/>
                  </a:lnTo>
                  <a:lnTo>
                    <a:pt x="2016" y="3475"/>
                  </a:lnTo>
                  <a:lnTo>
                    <a:pt x="1994" y="3449"/>
                  </a:lnTo>
                  <a:lnTo>
                    <a:pt x="1958" y="3397"/>
                  </a:lnTo>
                  <a:lnTo>
                    <a:pt x="1953" y="3397"/>
                  </a:lnTo>
                  <a:lnTo>
                    <a:pt x="1920" y="3416"/>
                  </a:lnTo>
                  <a:lnTo>
                    <a:pt x="1886" y="3432"/>
                  </a:lnTo>
                  <a:lnTo>
                    <a:pt x="1850" y="3442"/>
                  </a:lnTo>
                  <a:lnTo>
                    <a:pt x="1815" y="3448"/>
                  </a:lnTo>
                  <a:lnTo>
                    <a:pt x="1779" y="3448"/>
                  </a:lnTo>
                  <a:lnTo>
                    <a:pt x="1748" y="3447"/>
                  </a:lnTo>
                  <a:lnTo>
                    <a:pt x="1704" y="3435"/>
                  </a:lnTo>
                  <a:lnTo>
                    <a:pt x="1664" y="3418"/>
                  </a:lnTo>
                  <a:lnTo>
                    <a:pt x="1627" y="3396"/>
                  </a:lnTo>
                  <a:lnTo>
                    <a:pt x="1596" y="3368"/>
                  </a:lnTo>
                  <a:lnTo>
                    <a:pt x="1568" y="3336"/>
                  </a:lnTo>
                  <a:lnTo>
                    <a:pt x="1550" y="3307"/>
                  </a:lnTo>
                  <a:lnTo>
                    <a:pt x="1536" y="3278"/>
                  </a:lnTo>
                  <a:lnTo>
                    <a:pt x="1525" y="3246"/>
                  </a:lnTo>
                  <a:lnTo>
                    <a:pt x="1519" y="3212"/>
                  </a:lnTo>
                  <a:lnTo>
                    <a:pt x="1487" y="3236"/>
                  </a:lnTo>
                  <a:lnTo>
                    <a:pt x="1451" y="3259"/>
                  </a:lnTo>
                  <a:lnTo>
                    <a:pt x="1412" y="3276"/>
                  </a:lnTo>
                  <a:lnTo>
                    <a:pt x="1370" y="3289"/>
                  </a:lnTo>
                  <a:lnTo>
                    <a:pt x="1328" y="3295"/>
                  </a:lnTo>
                  <a:lnTo>
                    <a:pt x="1283" y="3296"/>
                  </a:lnTo>
                  <a:lnTo>
                    <a:pt x="1264" y="3295"/>
                  </a:lnTo>
                  <a:lnTo>
                    <a:pt x="1247" y="3293"/>
                  </a:lnTo>
                  <a:lnTo>
                    <a:pt x="1206" y="3284"/>
                  </a:lnTo>
                  <a:lnTo>
                    <a:pt x="1167" y="3269"/>
                  </a:lnTo>
                  <a:lnTo>
                    <a:pt x="1130" y="3251"/>
                  </a:lnTo>
                  <a:lnTo>
                    <a:pt x="1096" y="3226"/>
                  </a:lnTo>
                  <a:lnTo>
                    <a:pt x="1066" y="3198"/>
                  </a:lnTo>
                  <a:lnTo>
                    <a:pt x="1038" y="3167"/>
                  </a:lnTo>
                  <a:lnTo>
                    <a:pt x="1014" y="3128"/>
                  </a:lnTo>
                  <a:lnTo>
                    <a:pt x="994" y="3086"/>
                  </a:lnTo>
                  <a:lnTo>
                    <a:pt x="982" y="3043"/>
                  </a:lnTo>
                  <a:lnTo>
                    <a:pt x="977" y="2998"/>
                  </a:lnTo>
                  <a:lnTo>
                    <a:pt x="979" y="2952"/>
                  </a:lnTo>
                  <a:lnTo>
                    <a:pt x="957" y="2951"/>
                  </a:lnTo>
                  <a:lnTo>
                    <a:pt x="933" y="2950"/>
                  </a:lnTo>
                  <a:lnTo>
                    <a:pt x="909" y="2949"/>
                  </a:lnTo>
                  <a:lnTo>
                    <a:pt x="869" y="2944"/>
                  </a:lnTo>
                  <a:lnTo>
                    <a:pt x="828" y="2937"/>
                  </a:lnTo>
                  <a:lnTo>
                    <a:pt x="792" y="2924"/>
                  </a:lnTo>
                  <a:lnTo>
                    <a:pt x="756" y="2907"/>
                  </a:lnTo>
                  <a:lnTo>
                    <a:pt x="724" y="2887"/>
                  </a:lnTo>
                  <a:lnTo>
                    <a:pt x="694" y="2861"/>
                  </a:lnTo>
                  <a:lnTo>
                    <a:pt x="668" y="2829"/>
                  </a:lnTo>
                  <a:lnTo>
                    <a:pt x="646" y="2794"/>
                  </a:lnTo>
                  <a:lnTo>
                    <a:pt x="629" y="2759"/>
                  </a:lnTo>
                  <a:lnTo>
                    <a:pt x="618" y="2721"/>
                  </a:lnTo>
                  <a:lnTo>
                    <a:pt x="610" y="2682"/>
                  </a:lnTo>
                  <a:lnTo>
                    <a:pt x="608" y="2641"/>
                  </a:lnTo>
                  <a:lnTo>
                    <a:pt x="566" y="2646"/>
                  </a:lnTo>
                  <a:lnTo>
                    <a:pt x="523" y="2646"/>
                  </a:lnTo>
                  <a:lnTo>
                    <a:pt x="504" y="2646"/>
                  </a:lnTo>
                  <a:lnTo>
                    <a:pt x="486" y="2644"/>
                  </a:lnTo>
                  <a:lnTo>
                    <a:pt x="446" y="2635"/>
                  </a:lnTo>
                  <a:lnTo>
                    <a:pt x="407" y="2620"/>
                  </a:lnTo>
                  <a:lnTo>
                    <a:pt x="370" y="2600"/>
                  </a:lnTo>
                  <a:lnTo>
                    <a:pt x="336" y="2577"/>
                  </a:lnTo>
                  <a:lnTo>
                    <a:pt x="305" y="2549"/>
                  </a:lnTo>
                  <a:lnTo>
                    <a:pt x="277" y="2518"/>
                  </a:lnTo>
                  <a:lnTo>
                    <a:pt x="256" y="2481"/>
                  </a:lnTo>
                  <a:lnTo>
                    <a:pt x="241" y="2442"/>
                  </a:lnTo>
                  <a:lnTo>
                    <a:pt x="230" y="2403"/>
                  </a:lnTo>
                  <a:lnTo>
                    <a:pt x="224" y="2363"/>
                  </a:lnTo>
                  <a:lnTo>
                    <a:pt x="224" y="2322"/>
                  </a:lnTo>
                  <a:lnTo>
                    <a:pt x="229" y="2281"/>
                  </a:lnTo>
                  <a:lnTo>
                    <a:pt x="238" y="2241"/>
                  </a:lnTo>
                  <a:lnTo>
                    <a:pt x="252" y="2203"/>
                  </a:lnTo>
                  <a:lnTo>
                    <a:pt x="270" y="2167"/>
                  </a:lnTo>
                  <a:lnTo>
                    <a:pt x="295" y="2133"/>
                  </a:lnTo>
                  <a:lnTo>
                    <a:pt x="323" y="2101"/>
                  </a:lnTo>
                  <a:lnTo>
                    <a:pt x="356" y="2073"/>
                  </a:lnTo>
                  <a:lnTo>
                    <a:pt x="409" y="2031"/>
                  </a:lnTo>
                  <a:lnTo>
                    <a:pt x="378" y="1972"/>
                  </a:lnTo>
                  <a:lnTo>
                    <a:pt x="341" y="1916"/>
                  </a:lnTo>
                  <a:lnTo>
                    <a:pt x="300" y="1865"/>
                  </a:lnTo>
                  <a:lnTo>
                    <a:pt x="253" y="1816"/>
                  </a:lnTo>
                  <a:lnTo>
                    <a:pt x="203" y="1772"/>
                  </a:lnTo>
                  <a:lnTo>
                    <a:pt x="150" y="1733"/>
                  </a:lnTo>
                  <a:lnTo>
                    <a:pt x="93" y="1698"/>
                  </a:lnTo>
                  <a:lnTo>
                    <a:pt x="0" y="16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6" name="组合 95">
            <a:extLst>
              <a:ext uri="{FF2B5EF4-FFF2-40B4-BE49-F238E27FC236}">
                <a16:creationId xmlns:a16="http://schemas.microsoft.com/office/drawing/2014/main" id="{CBC76A7E-0776-4F97-8743-4D65ED8901E3}"/>
              </a:ext>
            </a:extLst>
          </p:cNvPr>
          <p:cNvGrpSpPr/>
          <p:nvPr/>
        </p:nvGrpSpPr>
        <p:grpSpPr>
          <a:xfrm>
            <a:off x="8728843" y="5278767"/>
            <a:ext cx="1051514" cy="1051514"/>
            <a:chOff x="8728843" y="5088155"/>
            <a:chExt cx="1051514" cy="1051514"/>
          </a:xfrm>
        </p:grpSpPr>
        <p:sp>
          <p:nvSpPr>
            <p:cNvPr id="97" name="Rectangle: Rounded Corners 67">
              <a:extLst>
                <a:ext uri="{FF2B5EF4-FFF2-40B4-BE49-F238E27FC236}">
                  <a16:creationId xmlns:a16="http://schemas.microsoft.com/office/drawing/2014/main" id="{F9CD2C06-708E-451E-8D47-D280F89E074F}"/>
                </a:ext>
              </a:extLst>
            </p:cNvPr>
            <p:cNvSpPr/>
            <p:nvPr/>
          </p:nvSpPr>
          <p:spPr>
            <a:xfrm rot="900000">
              <a:off x="8728843" y="5088155"/>
              <a:ext cx="1051514" cy="1051514"/>
            </a:xfrm>
            <a:prstGeom prst="roundRect">
              <a:avLst/>
            </a:prstGeom>
            <a:solidFill>
              <a:schemeClr val="bg1">
                <a:lumMod val="95000"/>
                <a:alpha val="50000"/>
              </a:schemeClr>
            </a:solidFill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965200" sx="102000" sy="102000" algn="ctr" rotWithShape="0">
                <a:schemeClr val="bg1">
                  <a:lumMod val="50000"/>
                  <a:alpha val="20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98" name="Group 937">
              <a:extLst>
                <a:ext uri="{FF2B5EF4-FFF2-40B4-BE49-F238E27FC236}">
                  <a16:creationId xmlns:a16="http://schemas.microsoft.com/office/drawing/2014/main" id="{9FAD61D8-AA09-465E-A383-2E1CD5127DF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090062" y="5387432"/>
              <a:ext cx="392068" cy="390705"/>
              <a:chOff x="6094" y="274"/>
              <a:chExt cx="575" cy="573"/>
            </a:xfrm>
            <a:solidFill>
              <a:srgbClr val="FFFFFF"/>
            </a:solidFill>
          </p:grpSpPr>
          <p:sp>
            <p:nvSpPr>
              <p:cNvPr id="99" name="Freeform 939">
                <a:extLst>
                  <a:ext uri="{FF2B5EF4-FFF2-40B4-BE49-F238E27FC236}">
                    <a16:creationId xmlns:a16="http://schemas.microsoft.com/office/drawing/2014/main" id="{290DDBED-FCA0-4895-9C94-3F5AC53C6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3" y="274"/>
                <a:ext cx="137" cy="137"/>
              </a:xfrm>
              <a:custGeom>
                <a:avLst/>
                <a:gdLst>
                  <a:gd name="T0" fmla="*/ 411 w 821"/>
                  <a:gd name="T1" fmla="*/ 0 h 821"/>
                  <a:gd name="T2" fmla="*/ 462 w 821"/>
                  <a:gd name="T3" fmla="*/ 3 h 821"/>
                  <a:gd name="T4" fmla="*/ 512 w 821"/>
                  <a:gd name="T5" fmla="*/ 13 h 821"/>
                  <a:gd name="T6" fmla="*/ 560 w 821"/>
                  <a:gd name="T7" fmla="*/ 29 h 821"/>
                  <a:gd name="T8" fmla="*/ 604 w 821"/>
                  <a:gd name="T9" fmla="*/ 49 h 821"/>
                  <a:gd name="T10" fmla="*/ 645 w 821"/>
                  <a:gd name="T11" fmla="*/ 74 h 821"/>
                  <a:gd name="T12" fmla="*/ 683 w 821"/>
                  <a:gd name="T13" fmla="*/ 104 h 821"/>
                  <a:gd name="T14" fmla="*/ 718 w 821"/>
                  <a:gd name="T15" fmla="*/ 139 h 821"/>
                  <a:gd name="T16" fmla="*/ 748 w 821"/>
                  <a:gd name="T17" fmla="*/ 176 h 821"/>
                  <a:gd name="T18" fmla="*/ 773 w 821"/>
                  <a:gd name="T19" fmla="*/ 218 h 821"/>
                  <a:gd name="T20" fmla="*/ 794 w 821"/>
                  <a:gd name="T21" fmla="*/ 263 h 821"/>
                  <a:gd name="T22" fmla="*/ 809 w 821"/>
                  <a:gd name="T23" fmla="*/ 310 h 821"/>
                  <a:gd name="T24" fmla="*/ 818 w 821"/>
                  <a:gd name="T25" fmla="*/ 360 h 821"/>
                  <a:gd name="T26" fmla="*/ 821 w 821"/>
                  <a:gd name="T27" fmla="*/ 411 h 821"/>
                  <a:gd name="T28" fmla="*/ 818 w 821"/>
                  <a:gd name="T29" fmla="*/ 462 h 821"/>
                  <a:gd name="T30" fmla="*/ 809 w 821"/>
                  <a:gd name="T31" fmla="*/ 512 h 821"/>
                  <a:gd name="T32" fmla="*/ 794 w 821"/>
                  <a:gd name="T33" fmla="*/ 560 h 821"/>
                  <a:gd name="T34" fmla="*/ 773 w 821"/>
                  <a:gd name="T35" fmla="*/ 604 h 821"/>
                  <a:gd name="T36" fmla="*/ 748 w 821"/>
                  <a:gd name="T37" fmla="*/ 645 h 821"/>
                  <a:gd name="T38" fmla="*/ 718 w 821"/>
                  <a:gd name="T39" fmla="*/ 683 h 821"/>
                  <a:gd name="T40" fmla="*/ 683 w 821"/>
                  <a:gd name="T41" fmla="*/ 718 h 821"/>
                  <a:gd name="T42" fmla="*/ 645 w 821"/>
                  <a:gd name="T43" fmla="*/ 748 h 821"/>
                  <a:gd name="T44" fmla="*/ 604 w 821"/>
                  <a:gd name="T45" fmla="*/ 773 h 821"/>
                  <a:gd name="T46" fmla="*/ 560 w 821"/>
                  <a:gd name="T47" fmla="*/ 794 h 821"/>
                  <a:gd name="T48" fmla="*/ 512 w 821"/>
                  <a:gd name="T49" fmla="*/ 809 h 821"/>
                  <a:gd name="T50" fmla="*/ 462 w 821"/>
                  <a:gd name="T51" fmla="*/ 818 h 821"/>
                  <a:gd name="T52" fmla="*/ 411 w 821"/>
                  <a:gd name="T53" fmla="*/ 821 h 821"/>
                  <a:gd name="T54" fmla="*/ 360 w 821"/>
                  <a:gd name="T55" fmla="*/ 818 h 821"/>
                  <a:gd name="T56" fmla="*/ 310 w 821"/>
                  <a:gd name="T57" fmla="*/ 809 h 821"/>
                  <a:gd name="T58" fmla="*/ 263 w 821"/>
                  <a:gd name="T59" fmla="*/ 794 h 821"/>
                  <a:gd name="T60" fmla="*/ 218 w 821"/>
                  <a:gd name="T61" fmla="*/ 773 h 821"/>
                  <a:gd name="T62" fmla="*/ 176 w 821"/>
                  <a:gd name="T63" fmla="*/ 748 h 821"/>
                  <a:gd name="T64" fmla="*/ 139 w 821"/>
                  <a:gd name="T65" fmla="*/ 718 h 821"/>
                  <a:gd name="T66" fmla="*/ 104 w 821"/>
                  <a:gd name="T67" fmla="*/ 683 h 821"/>
                  <a:gd name="T68" fmla="*/ 74 w 821"/>
                  <a:gd name="T69" fmla="*/ 645 h 821"/>
                  <a:gd name="T70" fmla="*/ 49 w 821"/>
                  <a:gd name="T71" fmla="*/ 604 h 821"/>
                  <a:gd name="T72" fmla="*/ 29 w 821"/>
                  <a:gd name="T73" fmla="*/ 560 h 821"/>
                  <a:gd name="T74" fmla="*/ 13 w 821"/>
                  <a:gd name="T75" fmla="*/ 512 h 821"/>
                  <a:gd name="T76" fmla="*/ 3 w 821"/>
                  <a:gd name="T77" fmla="*/ 462 h 821"/>
                  <a:gd name="T78" fmla="*/ 0 w 821"/>
                  <a:gd name="T79" fmla="*/ 411 h 821"/>
                  <a:gd name="T80" fmla="*/ 3 w 821"/>
                  <a:gd name="T81" fmla="*/ 360 h 821"/>
                  <a:gd name="T82" fmla="*/ 13 w 821"/>
                  <a:gd name="T83" fmla="*/ 310 h 821"/>
                  <a:gd name="T84" fmla="*/ 29 w 821"/>
                  <a:gd name="T85" fmla="*/ 263 h 821"/>
                  <a:gd name="T86" fmla="*/ 49 w 821"/>
                  <a:gd name="T87" fmla="*/ 218 h 821"/>
                  <a:gd name="T88" fmla="*/ 74 w 821"/>
                  <a:gd name="T89" fmla="*/ 176 h 821"/>
                  <a:gd name="T90" fmla="*/ 104 w 821"/>
                  <a:gd name="T91" fmla="*/ 139 h 821"/>
                  <a:gd name="T92" fmla="*/ 139 w 821"/>
                  <a:gd name="T93" fmla="*/ 104 h 821"/>
                  <a:gd name="T94" fmla="*/ 176 w 821"/>
                  <a:gd name="T95" fmla="*/ 74 h 821"/>
                  <a:gd name="T96" fmla="*/ 218 w 821"/>
                  <a:gd name="T97" fmla="*/ 49 h 821"/>
                  <a:gd name="T98" fmla="*/ 263 w 821"/>
                  <a:gd name="T99" fmla="*/ 29 h 821"/>
                  <a:gd name="T100" fmla="*/ 310 w 821"/>
                  <a:gd name="T101" fmla="*/ 13 h 821"/>
                  <a:gd name="T102" fmla="*/ 360 w 821"/>
                  <a:gd name="T103" fmla="*/ 3 h 821"/>
                  <a:gd name="T104" fmla="*/ 411 w 821"/>
                  <a:gd name="T105" fmla="*/ 0 h 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21" h="821">
                    <a:moveTo>
                      <a:pt x="411" y="0"/>
                    </a:moveTo>
                    <a:lnTo>
                      <a:pt x="462" y="3"/>
                    </a:lnTo>
                    <a:lnTo>
                      <a:pt x="512" y="13"/>
                    </a:lnTo>
                    <a:lnTo>
                      <a:pt x="560" y="29"/>
                    </a:lnTo>
                    <a:lnTo>
                      <a:pt x="604" y="49"/>
                    </a:lnTo>
                    <a:lnTo>
                      <a:pt x="645" y="74"/>
                    </a:lnTo>
                    <a:lnTo>
                      <a:pt x="683" y="104"/>
                    </a:lnTo>
                    <a:lnTo>
                      <a:pt x="718" y="139"/>
                    </a:lnTo>
                    <a:lnTo>
                      <a:pt x="748" y="176"/>
                    </a:lnTo>
                    <a:lnTo>
                      <a:pt x="773" y="218"/>
                    </a:lnTo>
                    <a:lnTo>
                      <a:pt x="794" y="263"/>
                    </a:lnTo>
                    <a:lnTo>
                      <a:pt x="809" y="310"/>
                    </a:lnTo>
                    <a:lnTo>
                      <a:pt x="818" y="360"/>
                    </a:lnTo>
                    <a:lnTo>
                      <a:pt x="821" y="411"/>
                    </a:lnTo>
                    <a:lnTo>
                      <a:pt x="818" y="462"/>
                    </a:lnTo>
                    <a:lnTo>
                      <a:pt x="809" y="512"/>
                    </a:lnTo>
                    <a:lnTo>
                      <a:pt x="794" y="560"/>
                    </a:lnTo>
                    <a:lnTo>
                      <a:pt x="773" y="604"/>
                    </a:lnTo>
                    <a:lnTo>
                      <a:pt x="748" y="645"/>
                    </a:lnTo>
                    <a:lnTo>
                      <a:pt x="718" y="683"/>
                    </a:lnTo>
                    <a:lnTo>
                      <a:pt x="683" y="718"/>
                    </a:lnTo>
                    <a:lnTo>
                      <a:pt x="645" y="748"/>
                    </a:lnTo>
                    <a:lnTo>
                      <a:pt x="604" y="773"/>
                    </a:lnTo>
                    <a:lnTo>
                      <a:pt x="560" y="794"/>
                    </a:lnTo>
                    <a:lnTo>
                      <a:pt x="512" y="809"/>
                    </a:lnTo>
                    <a:lnTo>
                      <a:pt x="462" y="818"/>
                    </a:lnTo>
                    <a:lnTo>
                      <a:pt x="411" y="821"/>
                    </a:lnTo>
                    <a:lnTo>
                      <a:pt x="360" y="818"/>
                    </a:lnTo>
                    <a:lnTo>
                      <a:pt x="310" y="809"/>
                    </a:lnTo>
                    <a:lnTo>
                      <a:pt x="263" y="794"/>
                    </a:lnTo>
                    <a:lnTo>
                      <a:pt x="218" y="773"/>
                    </a:lnTo>
                    <a:lnTo>
                      <a:pt x="176" y="748"/>
                    </a:lnTo>
                    <a:lnTo>
                      <a:pt x="139" y="718"/>
                    </a:lnTo>
                    <a:lnTo>
                      <a:pt x="104" y="683"/>
                    </a:lnTo>
                    <a:lnTo>
                      <a:pt x="74" y="645"/>
                    </a:lnTo>
                    <a:lnTo>
                      <a:pt x="49" y="604"/>
                    </a:lnTo>
                    <a:lnTo>
                      <a:pt x="29" y="560"/>
                    </a:lnTo>
                    <a:lnTo>
                      <a:pt x="13" y="512"/>
                    </a:lnTo>
                    <a:lnTo>
                      <a:pt x="3" y="462"/>
                    </a:lnTo>
                    <a:lnTo>
                      <a:pt x="0" y="411"/>
                    </a:lnTo>
                    <a:lnTo>
                      <a:pt x="3" y="360"/>
                    </a:lnTo>
                    <a:lnTo>
                      <a:pt x="13" y="310"/>
                    </a:lnTo>
                    <a:lnTo>
                      <a:pt x="29" y="263"/>
                    </a:lnTo>
                    <a:lnTo>
                      <a:pt x="49" y="218"/>
                    </a:lnTo>
                    <a:lnTo>
                      <a:pt x="74" y="176"/>
                    </a:lnTo>
                    <a:lnTo>
                      <a:pt x="104" y="139"/>
                    </a:lnTo>
                    <a:lnTo>
                      <a:pt x="139" y="104"/>
                    </a:lnTo>
                    <a:lnTo>
                      <a:pt x="176" y="74"/>
                    </a:lnTo>
                    <a:lnTo>
                      <a:pt x="218" y="49"/>
                    </a:lnTo>
                    <a:lnTo>
                      <a:pt x="263" y="29"/>
                    </a:lnTo>
                    <a:lnTo>
                      <a:pt x="310" y="13"/>
                    </a:lnTo>
                    <a:lnTo>
                      <a:pt x="360" y="3"/>
                    </a:lnTo>
                    <a:lnTo>
                      <a:pt x="41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0" name="Freeform 940">
                <a:extLst>
                  <a:ext uri="{FF2B5EF4-FFF2-40B4-BE49-F238E27FC236}">
                    <a16:creationId xmlns:a16="http://schemas.microsoft.com/office/drawing/2014/main" id="{D570955D-C9C2-46E2-949B-C4CDD39C44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5" y="431"/>
                <a:ext cx="33" cy="84"/>
              </a:xfrm>
              <a:custGeom>
                <a:avLst/>
                <a:gdLst>
                  <a:gd name="T0" fmla="*/ 49 w 197"/>
                  <a:gd name="T1" fmla="*/ 0 h 505"/>
                  <a:gd name="T2" fmla="*/ 149 w 197"/>
                  <a:gd name="T3" fmla="*/ 0 h 505"/>
                  <a:gd name="T4" fmla="*/ 163 w 197"/>
                  <a:gd name="T5" fmla="*/ 1 h 505"/>
                  <a:gd name="T6" fmla="*/ 175 w 197"/>
                  <a:gd name="T7" fmla="*/ 6 h 505"/>
                  <a:gd name="T8" fmla="*/ 186 w 197"/>
                  <a:gd name="T9" fmla="*/ 14 h 505"/>
                  <a:gd name="T10" fmla="*/ 194 w 197"/>
                  <a:gd name="T11" fmla="*/ 27 h 505"/>
                  <a:gd name="T12" fmla="*/ 197 w 197"/>
                  <a:gd name="T13" fmla="*/ 42 h 505"/>
                  <a:gd name="T14" fmla="*/ 197 w 197"/>
                  <a:gd name="T15" fmla="*/ 56 h 505"/>
                  <a:gd name="T16" fmla="*/ 192 w 197"/>
                  <a:gd name="T17" fmla="*/ 70 h 505"/>
                  <a:gd name="T18" fmla="*/ 138 w 197"/>
                  <a:gd name="T19" fmla="*/ 151 h 505"/>
                  <a:gd name="T20" fmla="*/ 163 w 197"/>
                  <a:gd name="T21" fmla="*/ 363 h 505"/>
                  <a:gd name="T22" fmla="*/ 114 w 197"/>
                  <a:gd name="T23" fmla="*/ 495 h 505"/>
                  <a:gd name="T24" fmla="*/ 109 w 197"/>
                  <a:gd name="T25" fmla="*/ 501 h 505"/>
                  <a:gd name="T26" fmla="*/ 103 w 197"/>
                  <a:gd name="T27" fmla="*/ 505 h 505"/>
                  <a:gd name="T28" fmla="*/ 96 w 197"/>
                  <a:gd name="T29" fmla="*/ 505 h 505"/>
                  <a:gd name="T30" fmla="*/ 89 w 197"/>
                  <a:gd name="T31" fmla="*/ 501 h 505"/>
                  <a:gd name="T32" fmla="*/ 85 w 197"/>
                  <a:gd name="T33" fmla="*/ 495 h 505"/>
                  <a:gd name="T34" fmla="*/ 35 w 197"/>
                  <a:gd name="T35" fmla="*/ 363 h 505"/>
                  <a:gd name="T36" fmla="*/ 60 w 197"/>
                  <a:gd name="T37" fmla="*/ 151 h 505"/>
                  <a:gd name="T38" fmla="*/ 7 w 197"/>
                  <a:gd name="T39" fmla="*/ 70 h 505"/>
                  <a:gd name="T40" fmla="*/ 1 w 197"/>
                  <a:gd name="T41" fmla="*/ 56 h 505"/>
                  <a:gd name="T42" fmla="*/ 0 w 197"/>
                  <a:gd name="T43" fmla="*/ 42 h 505"/>
                  <a:gd name="T44" fmla="*/ 5 w 197"/>
                  <a:gd name="T45" fmla="*/ 27 h 505"/>
                  <a:gd name="T46" fmla="*/ 13 w 197"/>
                  <a:gd name="T47" fmla="*/ 14 h 505"/>
                  <a:gd name="T48" fmla="*/ 23 w 197"/>
                  <a:gd name="T49" fmla="*/ 6 h 505"/>
                  <a:gd name="T50" fmla="*/ 35 w 197"/>
                  <a:gd name="T51" fmla="*/ 1 h 505"/>
                  <a:gd name="T52" fmla="*/ 49 w 197"/>
                  <a:gd name="T53" fmla="*/ 0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97" h="505">
                    <a:moveTo>
                      <a:pt x="49" y="0"/>
                    </a:moveTo>
                    <a:lnTo>
                      <a:pt x="149" y="0"/>
                    </a:lnTo>
                    <a:lnTo>
                      <a:pt x="163" y="1"/>
                    </a:lnTo>
                    <a:lnTo>
                      <a:pt x="175" y="6"/>
                    </a:lnTo>
                    <a:lnTo>
                      <a:pt x="186" y="14"/>
                    </a:lnTo>
                    <a:lnTo>
                      <a:pt x="194" y="27"/>
                    </a:lnTo>
                    <a:lnTo>
                      <a:pt x="197" y="42"/>
                    </a:lnTo>
                    <a:lnTo>
                      <a:pt x="197" y="56"/>
                    </a:lnTo>
                    <a:lnTo>
                      <a:pt x="192" y="70"/>
                    </a:lnTo>
                    <a:lnTo>
                      <a:pt x="138" y="151"/>
                    </a:lnTo>
                    <a:lnTo>
                      <a:pt x="163" y="363"/>
                    </a:lnTo>
                    <a:lnTo>
                      <a:pt x="114" y="495"/>
                    </a:lnTo>
                    <a:lnTo>
                      <a:pt x="109" y="501"/>
                    </a:lnTo>
                    <a:lnTo>
                      <a:pt x="103" y="505"/>
                    </a:lnTo>
                    <a:lnTo>
                      <a:pt x="96" y="505"/>
                    </a:lnTo>
                    <a:lnTo>
                      <a:pt x="89" y="501"/>
                    </a:lnTo>
                    <a:lnTo>
                      <a:pt x="85" y="495"/>
                    </a:lnTo>
                    <a:lnTo>
                      <a:pt x="35" y="363"/>
                    </a:lnTo>
                    <a:lnTo>
                      <a:pt x="60" y="151"/>
                    </a:lnTo>
                    <a:lnTo>
                      <a:pt x="7" y="70"/>
                    </a:lnTo>
                    <a:lnTo>
                      <a:pt x="1" y="56"/>
                    </a:lnTo>
                    <a:lnTo>
                      <a:pt x="0" y="42"/>
                    </a:lnTo>
                    <a:lnTo>
                      <a:pt x="5" y="27"/>
                    </a:lnTo>
                    <a:lnTo>
                      <a:pt x="13" y="14"/>
                    </a:lnTo>
                    <a:lnTo>
                      <a:pt x="23" y="6"/>
                    </a:lnTo>
                    <a:lnTo>
                      <a:pt x="35" y="1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1" name="Freeform 941">
                <a:extLst>
                  <a:ext uri="{FF2B5EF4-FFF2-40B4-BE49-F238E27FC236}">
                    <a16:creationId xmlns:a16="http://schemas.microsoft.com/office/drawing/2014/main" id="{4A21DF55-DC3D-4C27-9015-59137A44C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6" y="431"/>
                <a:ext cx="231" cy="160"/>
              </a:xfrm>
              <a:custGeom>
                <a:avLst/>
                <a:gdLst>
                  <a:gd name="T0" fmla="*/ 375 w 1381"/>
                  <a:gd name="T1" fmla="*/ 0 h 962"/>
                  <a:gd name="T2" fmla="*/ 387 w 1381"/>
                  <a:gd name="T3" fmla="*/ 2 h 962"/>
                  <a:gd name="T4" fmla="*/ 399 w 1381"/>
                  <a:gd name="T5" fmla="*/ 7 h 962"/>
                  <a:gd name="T6" fmla="*/ 407 w 1381"/>
                  <a:gd name="T7" fmla="*/ 17 h 962"/>
                  <a:gd name="T8" fmla="*/ 413 w 1381"/>
                  <a:gd name="T9" fmla="*/ 27 h 962"/>
                  <a:gd name="T10" fmla="*/ 690 w 1381"/>
                  <a:gd name="T11" fmla="*/ 786 h 962"/>
                  <a:gd name="T12" fmla="*/ 966 w 1381"/>
                  <a:gd name="T13" fmla="*/ 27 h 962"/>
                  <a:gd name="T14" fmla="*/ 973 w 1381"/>
                  <a:gd name="T15" fmla="*/ 17 h 962"/>
                  <a:gd name="T16" fmla="*/ 982 w 1381"/>
                  <a:gd name="T17" fmla="*/ 8 h 962"/>
                  <a:gd name="T18" fmla="*/ 993 w 1381"/>
                  <a:gd name="T19" fmla="*/ 2 h 962"/>
                  <a:gd name="T20" fmla="*/ 1005 w 1381"/>
                  <a:gd name="T21" fmla="*/ 0 h 962"/>
                  <a:gd name="T22" fmla="*/ 1018 w 1381"/>
                  <a:gd name="T23" fmla="*/ 2 h 962"/>
                  <a:gd name="T24" fmla="*/ 1133 w 1381"/>
                  <a:gd name="T25" fmla="*/ 37 h 962"/>
                  <a:gd name="T26" fmla="*/ 1176 w 1381"/>
                  <a:gd name="T27" fmla="*/ 55 h 962"/>
                  <a:gd name="T28" fmla="*/ 1216 w 1381"/>
                  <a:gd name="T29" fmla="*/ 77 h 962"/>
                  <a:gd name="T30" fmla="*/ 1252 w 1381"/>
                  <a:gd name="T31" fmla="*/ 103 h 962"/>
                  <a:gd name="T32" fmla="*/ 1285 w 1381"/>
                  <a:gd name="T33" fmla="*/ 134 h 962"/>
                  <a:gd name="T34" fmla="*/ 1313 w 1381"/>
                  <a:gd name="T35" fmla="*/ 168 h 962"/>
                  <a:gd name="T36" fmla="*/ 1336 w 1381"/>
                  <a:gd name="T37" fmla="*/ 205 h 962"/>
                  <a:gd name="T38" fmla="*/ 1355 w 1381"/>
                  <a:gd name="T39" fmla="*/ 245 h 962"/>
                  <a:gd name="T40" fmla="*/ 1370 w 1381"/>
                  <a:gd name="T41" fmla="*/ 287 h 962"/>
                  <a:gd name="T42" fmla="*/ 1378 w 1381"/>
                  <a:gd name="T43" fmla="*/ 331 h 962"/>
                  <a:gd name="T44" fmla="*/ 1381 w 1381"/>
                  <a:gd name="T45" fmla="*/ 377 h 962"/>
                  <a:gd name="T46" fmla="*/ 1381 w 1381"/>
                  <a:gd name="T47" fmla="*/ 904 h 962"/>
                  <a:gd name="T48" fmla="*/ 1378 w 1381"/>
                  <a:gd name="T49" fmla="*/ 922 h 962"/>
                  <a:gd name="T50" fmla="*/ 1370 w 1381"/>
                  <a:gd name="T51" fmla="*/ 938 h 962"/>
                  <a:gd name="T52" fmla="*/ 1357 w 1381"/>
                  <a:gd name="T53" fmla="*/ 951 h 962"/>
                  <a:gd name="T54" fmla="*/ 1341 w 1381"/>
                  <a:gd name="T55" fmla="*/ 959 h 962"/>
                  <a:gd name="T56" fmla="*/ 1322 w 1381"/>
                  <a:gd name="T57" fmla="*/ 962 h 962"/>
                  <a:gd name="T58" fmla="*/ 57 w 1381"/>
                  <a:gd name="T59" fmla="*/ 962 h 962"/>
                  <a:gd name="T60" fmla="*/ 40 w 1381"/>
                  <a:gd name="T61" fmla="*/ 959 h 962"/>
                  <a:gd name="T62" fmla="*/ 23 w 1381"/>
                  <a:gd name="T63" fmla="*/ 951 h 962"/>
                  <a:gd name="T64" fmla="*/ 10 w 1381"/>
                  <a:gd name="T65" fmla="*/ 938 h 962"/>
                  <a:gd name="T66" fmla="*/ 2 w 1381"/>
                  <a:gd name="T67" fmla="*/ 922 h 962"/>
                  <a:gd name="T68" fmla="*/ 0 w 1381"/>
                  <a:gd name="T69" fmla="*/ 904 h 962"/>
                  <a:gd name="T70" fmla="*/ 0 w 1381"/>
                  <a:gd name="T71" fmla="*/ 377 h 962"/>
                  <a:gd name="T72" fmla="*/ 2 w 1381"/>
                  <a:gd name="T73" fmla="*/ 331 h 962"/>
                  <a:gd name="T74" fmla="*/ 11 w 1381"/>
                  <a:gd name="T75" fmla="*/ 287 h 962"/>
                  <a:gd name="T76" fmla="*/ 25 w 1381"/>
                  <a:gd name="T77" fmla="*/ 245 h 962"/>
                  <a:gd name="T78" fmla="*/ 44 w 1381"/>
                  <a:gd name="T79" fmla="*/ 205 h 962"/>
                  <a:gd name="T80" fmla="*/ 68 w 1381"/>
                  <a:gd name="T81" fmla="*/ 168 h 962"/>
                  <a:gd name="T82" fmla="*/ 96 w 1381"/>
                  <a:gd name="T83" fmla="*/ 134 h 962"/>
                  <a:gd name="T84" fmla="*/ 129 w 1381"/>
                  <a:gd name="T85" fmla="*/ 103 h 962"/>
                  <a:gd name="T86" fmla="*/ 165 w 1381"/>
                  <a:gd name="T87" fmla="*/ 77 h 962"/>
                  <a:gd name="T88" fmla="*/ 205 w 1381"/>
                  <a:gd name="T89" fmla="*/ 54 h 962"/>
                  <a:gd name="T90" fmla="*/ 248 w 1381"/>
                  <a:gd name="T91" fmla="*/ 37 h 962"/>
                  <a:gd name="T92" fmla="*/ 362 w 1381"/>
                  <a:gd name="T93" fmla="*/ 2 h 962"/>
                  <a:gd name="T94" fmla="*/ 368 w 1381"/>
                  <a:gd name="T95" fmla="*/ 1 h 962"/>
                  <a:gd name="T96" fmla="*/ 375 w 1381"/>
                  <a:gd name="T97" fmla="*/ 0 h 9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81" h="962">
                    <a:moveTo>
                      <a:pt x="375" y="0"/>
                    </a:moveTo>
                    <a:lnTo>
                      <a:pt x="387" y="2"/>
                    </a:lnTo>
                    <a:lnTo>
                      <a:pt x="399" y="7"/>
                    </a:lnTo>
                    <a:lnTo>
                      <a:pt x="407" y="17"/>
                    </a:lnTo>
                    <a:lnTo>
                      <a:pt x="413" y="27"/>
                    </a:lnTo>
                    <a:lnTo>
                      <a:pt x="690" y="786"/>
                    </a:lnTo>
                    <a:lnTo>
                      <a:pt x="966" y="27"/>
                    </a:lnTo>
                    <a:lnTo>
                      <a:pt x="973" y="17"/>
                    </a:lnTo>
                    <a:lnTo>
                      <a:pt x="982" y="8"/>
                    </a:lnTo>
                    <a:lnTo>
                      <a:pt x="993" y="2"/>
                    </a:lnTo>
                    <a:lnTo>
                      <a:pt x="1005" y="0"/>
                    </a:lnTo>
                    <a:lnTo>
                      <a:pt x="1018" y="2"/>
                    </a:lnTo>
                    <a:lnTo>
                      <a:pt x="1133" y="37"/>
                    </a:lnTo>
                    <a:lnTo>
                      <a:pt x="1176" y="55"/>
                    </a:lnTo>
                    <a:lnTo>
                      <a:pt x="1216" y="77"/>
                    </a:lnTo>
                    <a:lnTo>
                      <a:pt x="1252" y="103"/>
                    </a:lnTo>
                    <a:lnTo>
                      <a:pt x="1285" y="134"/>
                    </a:lnTo>
                    <a:lnTo>
                      <a:pt x="1313" y="168"/>
                    </a:lnTo>
                    <a:lnTo>
                      <a:pt x="1336" y="205"/>
                    </a:lnTo>
                    <a:lnTo>
                      <a:pt x="1355" y="245"/>
                    </a:lnTo>
                    <a:lnTo>
                      <a:pt x="1370" y="287"/>
                    </a:lnTo>
                    <a:lnTo>
                      <a:pt x="1378" y="331"/>
                    </a:lnTo>
                    <a:lnTo>
                      <a:pt x="1381" y="377"/>
                    </a:lnTo>
                    <a:lnTo>
                      <a:pt x="1381" y="904"/>
                    </a:lnTo>
                    <a:lnTo>
                      <a:pt x="1378" y="922"/>
                    </a:lnTo>
                    <a:lnTo>
                      <a:pt x="1370" y="938"/>
                    </a:lnTo>
                    <a:lnTo>
                      <a:pt x="1357" y="951"/>
                    </a:lnTo>
                    <a:lnTo>
                      <a:pt x="1341" y="959"/>
                    </a:lnTo>
                    <a:lnTo>
                      <a:pt x="1322" y="962"/>
                    </a:lnTo>
                    <a:lnTo>
                      <a:pt x="57" y="962"/>
                    </a:lnTo>
                    <a:lnTo>
                      <a:pt x="40" y="959"/>
                    </a:lnTo>
                    <a:lnTo>
                      <a:pt x="23" y="951"/>
                    </a:lnTo>
                    <a:lnTo>
                      <a:pt x="10" y="938"/>
                    </a:lnTo>
                    <a:lnTo>
                      <a:pt x="2" y="922"/>
                    </a:lnTo>
                    <a:lnTo>
                      <a:pt x="0" y="904"/>
                    </a:lnTo>
                    <a:lnTo>
                      <a:pt x="0" y="377"/>
                    </a:lnTo>
                    <a:lnTo>
                      <a:pt x="2" y="331"/>
                    </a:lnTo>
                    <a:lnTo>
                      <a:pt x="11" y="287"/>
                    </a:lnTo>
                    <a:lnTo>
                      <a:pt x="25" y="245"/>
                    </a:lnTo>
                    <a:lnTo>
                      <a:pt x="44" y="205"/>
                    </a:lnTo>
                    <a:lnTo>
                      <a:pt x="68" y="168"/>
                    </a:lnTo>
                    <a:lnTo>
                      <a:pt x="96" y="134"/>
                    </a:lnTo>
                    <a:lnTo>
                      <a:pt x="129" y="103"/>
                    </a:lnTo>
                    <a:lnTo>
                      <a:pt x="165" y="77"/>
                    </a:lnTo>
                    <a:lnTo>
                      <a:pt x="205" y="54"/>
                    </a:lnTo>
                    <a:lnTo>
                      <a:pt x="248" y="37"/>
                    </a:lnTo>
                    <a:lnTo>
                      <a:pt x="362" y="2"/>
                    </a:lnTo>
                    <a:lnTo>
                      <a:pt x="368" y="1"/>
                    </a:lnTo>
                    <a:lnTo>
                      <a:pt x="37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2" name="Freeform 942">
                <a:extLst>
                  <a:ext uri="{FF2B5EF4-FFF2-40B4-BE49-F238E27FC236}">
                    <a16:creationId xmlns:a16="http://schemas.microsoft.com/office/drawing/2014/main" id="{CF4A7021-2461-4427-9525-FBC477CEE9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4" y="309"/>
                <a:ext cx="137" cy="137"/>
              </a:xfrm>
              <a:custGeom>
                <a:avLst/>
                <a:gdLst>
                  <a:gd name="T0" fmla="*/ 411 w 821"/>
                  <a:gd name="T1" fmla="*/ 0 h 821"/>
                  <a:gd name="T2" fmla="*/ 462 w 821"/>
                  <a:gd name="T3" fmla="*/ 3 h 821"/>
                  <a:gd name="T4" fmla="*/ 511 w 821"/>
                  <a:gd name="T5" fmla="*/ 12 h 821"/>
                  <a:gd name="T6" fmla="*/ 559 w 821"/>
                  <a:gd name="T7" fmla="*/ 27 h 821"/>
                  <a:gd name="T8" fmla="*/ 603 w 821"/>
                  <a:gd name="T9" fmla="*/ 48 h 821"/>
                  <a:gd name="T10" fmla="*/ 645 w 821"/>
                  <a:gd name="T11" fmla="*/ 73 h 821"/>
                  <a:gd name="T12" fmla="*/ 683 w 821"/>
                  <a:gd name="T13" fmla="*/ 104 h 821"/>
                  <a:gd name="T14" fmla="*/ 717 w 821"/>
                  <a:gd name="T15" fmla="*/ 137 h 821"/>
                  <a:gd name="T16" fmla="*/ 748 w 821"/>
                  <a:gd name="T17" fmla="*/ 176 h 821"/>
                  <a:gd name="T18" fmla="*/ 773 w 821"/>
                  <a:gd name="T19" fmla="*/ 217 h 821"/>
                  <a:gd name="T20" fmla="*/ 794 w 821"/>
                  <a:gd name="T21" fmla="*/ 262 h 821"/>
                  <a:gd name="T22" fmla="*/ 808 w 821"/>
                  <a:gd name="T23" fmla="*/ 309 h 821"/>
                  <a:gd name="T24" fmla="*/ 818 w 821"/>
                  <a:gd name="T25" fmla="*/ 358 h 821"/>
                  <a:gd name="T26" fmla="*/ 821 w 821"/>
                  <a:gd name="T27" fmla="*/ 410 h 821"/>
                  <a:gd name="T28" fmla="*/ 818 w 821"/>
                  <a:gd name="T29" fmla="*/ 462 h 821"/>
                  <a:gd name="T30" fmla="*/ 808 w 821"/>
                  <a:gd name="T31" fmla="*/ 511 h 821"/>
                  <a:gd name="T32" fmla="*/ 794 w 821"/>
                  <a:gd name="T33" fmla="*/ 558 h 821"/>
                  <a:gd name="T34" fmla="*/ 773 w 821"/>
                  <a:gd name="T35" fmla="*/ 603 h 821"/>
                  <a:gd name="T36" fmla="*/ 748 w 821"/>
                  <a:gd name="T37" fmla="*/ 644 h 821"/>
                  <a:gd name="T38" fmla="*/ 717 w 821"/>
                  <a:gd name="T39" fmla="*/ 683 h 821"/>
                  <a:gd name="T40" fmla="*/ 683 w 821"/>
                  <a:gd name="T41" fmla="*/ 717 h 821"/>
                  <a:gd name="T42" fmla="*/ 645 w 821"/>
                  <a:gd name="T43" fmla="*/ 747 h 821"/>
                  <a:gd name="T44" fmla="*/ 603 w 821"/>
                  <a:gd name="T45" fmla="*/ 773 h 821"/>
                  <a:gd name="T46" fmla="*/ 559 w 821"/>
                  <a:gd name="T47" fmla="*/ 793 h 821"/>
                  <a:gd name="T48" fmla="*/ 511 w 821"/>
                  <a:gd name="T49" fmla="*/ 808 h 821"/>
                  <a:gd name="T50" fmla="*/ 462 w 821"/>
                  <a:gd name="T51" fmla="*/ 818 h 821"/>
                  <a:gd name="T52" fmla="*/ 411 w 821"/>
                  <a:gd name="T53" fmla="*/ 821 h 821"/>
                  <a:gd name="T54" fmla="*/ 359 w 821"/>
                  <a:gd name="T55" fmla="*/ 818 h 821"/>
                  <a:gd name="T56" fmla="*/ 310 w 821"/>
                  <a:gd name="T57" fmla="*/ 808 h 821"/>
                  <a:gd name="T58" fmla="*/ 263 w 821"/>
                  <a:gd name="T59" fmla="*/ 793 h 821"/>
                  <a:gd name="T60" fmla="*/ 218 w 821"/>
                  <a:gd name="T61" fmla="*/ 773 h 821"/>
                  <a:gd name="T62" fmla="*/ 176 w 821"/>
                  <a:gd name="T63" fmla="*/ 747 h 821"/>
                  <a:gd name="T64" fmla="*/ 138 w 821"/>
                  <a:gd name="T65" fmla="*/ 717 h 821"/>
                  <a:gd name="T66" fmla="*/ 104 w 821"/>
                  <a:gd name="T67" fmla="*/ 683 h 821"/>
                  <a:gd name="T68" fmla="*/ 73 w 821"/>
                  <a:gd name="T69" fmla="*/ 644 h 821"/>
                  <a:gd name="T70" fmla="*/ 48 w 821"/>
                  <a:gd name="T71" fmla="*/ 603 h 821"/>
                  <a:gd name="T72" fmla="*/ 27 w 821"/>
                  <a:gd name="T73" fmla="*/ 558 h 821"/>
                  <a:gd name="T74" fmla="*/ 13 w 821"/>
                  <a:gd name="T75" fmla="*/ 511 h 821"/>
                  <a:gd name="T76" fmla="*/ 3 w 821"/>
                  <a:gd name="T77" fmla="*/ 462 h 821"/>
                  <a:gd name="T78" fmla="*/ 0 w 821"/>
                  <a:gd name="T79" fmla="*/ 410 h 821"/>
                  <a:gd name="T80" fmla="*/ 3 w 821"/>
                  <a:gd name="T81" fmla="*/ 358 h 821"/>
                  <a:gd name="T82" fmla="*/ 13 w 821"/>
                  <a:gd name="T83" fmla="*/ 309 h 821"/>
                  <a:gd name="T84" fmla="*/ 27 w 821"/>
                  <a:gd name="T85" fmla="*/ 262 h 821"/>
                  <a:gd name="T86" fmla="*/ 48 w 821"/>
                  <a:gd name="T87" fmla="*/ 217 h 821"/>
                  <a:gd name="T88" fmla="*/ 73 w 821"/>
                  <a:gd name="T89" fmla="*/ 176 h 821"/>
                  <a:gd name="T90" fmla="*/ 104 w 821"/>
                  <a:gd name="T91" fmla="*/ 137 h 821"/>
                  <a:gd name="T92" fmla="*/ 138 w 821"/>
                  <a:gd name="T93" fmla="*/ 104 h 821"/>
                  <a:gd name="T94" fmla="*/ 176 w 821"/>
                  <a:gd name="T95" fmla="*/ 73 h 821"/>
                  <a:gd name="T96" fmla="*/ 218 w 821"/>
                  <a:gd name="T97" fmla="*/ 48 h 821"/>
                  <a:gd name="T98" fmla="*/ 263 w 821"/>
                  <a:gd name="T99" fmla="*/ 27 h 821"/>
                  <a:gd name="T100" fmla="*/ 310 w 821"/>
                  <a:gd name="T101" fmla="*/ 12 h 821"/>
                  <a:gd name="T102" fmla="*/ 359 w 821"/>
                  <a:gd name="T103" fmla="*/ 3 h 821"/>
                  <a:gd name="T104" fmla="*/ 411 w 821"/>
                  <a:gd name="T105" fmla="*/ 0 h 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21" h="821">
                    <a:moveTo>
                      <a:pt x="411" y="0"/>
                    </a:moveTo>
                    <a:lnTo>
                      <a:pt x="462" y="3"/>
                    </a:lnTo>
                    <a:lnTo>
                      <a:pt x="511" y="12"/>
                    </a:lnTo>
                    <a:lnTo>
                      <a:pt x="559" y="27"/>
                    </a:lnTo>
                    <a:lnTo>
                      <a:pt x="603" y="48"/>
                    </a:lnTo>
                    <a:lnTo>
                      <a:pt x="645" y="73"/>
                    </a:lnTo>
                    <a:lnTo>
                      <a:pt x="683" y="104"/>
                    </a:lnTo>
                    <a:lnTo>
                      <a:pt x="717" y="137"/>
                    </a:lnTo>
                    <a:lnTo>
                      <a:pt x="748" y="176"/>
                    </a:lnTo>
                    <a:lnTo>
                      <a:pt x="773" y="217"/>
                    </a:lnTo>
                    <a:lnTo>
                      <a:pt x="794" y="262"/>
                    </a:lnTo>
                    <a:lnTo>
                      <a:pt x="808" y="309"/>
                    </a:lnTo>
                    <a:lnTo>
                      <a:pt x="818" y="358"/>
                    </a:lnTo>
                    <a:lnTo>
                      <a:pt x="821" y="410"/>
                    </a:lnTo>
                    <a:lnTo>
                      <a:pt x="818" y="462"/>
                    </a:lnTo>
                    <a:lnTo>
                      <a:pt x="808" y="511"/>
                    </a:lnTo>
                    <a:lnTo>
                      <a:pt x="794" y="558"/>
                    </a:lnTo>
                    <a:lnTo>
                      <a:pt x="773" y="603"/>
                    </a:lnTo>
                    <a:lnTo>
                      <a:pt x="748" y="644"/>
                    </a:lnTo>
                    <a:lnTo>
                      <a:pt x="717" y="683"/>
                    </a:lnTo>
                    <a:lnTo>
                      <a:pt x="683" y="717"/>
                    </a:lnTo>
                    <a:lnTo>
                      <a:pt x="645" y="747"/>
                    </a:lnTo>
                    <a:lnTo>
                      <a:pt x="603" y="773"/>
                    </a:lnTo>
                    <a:lnTo>
                      <a:pt x="559" y="793"/>
                    </a:lnTo>
                    <a:lnTo>
                      <a:pt x="511" y="808"/>
                    </a:lnTo>
                    <a:lnTo>
                      <a:pt x="462" y="818"/>
                    </a:lnTo>
                    <a:lnTo>
                      <a:pt x="411" y="821"/>
                    </a:lnTo>
                    <a:lnTo>
                      <a:pt x="359" y="818"/>
                    </a:lnTo>
                    <a:lnTo>
                      <a:pt x="310" y="808"/>
                    </a:lnTo>
                    <a:lnTo>
                      <a:pt x="263" y="793"/>
                    </a:lnTo>
                    <a:lnTo>
                      <a:pt x="218" y="773"/>
                    </a:lnTo>
                    <a:lnTo>
                      <a:pt x="176" y="747"/>
                    </a:lnTo>
                    <a:lnTo>
                      <a:pt x="138" y="717"/>
                    </a:lnTo>
                    <a:lnTo>
                      <a:pt x="104" y="683"/>
                    </a:lnTo>
                    <a:lnTo>
                      <a:pt x="73" y="644"/>
                    </a:lnTo>
                    <a:lnTo>
                      <a:pt x="48" y="603"/>
                    </a:lnTo>
                    <a:lnTo>
                      <a:pt x="27" y="558"/>
                    </a:lnTo>
                    <a:lnTo>
                      <a:pt x="13" y="511"/>
                    </a:lnTo>
                    <a:lnTo>
                      <a:pt x="3" y="462"/>
                    </a:lnTo>
                    <a:lnTo>
                      <a:pt x="0" y="410"/>
                    </a:lnTo>
                    <a:lnTo>
                      <a:pt x="3" y="358"/>
                    </a:lnTo>
                    <a:lnTo>
                      <a:pt x="13" y="309"/>
                    </a:lnTo>
                    <a:lnTo>
                      <a:pt x="27" y="262"/>
                    </a:lnTo>
                    <a:lnTo>
                      <a:pt x="48" y="217"/>
                    </a:lnTo>
                    <a:lnTo>
                      <a:pt x="73" y="176"/>
                    </a:lnTo>
                    <a:lnTo>
                      <a:pt x="104" y="137"/>
                    </a:lnTo>
                    <a:lnTo>
                      <a:pt x="138" y="104"/>
                    </a:lnTo>
                    <a:lnTo>
                      <a:pt x="176" y="73"/>
                    </a:lnTo>
                    <a:lnTo>
                      <a:pt x="218" y="48"/>
                    </a:lnTo>
                    <a:lnTo>
                      <a:pt x="263" y="27"/>
                    </a:lnTo>
                    <a:lnTo>
                      <a:pt x="310" y="12"/>
                    </a:lnTo>
                    <a:lnTo>
                      <a:pt x="359" y="3"/>
                    </a:lnTo>
                    <a:lnTo>
                      <a:pt x="41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3" name="Freeform 943">
                <a:extLst>
                  <a:ext uri="{FF2B5EF4-FFF2-40B4-BE49-F238E27FC236}">
                    <a16:creationId xmlns:a16="http://schemas.microsoft.com/office/drawing/2014/main" id="{0752EC06-A778-45E3-B5B5-83190FE87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0" y="465"/>
                <a:ext cx="230" cy="382"/>
              </a:xfrm>
              <a:custGeom>
                <a:avLst/>
                <a:gdLst>
                  <a:gd name="T0" fmla="*/ 419 w 1375"/>
                  <a:gd name="T1" fmla="*/ 2 h 2291"/>
                  <a:gd name="T2" fmla="*/ 506 w 1375"/>
                  <a:gd name="T3" fmla="*/ 24 h 2291"/>
                  <a:gd name="T4" fmla="*/ 584 w 1375"/>
                  <a:gd name="T5" fmla="*/ 66 h 2291"/>
                  <a:gd name="T6" fmla="*/ 650 w 1375"/>
                  <a:gd name="T7" fmla="*/ 125 h 2291"/>
                  <a:gd name="T8" fmla="*/ 700 w 1375"/>
                  <a:gd name="T9" fmla="*/ 197 h 2291"/>
                  <a:gd name="T10" fmla="*/ 732 w 1375"/>
                  <a:gd name="T11" fmla="*/ 280 h 2291"/>
                  <a:gd name="T12" fmla="*/ 743 w 1375"/>
                  <a:gd name="T13" fmla="*/ 372 h 2291"/>
                  <a:gd name="T14" fmla="*/ 1070 w 1375"/>
                  <a:gd name="T15" fmla="*/ 1017 h 2291"/>
                  <a:gd name="T16" fmla="*/ 1158 w 1375"/>
                  <a:gd name="T17" fmla="*/ 1030 h 2291"/>
                  <a:gd name="T18" fmla="*/ 1237 w 1375"/>
                  <a:gd name="T19" fmla="*/ 1066 h 2291"/>
                  <a:gd name="T20" fmla="*/ 1300 w 1375"/>
                  <a:gd name="T21" fmla="*/ 1122 h 2291"/>
                  <a:gd name="T22" fmla="*/ 1347 w 1375"/>
                  <a:gd name="T23" fmla="*/ 1193 h 2291"/>
                  <a:gd name="T24" fmla="*/ 1372 w 1375"/>
                  <a:gd name="T25" fmla="*/ 1277 h 2291"/>
                  <a:gd name="T26" fmla="*/ 1375 w 1375"/>
                  <a:gd name="T27" fmla="*/ 2191 h 2291"/>
                  <a:gd name="T28" fmla="*/ 1364 w 1375"/>
                  <a:gd name="T29" fmla="*/ 2235 h 2291"/>
                  <a:gd name="T30" fmla="*/ 1337 w 1375"/>
                  <a:gd name="T31" fmla="*/ 2269 h 2291"/>
                  <a:gd name="T32" fmla="*/ 1297 w 1375"/>
                  <a:gd name="T33" fmla="*/ 2289 h 2291"/>
                  <a:gd name="T34" fmla="*/ 882 w 1375"/>
                  <a:gd name="T35" fmla="*/ 2291 h 2291"/>
                  <a:gd name="T36" fmla="*/ 838 w 1375"/>
                  <a:gd name="T37" fmla="*/ 2281 h 2291"/>
                  <a:gd name="T38" fmla="*/ 803 w 1375"/>
                  <a:gd name="T39" fmla="*/ 2254 h 2291"/>
                  <a:gd name="T40" fmla="*/ 784 w 1375"/>
                  <a:gd name="T41" fmla="*/ 2214 h 2291"/>
                  <a:gd name="T42" fmla="*/ 781 w 1375"/>
                  <a:gd name="T43" fmla="*/ 1605 h 2291"/>
                  <a:gd name="T44" fmla="*/ 309 w 1375"/>
                  <a:gd name="T45" fmla="*/ 1602 h 2291"/>
                  <a:gd name="T46" fmla="*/ 218 w 1375"/>
                  <a:gd name="T47" fmla="*/ 1578 h 2291"/>
                  <a:gd name="T48" fmla="*/ 139 w 1375"/>
                  <a:gd name="T49" fmla="*/ 1531 h 2291"/>
                  <a:gd name="T50" fmla="*/ 74 w 1375"/>
                  <a:gd name="T51" fmla="*/ 1467 h 2291"/>
                  <a:gd name="T52" fmla="*/ 28 w 1375"/>
                  <a:gd name="T53" fmla="*/ 1388 h 2291"/>
                  <a:gd name="T54" fmla="*/ 3 w 1375"/>
                  <a:gd name="T55" fmla="*/ 1297 h 2291"/>
                  <a:gd name="T56" fmla="*/ 0 w 1375"/>
                  <a:gd name="T57" fmla="*/ 372 h 2291"/>
                  <a:gd name="T58" fmla="*/ 11 w 1375"/>
                  <a:gd name="T59" fmla="*/ 280 h 2291"/>
                  <a:gd name="T60" fmla="*/ 44 w 1375"/>
                  <a:gd name="T61" fmla="*/ 197 h 2291"/>
                  <a:gd name="T62" fmla="*/ 94 w 1375"/>
                  <a:gd name="T63" fmla="*/ 125 h 2291"/>
                  <a:gd name="T64" fmla="*/ 159 w 1375"/>
                  <a:gd name="T65" fmla="*/ 66 h 2291"/>
                  <a:gd name="T66" fmla="*/ 237 w 1375"/>
                  <a:gd name="T67" fmla="*/ 24 h 2291"/>
                  <a:gd name="T68" fmla="*/ 325 w 1375"/>
                  <a:gd name="T69" fmla="*/ 2 h 2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75" h="2291">
                    <a:moveTo>
                      <a:pt x="372" y="0"/>
                    </a:moveTo>
                    <a:lnTo>
                      <a:pt x="419" y="2"/>
                    </a:lnTo>
                    <a:lnTo>
                      <a:pt x="464" y="10"/>
                    </a:lnTo>
                    <a:lnTo>
                      <a:pt x="506" y="24"/>
                    </a:lnTo>
                    <a:lnTo>
                      <a:pt x="546" y="43"/>
                    </a:lnTo>
                    <a:lnTo>
                      <a:pt x="584" y="66"/>
                    </a:lnTo>
                    <a:lnTo>
                      <a:pt x="619" y="93"/>
                    </a:lnTo>
                    <a:lnTo>
                      <a:pt x="650" y="125"/>
                    </a:lnTo>
                    <a:lnTo>
                      <a:pt x="677" y="159"/>
                    </a:lnTo>
                    <a:lnTo>
                      <a:pt x="700" y="197"/>
                    </a:lnTo>
                    <a:lnTo>
                      <a:pt x="718" y="237"/>
                    </a:lnTo>
                    <a:lnTo>
                      <a:pt x="732" y="280"/>
                    </a:lnTo>
                    <a:lnTo>
                      <a:pt x="740" y="325"/>
                    </a:lnTo>
                    <a:lnTo>
                      <a:pt x="743" y="372"/>
                    </a:lnTo>
                    <a:lnTo>
                      <a:pt x="743" y="1017"/>
                    </a:lnTo>
                    <a:lnTo>
                      <a:pt x="1070" y="1017"/>
                    </a:lnTo>
                    <a:lnTo>
                      <a:pt x="1115" y="1021"/>
                    </a:lnTo>
                    <a:lnTo>
                      <a:pt x="1158" y="1030"/>
                    </a:lnTo>
                    <a:lnTo>
                      <a:pt x="1199" y="1045"/>
                    </a:lnTo>
                    <a:lnTo>
                      <a:pt x="1237" y="1066"/>
                    </a:lnTo>
                    <a:lnTo>
                      <a:pt x="1270" y="1092"/>
                    </a:lnTo>
                    <a:lnTo>
                      <a:pt x="1300" y="1122"/>
                    </a:lnTo>
                    <a:lnTo>
                      <a:pt x="1326" y="1156"/>
                    </a:lnTo>
                    <a:lnTo>
                      <a:pt x="1347" y="1193"/>
                    </a:lnTo>
                    <a:lnTo>
                      <a:pt x="1362" y="1234"/>
                    </a:lnTo>
                    <a:lnTo>
                      <a:pt x="1372" y="1277"/>
                    </a:lnTo>
                    <a:lnTo>
                      <a:pt x="1375" y="1322"/>
                    </a:lnTo>
                    <a:lnTo>
                      <a:pt x="1375" y="2191"/>
                    </a:lnTo>
                    <a:lnTo>
                      <a:pt x="1372" y="2214"/>
                    </a:lnTo>
                    <a:lnTo>
                      <a:pt x="1364" y="2235"/>
                    </a:lnTo>
                    <a:lnTo>
                      <a:pt x="1353" y="2254"/>
                    </a:lnTo>
                    <a:lnTo>
                      <a:pt x="1337" y="2269"/>
                    </a:lnTo>
                    <a:lnTo>
                      <a:pt x="1318" y="2281"/>
                    </a:lnTo>
                    <a:lnTo>
                      <a:pt x="1297" y="2289"/>
                    </a:lnTo>
                    <a:lnTo>
                      <a:pt x="1274" y="2291"/>
                    </a:lnTo>
                    <a:lnTo>
                      <a:pt x="882" y="2291"/>
                    </a:lnTo>
                    <a:lnTo>
                      <a:pt x="859" y="2289"/>
                    </a:lnTo>
                    <a:lnTo>
                      <a:pt x="838" y="2281"/>
                    </a:lnTo>
                    <a:lnTo>
                      <a:pt x="819" y="2269"/>
                    </a:lnTo>
                    <a:lnTo>
                      <a:pt x="803" y="2254"/>
                    </a:lnTo>
                    <a:lnTo>
                      <a:pt x="791" y="2235"/>
                    </a:lnTo>
                    <a:lnTo>
                      <a:pt x="784" y="2214"/>
                    </a:lnTo>
                    <a:lnTo>
                      <a:pt x="781" y="2191"/>
                    </a:lnTo>
                    <a:lnTo>
                      <a:pt x="781" y="1605"/>
                    </a:lnTo>
                    <a:lnTo>
                      <a:pt x="357" y="1605"/>
                    </a:lnTo>
                    <a:lnTo>
                      <a:pt x="309" y="1602"/>
                    </a:lnTo>
                    <a:lnTo>
                      <a:pt x="262" y="1593"/>
                    </a:lnTo>
                    <a:lnTo>
                      <a:pt x="218" y="1578"/>
                    </a:lnTo>
                    <a:lnTo>
                      <a:pt x="177" y="1557"/>
                    </a:lnTo>
                    <a:lnTo>
                      <a:pt x="139" y="1531"/>
                    </a:lnTo>
                    <a:lnTo>
                      <a:pt x="104" y="1502"/>
                    </a:lnTo>
                    <a:lnTo>
                      <a:pt x="74" y="1467"/>
                    </a:lnTo>
                    <a:lnTo>
                      <a:pt x="49" y="1429"/>
                    </a:lnTo>
                    <a:lnTo>
                      <a:pt x="28" y="1388"/>
                    </a:lnTo>
                    <a:lnTo>
                      <a:pt x="12" y="1344"/>
                    </a:lnTo>
                    <a:lnTo>
                      <a:pt x="3" y="1297"/>
                    </a:lnTo>
                    <a:lnTo>
                      <a:pt x="0" y="1248"/>
                    </a:lnTo>
                    <a:lnTo>
                      <a:pt x="0" y="372"/>
                    </a:lnTo>
                    <a:lnTo>
                      <a:pt x="3" y="325"/>
                    </a:lnTo>
                    <a:lnTo>
                      <a:pt x="11" y="280"/>
                    </a:lnTo>
                    <a:lnTo>
                      <a:pt x="25" y="237"/>
                    </a:lnTo>
                    <a:lnTo>
                      <a:pt x="44" y="197"/>
                    </a:lnTo>
                    <a:lnTo>
                      <a:pt x="67" y="159"/>
                    </a:lnTo>
                    <a:lnTo>
                      <a:pt x="94" y="125"/>
                    </a:lnTo>
                    <a:lnTo>
                      <a:pt x="124" y="93"/>
                    </a:lnTo>
                    <a:lnTo>
                      <a:pt x="159" y="66"/>
                    </a:lnTo>
                    <a:lnTo>
                      <a:pt x="197" y="43"/>
                    </a:lnTo>
                    <a:lnTo>
                      <a:pt x="237" y="24"/>
                    </a:lnTo>
                    <a:lnTo>
                      <a:pt x="280" y="10"/>
                    </a:lnTo>
                    <a:lnTo>
                      <a:pt x="325" y="2"/>
                    </a:lnTo>
                    <a:lnTo>
                      <a:pt x="37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4" name="Freeform 944">
                <a:extLst>
                  <a:ext uri="{FF2B5EF4-FFF2-40B4-BE49-F238E27FC236}">
                    <a16:creationId xmlns:a16="http://schemas.microsoft.com/office/drawing/2014/main" id="{CBB9536A-4573-451C-8C00-F1D83B424A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2" y="309"/>
                <a:ext cx="137" cy="137"/>
              </a:xfrm>
              <a:custGeom>
                <a:avLst/>
                <a:gdLst>
                  <a:gd name="T0" fmla="*/ 410 w 821"/>
                  <a:gd name="T1" fmla="*/ 0 h 821"/>
                  <a:gd name="T2" fmla="*/ 462 w 821"/>
                  <a:gd name="T3" fmla="*/ 3 h 821"/>
                  <a:gd name="T4" fmla="*/ 512 w 821"/>
                  <a:gd name="T5" fmla="*/ 12 h 821"/>
                  <a:gd name="T6" fmla="*/ 559 w 821"/>
                  <a:gd name="T7" fmla="*/ 27 h 821"/>
                  <a:gd name="T8" fmla="*/ 604 w 821"/>
                  <a:gd name="T9" fmla="*/ 48 h 821"/>
                  <a:gd name="T10" fmla="*/ 645 w 821"/>
                  <a:gd name="T11" fmla="*/ 73 h 821"/>
                  <a:gd name="T12" fmla="*/ 684 w 821"/>
                  <a:gd name="T13" fmla="*/ 104 h 821"/>
                  <a:gd name="T14" fmla="*/ 717 w 821"/>
                  <a:gd name="T15" fmla="*/ 137 h 821"/>
                  <a:gd name="T16" fmla="*/ 747 w 821"/>
                  <a:gd name="T17" fmla="*/ 176 h 821"/>
                  <a:gd name="T18" fmla="*/ 773 w 821"/>
                  <a:gd name="T19" fmla="*/ 217 h 821"/>
                  <a:gd name="T20" fmla="*/ 793 w 821"/>
                  <a:gd name="T21" fmla="*/ 262 h 821"/>
                  <a:gd name="T22" fmla="*/ 808 w 821"/>
                  <a:gd name="T23" fmla="*/ 309 h 821"/>
                  <a:gd name="T24" fmla="*/ 818 w 821"/>
                  <a:gd name="T25" fmla="*/ 358 h 821"/>
                  <a:gd name="T26" fmla="*/ 821 w 821"/>
                  <a:gd name="T27" fmla="*/ 410 h 821"/>
                  <a:gd name="T28" fmla="*/ 818 w 821"/>
                  <a:gd name="T29" fmla="*/ 462 h 821"/>
                  <a:gd name="T30" fmla="*/ 808 w 821"/>
                  <a:gd name="T31" fmla="*/ 511 h 821"/>
                  <a:gd name="T32" fmla="*/ 793 w 821"/>
                  <a:gd name="T33" fmla="*/ 558 h 821"/>
                  <a:gd name="T34" fmla="*/ 773 w 821"/>
                  <a:gd name="T35" fmla="*/ 603 h 821"/>
                  <a:gd name="T36" fmla="*/ 747 w 821"/>
                  <a:gd name="T37" fmla="*/ 644 h 821"/>
                  <a:gd name="T38" fmla="*/ 717 w 821"/>
                  <a:gd name="T39" fmla="*/ 683 h 821"/>
                  <a:gd name="T40" fmla="*/ 684 w 821"/>
                  <a:gd name="T41" fmla="*/ 717 h 821"/>
                  <a:gd name="T42" fmla="*/ 645 w 821"/>
                  <a:gd name="T43" fmla="*/ 747 h 821"/>
                  <a:gd name="T44" fmla="*/ 604 w 821"/>
                  <a:gd name="T45" fmla="*/ 773 h 821"/>
                  <a:gd name="T46" fmla="*/ 559 w 821"/>
                  <a:gd name="T47" fmla="*/ 793 h 821"/>
                  <a:gd name="T48" fmla="*/ 512 w 821"/>
                  <a:gd name="T49" fmla="*/ 808 h 821"/>
                  <a:gd name="T50" fmla="*/ 462 w 821"/>
                  <a:gd name="T51" fmla="*/ 818 h 821"/>
                  <a:gd name="T52" fmla="*/ 410 w 821"/>
                  <a:gd name="T53" fmla="*/ 821 h 821"/>
                  <a:gd name="T54" fmla="*/ 359 w 821"/>
                  <a:gd name="T55" fmla="*/ 818 h 821"/>
                  <a:gd name="T56" fmla="*/ 310 w 821"/>
                  <a:gd name="T57" fmla="*/ 808 h 821"/>
                  <a:gd name="T58" fmla="*/ 263 w 821"/>
                  <a:gd name="T59" fmla="*/ 793 h 821"/>
                  <a:gd name="T60" fmla="*/ 217 w 821"/>
                  <a:gd name="T61" fmla="*/ 773 h 821"/>
                  <a:gd name="T62" fmla="*/ 177 w 821"/>
                  <a:gd name="T63" fmla="*/ 747 h 821"/>
                  <a:gd name="T64" fmla="*/ 138 w 821"/>
                  <a:gd name="T65" fmla="*/ 717 h 821"/>
                  <a:gd name="T66" fmla="*/ 103 w 821"/>
                  <a:gd name="T67" fmla="*/ 683 h 821"/>
                  <a:gd name="T68" fmla="*/ 74 w 821"/>
                  <a:gd name="T69" fmla="*/ 644 h 821"/>
                  <a:gd name="T70" fmla="*/ 48 w 821"/>
                  <a:gd name="T71" fmla="*/ 603 h 821"/>
                  <a:gd name="T72" fmla="*/ 28 w 821"/>
                  <a:gd name="T73" fmla="*/ 558 h 821"/>
                  <a:gd name="T74" fmla="*/ 12 w 821"/>
                  <a:gd name="T75" fmla="*/ 511 h 821"/>
                  <a:gd name="T76" fmla="*/ 3 w 821"/>
                  <a:gd name="T77" fmla="*/ 462 h 821"/>
                  <a:gd name="T78" fmla="*/ 0 w 821"/>
                  <a:gd name="T79" fmla="*/ 410 h 821"/>
                  <a:gd name="T80" fmla="*/ 3 w 821"/>
                  <a:gd name="T81" fmla="*/ 358 h 821"/>
                  <a:gd name="T82" fmla="*/ 12 w 821"/>
                  <a:gd name="T83" fmla="*/ 309 h 821"/>
                  <a:gd name="T84" fmla="*/ 28 w 821"/>
                  <a:gd name="T85" fmla="*/ 262 h 821"/>
                  <a:gd name="T86" fmla="*/ 48 w 821"/>
                  <a:gd name="T87" fmla="*/ 217 h 821"/>
                  <a:gd name="T88" fmla="*/ 74 w 821"/>
                  <a:gd name="T89" fmla="*/ 176 h 821"/>
                  <a:gd name="T90" fmla="*/ 103 w 821"/>
                  <a:gd name="T91" fmla="*/ 137 h 821"/>
                  <a:gd name="T92" fmla="*/ 138 w 821"/>
                  <a:gd name="T93" fmla="*/ 104 h 821"/>
                  <a:gd name="T94" fmla="*/ 177 w 821"/>
                  <a:gd name="T95" fmla="*/ 73 h 821"/>
                  <a:gd name="T96" fmla="*/ 217 w 821"/>
                  <a:gd name="T97" fmla="*/ 48 h 821"/>
                  <a:gd name="T98" fmla="*/ 263 w 821"/>
                  <a:gd name="T99" fmla="*/ 27 h 821"/>
                  <a:gd name="T100" fmla="*/ 310 w 821"/>
                  <a:gd name="T101" fmla="*/ 12 h 821"/>
                  <a:gd name="T102" fmla="*/ 359 w 821"/>
                  <a:gd name="T103" fmla="*/ 3 h 821"/>
                  <a:gd name="T104" fmla="*/ 410 w 821"/>
                  <a:gd name="T105" fmla="*/ 0 h 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21" h="821">
                    <a:moveTo>
                      <a:pt x="410" y="0"/>
                    </a:moveTo>
                    <a:lnTo>
                      <a:pt x="462" y="3"/>
                    </a:lnTo>
                    <a:lnTo>
                      <a:pt x="512" y="12"/>
                    </a:lnTo>
                    <a:lnTo>
                      <a:pt x="559" y="27"/>
                    </a:lnTo>
                    <a:lnTo>
                      <a:pt x="604" y="48"/>
                    </a:lnTo>
                    <a:lnTo>
                      <a:pt x="645" y="73"/>
                    </a:lnTo>
                    <a:lnTo>
                      <a:pt x="684" y="104"/>
                    </a:lnTo>
                    <a:lnTo>
                      <a:pt x="717" y="137"/>
                    </a:lnTo>
                    <a:lnTo>
                      <a:pt x="747" y="176"/>
                    </a:lnTo>
                    <a:lnTo>
                      <a:pt x="773" y="217"/>
                    </a:lnTo>
                    <a:lnTo>
                      <a:pt x="793" y="262"/>
                    </a:lnTo>
                    <a:lnTo>
                      <a:pt x="808" y="309"/>
                    </a:lnTo>
                    <a:lnTo>
                      <a:pt x="818" y="358"/>
                    </a:lnTo>
                    <a:lnTo>
                      <a:pt x="821" y="410"/>
                    </a:lnTo>
                    <a:lnTo>
                      <a:pt x="818" y="462"/>
                    </a:lnTo>
                    <a:lnTo>
                      <a:pt x="808" y="511"/>
                    </a:lnTo>
                    <a:lnTo>
                      <a:pt x="793" y="558"/>
                    </a:lnTo>
                    <a:lnTo>
                      <a:pt x="773" y="603"/>
                    </a:lnTo>
                    <a:lnTo>
                      <a:pt x="747" y="644"/>
                    </a:lnTo>
                    <a:lnTo>
                      <a:pt x="717" y="683"/>
                    </a:lnTo>
                    <a:lnTo>
                      <a:pt x="684" y="717"/>
                    </a:lnTo>
                    <a:lnTo>
                      <a:pt x="645" y="747"/>
                    </a:lnTo>
                    <a:lnTo>
                      <a:pt x="604" y="773"/>
                    </a:lnTo>
                    <a:lnTo>
                      <a:pt x="559" y="793"/>
                    </a:lnTo>
                    <a:lnTo>
                      <a:pt x="512" y="808"/>
                    </a:lnTo>
                    <a:lnTo>
                      <a:pt x="462" y="818"/>
                    </a:lnTo>
                    <a:lnTo>
                      <a:pt x="410" y="821"/>
                    </a:lnTo>
                    <a:lnTo>
                      <a:pt x="359" y="818"/>
                    </a:lnTo>
                    <a:lnTo>
                      <a:pt x="310" y="808"/>
                    </a:lnTo>
                    <a:lnTo>
                      <a:pt x="263" y="793"/>
                    </a:lnTo>
                    <a:lnTo>
                      <a:pt x="217" y="773"/>
                    </a:lnTo>
                    <a:lnTo>
                      <a:pt x="177" y="747"/>
                    </a:lnTo>
                    <a:lnTo>
                      <a:pt x="138" y="717"/>
                    </a:lnTo>
                    <a:lnTo>
                      <a:pt x="103" y="683"/>
                    </a:lnTo>
                    <a:lnTo>
                      <a:pt x="74" y="644"/>
                    </a:lnTo>
                    <a:lnTo>
                      <a:pt x="48" y="603"/>
                    </a:lnTo>
                    <a:lnTo>
                      <a:pt x="28" y="558"/>
                    </a:lnTo>
                    <a:lnTo>
                      <a:pt x="12" y="511"/>
                    </a:lnTo>
                    <a:lnTo>
                      <a:pt x="3" y="462"/>
                    </a:lnTo>
                    <a:lnTo>
                      <a:pt x="0" y="410"/>
                    </a:lnTo>
                    <a:lnTo>
                      <a:pt x="3" y="358"/>
                    </a:lnTo>
                    <a:lnTo>
                      <a:pt x="12" y="309"/>
                    </a:lnTo>
                    <a:lnTo>
                      <a:pt x="28" y="262"/>
                    </a:lnTo>
                    <a:lnTo>
                      <a:pt x="48" y="217"/>
                    </a:lnTo>
                    <a:lnTo>
                      <a:pt x="74" y="176"/>
                    </a:lnTo>
                    <a:lnTo>
                      <a:pt x="103" y="137"/>
                    </a:lnTo>
                    <a:lnTo>
                      <a:pt x="138" y="104"/>
                    </a:lnTo>
                    <a:lnTo>
                      <a:pt x="177" y="73"/>
                    </a:lnTo>
                    <a:lnTo>
                      <a:pt x="217" y="48"/>
                    </a:lnTo>
                    <a:lnTo>
                      <a:pt x="263" y="27"/>
                    </a:lnTo>
                    <a:lnTo>
                      <a:pt x="310" y="12"/>
                    </a:lnTo>
                    <a:lnTo>
                      <a:pt x="359" y="3"/>
                    </a:lnTo>
                    <a:lnTo>
                      <a:pt x="4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5" name="Freeform 945">
                <a:extLst>
                  <a:ext uri="{FF2B5EF4-FFF2-40B4-BE49-F238E27FC236}">
                    <a16:creationId xmlns:a16="http://schemas.microsoft.com/office/drawing/2014/main" id="{808110D4-61FD-4A7A-AA69-E1AB4613AE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3" y="465"/>
                <a:ext cx="229" cy="382"/>
              </a:xfrm>
              <a:custGeom>
                <a:avLst/>
                <a:gdLst>
                  <a:gd name="T0" fmla="*/ 1049 w 1374"/>
                  <a:gd name="T1" fmla="*/ 2 h 2291"/>
                  <a:gd name="T2" fmla="*/ 1137 w 1374"/>
                  <a:gd name="T3" fmla="*/ 24 h 2291"/>
                  <a:gd name="T4" fmla="*/ 1215 w 1374"/>
                  <a:gd name="T5" fmla="*/ 66 h 2291"/>
                  <a:gd name="T6" fmla="*/ 1281 w 1374"/>
                  <a:gd name="T7" fmla="*/ 125 h 2291"/>
                  <a:gd name="T8" fmla="*/ 1331 w 1374"/>
                  <a:gd name="T9" fmla="*/ 197 h 2291"/>
                  <a:gd name="T10" fmla="*/ 1363 w 1374"/>
                  <a:gd name="T11" fmla="*/ 280 h 2291"/>
                  <a:gd name="T12" fmla="*/ 1374 w 1374"/>
                  <a:gd name="T13" fmla="*/ 372 h 2291"/>
                  <a:gd name="T14" fmla="*/ 1371 w 1374"/>
                  <a:gd name="T15" fmla="*/ 1297 h 2291"/>
                  <a:gd name="T16" fmla="*/ 1347 w 1374"/>
                  <a:gd name="T17" fmla="*/ 1388 h 2291"/>
                  <a:gd name="T18" fmla="*/ 1300 w 1374"/>
                  <a:gd name="T19" fmla="*/ 1467 h 2291"/>
                  <a:gd name="T20" fmla="*/ 1236 w 1374"/>
                  <a:gd name="T21" fmla="*/ 1531 h 2291"/>
                  <a:gd name="T22" fmla="*/ 1156 w 1374"/>
                  <a:gd name="T23" fmla="*/ 1578 h 2291"/>
                  <a:gd name="T24" fmla="*/ 1066 w 1374"/>
                  <a:gd name="T25" fmla="*/ 1602 h 2291"/>
                  <a:gd name="T26" fmla="*/ 593 w 1374"/>
                  <a:gd name="T27" fmla="*/ 1605 h 2291"/>
                  <a:gd name="T28" fmla="*/ 591 w 1374"/>
                  <a:gd name="T29" fmla="*/ 2214 h 2291"/>
                  <a:gd name="T30" fmla="*/ 571 w 1374"/>
                  <a:gd name="T31" fmla="*/ 2254 h 2291"/>
                  <a:gd name="T32" fmla="*/ 536 w 1374"/>
                  <a:gd name="T33" fmla="*/ 2281 h 2291"/>
                  <a:gd name="T34" fmla="*/ 492 w 1374"/>
                  <a:gd name="T35" fmla="*/ 2291 h 2291"/>
                  <a:gd name="T36" fmla="*/ 77 w 1374"/>
                  <a:gd name="T37" fmla="*/ 2289 h 2291"/>
                  <a:gd name="T38" fmla="*/ 38 w 1374"/>
                  <a:gd name="T39" fmla="*/ 2269 h 2291"/>
                  <a:gd name="T40" fmla="*/ 9 w 1374"/>
                  <a:gd name="T41" fmla="*/ 2235 h 2291"/>
                  <a:gd name="T42" fmla="*/ 0 w 1374"/>
                  <a:gd name="T43" fmla="*/ 2191 h 2291"/>
                  <a:gd name="T44" fmla="*/ 3 w 1374"/>
                  <a:gd name="T45" fmla="*/ 1277 h 2291"/>
                  <a:gd name="T46" fmla="*/ 28 w 1374"/>
                  <a:gd name="T47" fmla="*/ 1193 h 2291"/>
                  <a:gd name="T48" fmla="*/ 74 w 1374"/>
                  <a:gd name="T49" fmla="*/ 1122 h 2291"/>
                  <a:gd name="T50" fmla="*/ 138 w 1374"/>
                  <a:gd name="T51" fmla="*/ 1066 h 2291"/>
                  <a:gd name="T52" fmla="*/ 216 w 1374"/>
                  <a:gd name="T53" fmla="*/ 1030 h 2291"/>
                  <a:gd name="T54" fmla="*/ 304 w 1374"/>
                  <a:gd name="T55" fmla="*/ 1017 h 2291"/>
                  <a:gd name="T56" fmla="*/ 630 w 1374"/>
                  <a:gd name="T57" fmla="*/ 372 h 2291"/>
                  <a:gd name="T58" fmla="*/ 642 w 1374"/>
                  <a:gd name="T59" fmla="*/ 280 h 2291"/>
                  <a:gd name="T60" fmla="*/ 674 w 1374"/>
                  <a:gd name="T61" fmla="*/ 197 h 2291"/>
                  <a:gd name="T62" fmla="*/ 725 w 1374"/>
                  <a:gd name="T63" fmla="*/ 125 h 2291"/>
                  <a:gd name="T64" fmla="*/ 791 w 1374"/>
                  <a:gd name="T65" fmla="*/ 66 h 2291"/>
                  <a:gd name="T66" fmla="*/ 868 w 1374"/>
                  <a:gd name="T67" fmla="*/ 24 h 2291"/>
                  <a:gd name="T68" fmla="*/ 956 w 1374"/>
                  <a:gd name="T69" fmla="*/ 2 h 2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74" h="2291">
                    <a:moveTo>
                      <a:pt x="1002" y="0"/>
                    </a:moveTo>
                    <a:lnTo>
                      <a:pt x="1049" y="2"/>
                    </a:lnTo>
                    <a:lnTo>
                      <a:pt x="1094" y="10"/>
                    </a:lnTo>
                    <a:lnTo>
                      <a:pt x="1137" y="24"/>
                    </a:lnTo>
                    <a:lnTo>
                      <a:pt x="1177" y="43"/>
                    </a:lnTo>
                    <a:lnTo>
                      <a:pt x="1215" y="66"/>
                    </a:lnTo>
                    <a:lnTo>
                      <a:pt x="1249" y="93"/>
                    </a:lnTo>
                    <a:lnTo>
                      <a:pt x="1281" y="125"/>
                    </a:lnTo>
                    <a:lnTo>
                      <a:pt x="1308" y="159"/>
                    </a:lnTo>
                    <a:lnTo>
                      <a:pt x="1331" y="197"/>
                    </a:lnTo>
                    <a:lnTo>
                      <a:pt x="1350" y="237"/>
                    </a:lnTo>
                    <a:lnTo>
                      <a:pt x="1363" y="280"/>
                    </a:lnTo>
                    <a:lnTo>
                      <a:pt x="1372" y="325"/>
                    </a:lnTo>
                    <a:lnTo>
                      <a:pt x="1374" y="372"/>
                    </a:lnTo>
                    <a:lnTo>
                      <a:pt x="1374" y="1248"/>
                    </a:lnTo>
                    <a:lnTo>
                      <a:pt x="1371" y="1297"/>
                    </a:lnTo>
                    <a:lnTo>
                      <a:pt x="1361" y="1344"/>
                    </a:lnTo>
                    <a:lnTo>
                      <a:pt x="1347" y="1388"/>
                    </a:lnTo>
                    <a:lnTo>
                      <a:pt x="1326" y="1429"/>
                    </a:lnTo>
                    <a:lnTo>
                      <a:pt x="1300" y="1467"/>
                    </a:lnTo>
                    <a:lnTo>
                      <a:pt x="1270" y="1502"/>
                    </a:lnTo>
                    <a:lnTo>
                      <a:pt x="1236" y="1531"/>
                    </a:lnTo>
                    <a:lnTo>
                      <a:pt x="1198" y="1557"/>
                    </a:lnTo>
                    <a:lnTo>
                      <a:pt x="1156" y="1578"/>
                    </a:lnTo>
                    <a:lnTo>
                      <a:pt x="1112" y="1593"/>
                    </a:lnTo>
                    <a:lnTo>
                      <a:pt x="1066" y="1602"/>
                    </a:lnTo>
                    <a:lnTo>
                      <a:pt x="1018" y="1605"/>
                    </a:lnTo>
                    <a:lnTo>
                      <a:pt x="593" y="1605"/>
                    </a:lnTo>
                    <a:lnTo>
                      <a:pt x="593" y="2191"/>
                    </a:lnTo>
                    <a:lnTo>
                      <a:pt x="591" y="2214"/>
                    </a:lnTo>
                    <a:lnTo>
                      <a:pt x="583" y="2235"/>
                    </a:lnTo>
                    <a:lnTo>
                      <a:pt x="571" y="2254"/>
                    </a:lnTo>
                    <a:lnTo>
                      <a:pt x="555" y="2269"/>
                    </a:lnTo>
                    <a:lnTo>
                      <a:pt x="536" y="2281"/>
                    </a:lnTo>
                    <a:lnTo>
                      <a:pt x="515" y="2289"/>
                    </a:lnTo>
                    <a:lnTo>
                      <a:pt x="492" y="2291"/>
                    </a:lnTo>
                    <a:lnTo>
                      <a:pt x="100" y="2291"/>
                    </a:lnTo>
                    <a:lnTo>
                      <a:pt x="77" y="2289"/>
                    </a:lnTo>
                    <a:lnTo>
                      <a:pt x="56" y="2281"/>
                    </a:lnTo>
                    <a:lnTo>
                      <a:pt x="38" y="2269"/>
                    </a:lnTo>
                    <a:lnTo>
                      <a:pt x="22" y="2254"/>
                    </a:lnTo>
                    <a:lnTo>
                      <a:pt x="9" y="2235"/>
                    </a:lnTo>
                    <a:lnTo>
                      <a:pt x="2" y="2214"/>
                    </a:lnTo>
                    <a:lnTo>
                      <a:pt x="0" y="2191"/>
                    </a:lnTo>
                    <a:lnTo>
                      <a:pt x="0" y="1322"/>
                    </a:lnTo>
                    <a:lnTo>
                      <a:pt x="3" y="1277"/>
                    </a:lnTo>
                    <a:lnTo>
                      <a:pt x="13" y="1234"/>
                    </a:lnTo>
                    <a:lnTo>
                      <a:pt x="28" y="1193"/>
                    </a:lnTo>
                    <a:lnTo>
                      <a:pt x="48" y="1156"/>
                    </a:lnTo>
                    <a:lnTo>
                      <a:pt x="74" y="1122"/>
                    </a:lnTo>
                    <a:lnTo>
                      <a:pt x="104" y="1092"/>
                    </a:lnTo>
                    <a:lnTo>
                      <a:pt x="138" y="1066"/>
                    </a:lnTo>
                    <a:lnTo>
                      <a:pt x="176" y="1045"/>
                    </a:lnTo>
                    <a:lnTo>
                      <a:pt x="216" y="1030"/>
                    </a:lnTo>
                    <a:lnTo>
                      <a:pt x="259" y="1021"/>
                    </a:lnTo>
                    <a:lnTo>
                      <a:pt x="304" y="1017"/>
                    </a:lnTo>
                    <a:lnTo>
                      <a:pt x="630" y="1017"/>
                    </a:lnTo>
                    <a:lnTo>
                      <a:pt x="630" y="372"/>
                    </a:lnTo>
                    <a:lnTo>
                      <a:pt x="634" y="325"/>
                    </a:lnTo>
                    <a:lnTo>
                      <a:pt x="642" y="280"/>
                    </a:lnTo>
                    <a:lnTo>
                      <a:pt x="656" y="237"/>
                    </a:lnTo>
                    <a:lnTo>
                      <a:pt x="674" y="197"/>
                    </a:lnTo>
                    <a:lnTo>
                      <a:pt x="697" y="159"/>
                    </a:lnTo>
                    <a:lnTo>
                      <a:pt x="725" y="125"/>
                    </a:lnTo>
                    <a:lnTo>
                      <a:pt x="756" y="93"/>
                    </a:lnTo>
                    <a:lnTo>
                      <a:pt x="791" y="66"/>
                    </a:lnTo>
                    <a:lnTo>
                      <a:pt x="827" y="43"/>
                    </a:lnTo>
                    <a:lnTo>
                      <a:pt x="868" y="24"/>
                    </a:lnTo>
                    <a:lnTo>
                      <a:pt x="911" y="10"/>
                    </a:lnTo>
                    <a:lnTo>
                      <a:pt x="956" y="2"/>
                    </a:lnTo>
                    <a:lnTo>
                      <a:pt x="100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106" name="Google Shape;93;p17">
            <a:extLst>
              <a:ext uri="{FF2B5EF4-FFF2-40B4-BE49-F238E27FC236}">
                <a16:creationId xmlns:a16="http://schemas.microsoft.com/office/drawing/2014/main" id="{9591B913-FD6D-4552-A3C4-0C5DF86B9A52}"/>
              </a:ext>
            </a:extLst>
          </p:cNvPr>
          <p:cNvSpPr/>
          <p:nvPr/>
        </p:nvSpPr>
        <p:spPr>
          <a:xfrm>
            <a:off x="11188734" y="402272"/>
            <a:ext cx="1413900" cy="1413900"/>
          </a:xfrm>
          <a:prstGeom prst="ellipse">
            <a:avLst/>
          </a:prstGeom>
          <a:solidFill>
            <a:srgbClr val="FFFFFF">
              <a:alpha val="25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+mn-ea"/>
              <a:sym typeface="+mn-lt"/>
            </a:endParaRPr>
          </a:p>
        </p:txBody>
      </p:sp>
      <p:sp>
        <p:nvSpPr>
          <p:cNvPr id="107" name="Google Shape;94;p17">
            <a:extLst>
              <a:ext uri="{FF2B5EF4-FFF2-40B4-BE49-F238E27FC236}">
                <a16:creationId xmlns:a16="http://schemas.microsoft.com/office/drawing/2014/main" id="{E795ABD7-9F16-436B-930F-71999E0439F3}"/>
              </a:ext>
            </a:extLst>
          </p:cNvPr>
          <p:cNvSpPr/>
          <p:nvPr/>
        </p:nvSpPr>
        <p:spPr>
          <a:xfrm>
            <a:off x="-1201213" y="304029"/>
            <a:ext cx="1803900" cy="18039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+mn-ea"/>
              <a:sym typeface="+mn-lt"/>
            </a:endParaRPr>
          </a:p>
        </p:txBody>
      </p:sp>
      <p:sp>
        <p:nvSpPr>
          <p:cNvPr id="108" name="Google Shape;95;p17">
            <a:extLst>
              <a:ext uri="{FF2B5EF4-FFF2-40B4-BE49-F238E27FC236}">
                <a16:creationId xmlns:a16="http://schemas.microsoft.com/office/drawing/2014/main" id="{4356EC93-D640-459E-96D1-DB0BF0D489ED}"/>
              </a:ext>
            </a:extLst>
          </p:cNvPr>
          <p:cNvSpPr/>
          <p:nvPr/>
        </p:nvSpPr>
        <p:spPr>
          <a:xfrm>
            <a:off x="9896784" y="1059422"/>
            <a:ext cx="2215647" cy="390141"/>
          </a:xfrm>
          <a:custGeom>
            <a:avLst/>
            <a:gdLst/>
            <a:ahLst/>
            <a:cxnLst/>
            <a:rect l="l" t="t" r="r" b="b"/>
            <a:pathLst>
              <a:path w="188847" h="33253" extrusionOk="0">
                <a:moveTo>
                  <a:pt x="38925" y="8195"/>
                </a:moveTo>
                <a:cubicBezTo>
                  <a:pt x="38951" y="8195"/>
                  <a:pt x="38979" y="8197"/>
                  <a:pt x="39008" y="8199"/>
                </a:cubicBezTo>
                <a:cubicBezTo>
                  <a:pt x="39195" y="8229"/>
                  <a:pt x="39383" y="8237"/>
                  <a:pt x="39570" y="8237"/>
                </a:cubicBezTo>
                <a:cubicBezTo>
                  <a:pt x="39823" y="8237"/>
                  <a:pt x="40077" y="8222"/>
                  <a:pt x="40330" y="8222"/>
                </a:cubicBezTo>
                <a:cubicBezTo>
                  <a:pt x="40816" y="8685"/>
                  <a:pt x="40353" y="9266"/>
                  <a:pt x="40585" y="9659"/>
                </a:cubicBezTo>
                <a:cubicBezTo>
                  <a:pt x="40306" y="10262"/>
                  <a:pt x="39588" y="10448"/>
                  <a:pt x="39588" y="11190"/>
                </a:cubicBezTo>
                <a:cubicBezTo>
                  <a:pt x="39611" y="11283"/>
                  <a:pt x="38939" y="11353"/>
                  <a:pt x="38893" y="11515"/>
                </a:cubicBezTo>
                <a:cubicBezTo>
                  <a:pt x="38729" y="12049"/>
                  <a:pt x="38358" y="12211"/>
                  <a:pt x="37941" y="12489"/>
                </a:cubicBezTo>
                <a:cubicBezTo>
                  <a:pt x="37291" y="12906"/>
                  <a:pt x="36781" y="13556"/>
                  <a:pt x="36039" y="13927"/>
                </a:cubicBezTo>
                <a:cubicBezTo>
                  <a:pt x="35390" y="14275"/>
                  <a:pt x="34996" y="15018"/>
                  <a:pt x="34393" y="15481"/>
                </a:cubicBezTo>
                <a:cubicBezTo>
                  <a:pt x="33791" y="15992"/>
                  <a:pt x="33048" y="16292"/>
                  <a:pt x="32468" y="16849"/>
                </a:cubicBezTo>
                <a:cubicBezTo>
                  <a:pt x="32329" y="16988"/>
                  <a:pt x="32074" y="16988"/>
                  <a:pt x="31911" y="17105"/>
                </a:cubicBezTo>
                <a:cubicBezTo>
                  <a:pt x="31657" y="17290"/>
                  <a:pt x="31471" y="17544"/>
                  <a:pt x="31239" y="17754"/>
                </a:cubicBezTo>
                <a:lnTo>
                  <a:pt x="30312" y="17754"/>
                </a:lnTo>
                <a:cubicBezTo>
                  <a:pt x="29963" y="18450"/>
                  <a:pt x="29199" y="18635"/>
                  <a:pt x="28596" y="19006"/>
                </a:cubicBezTo>
                <a:cubicBezTo>
                  <a:pt x="27946" y="19424"/>
                  <a:pt x="27158" y="19585"/>
                  <a:pt x="26577" y="20142"/>
                </a:cubicBezTo>
                <a:cubicBezTo>
                  <a:pt x="26067" y="20652"/>
                  <a:pt x="25232" y="20698"/>
                  <a:pt x="24907" y="21487"/>
                </a:cubicBezTo>
                <a:cubicBezTo>
                  <a:pt x="24536" y="20977"/>
                  <a:pt x="24490" y="20444"/>
                  <a:pt x="24792" y="20166"/>
                </a:cubicBezTo>
                <a:cubicBezTo>
                  <a:pt x="25232" y="19771"/>
                  <a:pt x="25024" y="19331"/>
                  <a:pt x="25117" y="18914"/>
                </a:cubicBezTo>
                <a:cubicBezTo>
                  <a:pt x="25418" y="18589"/>
                  <a:pt x="25906" y="18287"/>
                  <a:pt x="25974" y="17916"/>
                </a:cubicBezTo>
                <a:cubicBezTo>
                  <a:pt x="26067" y="17383"/>
                  <a:pt x="26462" y="17198"/>
                  <a:pt x="26694" y="16849"/>
                </a:cubicBezTo>
                <a:cubicBezTo>
                  <a:pt x="26948" y="16502"/>
                  <a:pt x="27412" y="16339"/>
                  <a:pt x="27412" y="15760"/>
                </a:cubicBezTo>
                <a:cubicBezTo>
                  <a:pt x="27390" y="15550"/>
                  <a:pt x="27783" y="15318"/>
                  <a:pt x="27993" y="15110"/>
                </a:cubicBezTo>
                <a:cubicBezTo>
                  <a:pt x="28850" y="14251"/>
                  <a:pt x="29755" y="13441"/>
                  <a:pt x="30544" y="12513"/>
                </a:cubicBezTo>
                <a:cubicBezTo>
                  <a:pt x="30961" y="12049"/>
                  <a:pt x="31494" y="11864"/>
                  <a:pt x="31982" y="11585"/>
                </a:cubicBezTo>
                <a:cubicBezTo>
                  <a:pt x="32421" y="11329"/>
                  <a:pt x="32956" y="11236"/>
                  <a:pt x="33234" y="10773"/>
                </a:cubicBezTo>
                <a:cubicBezTo>
                  <a:pt x="33488" y="10355"/>
                  <a:pt x="34115" y="10587"/>
                  <a:pt x="34323" y="10123"/>
                </a:cubicBezTo>
                <a:cubicBezTo>
                  <a:pt x="34926" y="10123"/>
                  <a:pt x="35228" y="9659"/>
                  <a:pt x="35599" y="9313"/>
                </a:cubicBezTo>
                <a:cubicBezTo>
                  <a:pt x="35646" y="9266"/>
                  <a:pt x="35692" y="9173"/>
                  <a:pt x="35761" y="9173"/>
                </a:cubicBezTo>
                <a:cubicBezTo>
                  <a:pt x="36110" y="9103"/>
                  <a:pt x="36596" y="9173"/>
                  <a:pt x="36781" y="8964"/>
                </a:cubicBezTo>
                <a:cubicBezTo>
                  <a:pt x="37032" y="8713"/>
                  <a:pt x="37299" y="8713"/>
                  <a:pt x="37553" y="8713"/>
                </a:cubicBezTo>
                <a:lnTo>
                  <a:pt x="37553" y="8713"/>
                </a:lnTo>
                <a:cubicBezTo>
                  <a:pt x="37722" y="8713"/>
                  <a:pt x="37885" y="8713"/>
                  <a:pt x="38034" y="8639"/>
                </a:cubicBezTo>
                <a:cubicBezTo>
                  <a:pt x="38338" y="8509"/>
                  <a:pt x="38520" y="8195"/>
                  <a:pt x="38925" y="8195"/>
                </a:cubicBezTo>
                <a:close/>
                <a:moveTo>
                  <a:pt x="83325" y="2298"/>
                </a:moveTo>
                <a:cubicBezTo>
                  <a:pt x="83679" y="2298"/>
                  <a:pt x="84029" y="2309"/>
                  <a:pt x="84369" y="2309"/>
                </a:cubicBezTo>
                <a:lnTo>
                  <a:pt x="85785" y="2309"/>
                </a:lnTo>
                <a:cubicBezTo>
                  <a:pt x="86620" y="3212"/>
                  <a:pt x="86620" y="3352"/>
                  <a:pt x="86202" y="4164"/>
                </a:cubicBezTo>
                <a:cubicBezTo>
                  <a:pt x="85715" y="5114"/>
                  <a:pt x="85343" y="6134"/>
                  <a:pt x="84440" y="6830"/>
                </a:cubicBezTo>
                <a:cubicBezTo>
                  <a:pt x="83813" y="8314"/>
                  <a:pt x="82353" y="9127"/>
                  <a:pt x="81425" y="10355"/>
                </a:cubicBezTo>
                <a:cubicBezTo>
                  <a:pt x="81030" y="10890"/>
                  <a:pt x="80381" y="10865"/>
                  <a:pt x="79963" y="11283"/>
                </a:cubicBezTo>
                <a:cubicBezTo>
                  <a:pt x="79570" y="11678"/>
                  <a:pt x="79267" y="12235"/>
                  <a:pt x="78596" y="12350"/>
                </a:cubicBezTo>
                <a:cubicBezTo>
                  <a:pt x="78271" y="12396"/>
                  <a:pt x="78061" y="12838"/>
                  <a:pt x="77761" y="13045"/>
                </a:cubicBezTo>
                <a:cubicBezTo>
                  <a:pt x="77297" y="13416"/>
                  <a:pt x="77065" y="14044"/>
                  <a:pt x="76392" y="14136"/>
                </a:cubicBezTo>
                <a:cubicBezTo>
                  <a:pt x="75789" y="14229"/>
                  <a:pt x="75674" y="15064"/>
                  <a:pt x="74954" y="15086"/>
                </a:cubicBezTo>
                <a:cubicBezTo>
                  <a:pt x="74676" y="15086"/>
                  <a:pt x="74421" y="15574"/>
                  <a:pt x="74119" y="15782"/>
                </a:cubicBezTo>
                <a:cubicBezTo>
                  <a:pt x="73887" y="15945"/>
                  <a:pt x="73562" y="15967"/>
                  <a:pt x="73355" y="16131"/>
                </a:cubicBezTo>
                <a:cubicBezTo>
                  <a:pt x="72959" y="16431"/>
                  <a:pt x="72635" y="16780"/>
                  <a:pt x="72102" y="16966"/>
                </a:cubicBezTo>
                <a:cubicBezTo>
                  <a:pt x="71614" y="17151"/>
                  <a:pt x="71290" y="17730"/>
                  <a:pt x="70687" y="17916"/>
                </a:cubicBezTo>
                <a:cubicBezTo>
                  <a:pt x="70247" y="18055"/>
                  <a:pt x="70061" y="18658"/>
                  <a:pt x="69412" y="18728"/>
                </a:cubicBezTo>
                <a:cubicBezTo>
                  <a:pt x="69063" y="18775"/>
                  <a:pt x="68785" y="19470"/>
                  <a:pt x="68414" y="19539"/>
                </a:cubicBezTo>
                <a:cubicBezTo>
                  <a:pt x="68021" y="19632"/>
                  <a:pt x="67811" y="19934"/>
                  <a:pt x="67486" y="20049"/>
                </a:cubicBezTo>
                <a:cubicBezTo>
                  <a:pt x="67093" y="20188"/>
                  <a:pt x="66629" y="20259"/>
                  <a:pt x="66327" y="20513"/>
                </a:cubicBezTo>
                <a:cubicBezTo>
                  <a:pt x="65817" y="20930"/>
                  <a:pt x="65167" y="21070"/>
                  <a:pt x="64681" y="21557"/>
                </a:cubicBezTo>
                <a:cubicBezTo>
                  <a:pt x="64147" y="22114"/>
                  <a:pt x="63243" y="22136"/>
                  <a:pt x="62687" y="22693"/>
                </a:cubicBezTo>
                <a:cubicBezTo>
                  <a:pt x="61991" y="22693"/>
                  <a:pt x="61713" y="23296"/>
                  <a:pt x="61225" y="23645"/>
                </a:cubicBezTo>
                <a:cubicBezTo>
                  <a:pt x="61063" y="23645"/>
                  <a:pt x="60889" y="23685"/>
                  <a:pt x="60702" y="23685"/>
                </a:cubicBezTo>
                <a:cubicBezTo>
                  <a:pt x="60513" y="23685"/>
                  <a:pt x="60310" y="23644"/>
                  <a:pt x="60089" y="23481"/>
                </a:cubicBezTo>
                <a:lnTo>
                  <a:pt x="60089" y="21094"/>
                </a:lnTo>
                <a:cubicBezTo>
                  <a:pt x="60089" y="21001"/>
                  <a:pt x="60089" y="20930"/>
                  <a:pt x="60112" y="20862"/>
                </a:cubicBezTo>
                <a:cubicBezTo>
                  <a:pt x="60112" y="20791"/>
                  <a:pt x="60136" y="20698"/>
                  <a:pt x="60158" y="20676"/>
                </a:cubicBezTo>
                <a:cubicBezTo>
                  <a:pt x="60785" y="20352"/>
                  <a:pt x="60321" y="19632"/>
                  <a:pt x="60668" y="19285"/>
                </a:cubicBezTo>
                <a:cubicBezTo>
                  <a:pt x="60946" y="19006"/>
                  <a:pt x="60900" y="18589"/>
                  <a:pt x="61132" y="18333"/>
                </a:cubicBezTo>
                <a:cubicBezTo>
                  <a:pt x="61573" y="17940"/>
                  <a:pt x="61481" y="17244"/>
                  <a:pt x="62084" y="16895"/>
                </a:cubicBezTo>
                <a:cubicBezTo>
                  <a:pt x="62872" y="16455"/>
                  <a:pt x="62965" y="15411"/>
                  <a:pt x="63683" y="14832"/>
                </a:cubicBezTo>
                <a:cubicBezTo>
                  <a:pt x="64379" y="14275"/>
                  <a:pt x="64935" y="13533"/>
                  <a:pt x="65631" y="12930"/>
                </a:cubicBezTo>
                <a:cubicBezTo>
                  <a:pt x="66397" y="12281"/>
                  <a:pt x="66976" y="11422"/>
                  <a:pt x="67950" y="10890"/>
                </a:cubicBezTo>
                <a:cubicBezTo>
                  <a:pt x="68785" y="10472"/>
                  <a:pt x="69388" y="9613"/>
                  <a:pt x="70084" y="8917"/>
                </a:cubicBezTo>
                <a:cubicBezTo>
                  <a:pt x="70408" y="8593"/>
                  <a:pt x="70919" y="8685"/>
                  <a:pt x="71197" y="8292"/>
                </a:cubicBezTo>
                <a:cubicBezTo>
                  <a:pt x="71453" y="7921"/>
                  <a:pt x="71824" y="7643"/>
                  <a:pt x="72149" y="7318"/>
                </a:cubicBezTo>
                <a:cubicBezTo>
                  <a:pt x="72209" y="7333"/>
                  <a:pt x="72266" y="7339"/>
                  <a:pt x="72318" y="7339"/>
                </a:cubicBezTo>
                <a:cubicBezTo>
                  <a:pt x="72764" y="7339"/>
                  <a:pt x="72927" y="6855"/>
                  <a:pt x="73238" y="6669"/>
                </a:cubicBezTo>
                <a:cubicBezTo>
                  <a:pt x="73726" y="6390"/>
                  <a:pt x="74236" y="6159"/>
                  <a:pt x="74768" y="5949"/>
                </a:cubicBezTo>
                <a:cubicBezTo>
                  <a:pt x="75267" y="5755"/>
                  <a:pt x="75441" y="5034"/>
                  <a:pt x="76065" y="5034"/>
                </a:cubicBezTo>
                <a:cubicBezTo>
                  <a:pt x="76110" y="5034"/>
                  <a:pt x="76157" y="5038"/>
                  <a:pt x="76206" y="5045"/>
                </a:cubicBezTo>
                <a:cubicBezTo>
                  <a:pt x="76531" y="4511"/>
                  <a:pt x="77297" y="4650"/>
                  <a:pt x="77644" y="4118"/>
                </a:cubicBezTo>
                <a:cubicBezTo>
                  <a:pt x="77704" y="4137"/>
                  <a:pt x="77760" y="4145"/>
                  <a:pt x="77813" y="4145"/>
                </a:cubicBezTo>
                <a:cubicBezTo>
                  <a:pt x="78221" y="4145"/>
                  <a:pt x="78430" y="3632"/>
                  <a:pt x="78873" y="3632"/>
                </a:cubicBezTo>
                <a:cubicBezTo>
                  <a:pt x="78924" y="3632"/>
                  <a:pt x="78978" y="3639"/>
                  <a:pt x="79035" y="3654"/>
                </a:cubicBezTo>
                <a:cubicBezTo>
                  <a:pt x="79082" y="3665"/>
                  <a:pt x="79127" y="3670"/>
                  <a:pt x="79171" y="3670"/>
                </a:cubicBezTo>
                <a:cubicBezTo>
                  <a:pt x="79614" y="3670"/>
                  <a:pt x="79949" y="3155"/>
                  <a:pt x="80454" y="3155"/>
                </a:cubicBezTo>
                <a:cubicBezTo>
                  <a:pt x="80527" y="3155"/>
                  <a:pt x="80603" y="3166"/>
                  <a:pt x="80683" y="3190"/>
                </a:cubicBezTo>
                <a:cubicBezTo>
                  <a:pt x="80702" y="3196"/>
                  <a:pt x="80720" y="3199"/>
                  <a:pt x="80738" y="3199"/>
                </a:cubicBezTo>
                <a:cubicBezTo>
                  <a:pt x="80964" y="3199"/>
                  <a:pt x="81155" y="2753"/>
                  <a:pt x="81488" y="2753"/>
                </a:cubicBezTo>
                <a:cubicBezTo>
                  <a:pt x="81527" y="2753"/>
                  <a:pt x="81568" y="2759"/>
                  <a:pt x="81611" y="2773"/>
                </a:cubicBezTo>
                <a:cubicBezTo>
                  <a:pt x="81673" y="2792"/>
                  <a:pt x="81732" y="2800"/>
                  <a:pt x="81786" y="2800"/>
                </a:cubicBezTo>
                <a:cubicBezTo>
                  <a:pt x="82196" y="2800"/>
                  <a:pt x="82405" y="2328"/>
                  <a:pt x="82792" y="2309"/>
                </a:cubicBezTo>
                <a:cubicBezTo>
                  <a:pt x="82971" y="2301"/>
                  <a:pt x="83148" y="2298"/>
                  <a:pt x="83325" y="2298"/>
                </a:cubicBezTo>
                <a:close/>
                <a:moveTo>
                  <a:pt x="82924" y="1"/>
                </a:moveTo>
                <a:cubicBezTo>
                  <a:pt x="82199" y="1"/>
                  <a:pt x="81551" y="249"/>
                  <a:pt x="80869" y="476"/>
                </a:cubicBezTo>
                <a:cubicBezTo>
                  <a:pt x="80381" y="615"/>
                  <a:pt x="79802" y="337"/>
                  <a:pt x="79453" y="917"/>
                </a:cubicBezTo>
                <a:cubicBezTo>
                  <a:pt x="79378" y="903"/>
                  <a:pt x="79305" y="897"/>
                  <a:pt x="79234" y="897"/>
                </a:cubicBezTo>
                <a:cubicBezTo>
                  <a:pt x="78715" y="897"/>
                  <a:pt x="78300" y="1238"/>
                  <a:pt x="77830" y="1381"/>
                </a:cubicBezTo>
                <a:cubicBezTo>
                  <a:pt x="77467" y="1481"/>
                  <a:pt x="77244" y="1898"/>
                  <a:pt x="76857" y="1898"/>
                </a:cubicBezTo>
                <a:cubicBezTo>
                  <a:pt x="76799" y="1898"/>
                  <a:pt x="76737" y="1889"/>
                  <a:pt x="76670" y="1867"/>
                </a:cubicBezTo>
                <a:cubicBezTo>
                  <a:pt x="76392" y="2331"/>
                  <a:pt x="75952" y="2309"/>
                  <a:pt x="75488" y="2331"/>
                </a:cubicBezTo>
                <a:cubicBezTo>
                  <a:pt x="75303" y="2331"/>
                  <a:pt x="75117" y="2541"/>
                  <a:pt x="74954" y="2680"/>
                </a:cubicBezTo>
                <a:cubicBezTo>
                  <a:pt x="74704" y="2888"/>
                  <a:pt x="74548" y="3226"/>
                  <a:pt x="74184" y="3226"/>
                </a:cubicBezTo>
                <a:cubicBezTo>
                  <a:pt x="74142" y="3226"/>
                  <a:pt x="74098" y="3222"/>
                  <a:pt x="74050" y="3212"/>
                </a:cubicBezTo>
                <a:cubicBezTo>
                  <a:pt x="72913" y="4094"/>
                  <a:pt x="71360" y="4257"/>
                  <a:pt x="70408" y="5416"/>
                </a:cubicBezTo>
                <a:cubicBezTo>
                  <a:pt x="70400" y="5416"/>
                  <a:pt x="70391" y="5416"/>
                  <a:pt x="70382" y="5416"/>
                </a:cubicBezTo>
                <a:cubicBezTo>
                  <a:pt x="69325" y="5416"/>
                  <a:pt x="69150" y="6855"/>
                  <a:pt x="68068" y="6855"/>
                </a:cubicBezTo>
                <a:cubicBezTo>
                  <a:pt x="68059" y="6855"/>
                  <a:pt x="68051" y="6854"/>
                  <a:pt x="68043" y="6854"/>
                </a:cubicBezTo>
                <a:cubicBezTo>
                  <a:pt x="67579" y="7340"/>
                  <a:pt x="67093" y="7828"/>
                  <a:pt x="66605" y="8292"/>
                </a:cubicBezTo>
                <a:cubicBezTo>
                  <a:pt x="66095" y="8802"/>
                  <a:pt x="65330" y="8988"/>
                  <a:pt x="64843" y="9567"/>
                </a:cubicBezTo>
                <a:cubicBezTo>
                  <a:pt x="64286" y="10287"/>
                  <a:pt x="63590" y="10865"/>
                  <a:pt x="62941" y="11515"/>
                </a:cubicBezTo>
                <a:cubicBezTo>
                  <a:pt x="62291" y="12164"/>
                  <a:pt x="61689" y="12860"/>
                  <a:pt x="60993" y="13441"/>
                </a:cubicBezTo>
                <a:cubicBezTo>
                  <a:pt x="60297" y="14019"/>
                  <a:pt x="60136" y="14993"/>
                  <a:pt x="59394" y="15481"/>
                </a:cubicBezTo>
                <a:cubicBezTo>
                  <a:pt x="58791" y="15899"/>
                  <a:pt x="58766" y="16617"/>
                  <a:pt x="58303" y="17105"/>
                </a:cubicBezTo>
                <a:cubicBezTo>
                  <a:pt x="58188" y="17266"/>
                  <a:pt x="58210" y="17637"/>
                  <a:pt x="57978" y="17869"/>
                </a:cubicBezTo>
                <a:cubicBezTo>
                  <a:pt x="57700" y="18125"/>
                  <a:pt x="57792" y="18518"/>
                  <a:pt x="57514" y="18821"/>
                </a:cubicBezTo>
                <a:cubicBezTo>
                  <a:pt x="57189" y="19168"/>
                  <a:pt x="57050" y="19702"/>
                  <a:pt x="56935" y="20166"/>
                </a:cubicBezTo>
                <a:cubicBezTo>
                  <a:pt x="56818" y="20652"/>
                  <a:pt x="57074" y="21233"/>
                  <a:pt x="56518" y="21580"/>
                </a:cubicBezTo>
                <a:cubicBezTo>
                  <a:pt x="56494" y="22114"/>
                  <a:pt x="56471" y="22624"/>
                  <a:pt x="56471" y="23157"/>
                </a:cubicBezTo>
                <a:cubicBezTo>
                  <a:pt x="56471" y="23296"/>
                  <a:pt x="56494" y="23481"/>
                  <a:pt x="56586" y="23552"/>
                </a:cubicBezTo>
                <a:cubicBezTo>
                  <a:pt x="57167" y="24038"/>
                  <a:pt x="56842" y="24665"/>
                  <a:pt x="56935" y="25290"/>
                </a:cubicBezTo>
                <a:cubicBezTo>
                  <a:pt x="56657" y="25500"/>
                  <a:pt x="56401" y="25754"/>
                  <a:pt x="56100" y="25940"/>
                </a:cubicBezTo>
                <a:cubicBezTo>
                  <a:pt x="55566" y="26288"/>
                  <a:pt x="54870" y="26335"/>
                  <a:pt x="54431" y="26845"/>
                </a:cubicBezTo>
                <a:cubicBezTo>
                  <a:pt x="54412" y="26844"/>
                  <a:pt x="54394" y="26843"/>
                  <a:pt x="54376" y="26843"/>
                </a:cubicBezTo>
                <a:cubicBezTo>
                  <a:pt x="53835" y="26843"/>
                  <a:pt x="53440" y="27397"/>
                  <a:pt x="52899" y="27397"/>
                </a:cubicBezTo>
                <a:cubicBezTo>
                  <a:pt x="52797" y="27397"/>
                  <a:pt x="52690" y="27378"/>
                  <a:pt x="52575" y="27331"/>
                </a:cubicBezTo>
                <a:cubicBezTo>
                  <a:pt x="52366" y="27795"/>
                  <a:pt x="51740" y="27656"/>
                  <a:pt x="51509" y="27980"/>
                </a:cubicBezTo>
                <a:cubicBezTo>
                  <a:pt x="51345" y="28192"/>
                  <a:pt x="51137" y="28224"/>
                  <a:pt x="50924" y="28224"/>
                </a:cubicBezTo>
                <a:cubicBezTo>
                  <a:pt x="50830" y="28224"/>
                  <a:pt x="50735" y="28218"/>
                  <a:pt x="50642" y="28218"/>
                </a:cubicBezTo>
                <a:cubicBezTo>
                  <a:pt x="50437" y="28218"/>
                  <a:pt x="50242" y="28249"/>
                  <a:pt x="50093" y="28444"/>
                </a:cubicBezTo>
                <a:cubicBezTo>
                  <a:pt x="49700" y="28932"/>
                  <a:pt x="48865" y="28422"/>
                  <a:pt x="48540" y="29094"/>
                </a:cubicBezTo>
                <a:cubicBezTo>
                  <a:pt x="48516" y="29140"/>
                  <a:pt x="48401" y="29140"/>
                  <a:pt x="48330" y="29140"/>
                </a:cubicBezTo>
                <a:cubicBezTo>
                  <a:pt x="48275" y="29144"/>
                  <a:pt x="48219" y="29146"/>
                  <a:pt x="48163" y="29146"/>
                </a:cubicBezTo>
                <a:cubicBezTo>
                  <a:pt x="47981" y="29146"/>
                  <a:pt x="47796" y="29128"/>
                  <a:pt x="47616" y="29128"/>
                </a:cubicBezTo>
                <a:cubicBezTo>
                  <a:pt x="47269" y="29128"/>
                  <a:pt x="46943" y="29194"/>
                  <a:pt x="46707" y="29582"/>
                </a:cubicBezTo>
                <a:cubicBezTo>
                  <a:pt x="46610" y="29595"/>
                  <a:pt x="46511" y="29600"/>
                  <a:pt x="46410" y="29600"/>
                </a:cubicBezTo>
                <a:cubicBezTo>
                  <a:pt x="46222" y="29600"/>
                  <a:pt x="46031" y="29584"/>
                  <a:pt x="45846" y="29584"/>
                </a:cubicBezTo>
                <a:cubicBezTo>
                  <a:pt x="45470" y="29584"/>
                  <a:pt x="45116" y="29649"/>
                  <a:pt x="44852" y="30045"/>
                </a:cubicBezTo>
                <a:cubicBezTo>
                  <a:pt x="44249" y="30045"/>
                  <a:pt x="43646" y="30068"/>
                  <a:pt x="43043" y="30068"/>
                </a:cubicBezTo>
                <a:cubicBezTo>
                  <a:pt x="42797" y="30449"/>
                  <a:pt x="42464" y="30551"/>
                  <a:pt x="42118" y="30551"/>
                </a:cubicBezTo>
                <a:cubicBezTo>
                  <a:pt x="41875" y="30551"/>
                  <a:pt x="41627" y="30501"/>
                  <a:pt x="41397" y="30463"/>
                </a:cubicBezTo>
                <a:cubicBezTo>
                  <a:pt x="41356" y="30456"/>
                  <a:pt x="41315" y="30453"/>
                  <a:pt x="41277" y="30453"/>
                </a:cubicBezTo>
                <a:cubicBezTo>
                  <a:pt x="40767" y="30453"/>
                  <a:pt x="40511" y="30974"/>
                  <a:pt x="40033" y="30974"/>
                </a:cubicBezTo>
                <a:cubicBezTo>
                  <a:pt x="40024" y="30974"/>
                  <a:pt x="40015" y="30973"/>
                  <a:pt x="40006" y="30973"/>
                </a:cubicBezTo>
                <a:cubicBezTo>
                  <a:pt x="39733" y="30949"/>
                  <a:pt x="39461" y="30944"/>
                  <a:pt x="39189" y="30944"/>
                </a:cubicBezTo>
                <a:cubicBezTo>
                  <a:pt x="38928" y="30944"/>
                  <a:pt x="38666" y="30949"/>
                  <a:pt x="38405" y="30949"/>
                </a:cubicBezTo>
                <a:cubicBezTo>
                  <a:pt x="38050" y="30949"/>
                  <a:pt x="37694" y="30960"/>
                  <a:pt x="37338" y="30960"/>
                </a:cubicBezTo>
                <a:cubicBezTo>
                  <a:pt x="37161" y="30960"/>
                  <a:pt x="36983" y="30957"/>
                  <a:pt x="36805" y="30949"/>
                </a:cubicBezTo>
                <a:cubicBezTo>
                  <a:pt x="36781" y="30948"/>
                  <a:pt x="36757" y="30947"/>
                  <a:pt x="36734" y="30947"/>
                </a:cubicBezTo>
                <a:cubicBezTo>
                  <a:pt x="36376" y="30947"/>
                  <a:pt x="36113" y="31104"/>
                  <a:pt x="35831" y="31344"/>
                </a:cubicBezTo>
                <a:cubicBezTo>
                  <a:pt x="35736" y="31415"/>
                  <a:pt x="35646" y="31445"/>
                  <a:pt x="35559" y="31445"/>
                </a:cubicBezTo>
                <a:cubicBezTo>
                  <a:pt x="35307" y="31445"/>
                  <a:pt x="35087" y="31190"/>
                  <a:pt x="34880" y="30949"/>
                </a:cubicBezTo>
                <a:lnTo>
                  <a:pt x="33998" y="30949"/>
                </a:lnTo>
                <a:cubicBezTo>
                  <a:pt x="33658" y="30949"/>
                  <a:pt x="33308" y="30960"/>
                  <a:pt x="32954" y="30960"/>
                </a:cubicBezTo>
                <a:cubicBezTo>
                  <a:pt x="32777" y="30960"/>
                  <a:pt x="32599" y="30957"/>
                  <a:pt x="32421" y="30949"/>
                </a:cubicBezTo>
                <a:cubicBezTo>
                  <a:pt x="32365" y="30946"/>
                  <a:pt x="32307" y="30945"/>
                  <a:pt x="32247" y="30945"/>
                </a:cubicBezTo>
                <a:cubicBezTo>
                  <a:pt x="32124" y="30945"/>
                  <a:pt x="31995" y="30949"/>
                  <a:pt x="31870" y="30949"/>
                </a:cubicBezTo>
                <a:cubicBezTo>
                  <a:pt x="31585" y="30949"/>
                  <a:pt x="31315" y="30928"/>
                  <a:pt x="31147" y="30787"/>
                </a:cubicBezTo>
                <a:cubicBezTo>
                  <a:pt x="30844" y="30553"/>
                  <a:pt x="30549" y="30523"/>
                  <a:pt x="30258" y="30523"/>
                </a:cubicBezTo>
                <a:cubicBezTo>
                  <a:pt x="30157" y="30523"/>
                  <a:pt x="30057" y="30527"/>
                  <a:pt x="29958" y="30527"/>
                </a:cubicBezTo>
                <a:cubicBezTo>
                  <a:pt x="29859" y="30527"/>
                  <a:pt x="29761" y="30523"/>
                  <a:pt x="29662" y="30509"/>
                </a:cubicBezTo>
                <a:cubicBezTo>
                  <a:pt x="29523" y="30485"/>
                  <a:pt x="29384" y="30416"/>
                  <a:pt x="29267" y="30346"/>
                </a:cubicBezTo>
                <a:cubicBezTo>
                  <a:pt x="28664" y="29975"/>
                  <a:pt x="28015" y="29674"/>
                  <a:pt x="27390" y="29396"/>
                </a:cubicBezTo>
                <a:cubicBezTo>
                  <a:pt x="26462" y="29001"/>
                  <a:pt x="25859" y="28283"/>
                  <a:pt x="25163" y="27609"/>
                </a:cubicBezTo>
                <a:cubicBezTo>
                  <a:pt x="25139" y="26960"/>
                  <a:pt x="24329" y="26543"/>
                  <a:pt x="24653" y="25800"/>
                </a:cubicBezTo>
                <a:cubicBezTo>
                  <a:pt x="25139" y="24919"/>
                  <a:pt x="26045" y="24548"/>
                  <a:pt x="26880" y="24131"/>
                </a:cubicBezTo>
                <a:cubicBezTo>
                  <a:pt x="27946" y="23598"/>
                  <a:pt x="29060" y="23134"/>
                  <a:pt x="30080" y="22531"/>
                </a:cubicBezTo>
                <a:cubicBezTo>
                  <a:pt x="30497" y="22275"/>
                  <a:pt x="30891" y="21975"/>
                  <a:pt x="31308" y="21697"/>
                </a:cubicBezTo>
                <a:cubicBezTo>
                  <a:pt x="31679" y="21465"/>
                  <a:pt x="32214" y="21533"/>
                  <a:pt x="32445" y="21116"/>
                </a:cubicBezTo>
                <a:cubicBezTo>
                  <a:pt x="32724" y="20630"/>
                  <a:pt x="33327" y="20606"/>
                  <a:pt x="33698" y="20281"/>
                </a:cubicBezTo>
                <a:cubicBezTo>
                  <a:pt x="34022" y="19980"/>
                  <a:pt x="34533" y="20095"/>
                  <a:pt x="34811" y="19678"/>
                </a:cubicBezTo>
                <a:cubicBezTo>
                  <a:pt x="34996" y="19377"/>
                  <a:pt x="35297" y="19192"/>
                  <a:pt x="35714" y="19099"/>
                </a:cubicBezTo>
                <a:cubicBezTo>
                  <a:pt x="36085" y="18982"/>
                  <a:pt x="36364" y="18518"/>
                  <a:pt x="36688" y="18218"/>
                </a:cubicBezTo>
                <a:cubicBezTo>
                  <a:pt x="36967" y="17962"/>
                  <a:pt x="37199" y="17522"/>
                  <a:pt x="37501" y="17452"/>
                </a:cubicBezTo>
                <a:cubicBezTo>
                  <a:pt x="38243" y="17290"/>
                  <a:pt x="38661" y="16756"/>
                  <a:pt x="39054" y="16270"/>
                </a:cubicBezTo>
                <a:cubicBezTo>
                  <a:pt x="39518" y="15736"/>
                  <a:pt x="40167" y="15596"/>
                  <a:pt x="40655" y="15157"/>
                </a:cubicBezTo>
                <a:cubicBezTo>
                  <a:pt x="41327" y="14530"/>
                  <a:pt x="41907" y="13834"/>
                  <a:pt x="42603" y="13255"/>
                </a:cubicBezTo>
                <a:cubicBezTo>
                  <a:pt x="43345" y="12606"/>
                  <a:pt x="43531" y="11654"/>
                  <a:pt x="44041" y="10890"/>
                </a:cubicBezTo>
                <a:cubicBezTo>
                  <a:pt x="44366" y="10402"/>
                  <a:pt x="44134" y="9869"/>
                  <a:pt x="44180" y="9359"/>
                </a:cubicBezTo>
                <a:cubicBezTo>
                  <a:pt x="44202" y="9196"/>
                  <a:pt x="44180" y="9057"/>
                  <a:pt x="44180" y="8917"/>
                </a:cubicBezTo>
                <a:cubicBezTo>
                  <a:pt x="44342" y="8756"/>
                  <a:pt x="44481" y="8593"/>
                  <a:pt x="44690" y="8361"/>
                </a:cubicBezTo>
                <a:cubicBezTo>
                  <a:pt x="43855" y="8153"/>
                  <a:pt x="44342" y="7480"/>
                  <a:pt x="44134" y="7016"/>
                </a:cubicBezTo>
                <a:cubicBezTo>
                  <a:pt x="43646" y="6552"/>
                  <a:pt x="43182" y="6042"/>
                  <a:pt x="42672" y="5578"/>
                </a:cubicBezTo>
                <a:cubicBezTo>
                  <a:pt x="42347" y="5300"/>
                  <a:pt x="41861" y="5556"/>
                  <a:pt x="41444" y="5300"/>
                </a:cubicBezTo>
                <a:cubicBezTo>
                  <a:pt x="41087" y="5077"/>
                  <a:pt x="40746" y="4972"/>
                  <a:pt x="40393" y="4972"/>
                </a:cubicBezTo>
                <a:cubicBezTo>
                  <a:pt x="40012" y="4972"/>
                  <a:pt x="39616" y="5094"/>
                  <a:pt x="39171" y="5324"/>
                </a:cubicBezTo>
                <a:cubicBezTo>
                  <a:pt x="38882" y="5468"/>
                  <a:pt x="38612" y="5495"/>
                  <a:pt x="38348" y="5495"/>
                </a:cubicBezTo>
                <a:cubicBezTo>
                  <a:pt x="38188" y="5495"/>
                  <a:pt x="38030" y="5485"/>
                  <a:pt x="37872" y="5485"/>
                </a:cubicBezTo>
                <a:cubicBezTo>
                  <a:pt x="37466" y="5485"/>
                  <a:pt x="37274" y="5982"/>
                  <a:pt x="36874" y="5982"/>
                </a:cubicBezTo>
                <a:cubicBezTo>
                  <a:pt x="36817" y="5982"/>
                  <a:pt x="36755" y="5972"/>
                  <a:pt x="36688" y="5949"/>
                </a:cubicBezTo>
                <a:cubicBezTo>
                  <a:pt x="36581" y="5913"/>
                  <a:pt x="36479" y="5898"/>
                  <a:pt x="36380" y="5898"/>
                </a:cubicBezTo>
                <a:cubicBezTo>
                  <a:pt x="35902" y="5898"/>
                  <a:pt x="35508" y="6255"/>
                  <a:pt x="35065" y="6390"/>
                </a:cubicBezTo>
                <a:cubicBezTo>
                  <a:pt x="34509" y="6530"/>
                  <a:pt x="34369" y="7133"/>
                  <a:pt x="33859" y="7318"/>
                </a:cubicBezTo>
                <a:cubicBezTo>
                  <a:pt x="33327" y="7526"/>
                  <a:pt x="32746" y="7689"/>
                  <a:pt x="32353" y="8060"/>
                </a:cubicBezTo>
                <a:cubicBezTo>
                  <a:pt x="31772" y="8639"/>
                  <a:pt x="30937" y="8778"/>
                  <a:pt x="30427" y="9474"/>
                </a:cubicBezTo>
                <a:cubicBezTo>
                  <a:pt x="29941" y="10123"/>
                  <a:pt x="29106" y="10287"/>
                  <a:pt x="28410" y="10611"/>
                </a:cubicBezTo>
                <a:cubicBezTo>
                  <a:pt x="28340" y="10634"/>
                  <a:pt x="28293" y="10704"/>
                  <a:pt x="28247" y="10773"/>
                </a:cubicBezTo>
                <a:cubicBezTo>
                  <a:pt x="27273" y="11886"/>
                  <a:pt x="25928" y="12674"/>
                  <a:pt x="25349" y="14112"/>
                </a:cubicBezTo>
                <a:cubicBezTo>
                  <a:pt x="24653" y="14669"/>
                  <a:pt x="24490" y="15643"/>
                  <a:pt x="23748" y="16177"/>
                </a:cubicBezTo>
                <a:cubicBezTo>
                  <a:pt x="23586" y="17105"/>
                  <a:pt x="23006" y="17847"/>
                  <a:pt x="22566" y="18635"/>
                </a:cubicBezTo>
                <a:cubicBezTo>
                  <a:pt x="22288" y="19146"/>
                  <a:pt x="22659" y="19864"/>
                  <a:pt x="21985" y="20235"/>
                </a:cubicBezTo>
                <a:cubicBezTo>
                  <a:pt x="21846" y="20327"/>
                  <a:pt x="21917" y="20791"/>
                  <a:pt x="21917" y="21094"/>
                </a:cubicBezTo>
                <a:cubicBezTo>
                  <a:pt x="21917" y="21394"/>
                  <a:pt x="21939" y="21697"/>
                  <a:pt x="21661" y="21904"/>
                </a:cubicBezTo>
                <a:cubicBezTo>
                  <a:pt x="21290" y="22183"/>
                  <a:pt x="21546" y="22600"/>
                  <a:pt x="21429" y="23042"/>
                </a:cubicBezTo>
                <a:cubicBezTo>
                  <a:pt x="20943" y="23296"/>
                  <a:pt x="20572" y="23645"/>
                  <a:pt x="20201" y="23645"/>
                </a:cubicBezTo>
                <a:cubicBezTo>
                  <a:pt x="20180" y="23644"/>
                  <a:pt x="20160" y="23643"/>
                  <a:pt x="20140" y="23643"/>
                </a:cubicBezTo>
                <a:cubicBezTo>
                  <a:pt x="19593" y="23643"/>
                  <a:pt x="19232" y="23952"/>
                  <a:pt x="18785" y="24131"/>
                </a:cubicBezTo>
                <a:cubicBezTo>
                  <a:pt x="18369" y="24302"/>
                  <a:pt x="17984" y="24656"/>
                  <a:pt x="17505" y="24656"/>
                </a:cubicBezTo>
                <a:cubicBezTo>
                  <a:pt x="17396" y="24656"/>
                  <a:pt x="17282" y="24638"/>
                  <a:pt x="17162" y="24595"/>
                </a:cubicBezTo>
                <a:cubicBezTo>
                  <a:pt x="16907" y="25105"/>
                  <a:pt x="16304" y="25129"/>
                  <a:pt x="15887" y="25337"/>
                </a:cubicBezTo>
                <a:cubicBezTo>
                  <a:pt x="15363" y="25589"/>
                  <a:pt x="14873" y="26019"/>
                  <a:pt x="14253" y="26019"/>
                </a:cubicBezTo>
                <a:cubicBezTo>
                  <a:pt x="14130" y="26019"/>
                  <a:pt x="14003" y="26002"/>
                  <a:pt x="13868" y="25964"/>
                </a:cubicBezTo>
                <a:cubicBezTo>
                  <a:pt x="13830" y="25948"/>
                  <a:pt x="13778" y="25940"/>
                  <a:pt x="13723" y="25940"/>
                </a:cubicBezTo>
                <a:cubicBezTo>
                  <a:pt x="13616" y="25940"/>
                  <a:pt x="13498" y="25971"/>
                  <a:pt x="13451" y="26032"/>
                </a:cubicBezTo>
                <a:cubicBezTo>
                  <a:pt x="13247" y="26334"/>
                  <a:pt x="12974" y="26395"/>
                  <a:pt x="12691" y="26395"/>
                </a:cubicBezTo>
                <a:cubicBezTo>
                  <a:pt x="12498" y="26395"/>
                  <a:pt x="12301" y="26367"/>
                  <a:pt x="12118" y="26367"/>
                </a:cubicBezTo>
                <a:cubicBezTo>
                  <a:pt x="11930" y="26367"/>
                  <a:pt x="11757" y="26397"/>
                  <a:pt x="11620" y="26520"/>
                </a:cubicBezTo>
                <a:cubicBezTo>
                  <a:pt x="11299" y="26816"/>
                  <a:pt x="10972" y="26882"/>
                  <a:pt x="10643" y="26882"/>
                </a:cubicBezTo>
                <a:cubicBezTo>
                  <a:pt x="10378" y="26882"/>
                  <a:pt x="10112" y="26840"/>
                  <a:pt x="9845" y="26840"/>
                </a:cubicBezTo>
                <a:cubicBezTo>
                  <a:pt x="9795" y="26840"/>
                  <a:pt x="9744" y="26841"/>
                  <a:pt x="9694" y="26845"/>
                </a:cubicBezTo>
                <a:cubicBezTo>
                  <a:pt x="9310" y="26874"/>
                  <a:pt x="8925" y="26883"/>
                  <a:pt x="8540" y="26883"/>
                </a:cubicBezTo>
                <a:cubicBezTo>
                  <a:pt x="8021" y="26883"/>
                  <a:pt x="7501" y="26867"/>
                  <a:pt x="6982" y="26867"/>
                </a:cubicBezTo>
                <a:cubicBezTo>
                  <a:pt x="6925" y="26864"/>
                  <a:pt x="6866" y="26863"/>
                  <a:pt x="6806" y="26863"/>
                </a:cubicBezTo>
                <a:cubicBezTo>
                  <a:pt x="6681" y="26863"/>
                  <a:pt x="6550" y="26868"/>
                  <a:pt x="6422" y="26868"/>
                </a:cubicBezTo>
                <a:cubicBezTo>
                  <a:pt x="6133" y="26868"/>
                  <a:pt x="5860" y="26846"/>
                  <a:pt x="5705" y="26706"/>
                </a:cubicBezTo>
                <a:cubicBezTo>
                  <a:pt x="5334" y="26403"/>
                  <a:pt x="4824" y="26543"/>
                  <a:pt x="4546" y="26103"/>
                </a:cubicBezTo>
                <a:cubicBezTo>
                  <a:pt x="4360" y="25800"/>
                  <a:pt x="3549" y="26103"/>
                  <a:pt x="3735" y="25361"/>
                </a:cubicBezTo>
                <a:cubicBezTo>
                  <a:pt x="3432" y="25012"/>
                  <a:pt x="3178" y="24665"/>
                  <a:pt x="3271" y="24177"/>
                </a:cubicBezTo>
                <a:cubicBezTo>
                  <a:pt x="3293" y="24108"/>
                  <a:pt x="3271" y="24016"/>
                  <a:pt x="3271" y="23945"/>
                </a:cubicBezTo>
                <a:cubicBezTo>
                  <a:pt x="3271" y="23413"/>
                  <a:pt x="3247" y="22878"/>
                  <a:pt x="3293" y="22346"/>
                </a:cubicBezTo>
                <a:cubicBezTo>
                  <a:pt x="3317" y="21929"/>
                  <a:pt x="3085" y="21394"/>
                  <a:pt x="3432" y="21070"/>
                </a:cubicBezTo>
                <a:cubicBezTo>
                  <a:pt x="3896" y="20606"/>
                  <a:pt x="3711" y="20095"/>
                  <a:pt x="3711" y="19585"/>
                </a:cubicBezTo>
                <a:cubicBezTo>
                  <a:pt x="3735" y="19307"/>
                  <a:pt x="3989" y="19238"/>
                  <a:pt x="4035" y="19029"/>
                </a:cubicBezTo>
                <a:cubicBezTo>
                  <a:pt x="4245" y="18426"/>
                  <a:pt x="4616" y="17916"/>
                  <a:pt x="4848" y="17337"/>
                </a:cubicBezTo>
                <a:cubicBezTo>
                  <a:pt x="5080" y="16734"/>
                  <a:pt x="5358" y="16131"/>
                  <a:pt x="5705" y="15643"/>
                </a:cubicBezTo>
                <a:cubicBezTo>
                  <a:pt x="6100" y="15133"/>
                  <a:pt x="6447" y="14576"/>
                  <a:pt x="6772" y="14019"/>
                </a:cubicBezTo>
                <a:cubicBezTo>
                  <a:pt x="7004" y="13672"/>
                  <a:pt x="7004" y="13162"/>
                  <a:pt x="7421" y="12953"/>
                </a:cubicBezTo>
                <a:cubicBezTo>
                  <a:pt x="7885" y="12698"/>
                  <a:pt x="7724" y="12142"/>
                  <a:pt x="8071" y="11839"/>
                </a:cubicBezTo>
                <a:cubicBezTo>
                  <a:pt x="8466" y="11493"/>
                  <a:pt x="8813" y="11097"/>
                  <a:pt x="9184" y="10726"/>
                </a:cubicBezTo>
                <a:cubicBezTo>
                  <a:pt x="9045" y="10147"/>
                  <a:pt x="9579" y="9962"/>
                  <a:pt x="9833" y="9613"/>
                </a:cubicBezTo>
                <a:cubicBezTo>
                  <a:pt x="10089" y="9266"/>
                  <a:pt x="10482" y="9081"/>
                  <a:pt x="10599" y="8570"/>
                </a:cubicBezTo>
                <a:cubicBezTo>
                  <a:pt x="10668" y="8175"/>
                  <a:pt x="11132" y="7875"/>
                  <a:pt x="11388" y="7572"/>
                </a:cubicBezTo>
                <a:cubicBezTo>
                  <a:pt x="11596" y="7225"/>
                  <a:pt x="11295" y="6808"/>
                  <a:pt x="11642" y="6437"/>
                </a:cubicBezTo>
                <a:cubicBezTo>
                  <a:pt x="11805" y="6552"/>
                  <a:pt x="11944" y="6669"/>
                  <a:pt x="12152" y="6830"/>
                </a:cubicBezTo>
                <a:cubicBezTo>
                  <a:pt x="12338" y="6669"/>
                  <a:pt x="12523" y="6459"/>
                  <a:pt x="12733" y="6274"/>
                </a:cubicBezTo>
                <a:cubicBezTo>
                  <a:pt x="12987" y="6019"/>
                  <a:pt x="13243" y="5717"/>
                  <a:pt x="13544" y="5509"/>
                </a:cubicBezTo>
                <a:cubicBezTo>
                  <a:pt x="13729" y="5392"/>
                  <a:pt x="14124" y="5624"/>
                  <a:pt x="14100" y="5160"/>
                </a:cubicBezTo>
                <a:cubicBezTo>
                  <a:pt x="13808" y="5046"/>
                  <a:pt x="13494" y="4974"/>
                  <a:pt x="13206" y="4974"/>
                </a:cubicBezTo>
                <a:cubicBezTo>
                  <a:pt x="12968" y="4974"/>
                  <a:pt x="12748" y="5023"/>
                  <a:pt x="12570" y="5138"/>
                </a:cubicBezTo>
                <a:cubicBezTo>
                  <a:pt x="12223" y="5392"/>
                  <a:pt x="11781" y="5416"/>
                  <a:pt x="11434" y="5717"/>
                </a:cubicBezTo>
                <a:cubicBezTo>
                  <a:pt x="11178" y="5949"/>
                  <a:pt x="10785" y="6019"/>
                  <a:pt x="10529" y="6227"/>
                </a:cubicBezTo>
                <a:cubicBezTo>
                  <a:pt x="10158" y="6506"/>
                  <a:pt x="9904" y="6901"/>
                  <a:pt x="9533" y="7155"/>
                </a:cubicBezTo>
                <a:cubicBezTo>
                  <a:pt x="9208" y="7411"/>
                  <a:pt x="8627" y="7365"/>
                  <a:pt x="8466" y="7828"/>
                </a:cubicBezTo>
                <a:cubicBezTo>
                  <a:pt x="8117" y="8871"/>
                  <a:pt x="7213" y="9428"/>
                  <a:pt x="6518" y="10194"/>
                </a:cubicBezTo>
                <a:cubicBezTo>
                  <a:pt x="6379" y="10379"/>
                  <a:pt x="6076" y="10518"/>
                  <a:pt x="6076" y="10680"/>
                </a:cubicBezTo>
                <a:cubicBezTo>
                  <a:pt x="6076" y="11329"/>
                  <a:pt x="5612" y="11632"/>
                  <a:pt x="5219" y="11932"/>
                </a:cubicBezTo>
                <a:cubicBezTo>
                  <a:pt x="4731" y="12303"/>
                  <a:pt x="4777" y="13023"/>
                  <a:pt x="4267" y="13348"/>
                </a:cubicBezTo>
                <a:cubicBezTo>
                  <a:pt x="3781" y="13648"/>
                  <a:pt x="3874" y="14298"/>
                  <a:pt x="3479" y="14622"/>
                </a:cubicBezTo>
                <a:cubicBezTo>
                  <a:pt x="2714" y="15249"/>
                  <a:pt x="2529" y="16199"/>
                  <a:pt x="2041" y="16988"/>
                </a:cubicBezTo>
                <a:cubicBezTo>
                  <a:pt x="1531" y="17823"/>
                  <a:pt x="1369" y="18821"/>
                  <a:pt x="998" y="19724"/>
                </a:cubicBezTo>
                <a:cubicBezTo>
                  <a:pt x="1184" y="20259"/>
                  <a:pt x="603" y="20491"/>
                  <a:pt x="557" y="20908"/>
                </a:cubicBezTo>
                <a:cubicBezTo>
                  <a:pt x="534" y="21372"/>
                  <a:pt x="581" y="21812"/>
                  <a:pt x="534" y="22275"/>
                </a:cubicBezTo>
                <a:cubicBezTo>
                  <a:pt x="534" y="22461"/>
                  <a:pt x="371" y="22646"/>
                  <a:pt x="256" y="22832"/>
                </a:cubicBezTo>
                <a:cubicBezTo>
                  <a:pt x="46" y="23227"/>
                  <a:pt x="0" y="23274"/>
                  <a:pt x="278" y="23598"/>
                </a:cubicBezTo>
                <a:cubicBezTo>
                  <a:pt x="488" y="23852"/>
                  <a:pt x="603" y="24084"/>
                  <a:pt x="557" y="24409"/>
                </a:cubicBezTo>
                <a:cubicBezTo>
                  <a:pt x="418" y="25407"/>
                  <a:pt x="928" y="26172"/>
                  <a:pt x="1345" y="27031"/>
                </a:cubicBezTo>
                <a:cubicBezTo>
                  <a:pt x="1601" y="27587"/>
                  <a:pt x="1972" y="27980"/>
                  <a:pt x="2343" y="28444"/>
                </a:cubicBezTo>
                <a:cubicBezTo>
                  <a:pt x="2714" y="28908"/>
                  <a:pt x="3293" y="29094"/>
                  <a:pt x="3757" y="29418"/>
                </a:cubicBezTo>
                <a:cubicBezTo>
                  <a:pt x="4245" y="29767"/>
                  <a:pt x="5009" y="29303"/>
                  <a:pt x="5312" y="30045"/>
                </a:cubicBezTo>
                <a:lnTo>
                  <a:pt x="7121" y="30045"/>
                </a:lnTo>
                <a:cubicBezTo>
                  <a:pt x="7385" y="30456"/>
                  <a:pt x="7741" y="30523"/>
                  <a:pt x="8114" y="30523"/>
                </a:cubicBezTo>
                <a:cubicBezTo>
                  <a:pt x="8296" y="30523"/>
                  <a:pt x="8481" y="30507"/>
                  <a:pt x="8661" y="30507"/>
                </a:cubicBezTo>
                <a:cubicBezTo>
                  <a:pt x="8697" y="30507"/>
                  <a:pt x="8732" y="30508"/>
                  <a:pt x="8766" y="30509"/>
                </a:cubicBezTo>
                <a:lnTo>
                  <a:pt x="9857" y="30509"/>
                </a:lnTo>
                <a:cubicBezTo>
                  <a:pt x="10043" y="30324"/>
                  <a:pt x="10204" y="30092"/>
                  <a:pt x="10390" y="30068"/>
                </a:cubicBezTo>
                <a:cubicBezTo>
                  <a:pt x="10611" y="30051"/>
                  <a:pt x="10833" y="30046"/>
                  <a:pt x="11054" y="30046"/>
                </a:cubicBezTo>
                <a:cubicBezTo>
                  <a:pt x="11304" y="30046"/>
                  <a:pt x="11554" y="30052"/>
                  <a:pt x="11804" y="30052"/>
                </a:cubicBezTo>
                <a:cubicBezTo>
                  <a:pt x="11936" y="30052"/>
                  <a:pt x="12067" y="30050"/>
                  <a:pt x="12199" y="30045"/>
                </a:cubicBezTo>
                <a:cubicBezTo>
                  <a:pt x="12750" y="30006"/>
                  <a:pt x="13185" y="29532"/>
                  <a:pt x="13744" y="29532"/>
                </a:cubicBezTo>
                <a:cubicBezTo>
                  <a:pt x="13843" y="29532"/>
                  <a:pt x="13946" y="29547"/>
                  <a:pt x="14054" y="29582"/>
                </a:cubicBezTo>
                <a:cubicBezTo>
                  <a:pt x="14100" y="29597"/>
                  <a:pt x="14156" y="29605"/>
                  <a:pt x="14212" y="29605"/>
                </a:cubicBezTo>
                <a:cubicBezTo>
                  <a:pt x="14326" y="29605"/>
                  <a:pt x="14440" y="29573"/>
                  <a:pt x="14471" y="29511"/>
                </a:cubicBezTo>
                <a:cubicBezTo>
                  <a:pt x="14796" y="29047"/>
                  <a:pt x="15330" y="29279"/>
                  <a:pt x="15677" y="29094"/>
                </a:cubicBezTo>
                <a:cubicBezTo>
                  <a:pt x="16078" y="28893"/>
                  <a:pt x="16428" y="28658"/>
                  <a:pt x="16875" y="28658"/>
                </a:cubicBezTo>
                <a:cubicBezTo>
                  <a:pt x="16945" y="28658"/>
                  <a:pt x="17018" y="28664"/>
                  <a:pt x="17093" y="28676"/>
                </a:cubicBezTo>
                <a:cubicBezTo>
                  <a:pt x="17418" y="27958"/>
                  <a:pt x="18228" y="28468"/>
                  <a:pt x="18646" y="28073"/>
                </a:cubicBezTo>
                <a:cubicBezTo>
                  <a:pt x="19017" y="27702"/>
                  <a:pt x="19644" y="27795"/>
                  <a:pt x="19944" y="27309"/>
                </a:cubicBezTo>
                <a:cubicBezTo>
                  <a:pt x="20035" y="27328"/>
                  <a:pt x="20122" y="27337"/>
                  <a:pt x="20206" y="27337"/>
                </a:cubicBezTo>
                <a:cubicBezTo>
                  <a:pt x="20621" y="27337"/>
                  <a:pt x="20975" y="27123"/>
                  <a:pt x="21360" y="26891"/>
                </a:cubicBezTo>
                <a:cubicBezTo>
                  <a:pt x="21438" y="26839"/>
                  <a:pt x="21537" y="26823"/>
                  <a:pt x="21644" y="26823"/>
                </a:cubicBezTo>
                <a:cubicBezTo>
                  <a:pt x="21821" y="26823"/>
                  <a:pt x="22022" y="26867"/>
                  <a:pt x="22195" y="26867"/>
                </a:cubicBezTo>
                <a:cubicBezTo>
                  <a:pt x="22588" y="27888"/>
                  <a:pt x="23006" y="28793"/>
                  <a:pt x="23818" y="29465"/>
                </a:cubicBezTo>
                <a:cubicBezTo>
                  <a:pt x="24397" y="29928"/>
                  <a:pt x="24885" y="30509"/>
                  <a:pt x="25488" y="30949"/>
                </a:cubicBezTo>
                <a:cubicBezTo>
                  <a:pt x="25928" y="31274"/>
                  <a:pt x="26462" y="31505"/>
                  <a:pt x="26995" y="31691"/>
                </a:cubicBezTo>
                <a:cubicBezTo>
                  <a:pt x="27488" y="31842"/>
                  <a:pt x="27862" y="32328"/>
                  <a:pt x="28410" y="32328"/>
                </a:cubicBezTo>
                <a:cubicBezTo>
                  <a:pt x="28455" y="32328"/>
                  <a:pt x="28502" y="32325"/>
                  <a:pt x="28549" y="32318"/>
                </a:cubicBezTo>
                <a:cubicBezTo>
                  <a:pt x="28581" y="32313"/>
                  <a:pt x="28612" y="32311"/>
                  <a:pt x="28642" y="32311"/>
                </a:cubicBezTo>
                <a:cubicBezTo>
                  <a:pt x="29118" y="32311"/>
                  <a:pt x="29411" y="32868"/>
                  <a:pt x="29902" y="32868"/>
                </a:cubicBezTo>
                <a:cubicBezTo>
                  <a:pt x="29992" y="32868"/>
                  <a:pt x="30089" y="32849"/>
                  <a:pt x="30195" y="32804"/>
                </a:cubicBezTo>
                <a:cubicBezTo>
                  <a:pt x="30205" y="32799"/>
                  <a:pt x="30217" y="32797"/>
                  <a:pt x="30229" y="32797"/>
                </a:cubicBezTo>
                <a:cubicBezTo>
                  <a:pt x="30379" y="32797"/>
                  <a:pt x="30656" y="33158"/>
                  <a:pt x="30891" y="33222"/>
                </a:cubicBezTo>
                <a:cubicBezTo>
                  <a:pt x="31014" y="33245"/>
                  <a:pt x="31141" y="33253"/>
                  <a:pt x="31268" y="33253"/>
                </a:cubicBezTo>
                <a:cubicBezTo>
                  <a:pt x="31523" y="33253"/>
                  <a:pt x="31781" y="33222"/>
                  <a:pt x="32028" y="33222"/>
                </a:cubicBezTo>
                <a:cubicBezTo>
                  <a:pt x="33651" y="33222"/>
                  <a:pt x="35264" y="33232"/>
                  <a:pt x="36880" y="33232"/>
                </a:cubicBezTo>
                <a:cubicBezTo>
                  <a:pt x="37689" y="33232"/>
                  <a:pt x="38498" y="33230"/>
                  <a:pt x="39310" y="33222"/>
                </a:cubicBezTo>
                <a:cubicBezTo>
                  <a:pt x="39657" y="33222"/>
                  <a:pt x="40028" y="33175"/>
                  <a:pt x="40399" y="33153"/>
                </a:cubicBezTo>
                <a:cubicBezTo>
                  <a:pt x="40603" y="32819"/>
                  <a:pt x="40911" y="32767"/>
                  <a:pt x="41240" y="32767"/>
                </a:cubicBezTo>
                <a:cubicBezTo>
                  <a:pt x="41388" y="32767"/>
                  <a:pt x="41540" y="32778"/>
                  <a:pt x="41689" y="32778"/>
                </a:cubicBezTo>
                <a:cubicBezTo>
                  <a:pt x="42036" y="32778"/>
                  <a:pt x="42365" y="32720"/>
                  <a:pt x="42579" y="32340"/>
                </a:cubicBezTo>
                <a:cubicBezTo>
                  <a:pt x="42919" y="32340"/>
                  <a:pt x="43280" y="32299"/>
                  <a:pt x="43627" y="32299"/>
                </a:cubicBezTo>
                <a:cubicBezTo>
                  <a:pt x="43801" y="32299"/>
                  <a:pt x="43971" y="32309"/>
                  <a:pt x="44134" y="32340"/>
                </a:cubicBezTo>
                <a:cubicBezTo>
                  <a:pt x="44193" y="32352"/>
                  <a:pt x="44249" y="32357"/>
                  <a:pt x="44304" y="32357"/>
                </a:cubicBezTo>
                <a:cubicBezTo>
                  <a:pt x="44802" y="32357"/>
                  <a:pt x="45109" y="31918"/>
                  <a:pt x="45547" y="31877"/>
                </a:cubicBezTo>
                <a:cubicBezTo>
                  <a:pt x="45726" y="31861"/>
                  <a:pt x="45903" y="31856"/>
                  <a:pt x="46081" y="31856"/>
                </a:cubicBezTo>
                <a:cubicBezTo>
                  <a:pt x="46437" y="31856"/>
                  <a:pt x="46792" y="31877"/>
                  <a:pt x="47149" y="31877"/>
                </a:cubicBezTo>
                <a:cubicBezTo>
                  <a:pt x="47371" y="31495"/>
                  <a:pt x="47703" y="31375"/>
                  <a:pt x="48054" y="31375"/>
                </a:cubicBezTo>
                <a:cubicBezTo>
                  <a:pt x="48215" y="31375"/>
                  <a:pt x="48380" y="31400"/>
                  <a:pt x="48540" y="31437"/>
                </a:cubicBezTo>
                <a:cubicBezTo>
                  <a:pt x="48579" y="31444"/>
                  <a:pt x="48617" y="31448"/>
                  <a:pt x="48653" y="31448"/>
                </a:cubicBezTo>
                <a:cubicBezTo>
                  <a:pt x="49101" y="31448"/>
                  <a:pt x="49311" y="30908"/>
                  <a:pt x="49741" y="30908"/>
                </a:cubicBezTo>
                <a:cubicBezTo>
                  <a:pt x="49807" y="30908"/>
                  <a:pt x="49877" y="30920"/>
                  <a:pt x="49954" y="30949"/>
                </a:cubicBezTo>
                <a:cubicBezTo>
                  <a:pt x="50013" y="30970"/>
                  <a:pt x="50069" y="30979"/>
                  <a:pt x="50123" y="30979"/>
                </a:cubicBezTo>
                <a:cubicBezTo>
                  <a:pt x="50535" y="30979"/>
                  <a:pt x="50792" y="30437"/>
                  <a:pt x="51291" y="30437"/>
                </a:cubicBezTo>
                <a:cubicBezTo>
                  <a:pt x="51309" y="30437"/>
                  <a:pt x="51327" y="30437"/>
                  <a:pt x="51345" y="30439"/>
                </a:cubicBezTo>
                <a:cubicBezTo>
                  <a:pt x="51372" y="30441"/>
                  <a:pt x="51399" y="30442"/>
                  <a:pt x="51426" y="30442"/>
                </a:cubicBezTo>
                <a:cubicBezTo>
                  <a:pt x="51896" y="30442"/>
                  <a:pt x="52436" y="30074"/>
                  <a:pt x="52854" y="29767"/>
                </a:cubicBezTo>
                <a:cubicBezTo>
                  <a:pt x="53019" y="29636"/>
                  <a:pt x="53214" y="29620"/>
                  <a:pt x="53410" y="29620"/>
                </a:cubicBezTo>
                <a:cubicBezTo>
                  <a:pt x="53475" y="29620"/>
                  <a:pt x="53540" y="29621"/>
                  <a:pt x="53604" y="29621"/>
                </a:cubicBezTo>
                <a:cubicBezTo>
                  <a:pt x="53862" y="29621"/>
                  <a:pt x="54105" y="29593"/>
                  <a:pt x="54267" y="29303"/>
                </a:cubicBezTo>
                <a:cubicBezTo>
                  <a:pt x="55207" y="29074"/>
                  <a:pt x="55897" y="28212"/>
                  <a:pt x="56963" y="28212"/>
                </a:cubicBezTo>
                <a:cubicBezTo>
                  <a:pt x="56977" y="28212"/>
                  <a:pt x="56990" y="28212"/>
                  <a:pt x="57004" y="28212"/>
                </a:cubicBezTo>
                <a:cubicBezTo>
                  <a:pt x="57167" y="28212"/>
                  <a:pt x="57353" y="27980"/>
                  <a:pt x="57514" y="27841"/>
                </a:cubicBezTo>
                <a:cubicBezTo>
                  <a:pt x="57760" y="27658"/>
                  <a:pt x="57933" y="27311"/>
                  <a:pt x="58306" y="27311"/>
                </a:cubicBezTo>
                <a:cubicBezTo>
                  <a:pt x="58355" y="27311"/>
                  <a:pt x="58408" y="27318"/>
                  <a:pt x="58466" y="27331"/>
                </a:cubicBezTo>
                <a:cubicBezTo>
                  <a:pt x="58925" y="27529"/>
                  <a:pt x="59116" y="28244"/>
                  <a:pt x="59762" y="28244"/>
                </a:cubicBezTo>
                <a:cubicBezTo>
                  <a:pt x="59799" y="28244"/>
                  <a:pt x="59839" y="28242"/>
                  <a:pt x="59880" y="28236"/>
                </a:cubicBezTo>
                <a:cubicBezTo>
                  <a:pt x="60321" y="28747"/>
                  <a:pt x="60971" y="29001"/>
                  <a:pt x="61549" y="29094"/>
                </a:cubicBezTo>
                <a:cubicBezTo>
                  <a:pt x="62140" y="29189"/>
                  <a:pt x="62635" y="29658"/>
                  <a:pt x="63229" y="29658"/>
                </a:cubicBezTo>
                <a:cubicBezTo>
                  <a:pt x="63359" y="29658"/>
                  <a:pt x="63495" y="29636"/>
                  <a:pt x="63637" y="29582"/>
                </a:cubicBezTo>
                <a:cubicBezTo>
                  <a:pt x="63746" y="29541"/>
                  <a:pt x="63847" y="29523"/>
                  <a:pt x="63944" y="29523"/>
                </a:cubicBezTo>
                <a:cubicBezTo>
                  <a:pt x="64484" y="29523"/>
                  <a:pt x="64855" y="30070"/>
                  <a:pt x="65432" y="30070"/>
                </a:cubicBezTo>
                <a:cubicBezTo>
                  <a:pt x="65452" y="30070"/>
                  <a:pt x="65472" y="30069"/>
                  <a:pt x="65492" y="30068"/>
                </a:cubicBezTo>
                <a:cubicBezTo>
                  <a:pt x="66196" y="30041"/>
                  <a:pt x="66900" y="30035"/>
                  <a:pt x="67605" y="30035"/>
                </a:cubicBezTo>
                <a:cubicBezTo>
                  <a:pt x="68167" y="30035"/>
                  <a:pt x="68729" y="30039"/>
                  <a:pt x="69294" y="30039"/>
                </a:cubicBezTo>
                <a:cubicBezTo>
                  <a:pt x="69842" y="30039"/>
                  <a:pt x="70391" y="30035"/>
                  <a:pt x="70943" y="30021"/>
                </a:cubicBezTo>
                <a:cubicBezTo>
                  <a:pt x="71197" y="30021"/>
                  <a:pt x="71453" y="29813"/>
                  <a:pt x="71893" y="29604"/>
                </a:cubicBezTo>
                <a:cubicBezTo>
                  <a:pt x="72195" y="29604"/>
                  <a:pt x="72727" y="29604"/>
                  <a:pt x="73262" y="29582"/>
                </a:cubicBezTo>
                <a:cubicBezTo>
                  <a:pt x="73479" y="29582"/>
                  <a:pt x="73710" y="29613"/>
                  <a:pt x="73937" y="29613"/>
                </a:cubicBezTo>
                <a:cubicBezTo>
                  <a:pt x="74290" y="29613"/>
                  <a:pt x="74631" y="29536"/>
                  <a:pt x="74885" y="29140"/>
                </a:cubicBezTo>
                <a:lnTo>
                  <a:pt x="76462" y="29140"/>
                </a:lnTo>
                <a:cubicBezTo>
                  <a:pt x="76885" y="29140"/>
                  <a:pt x="77077" y="28639"/>
                  <a:pt x="77511" y="28639"/>
                </a:cubicBezTo>
                <a:cubicBezTo>
                  <a:pt x="77553" y="28639"/>
                  <a:pt x="77597" y="28644"/>
                  <a:pt x="77644" y="28654"/>
                </a:cubicBezTo>
                <a:cubicBezTo>
                  <a:pt x="77810" y="28689"/>
                  <a:pt x="77979" y="28701"/>
                  <a:pt x="78148" y="28701"/>
                </a:cubicBezTo>
                <a:cubicBezTo>
                  <a:pt x="78430" y="28701"/>
                  <a:pt x="78714" y="28668"/>
                  <a:pt x="78989" y="28654"/>
                </a:cubicBezTo>
                <a:cubicBezTo>
                  <a:pt x="79060" y="28630"/>
                  <a:pt x="79106" y="28561"/>
                  <a:pt x="79152" y="28491"/>
                </a:cubicBezTo>
                <a:cubicBezTo>
                  <a:pt x="79290" y="28284"/>
                  <a:pt x="79483" y="28245"/>
                  <a:pt x="79678" y="28245"/>
                </a:cubicBezTo>
                <a:cubicBezTo>
                  <a:pt x="79798" y="28245"/>
                  <a:pt x="79919" y="28259"/>
                  <a:pt x="80029" y="28259"/>
                </a:cubicBezTo>
                <a:cubicBezTo>
                  <a:pt x="80161" y="28259"/>
                  <a:pt x="80278" y="28238"/>
                  <a:pt x="80358" y="28144"/>
                </a:cubicBezTo>
                <a:cubicBezTo>
                  <a:pt x="80659" y="27811"/>
                  <a:pt x="80992" y="27781"/>
                  <a:pt x="81335" y="27781"/>
                </a:cubicBezTo>
                <a:cubicBezTo>
                  <a:pt x="81409" y="27781"/>
                  <a:pt x="81484" y="27782"/>
                  <a:pt x="81559" y="27782"/>
                </a:cubicBezTo>
                <a:cubicBezTo>
                  <a:pt x="81645" y="27782"/>
                  <a:pt x="81732" y="27781"/>
                  <a:pt x="81818" y="27773"/>
                </a:cubicBezTo>
                <a:cubicBezTo>
                  <a:pt x="81958" y="27749"/>
                  <a:pt x="82167" y="27749"/>
                  <a:pt x="82214" y="27680"/>
                </a:cubicBezTo>
                <a:cubicBezTo>
                  <a:pt x="82370" y="27378"/>
                  <a:pt x="82623" y="27340"/>
                  <a:pt x="82879" y="27340"/>
                </a:cubicBezTo>
                <a:cubicBezTo>
                  <a:pt x="82967" y="27340"/>
                  <a:pt x="83055" y="27344"/>
                  <a:pt x="83140" y="27344"/>
                </a:cubicBezTo>
                <a:cubicBezTo>
                  <a:pt x="83323" y="27344"/>
                  <a:pt x="83490" y="27323"/>
                  <a:pt x="83605" y="27192"/>
                </a:cubicBezTo>
                <a:cubicBezTo>
                  <a:pt x="83854" y="26916"/>
                  <a:pt x="84134" y="26872"/>
                  <a:pt x="84418" y="26872"/>
                </a:cubicBezTo>
                <a:cubicBezTo>
                  <a:pt x="84555" y="26872"/>
                  <a:pt x="84693" y="26882"/>
                  <a:pt x="84830" y="26882"/>
                </a:cubicBezTo>
                <a:cubicBezTo>
                  <a:pt x="84909" y="26882"/>
                  <a:pt x="84988" y="26879"/>
                  <a:pt x="85065" y="26867"/>
                </a:cubicBezTo>
                <a:cubicBezTo>
                  <a:pt x="85204" y="26845"/>
                  <a:pt x="85414" y="26799"/>
                  <a:pt x="85460" y="26728"/>
                </a:cubicBezTo>
                <a:cubicBezTo>
                  <a:pt x="85715" y="26264"/>
                  <a:pt x="86295" y="26520"/>
                  <a:pt x="86574" y="26103"/>
                </a:cubicBezTo>
                <a:cubicBezTo>
                  <a:pt x="86670" y="25965"/>
                  <a:pt x="86809" y="25935"/>
                  <a:pt x="86963" y="25935"/>
                </a:cubicBezTo>
                <a:cubicBezTo>
                  <a:pt x="87086" y="25935"/>
                  <a:pt x="87218" y="25954"/>
                  <a:pt x="87346" y="25954"/>
                </a:cubicBezTo>
                <a:cubicBezTo>
                  <a:pt x="87517" y="25954"/>
                  <a:pt x="87680" y="25919"/>
                  <a:pt x="87802" y="25754"/>
                </a:cubicBezTo>
                <a:cubicBezTo>
                  <a:pt x="88058" y="25383"/>
                  <a:pt x="88661" y="25569"/>
                  <a:pt x="88893" y="25129"/>
                </a:cubicBezTo>
                <a:cubicBezTo>
                  <a:pt x="88915" y="25082"/>
                  <a:pt x="89032" y="25058"/>
                  <a:pt x="89078" y="25058"/>
                </a:cubicBezTo>
                <a:cubicBezTo>
                  <a:pt x="89542" y="25058"/>
                  <a:pt x="89913" y="24990"/>
                  <a:pt x="90306" y="24665"/>
                </a:cubicBezTo>
                <a:cubicBezTo>
                  <a:pt x="90655" y="24409"/>
                  <a:pt x="91351" y="24734"/>
                  <a:pt x="91676" y="24155"/>
                </a:cubicBezTo>
                <a:cubicBezTo>
                  <a:pt x="91736" y="24174"/>
                  <a:pt x="91791" y="24182"/>
                  <a:pt x="91844" y="24182"/>
                </a:cubicBezTo>
                <a:cubicBezTo>
                  <a:pt x="92238" y="24182"/>
                  <a:pt x="92445" y="23708"/>
                  <a:pt x="92835" y="23667"/>
                </a:cubicBezTo>
                <a:cubicBezTo>
                  <a:pt x="93089" y="23621"/>
                  <a:pt x="93299" y="23296"/>
                  <a:pt x="93577" y="23249"/>
                </a:cubicBezTo>
                <a:cubicBezTo>
                  <a:pt x="93995" y="23157"/>
                  <a:pt x="94412" y="23274"/>
                  <a:pt x="94805" y="22903"/>
                </a:cubicBezTo>
                <a:cubicBezTo>
                  <a:pt x="95130" y="22578"/>
                  <a:pt x="95687" y="22346"/>
                  <a:pt x="96128" y="22346"/>
                </a:cubicBezTo>
                <a:cubicBezTo>
                  <a:pt x="96661" y="22346"/>
                  <a:pt x="96917" y="22021"/>
                  <a:pt x="97310" y="21858"/>
                </a:cubicBezTo>
                <a:cubicBezTo>
                  <a:pt x="98076" y="21533"/>
                  <a:pt x="98841" y="21162"/>
                  <a:pt x="99583" y="20769"/>
                </a:cubicBezTo>
                <a:cubicBezTo>
                  <a:pt x="101902" y="19609"/>
                  <a:pt x="104221" y="18426"/>
                  <a:pt x="106611" y="17220"/>
                </a:cubicBezTo>
                <a:cubicBezTo>
                  <a:pt x="106889" y="17522"/>
                  <a:pt x="107121" y="17800"/>
                  <a:pt x="107421" y="18008"/>
                </a:cubicBezTo>
                <a:cubicBezTo>
                  <a:pt x="107746" y="18264"/>
                  <a:pt x="108164" y="18426"/>
                  <a:pt x="108674" y="18682"/>
                </a:cubicBezTo>
                <a:lnTo>
                  <a:pt x="114403" y="18682"/>
                </a:lnTo>
                <a:cubicBezTo>
                  <a:pt x="114590" y="18682"/>
                  <a:pt x="114841" y="18726"/>
                  <a:pt x="115031" y="18726"/>
                </a:cubicBezTo>
                <a:cubicBezTo>
                  <a:pt x="115147" y="18726"/>
                  <a:pt x="115240" y="18710"/>
                  <a:pt x="115284" y="18658"/>
                </a:cubicBezTo>
                <a:cubicBezTo>
                  <a:pt x="115577" y="18276"/>
                  <a:pt x="115958" y="18204"/>
                  <a:pt x="116355" y="18204"/>
                </a:cubicBezTo>
                <a:cubicBezTo>
                  <a:pt x="116599" y="18204"/>
                  <a:pt x="116849" y="18231"/>
                  <a:pt x="117089" y="18231"/>
                </a:cubicBezTo>
                <a:cubicBezTo>
                  <a:pt x="117482" y="18231"/>
                  <a:pt x="117847" y="18159"/>
                  <a:pt x="118113" y="17776"/>
                </a:cubicBezTo>
                <a:cubicBezTo>
                  <a:pt x="118440" y="17776"/>
                  <a:pt x="118776" y="17741"/>
                  <a:pt x="119104" y="17741"/>
                </a:cubicBezTo>
                <a:cubicBezTo>
                  <a:pt x="119311" y="17741"/>
                  <a:pt x="119516" y="17755"/>
                  <a:pt x="119713" y="17800"/>
                </a:cubicBezTo>
                <a:cubicBezTo>
                  <a:pt x="119775" y="17815"/>
                  <a:pt x="119833" y="17821"/>
                  <a:pt x="119889" y="17821"/>
                </a:cubicBezTo>
                <a:cubicBezTo>
                  <a:pt x="120371" y="17821"/>
                  <a:pt x="120627" y="17332"/>
                  <a:pt x="121104" y="17290"/>
                </a:cubicBezTo>
                <a:cubicBezTo>
                  <a:pt x="121138" y="17289"/>
                  <a:pt x="121173" y="17288"/>
                  <a:pt x="121207" y="17288"/>
                </a:cubicBezTo>
                <a:cubicBezTo>
                  <a:pt x="121457" y="17288"/>
                  <a:pt x="121706" y="17318"/>
                  <a:pt x="121954" y="17318"/>
                </a:cubicBezTo>
                <a:cubicBezTo>
                  <a:pt x="122317" y="17318"/>
                  <a:pt x="122677" y="17255"/>
                  <a:pt x="123030" y="16941"/>
                </a:cubicBezTo>
                <a:cubicBezTo>
                  <a:pt x="123153" y="16838"/>
                  <a:pt x="123312" y="16812"/>
                  <a:pt x="123488" y="16812"/>
                </a:cubicBezTo>
                <a:cubicBezTo>
                  <a:pt x="123661" y="16812"/>
                  <a:pt x="123851" y="16837"/>
                  <a:pt x="124038" y="16837"/>
                </a:cubicBezTo>
                <a:cubicBezTo>
                  <a:pt x="124339" y="16837"/>
                  <a:pt x="124633" y="16772"/>
                  <a:pt x="124839" y="16431"/>
                </a:cubicBezTo>
                <a:cubicBezTo>
                  <a:pt x="125132" y="16431"/>
                  <a:pt x="125436" y="16390"/>
                  <a:pt x="125737" y="16390"/>
                </a:cubicBezTo>
                <a:cubicBezTo>
                  <a:pt x="125887" y="16390"/>
                  <a:pt x="126037" y="16400"/>
                  <a:pt x="126184" y="16431"/>
                </a:cubicBezTo>
                <a:cubicBezTo>
                  <a:pt x="126234" y="16442"/>
                  <a:pt x="126282" y="16447"/>
                  <a:pt x="126327" y="16447"/>
                </a:cubicBezTo>
                <a:cubicBezTo>
                  <a:pt x="126758" y="16447"/>
                  <a:pt x="126968" y="15987"/>
                  <a:pt x="127366" y="15945"/>
                </a:cubicBezTo>
                <a:cubicBezTo>
                  <a:pt x="127427" y="15938"/>
                  <a:pt x="127489" y="15935"/>
                  <a:pt x="127551" y="15935"/>
                </a:cubicBezTo>
                <a:cubicBezTo>
                  <a:pt x="127838" y="15935"/>
                  <a:pt x="128137" y="16000"/>
                  <a:pt x="128422" y="16000"/>
                </a:cubicBezTo>
                <a:cubicBezTo>
                  <a:pt x="128664" y="16000"/>
                  <a:pt x="128897" y="15953"/>
                  <a:pt x="129106" y="15782"/>
                </a:cubicBezTo>
                <a:cubicBezTo>
                  <a:pt x="129384" y="15537"/>
                  <a:pt x="129681" y="15483"/>
                  <a:pt x="129983" y="15483"/>
                </a:cubicBezTo>
                <a:cubicBezTo>
                  <a:pt x="130216" y="15483"/>
                  <a:pt x="130451" y="15515"/>
                  <a:pt x="130682" y="15515"/>
                </a:cubicBezTo>
                <a:cubicBezTo>
                  <a:pt x="130799" y="15515"/>
                  <a:pt x="130916" y="15507"/>
                  <a:pt x="131030" y="15481"/>
                </a:cubicBezTo>
                <a:cubicBezTo>
                  <a:pt x="131169" y="15457"/>
                  <a:pt x="131332" y="15411"/>
                  <a:pt x="131401" y="15318"/>
                </a:cubicBezTo>
                <a:cubicBezTo>
                  <a:pt x="131599" y="15079"/>
                  <a:pt x="131824" y="15027"/>
                  <a:pt x="132055" y="15027"/>
                </a:cubicBezTo>
                <a:cubicBezTo>
                  <a:pt x="132237" y="15027"/>
                  <a:pt x="132422" y="15060"/>
                  <a:pt x="132599" y="15060"/>
                </a:cubicBezTo>
                <a:cubicBezTo>
                  <a:pt x="132698" y="15060"/>
                  <a:pt x="132794" y="15049"/>
                  <a:pt x="132885" y="15018"/>
                </a:cubicBezTo>
                <a:cubicBezTo>
                  <a:pt x="133334" y="14883"/>
                  <a:pt x="133695" y="14553"/>
                  <a:pt x="134244" y="14553"/>
                </a:cubicBezTo>
                <a:cubicBezTo>
                  <a:pt x="134263" y="14553"/>
                  <a:pt x="134282" y="14553"/>
                  <a:pt x="134301" y="14554"/>
                </a:cubicBezTo>
                <a:cubicBezTo>
                  <a:pt x="134591" y="14564"/>
                  <a:pt x="134907" y="14630"/>
                  <a:pt x="135213" y="14630"/>
                </a:cubicBezTo>
                <a:cubicBezTo>
                  <a:pt x="135565" y="14630"/>
                  <a:pt x="135905" y="14542"/>
                  <a:pt x="136178" y="14183"/>
                </a:cubicBezTo>
                <a:cubicBezTo>
                  <a:pt x="136619" y="14183"/>
                  <a:pt x="137059" y="14133"/>
                  <a:pt x="137490" y="14133"/>
                </a:cubicBezTo>
                <a:cubicBezTo>
                  <a:pt x="137650" y="14133"/>
                  <a:pt x="137808" y="14140"/>
                  <a:pt x="137965" y="14159"/>
                </a:cubicBezTo>
                <a:cubicBezTo>
                  <a:pt x="137999" y="14162"/>
                  <a:pt x="138031" y="14164"/>
                  <a:pt x="138063" y="14164"/>
                </a:cubicBezTo>
                <a:cubicBezTo>
                  <a:pt x="138618" y="14164"/>
                  <a:pt x="138939" y="13643"/>
                  <a:pt x="139512" y="13643"/>
                </a:cubicBezTo>
                <a:cubicBezTo>
                  <a:pt x="139544" y="13643"/>
                  <a:pt x="139577" y="13645"/>
                  <a:pt x="139611" y="13648"/>
                </a:cubicBezTo>
                <a:cubicBezTo>
                  <a:pt x="139928" y="13670"/>
                  <a:pt x="140281" y="13754"/>
                  <a:pt x="140623" y="13754"/>
                </a:cubicBezTo>
                <a:cubicBezTo>
                  <a:pt x="141009" y="13754"/>
                  <a:pt x="141381" y="13648"/>
                  <a:pt x="141676" y="13231"/>
                </a:cubicBezTo>
                <a:lnTo>
                  <a:pt x="143507" y="13231"/>
                </a:lnTo>
                <a:cubicBezTo>
                  <a:pt x="143757" y="12820"/>
                  <a:pt x="144108" y="12753"/>
                  <a:pt x="144479" y="12753"/>
                </a:cubicBezTo>
                <a:cubicBezTo>
                  <a:pt x="144660" y="12753"/>
                  <a:pt x="144845" y="12769"/>
                  <a:pt x="145025" y="12769"/>
                </a:cubicBezTo>
                <a:cubicBezTo>
                  <a:pt x="145060" y="12769"/>
                  <a:pt x="145095" y="12769"/>
                  <a:pt x="145130" y="12767"/>
                </a:cubicBezTo>
                <a:lnTo>
                  <a:pt x="146036" y="12767"/>
                </a:lnTo>
                <a:cubicBezTo>
                  <a:pt x="146475" y="12559"/>
                  <a:pt x="146731" y="12374"/>
                  <a:pt x="146985" y="12327"/>
                </a:cubicBezTo>
                <a:cubicBezTo>
                  <a:pt x="147115" y="12310"/>
                  <a:pt x="147246" y="12304"/>
                  <a:pt x="147379" y="12304"/>
                </a:cubicBezTo>
                <a:cubicBezTo>
                  <a:pt x="147660" y="12304"/>
                  <a:pt x="147945" y="12331"/>
                  <a:pt x="148224" y="12331"/>
                </a:cubicBezTo>
                <a:cubicBezTo>
                  <a:pt x="148687" y="12331"/>
                  <a:pt x="149133" y="12257"/>
                  <a:pt x="149514" y="11864"/>
                </a:cubicBezTo>
                <a:cubicBezTo>
                  <a:pt x="149570" y="11862"/>
                  <a:pt x="149627" y="11861"/>
                  <a:pt x="149683" y="11861"/>
                </a:cubicBezTo>
                <a:cubicBezTo>
                  <a:pt x="149904" y="11861"/>
                  <a:pt x="150127" y="11872"/>
                  <a:pt x="150347" y="11872"/>
                </a:cubicBezTo>
                <a:cubicBezTo>
                  <a:pt x="150877" y="11872"/>
                  <a:pt x="151390" y="11811"/>
                  <a:pt x="151833" y="11400"/>
                </a:cubicBezTo>
                <a:cubicBezTo>
                  <a:pt x="152162" y="11400"/>
                  <a:pt x="152500" y="11364"/>
                  <a:pt x="152825" y="11364"/>
                </a:cubicBezTo>
                <a:cubicBezTo>
                  <a:pt x="153027" y="11364"/>
                  <a:pt x="153224" y="11378"/>
                  <a:pt x="153410" y="11422"/>
                </a:cubicBezTo>
                <a:cubicBezTo>
                  <a:pt x="153475" y="11438"/>
                  <a:pt x="153535" y="11446"/>
                  <a:pt x="153592" y="11446"/>
                </a:cubicBezTo>
                <a:cubicBezTo>
                  <a:pt x="154067" y="11446"/>
                  <a:pt x="154275" y="10928"/>
                  <a:pt x="154725" y="10928"/>
                </a:cubicBezTo>
                <a:cubicBezTo>
                  <a:pt x="154757" y="10928"/>
                  <a:pt x="154790" y="10930"/>
                  <a:pt x="154824" y="10936"/>
                </a:cubicBezTo>
                <a:cubicBezTo>
                  <a:pt x="155066" y="10967"/>
                  <a:pt x="155308" y="10979"/>
                  <a:pt x="155549" y="10979"/>
                </a:cubicBezTo>
                <a:cubicBezTo>
                  <a:pt x="155841" y="10979"/>
                  <a:pt x="156133" y="10961"/>
                  <a:pt x="156425" y="10936"/>
                </a:cubicBezTo>
                <a:cubicBezTo>
                  <a:pt x="156679" y="10912"/>
                  <a:pt x="156911" y="10680"/>
                  <a:pt x="157282" y="10494"/>
                </a:cubicBezTo>
                <a:lnTo>
                  <a:pt x="163058" y="10494"/>
                </a:lnTo>
                <a:cubicBezTo>
                  <a:pt x="163266" y="10704"/>
                  <a:pt x="163475" y="10912"/>
                  <a:pt x="163729" y="11190"/>
                </a:cubicBezTo>
                <a:cubicBezTo>
                  <a:pt x="163219" y="11700"/>
                  <a:pt x="162687" y="12211"/>
                  <a:pt x="162177" y="12745"/>
                </a:cubicBezTo>
                <a:cubicBezTo>
                  <a:pt x="162126" y="12738"/>
                  <a:pt x="162078" y="12734"/>
                  <a:pt x="162031" y="12734"/>
                </a:cubicBezTo>
                <a:cubicBezTo>
                  <a:pt x="161484" y="12734"/>
                  <a:pt x="161224" y="13213"/>
                  <a:pt x="160924" y="13556"/>
                </a:cubicBezTo>
                <a:cubicBezTo>
                  <a:pt x="160576" y="13997"/>
                  <a:pt x="160043" y="14019"/>
                  <a:pt x="159672" y="14344"/>
                </a:cubicBezTo>
                <a:cubicBezTo>
                  <a:pt x="159323" y="14647"/>
                  <a:pt x="158976" y="14947"/>
                  <a:pt x="158698" y="15318"/>
                </a:cubicBezTo>
                <a:cubicBezTo>
                  <a:pt x="158373" y="15760"/>
                  <a:pt x="157839" y="15828"/>
                  <a:pt x="157446" y="16131"/>
                </a:cubicBezTo>
                <a:cubicBezTo>
                  <a:pt x="156865" y="16595"/>
                  <a:pt x="156286" y="17127"/>
                  <a:pt x="155845" y="17730"/>
                </a:cubicBezTo>
                <a:cubicBezTo>
                  <a:pt x="155334" y="18426"/>
                  <a:pt x="154477" y="18565"/>
                  <a:pt x="153943" y="19168"/>
                </a:cubicBezTo>
                <a:cubicBezTo>
                  <a:pt x="153550" y="19609"/>
                  <a:pt x="152947" y="19864"/>
                  <a:pt x="152807" y="20537"/>
                </a:cubicBezTo>
                <a:cubicBezTo>
                  <a:pt x="152761" y="20791"/>
                  <a:pt x="152412" y="21001"/>
                  <a:pt x="152390" y="21255"/>
                </a:cubicBezTo>
                <a:cubicBezTo>
                  <a:pt x="152319" y="21836"/>
                  <a:pt x="152366" y="22439"/>
                  <a:pt x="152366" y="22995"/>
                </a:cubicBezTo>
                <a:lnTo>
                  <a:pt x="153386" y="24016"/>
                </a:lnTo>
                <a:cubicBezTo>
                  <a:pt x="154060" y="24665"/>
                  <a:pt x="155010" y="25036"/>
                  <a:pt x="155915" y="25036"/>
                </a:cubicBezTo>
                <a:cubicBezTo>
                  <a:pt x="156216" y="25047"/>
                  <a:pt x="156518" y="25047"/>
                  <a:pt x="156819" y="25047"/>
                </a:cubicBezTo>
                <a:cubicBezTo>
                  <a:pt x="157121" y="25047"/>
                  <a:pt x="157422" y="25047"/>
                  <a:pt x="157724" y="25058"/>
                </a:cubicBezTo>
                <a:cubicBezTo>
                  <a:pt x="158327" y="25058"/>
                  <a:pt x="158906" y="25105"/>
                  <a:pt x="159509" y="25129"/>
                </a:cubicBezTo>
                <a:cubicBezTo>
                  <a:pt x="159682" y="25400"/>
                  <a:pt x="159845" y="25492"/>
                  <a:pt x="160004" y="25492"/>
                </a:cubicBezTo>
                <a:cubicBezTo>
                  <a:pt x="160336" y="25492"/>
                  <a:pt x="160648" y="25090"/>
                  <a:pt x="160993" y="25058"/>
                </a:cubicBezTo>
                <a:cubicBezTo>
                  <a:pt x="161008" y="25056"/>
                  <a:pt x="161024" y="25054"/>
                  <a:pt x="161041" y="25054"/>
                </a:cubicBezTo>
                <a:cubicBezTo>
                  <a:pt x="161156" y="25054"/>
                  <a:pt x="161304" y="25117"/>
                  <a:pt x="161364" y="25198"/>
                </a:cubicBezTo>
                <a:cubicBezTo>
                  <a:pt x="161554" y="25463"/>
                  <a:pt x="161778" y="25515"/>
                  <a:pt x="162013" y="25515"/>
                </a:cubicBezTo>
                <a:cubicBezTo>
                  <a:pt x="162166" y="25515"/>
                  <a:pt x="162324" y="25493"/>
                  <a:pt x="162481" y="25493"/>
                </a:cubicBezTo>
                <a:cubicBezTo>
                  <a:pt x="162526" y="25493"/>
                  <a:pt x="162571" y="25495"/>
                  <a:pt x="162616" y="25500"/>
                </a:cubicBezTo>
                <a:cubicBezTo>
                  <a:pt x="162848" y="25086"/>
                  <a:pt x="163197" y="25026"/>
                  <a:pt x="163564" y="25026"/>
                </a:cubicBezTo>
                <a:cubicBezTo>
                  <a:pt x="163711" y="25026"/>
                  <a:pt x="163861" y="25036"/>
                  <a:pt x="164008" y="25036"/>
                </a:cubicBezTo>
                <a:cubicBezTo>
                  <a:pt x="165323" y="25036"/>
                  <a:pt x="166637" y="25046"/>
                  <a:pt x="167951" y="25046"/>
                </a:cubicBezTo>
                <a:cubicBezTo>
                  <a:pt x="168608" y="25046"/>
                  <a:pt x="169265" y="25044"/>
                  <a:pt x="169922" y="25036"/>
                </a:cubicBezTo>
                <a:cubicBezTo>
                  <a:pt x="170130" y="25036"/>
                  <a:pt x="170340" y="24966"/>
                  <a:pt x="170501" y="24919"/>
                </a:cubicBezTo>
                <a:cubicBezTo>
                  <a:pt x="170595" y="24452"/>
                  <a:pt x="170646" y="24256"/>
                  <a:pt x="170762" y="24256"/>
                </a:cubicBezTo>
                <a:cubicBezTo>
                  <a:pt x="170818" y="24256"/>
                  <a:pt x="170890" y="24303"/>
                  <a:pt x="170989" y="24387"/>
                </a:cubicBezTo>
                <a:cubicBezTo>
                  <a:pt x="171220" y="24571"/>
                  <a:pt x="171451" y="24603"/>
                  <a:pt x="171688" y="24603"/>
                </a:cubicBezTo>
                <a:cubicBezTo>
                  <a:pt x="171809" y="24603"/>
                  <a:pt x="171931" y="24595"/>
                  <a:pt x="172056" y="24595"/>
                </a:cubicBezTo>
                <a:lnTo>
                  <a:pt x="182956" y="24595"/>
                </a:lnTo>
                <a:cubicBezTo>
                  <a:pt x="183169" y="24595"/>
                  <a:pt x="183390" y="24610"/>
                  <a:pt x="183609" y="24610"/>
                </a:cubicBezTo>
                <a:cubicBezTo>
                  <a:pt x="183772" y="24610"/>
                  <a:pt x="183934" y="24601"/>
                  <a:pt x="184091" y="24572"/>
                </a:cubicBezTo>
                <a:cubicBezTo>
                  <a:pt x="184117" y="24569"/>
                  <a:pt x="184141" y="24567"/>
                  <a:pt x="184164" y="24567"/>
                </a:cubicBezTo>
                <a:cubicBezTo>
                  <a:pt x="184566" y="24567"/>
                  <a:pt x="184743" y="25067"/>
                  <a:pt x="185173" y="25067"/>
                </a:cubicBezTo>
                <a:cubicBezTo>
                  <a:pt x="185205" y="25067"/>
                  <a:pt x="185239" y="25065"/>
                  <a:pt x="185275" y="25058"/>
                </a:cubicBezTo>
                <a:cubicBezTo>
                  <a:pt x="185447" y="25032"/>
                  <a:pt x="185622" y="25022"/>
                  <a:pt x="185799" y="25022"/>
                </a:cubicBezTo>
                <a:cubicBezTo>
                  <a:pt x="186074" y="25022"/>
                  <a:pt x="186351" y="25045"/>
                  <a:pt x="186620" y="25058"/>
                </a:cubicBezTo>
                <a:cubicBezTo>
                  <a:pt x="186735" y="25058"/>
                  <a:pt x="186874" y="25222"/>
                  <a:pt x="186967" y="25314"/>
                </a:cubicBezTo>
                <a:cubicBezTo>
                  <a:pt x="187101" y="25468"/>
                  <a:pt x="187258" y="25504"/>
                  <a:pt x="187420" y="25504"/>
                </a:cubicBezTo>
                <a:cubicBezTo>
                  <a:pt x="187558" y="25504"/>
                  <a:pt x="187699" y="25478"/>
                  <a:pt x="187833" y="25478"/>
                </a:cubicBezTo>
                <a:cubicBezTo>
                  <a:pt x="187894" y="25478"/>
                  <a:pt x="187954" y="25484"/>
                  <a:pt x="188012" y="25500"/>
                </a:cubicBezTo>
                <a:cubicBezTo>
                  <a:pt x="188151" y="25407"/>
                  <a:pt x="188266" y="25314"/>
                  <a:pt x="188358" y="25198"/>
                </a:cubicBezTo>
                <a:cubicBezTo>
                  <a:pt x="188846" y="24641"/>
                  <a:pt x="188800" y="24062"/>
                  <a:pt x="188151" y="23806"/>
                </a:cubicBezTo>
                <a:cubicBezTo>
                  <a:pt x="187616" y="23598"/>
                  <a:pt x="187060" y="23574"/>
                  <a:pt x="186527" y="23274"/>
                </a:cubicBezTo>
                <a:cubicBezTo>
                  <a:pt x="186348" y="23169"/>
                  <a:pt x="186118" y="23130"/>
                  <a:pt x="185871" y="23130"/>
                </a:cubicBezTo>
                <a:cubicBezTo>
                  <a:pt x="185573" y="23130"/>
                  <a:pt x="185252" y="23186"/>
                  <a:pt x="184973" y="23249"/>
                </a:cubicBezTo>
                <a:cubicBezTo>
                  <a:pt x="184905" y="23267"/>
                  <a:pt x="184842" y="23275"/>
                  <a:pt x="184783" y="23275"/>
                </a:cubicBezTo>
                <a:cubicBezTo>
                  <a:pt x="184307" y="23275"/>
                  <a:pt x="184084" y="22763"/>
                  <a:pt x="183589" y="22763"/>
                </a:cubicBezTo>
                <a:cubicBezTo>
                  <a:pt x="183579" y="22763"/>
                  <a:pt x="183569" y="22763"/>
                  <a:pt x="183559" y="22763"/>
                </a:cubicBezTo>
                <a:cubicBezTo>
                  <a:pt x="182086" y="22775"/>
                  <a:pt x="180613" y="22775"/>
                  <a:pt x="179138" y="22775"/>
                </a:cubicBezTo>
                <a:cubicBezTo>
                  <a:pt x="177662" y="22775"/>
                  <a:pt x="176184" y="22775"/>
                  <a:pt x="174700" y="22786"/>
                </a:cubicBezTo>
                <a:cubicBezTo>
                  <a:pt x="174444" y="22786"/>
                  <a:pt x="174190" y="23018"/>
                  <a:pt x="173772" y="23227"/>
                </a:cubicBezTo>
                <a:lnTo>
                  <a:pt x="168995" y="23227"/>
                </a:lnTo>
                <a:cubicBezTo>
                  <a:pt x="168785" y="23227"/>
                  <a:pt x="168531" y="23274"/>
                  <a:pt x="168368" y="23389"/>
                </a:cubicBezTo>
                <a:cubicBezTo>
                  <a:pt x="168101" y="23598"/>
                  <a:pt x="167846" y="23708"/>
                  <a:pt x="167587" y="23708"/>
                </a:cubicBezTo>
                <a:cubicBezTo>
                  <a:pt x="167330" y="23708"/>
                  <a:pt x="167069" y="23598"/>
                  <a:pt x="166791" y="23366"/>
                </a:cubicBezTo>
                <a:cubicBezTo>
                  <a:pt x="166713" y="23287"/>
                  <a:pt x="166506" y="23240"/>
                  <a:pt x="166360" y="23240"/>
                </a:cubicBezTo>
                <a:cubicBezTo>
                  <a:pt x="166290" y="23240"/>
                  <a:pt x="166234" y="23251"/>
                  <a:pt x="166212" y="23274"/>
                </a:cubicBezTo>
                <a:cubicBezTo>
                  <a:pt x="165917" y="23673"/>
                  <a:pt x="165546" y="23691"/>
                  <a:pt x="165133" y="23691"/>
                </a:cubicBezTo>
                <a:cubicBezTo>
                  <a:pt x="165091" y="23691"/>
                  <a:pt x="165049" y="23691"/>
                  <a:pt x="165006" y="23691"/>
                </a:cubicBezTo>
                <a:cubicBezTo>
                  <a:pt x="164728" y="23683"/>
                  <a:pt x="164449" y="23680"/>
                  <a:pt x="164171" y="23680"/>
                </a:cubicBezTo>
                <a:cubicBezTo>
                  <a:pt x="163614" y="23680"/>
                  <a:pt x="163058" y="23691"/>
                  <a:pt x="162501" y="23691"/>
                </a:cubicBezTo>
                <a:lnTo>
                  <a:pt x="160229" y="23691"/>
                </a:lnTo>
                <a:cubicBezTo>
                  <a:pt x="159705" y="23691"/>
                  <a:pt x="159182" y="23645"/>
                  <a:pt x="158664" y="23645"/>
                </a:cubicBezTo>
                <a:cubicBezTo>
                  <a:pt x="158356" y="23645"/>
                  <a:pt x="158049" y="23661"/>
                  <a:pt x="157746" y="23713"/>
                </a:cubicBezTo>
                <a:cubicBezTo>
                  <a:pt x="157676" y="23724"/>
                  <a:pt x="157607" y="23729"/>
                  <a:pt x="157540" y="23729"/>
                </a:cubicBezTo>
                <a:cubicBezTo>
                  <a:pt x="156854" y="23729"/>
                  <a:pt x="156327" y="23199"/>
                  <a:pt x="155680" y="23199"/>
                </a:cubicBezTo>
                <a:cubicBezTo>
                  <a:pt x="155598" y="23199"/>
                  <a:pt x="155514" y="23208"/>
                  <a:pt x="155427" y="23227"/>
                </a:cubicBezTo>
                <a:cubicBezTo>
                  <a:pt x="155342" y="23248"/>
                  <a:pt x="155264" y="23257"/>
                  <a:pt x="155192" y="23257"/>
                </a:cubicBezTo>
                <a:cubicBezTo>
                  <a:pt x="154696" y="23257"/>
                  <a:pt x="154485" y="22812"/>
                  <a:pt x="154221" y="22507"/>
                </a:cubicBezTo>
                <a:lnTo>
                  <a:pt x="154221" y="20930"/>
                </a:lnTo>
                <a:lnTo>
                  <a:pt x="156796" y="18357"/>
                </a:lnTo>
                <a:cubicBezTo>
                  <a:pt x="156726" y="18264"/>
                  <a:pt x="156611" y="18101"/>
                  <a:pt x="156472" y="17940"/>
                </a:cubicBezTo>
                <a:cubicBezTo>
                  <a:pt x="156796" y="17800"/>
                  <a:pt x="157143" y="17776"/>
                  <a:pt x="157306" y="17569"/>
                </a:cubicBezTo>
                <a:cubicBezTo>
                  <a:pt x="157413" y="17437"/>
                  <a:pt x="157500" y="17390"/>
                  <a:pt x="157578" y="17390"/>
                </a:cubicBezTo>
                <a:cubicBezTo>
                  <a:pt x="157775" y="17390"/>
                  <a:pt x="157913" y="17689"/>
                  <a:pt x="158136" y="17689"/>
                </a:cubicBezTo>
                <a:cubicBezTo>
                  <a:pt x="158153" y="17689"/>
                  <a:pt x="158170" y="17687"/>
                  <a:pt x="158188" y="17684"/>
                </a:cubicBezTo>
                <a:cubicBezTo>
                  <a:pt x="158652" y="16849"/>
                  <a:pt x="159765" y="16734"/>
                  <a:pt x="160368" y="15945"/>
                </a:cubicBezTo>
                <a:cubicBezTo>
                  <a:pt x="160924" y="15179"/>
                  <a:pt x="161852" y="14715"/>
                  <a:pt x="162106" y="13695"/>
                </a:cubicBezTo>
                <a:cubicBezTo>
                  <a:pt x="162292" y="13834"/>
                  <a:pt x="162431" y="13973"/>
                  <a:pt x="162548" y="14066"/>
                </a:cubicBezTo>
                <a:cubicBezTo>
                  <a:pt x="162941" y="13880"/>
                  <a:pt x="163312" y="13672"/>
                  <a:pt x="163683" y="13487"/>
                </a:cubicBezTo>
                <a:cubicBezTo>
                  <a:pt x="164240" y="13255"/>
                  <a:pt x="164054" y="12535"/>
                  <a:pt x="164496" y="12235"/>
                </a:cubicBezTo>
                <a:cubicBezTo>
                  <a:pt x="164728" y="12049"/>
                  <a:pt x="164960" y="11864"/>
                  <a:pt x="165075" y="11793"/>
                </a:cubicBezTo>
                <a:lnTo>
                  <a:pt x="165075" y="9288"/>
                </a:lnTo>
                <a:cubicBezTo>
                  <a:pt x="164820" y="9173"/>
                  <a:pt x="164496" y="9149"/>
                  <a:pt x="164286" y="8988"/>
                </a:cubicBezTo>
                <a:cubicBezTo>
                  <a:pt x="164008" y="8756"/>
                  <a:pt x="163800" y="8431"/>
                  <a:pt x="163614" y="8222"/>
                </a:cubicBezTo>
                <a:lnTo>
                  <a:pt x="155056" y="8222"/>
                </a:lnTo>
                <a:cubicBezTo>
                  <a:pt x="154616" y="8431"/>
                  <a:pt x="154384" y="8639"/>
                  <a:pt x="154106" y="8663"/>
                </a:cubicBezTo>
                <a:cubicBezTo>
                  <a:pt x="153742" y="8686"/>
                  <a:pt x="153373" y="8692"/>
                  <a:pt x="153000" y="8692"/>
                </a:cubicBezTo>
                <a:cubicBezTo>
                  <a:pt x="152613" y="8692"/>
                  <a:pt x="152223" y="8685"/>
                  <a:pt x="151833" y="8685"/>
                </a:cubicBezTo>
                <a:cubicBezTo>
                  <a:pt x="151459" y="9075"/>
                  <a:pt x="151007" y="9126"/>
                  <a:pt x="150541" y="9126"/>
                </a:cubicBezTo>
                <a:cubicBezTo>
                  <a:pt x="150373" y="9126"/>
                  <a:pt x="150204" y="9119"/>
                  <a:pt x="150035" y="9119"/>
                </a:cubicBezTo>
                <a:cubicBezTo>
                  <a:pt x="149946" y="9119"/>
                  <a:pt x="149857" y="9121"/>
                  <a:pt x="149768" y="9127"/>
                </a:cubicBezTo>
                <a:cubicBezTo>
                  <a:pt x="149719" y="9131"/>
                  <a:pt x="149669" y="9133"/>
                  <a:pt x="149619" y="9133"/>
                </a:cubicBezTo>
                <a:cubicBezTo>
                  <a:pt x="149408" y="9133"/>
                  <a:pt x="149191" y="9104"/>
                  <a:pt x="148981" y="9104"/>
                </a:cubicBezTo>
                <a:cubicBezTo>
                  <a:pt x="148654" y="9104"/>
                  <a:pt x="148344" y="9172"/>
                  <a:pt x="148099" y="9520"/>
                </a:cubicBezTo>
                <a:cubicBezTo>
                  <a:pt x="147674" y="9538"/>
                  <a:pt x="147223" y="9593"/>
                  <a:pt x="146785" y="9593"/>
                </a:cubicBezTo>
                <a:cubicBezTo>
                  <a:pt x="146626" y="9593"/>
                  <a:pt x="146468" y="9585"/>
                  <a:pt x="146314" y="9567"/>
                </a:cubicBezTo>
                <a:cubicBezTo>
                  <a:pt x="146281" y="9563"/>
                  <a:pt x="146249" y="9561"/>
                  <a:pt x="146218" y="9561"/>
                </a:cubicBezTo>
                <a:cubicBezTo>
                  <a:pt x="145671" y="9561"/>
                  <a:pt x="145332" y="10079"/>
                  <a:pt x="144759" y="10079"/>
                </a:cubicBezTo>
                <a:cubicBezTo>
                  <a:pt x="144737" y="10079"/>
                  <a:pt x="144714" y="10079"/>
                  <a:pt x="144691" y="10077"/>
                </a:cubicBezTo>
                <a:cubicBezTo>
                  <a:pt x="144363" y="10055"/>
                  <a:pt x="144005" y="9972"/>
                  <a:pt x="143659" y="9972"/>
                </a:cubicBezTo>
                <a:cubicBezTo>
                  <a:pt x="143270" y="9972"/>
                  <a:pt x="142898" y="10077"/>
                  <a:pt x="142603" y="10494"/>
                </a:cubicBezTo>
                <a:cubicBezTo>
                  <a:pt x="142317" y="10494"/>
                  <a:pt x="142021" y="10530"/>
                  <a:pt x="141739" y="10530"/>
                </a:cubicBezTo>
                <a:cubicBezTo>
                  <a:pt x="141564" y="10530"/>
                  <a:pt x="141394" y="10516"/>
                  <a:pt x="141234" y="10472"/>
                </a:cubicBezTo>
                <a:cubicBezTo>
                  <a:pt x="141171" y="10453"/>
                  <a:pt x="141113" y="10445"/>
                  <a:pt x="141059" y="10445"/>
                </a:cubicBezTo>
                <a:cubicBezTo>
                  <a:pt x="140617" y="10445"/>
                  <a:pt x="140436" y="10998"/>
                  <a:pt x="139963" y="10998"/>
                </a:cubicBezTo>
                <a:cubicBezTo>
                  <a:pt x="139918" y="10998"/>
                  <a:pt x="139871" y="10993"/>
                  <a:pt x="139820" y="10982"/>
                </a:cubicBezTo>
                <a:cubicBezTo>
                  <a:pt x="139603" y="10932"/>
                  <a:pt x="139368" y="10894"/>
                  <a:pt x="139133" y="10894"/>
                </a:cubicBezTo>
                <a:cubicBezTo>
                  <a:pt x="138716" y="10894"/>
                  <a:pt x="138299" y="11014"/>
                  <a:pt x="137987" y="11400"/>
                </a:cubicBezTo>
                <a:lnTo>
                  <a:pt x="135924" y="11400"/>
                </a:lnTo>
                <a:cubicBezTo>
                  <a:pt x="135854" y="11400"/>
                  <a:pt x="135761" y="11422"/>
                  <a:pt x="135739" y="11468"/>
                </a:cubicBezTo>
                <a:cubicBezTo>
                  <a:pt x="135459" y="11808"/>
                  <a:pt x="135130" y="11875"/>
                  <a:pt x="134789" y="11875"/>
                </a:cubicBezTo>
                <a:cubicBezTo>
                  <a:pt x="134566" y="11875"/>
                  <a:pt x="134339" y="11847"/>
                  <a:pt x="134118" y="11847"/>
                </a:cubicBezTo>
                <a:cubicBezTo>
                  <a:pt x="134031" y="11847"/>
                  <a:pt x="133944" y="11851"/>
                  <a:pt x="133859" y="11864"/>
                </a:cubicBezTo>
                <a:cubicBezTo>
                  <a:pt x="133823" y="11866"/>
                  <a:pt x="133786" y="11867"/>
                  <a:pt x="133747" y="11867"/>
                </a:cubicBezTo>
                <a:cubicBezTo>
                  <a:pt x="133624" y="11867"/>
                  <a:pt x="133491" y="11857"/>
                  <a:pt x="133370" y="11857"/>
                </a:cubicBezTo>
                <a:cubicBezTo>
                  <a:pt x="133211" y="11857"/>
                  <a:pt x="133072" y="11875"/>
                  <a:pt x="133002" y="11956"/>
                </a:cubicBezTo>
                <a:cubicBezTo>
                  <a:pt x="132747" y="12259"/>
                  <a:pt x="132459" y="12343"/>
                  <a:pt x="132167" y="12343"/>
                </a:cubicBezTo>
                <a:cubicBezTo>
                  <a:pt x="132035" y="12343"/>
                  <a:pt x="131903" y="12325"/>
                  <a:pt x="131772" y="12303"/>
                </a:cubicBezTo>
                <a:cubicBezTo>
                  <a:pt x="131719" y="12292"/>
                  <a:pt x="131668" y="12286"/>
                  <a:pt x="131620" y="12286"/>
                </a:cubicBezTo>
                <a:cubicBezTo>
                  <a:pt x="131191" y="12286"/>
                  <a:pt x="130966" y="12705"/>
                  <a:pt x="130590" y="12767"/>
                </a:cubicBezTo>
                <a:cubicBezTo>
                  <a:pt x="130503" y="12782"/>
                  <a:pt x="130413" y="12787"/>
                  <a:pt x="130322" y="12787"/>
                </a:cubicBezTo>
                <a:cubicBezTo>
                  <a:pt x="130051" y="12787"/>
                  <a:pt x="129768" y="12739"/>
                  <a:pt x="129495" y="12739"/>
                </a:cubicBezTo>
                <a:cubicBezTo>
                  <a:pt x="129129" y="12739"/>
                  <a:pt x="128781" y="12826"/>
                  <a:pt x="128503" y="13231"/>
                </a:cubicBezTo>
                <a:cubicBezTo>
                  <a:pt x="128237" y="13231"/>
                  <a:pt x="127954" y="13257"/>
                  <a:pt x="127680" y="13257"/>
                </a:cubicBezTo>
                <a:cubicBezTo>
                  <a:pt x="127500" y="13257"/>
                  <a:pt x="127324" y="13245"/>
                  <a:pt x="127158" y="13209"/>
                </a:cubicBezTo>
                <a:cubicBezTo>
                  <a:pt x="127102" y="13195"/>
                  <a:pt x="127050" y="13188"/>
                  <a:pt x="127002" y="13188"/>
                </a:cubicBezTo>
                <a:cubicBezTo>
                  <a:pt x="126566" y="13188"/>
                  <a:pt x="126392" y="13695"/>
                  <a:pt x="125974" y="13695"/>
                </a:cubicBezTo>
                <a:cubicBezTo>
                  <a:pt x="125682" y="13695"/>
                  <a:pt x="125377" y="13656"/>
                  <a:pt x="125080" y="13656"/>
                </a:cubicBezTo>
                <a:cubicBezTo>
                  <a:pt x="124648" y="13656"/>
                  <a:pt x="124231" y="13737"/>
                  <a:pt x="123887" y="14136"/>
                </a:cubicBezTo>
                <a:cubicBezTo>
                  <a:pt x="123819" y="14140"/>
                  <a:pt x="123751" y="14142"/>
                  <a:pt x="123683" y="14142"/>
                </a:cubicBezTo>
                <a:cubicBezTo>
                  <a:pt x="123413" y="14142"/>
                  <a:pt x="123138" y="14117"/>
                  <a:pt x="122867" y="14117"/>
                </a:cubicBezTo>
                <a:cubicBezTo>
                  <a:pt x="122406" y="14117"/>
                  <a:pt x="121956" y="14189"/>
                  <a:pt x="121568" y="14576"/>
                </a:cubicBezTo>
                <a:cubicBezTo>
                  <a:pt x="120989" y="14622"/>
                  <a:pt x="120386" y="14647"/>
                  <a:pt x="119783" y="14669"/>
                </a:cubicBezTo>
                <a:cubicBezTo>
                  <a:pt x="119543" y="14985"/>
                  <a:pt x="119253" y="15055"/>
                  <a:pt x="118946" y="15055"/>
                </a:cubicBezTo>
                <a:cubicBezTo>
                  <a:pt x="118702" y="15055"/>
                  <a:pt x="118448" y="15011"/>
                  <a:pt x="118202" y="15011"/>
                </a:cubicBezTo>
                <a:cubicBezTo>
                  <a:pt x="118101" y="15011"/>
                  <a:pt x="118001" y="15018"/>
                  <a:pt x="117904" y="15040"/>
                </a:cubicBezTo>
                <a:cubicBezTo>
                  <a:pt x="117626" y="15110"/>
                  <a:pt x="117394" y="15272"/>
                  <a:pt x="116930" y="15504"/>
                </a:cubicBezTo>
                <a:cubicBezTo>
                  <a:pt x="116682" y="15504"/>
                  <a:pt x="116332" y="15483"/>
                  <a:pt x="115947" y="15483"/>
                </a:cubicBezTo>
                <a:cubicBezTo>
                  <a:pt x="115755" y="15483"/>
                  <a:pt x="115554" y="15488"/>
                  <a:pt x="115353" y="15504"/>
                </a:cubicBezTo>
                <a:cubicBezTo>
                  <a:pt x="115303" y="15507"/>
                  <a:pt x="115253" y="15509"/>
                  <a:pt x="115203" y="15509"/>
                </a:cubicBezTo>
                <a:cubicBezTo>
                  <a:pt x="114973" y="15509"/>
                  <a:pt x="114731" y="15478"/>
                  <a:pt x="114496" y="15478"/>
                </a:cubicBezTo>
                <a:cubicBezTo>
                  <a:pt x="114127" y="15478"/>
                  <a:pt x="113772" y="15554"/>
                  <a:pt x="113498" y="15945"/>
                </a:cubicBezTo>
                <a:cubicBezTo>
                  <a:pt x="113490" y="15961"/>
                  <a:pt x="113472" y="15966"/>
                  <a:pt x="113449" y="15966"/>
                </a:cubicBezTo>
                <a:cubicBezTo>
                  <a:pt x="113403" y="15966"/>
                  <a:pt x="113335" y="15945"/>
                  <a:pt x="113290" y="15945"/>
                </a:cubicBezTo>
                <a:lnTo>
                  <a:pt x="110321" y="15945"/>
                </a:lnTo>
                <a:cubicBezTo>
                  <a:pt x="110275" y="15945"/>
                  <a:pt x="110228" y="15852"/>
                  <a:pt x="110112" y="15736"/>
                </a:cubicBezTo>
                <a:cubicBezTo>
                  <a:pt x="110971" y="15249"/>
                  <a:pt x="111921" y="14971"/>
                  <a:pt x="112570" y="14183"/>
                </a:cubicBezTo>
                <a:cubicBezTo>
                  <a:pt x="112597" y="14141"/>
                  <a:pt x="112690" y="14132"/>
                  <a:pt x="112790" y="14132"/>
                </a:cubicBezTo>
                <a:cubicBezTo>
                  <a:pt x="112859" y="14132"/>
                  <a:pt x="112931" y="14136"/>
                  <a:pt x="112987" y="14136"/>
                </a:cubicBezTo>
                <a:cubicBezTo>
                  <a:pt x="113290" y="14136"/>
                  <a:pt x="113544" y="14112"/>
                  <a:pt x="113800" y="13880"/>
                </a:cubicBezTo>
                <a:cubicBezTo>
                  <a:pt x="114078" y="13580"/>
                  <a:pt x="114657" y="13672"/>
                  <a:pt x="114867" y="13209"/>
                </a:cubicBezTo>
                <a:cubicBezTo>
                  <a:pt x="115099" y="12767"/>
                  <a:pt x="115609" y="12791"/>
                  <a:pt x="115980" y="12582"/>
                </a:cubicBezTo>
                <a:cubicBezTo>
                  <a:pt x="117023" y="12003"/>
                  <a:pt x="118089" y="11493"/>
                  <a:pt x="119156" y="10958"/>
                </a:cubicBezTo>
                <a:cubicBezTo>
                  <a:pt x="119598" y="10726"/>
                  <a:pt x="120130" y="10611"/>
                  <a:pt x="120479" y="10309"/>
                </a:cubicBezTo>
                <a:cubicBezTo>
                  <a:pt x="120826" y="9984"/>
                  <a:pt x="121382" y="10147"/>
                  <a:pt x="121592" y="9684"/>
                </a:cubicBezTo>
                <a:cubicBezTo>
                  <a:pt x="122171" y="9659"/>
                  <a:pt x="122473" y="9242"/>
                  <a:pt x="122867" y="8895"/>
                </a:cubicBezTo>
                <a:cubicBezTo>
                  <a:pt x="123006" y="8756"/>
                  <a:pt x="123238" y="8685"/>
                  <a:pt x="123447" y="8685"/>
                </a:cubicBezTo>
                <a:cubicBezTo>
                  <a:pt x="123748" y="8663"/>
                  <a:pt x="124004" y="8639"/>
                  <a:pt x="124258" y="8407"/>
                </a:cubicBezTo>
                <a:cubicBezTo>
                  <a:pt x="124444" y="8222"/>
                  <a:pt x="124793" y="8222"/>
                  <a:pt x="125000" y="8060"/>
                </a:cubicBezTo>
                <a:cubicBezTo>
                  <a:pt x="125303" y="7851"/>
                  <a:pt x="125557" y="7365"/>
                  <a:pt x="125835" y="7365"/>
                </a:cubicBezTo>
                <a:cubicBezTo>
                  <a:pt x="126392" y="7318"/>
                  <a:pt x="126648" y="6808"/>
                  <a:pt x="127204" y="6737"/>
                </a:cubicBezTo>
                <a:cubicBezTo>
                  <a:pt x="127644" y="6691"/>
                  <a:pt x="128154" y="6344"/>
                  <a:pt x="128433" y="5973"/>
                </a:cubicBezTo>
                <a:cubicBezTo>
                  <a:pt x="128804" y="5509"/>
                  <a:pt x="129360" y="5578"/>
                  <a:pt x="129731" y="5207"/>
                </a:cubicBezTo>
                <a:cubicBezTo>
                  <a:pt x="130034" y="4906"/>
                  <a:pt x="130544" y="4929"/>
                  <a:pt x="130844" y="4557"/>
                </a:cubicBezTo>
                <a:cubicBezTo>
                  <a:pt x="131169" y="4140"/>
                  <a:pt x="131611" y="3839"/>
                  <a:pt x="131935" y="3537"/>
                </a:cubicBezTo>
                <a:cubicBezTo>
                  <a:pt x="131911" y="3097"/>
                  <a:pt x="132028" y="2680"/>
                  <a:pt x="131865" y="2517"/>
                </a:cubicBezTo>
                <a:cubicBezTo>
                  <a:pt x="131401" y="2053"/>
                  <a:pt x="131447" y="1242"/>
                  <a:pt x="130729" y="940"/>
                </a:cubicBezTo>
                <a:cubicBezTo>
                  <a:pt x="130415" y="940"/>
                  <a:pt x="130090" y="975"/>
                  <a:pt x="129768" y="975"/>
                </a:cubicBezTo>
                <a:cubicBezTo>
                  <a:pt x="129569" y="975"/>
                  <a:pt x="129370" y="961"/>
                  <a:pt x="129175" y="917"/>
                </a:cubicBezTo>
                <a:cubicBezTo>
                  <a:pt x="129119" y="905"/>
                  <a:pt x="129066" y="899"/>
                  <a:pt x="129015" y="899"/>
                </a:cubicBezTo>
                <a:cubicBezTo>
                  <a:pt x="128537" y="899"/>
                  <a:pt x="128253" y="1394"/>
                  <a:pt x="127867" y="1394"/>
                </a:cubicBezTo>
                <a:cubicBezTo>
                  <a:pt x="127833" y="1394"/>
                  <a:pt x="127797" y="1390"/>
                  <a:pt x="127761" y="1381"/>
                </a:cubicBezTo>
                <a:cubicBezTo>
                  <a:pt x="127692" y="1365"/>
                  <a:pt x="127627" y="1357"/>
                  <a:pt x="127565" y="1357"/>
                </a:cubicBezTo>
                <a:cubicBezTo>
                  <a:pt x="127041" y="1357"/>
                  <a:pt x="126742" y="1894"/>
                  <a:pt x="126198" y="1894"/>
                </a:cubicBezTo>
                <a:cubicBezTo>
                  <a:pt x="126178" y="1894"/>
                  <a:pt x="126158" y="1893"/>
                  <a:pt x="126138" y="1891"/>
                </a:cubicBezTo>
                <a:cubicBezTo>
                  <a:pt x="126116" y="1890"/>
                  <a:pt x="126095" y="1890"/>
                  <a:pt x="126073" y="1890"/>
                </a:cubicBezTo>
                <a:cubicBezTo>
                  <a:pt x="125635" y="1890"/>
                  <a:pt x="125036" y="2115"/>
                  <a:pt x="124815" y="2424"/>
                </a:cubicBezTo>
                <a:cubicBezTo>
                  <a:pt x="124375" y="3051"/>
                  <a:pt x="123609" y="2448"/>
                  <a:pt x="123216" y="3051"/>
                </a:cubicBezTo>
                <a:cubicBezTo>
                  <a:pt x="123125" y="3183"/>
                  <a:pt x="122993" y="3218"/>
                  <a:pt x="122852" y="3218"/>
                </a:cubicBezTo>
                <a:cubicBezTo>
                  <a:pt x="122690" y="3218"/>
                  <a:pt x="122514" y="3171"/>
                  <a:pt x="122373" y="3171"/>
                </a:cubicBezTo>
                <a:cubicBezTo>
                  <a:pt x="122291" y="3171"/>
                  <a:pt x="122221" y="3187"/>
                  <a:pt x="122171" y="3236"/>
                </a:cubicBezTo>
                <a:cubicBezTo>
                  <a:pt x="121778" y="3723"/>
                  <a:pt x="121082" y="3630"/>
                  <a:pt x="120711" y="4118"/>
                </a:cubicBezTo>
                <a:cubicBezTo>
                  <a:pt x="120585" y="4064"/>
                  <a:pt x="120467" y="4041"/>
                  <a:pt x="120354" y="4041"/>
                </a:cubicBezTo>
                <a:cubicBezTo>
                  <a:pt x="119881" y="4041"/>
                  <a:pt x="119499" y="4436"/>
                  <a:pt x="119087" y="4604"/>
                </a:cubicBezTo>
                <a:cubicBezTo>
                  <a:pt x="118380" y="4883"/>
                  <a:pt x="117772" y="5498"/>
                  <a:pt x="116952" y="5498"/>
                </a:cubicBezTo>
                <a:cubicBezTo>
                  <a:pt x="116884" y="5498"/>
                  <a:pt x="116815" y="5494"/>
                  <a:pt x="116744" y="5485"/>
                </a:cubicBezTo>
                <a:cubicBezTo>
                  <a:pt x="116466" y="5880"/>
                  <a:pt x="115909" y="5834"/>
                  <a:pt x="115631" y="6112"/>
                </a:cubicBezTo>
                <a:cubicBezTo>
                  <a:pt x="115075" y="6715"/>
                  <a:pt x="114357" y="7016"/>
                  <a:pt x="113614" y="7294"/>
                </a:cubicBezTo>
                <a:cubicBezTo>
                  <a:pt x="113290" y="7433"/>
                  <a:pt x="113104" y="7736"/>
                  <a:pt x="112687" y="7804"/>
                </a:cubicBezTo>
                <a:cubicBezTo>
                  <a:pt x="112157" y="7871"/>
                  <a:pt x="111984" y="8692"/>
                  <a:pt x="111329" y="8692"/>
                </a:cubicBezTo>
                <a:cubicBezTo>
                  <a:pt x="111296" y="8692"/>
                  <a:pt x="111261" y="8690"/>
                  <a:pt x="111225" y="8685"/>
                </a:cubicBezTo>
                <a:cubicBezTo>
                  <a:pt x="111178" y="8685"/>
                  <a:pt x="111132" y="8778"/>
                  <a:pt x="111063" y="8825"/>
                </a:cubicBezTo>
                <a:cubicBezTo>
                  <a:pt x="110483" y="9381"/>
                  <a:pt x="109926" y="9916"/>
                  <a:pt x="109208" y="10333"/>
                </a:cubicBezTo>
                <a:cubicBezTo>
                  <a:pt x="108442" y="10773"/>
                  <a:pt x="107885" y="11561"/>
                  <a:pt x="107260" y="12211"/>
                </a:cubicBezTo>
                <a:cubicBezTo>
                  <a:pt x="106935" y="12535"/>
                  <a:pt x="106540" y="12674"/>
                  <a:pt x="106169" y="12884"/>
                </a:cubicBezTo>
                <a:cubicBezTo>
                  <a:pt x="105613" y="13185"/>
                  <a:pt x="105010" y="13416"/>
                  <a:pt x="104477" y="13719"/>
                </a:cubicBezTo>
                <a:cubicBezTo>
                  <a:pt x="103850" y="14066"/>
                  <a:pt x="103108" y="14298"/>
                  <a:pt x="102690" y="14925"/>
                </a:cubicBezTo>
                <a:cubicBezTo>
                  <a:pt x="102622" y="15018"/>
                  <a:pt x="102412" y="15040"/>
                  <a:pt x="102273" y="15040"/>
                </a:cubicBezTo>
                <a:cubicBezTo>
                  <a:pt x="102241" y="15036"/>
                  <a:pt x="102210" y="15034"/>
                  <a:pt x="102180" y="15034"/>
                </a:cubicBezTo>
                <a:cubicBezTo>
                  <a:pt x="101838" y="15034"/>
                  <a:pt x="101597" y="15261"/>
                  <a:pt x="101299" y="15389"/>
                </a:cubicBezTo>
                <a:cubicBezTo>
                  <a:pt x="100139" y="15899"/>
                  <a:pt x="99050" y="16570"/>
                  <a:pt x="97891" y="17034"/>
                </a:cubicBezTo>
                <a:cubicBezTo>
                  <a:pt x="97735" y="17314"/>
                  <a:pt x="97503" y="17351"/>
                  <a:pt x="97256" y="17351"/>
                </a:cubicBezTo>
                <a:cubicBezTo>
                  <a:pt x="97165" y="17351"/>
                  <a:pt x="97071" y="17346"/>
                  <a:pt x="96979" y="17346"/>
                </a:cubicBezTo>
                <a:cubicBezTo>
                  <a:pt x="96801" y="17346"/>
                  <a:pt x="96626" y="17365"/>
                  <a:pt x="96475" y="17476"/>
                </a:cubicBezTo>
                <a:cubicBezTo>
                  <a:pt x="96036" y="17800"/>
                  <a:pt x="95501" y="18032"/>
                  <a:pt x="94969" y="18240"/>
                </a:cubicBezTo>
                <a:cubicBezTo>
                  <a:pt x="94459" y="18450"/>
                  <a:pt x="94041" y="18982"/>
                  <a:pt x="93507" y="19075"/>
                </a:cubicBezTo>
                <a:cubicBezTo>
                  <a:pt x="92984" y="19173"/>
                  <a:pt x="92575" y="19675"/>
                  <a:pt x="92021" y="19675"/>
                </a:cubicBezTo>
                <a:cubicBezTo>
                  <a:pt x="91912" y="19675"/>
                  <a:pt x="91798" y="19655"/>
                  <a:pt x="91676" y="19609"/>
                </a:cubicBezTo>
                <a:cubicBezTo>
                  <a:pt x="90724" y="20537"/>
                  <a:pt x="89286" y="20444"/>
                  <a:pt x="88243" y="21209"/>
                </a:cubicBezTo>
                <a:cubicBezTo>
                  <a:pt x="88158" y="21274"/>
                  <a:pt x="87993" y="21397"/>
                  <a:pt x="87913" y="21397"/>
                </a:cubicBezTo>
                <a:cubicBezTo>
                  <a:pt x="87906" y="21397"/>
                  <a:pt x="87900" y="21396"/>
                  <a:pt x="87894" y="21394"/>
                </a:cubicBezTo>
                <a:cubicBezTo>
                  <a:pt x="87797" y="21355"/>
                  <a:pt x="87706" y="21338"/>
                  <a:pt x="87621" y="21338"/>
                </a:cubicBezTo>
                <a:cubicBezTo>
                  <a:pt x="87140" y="21338"/>
                  <a:pt x="86834" y="21869"/>
                  <a:pt x="86366" y="21869"/>
                </a:cubicBezTo>
                <a:cubicBezTo>
                  <a:pt x="86328" y="21869"/>
                  <a:pt x="86289" y="21866"/>
                  <a:pt x="86249" y="21858"/>
                </a:cubicBezTo>
                <a:cubicBezTo>
                  <a:pt x="85971" y="22624"/>
                  <a:pt x="85065" y="22021"/>
                  <a:pt x="84718" y="22507"/>
                </a:cubicBezTo>
                <a:cubicBezTo>
                  <a:pt x="84531" y="22743"/>
                  <a:pt x="84281" y="22767"/>
                  <a:pt x="84028" y="22767"/>
                </a:cubicBezTo>
                <a:cubicBezTo>
                  <a:pt x="83965" y="22767"/>
                  <a:pt x="83901" y="22765"/>
                  <a:pt x="83838" y="22765"/>
                </a:cubicBezTo>
                <a:cubicBezTo>
                  <a:pt x="83559" y="22765"/>
                  <a:pt x="83292" y="22794"/>
                  <a:pt x="83117" y="23110"/>
                </a:cubicBezTo>
                <a:cubicBezTo>
                  <a:pt x="83060" y="23211"/>
                  <a:pt x="82863" y="23223"/>
                  <a:pt x="82650" y="23223"/>
                </a:cubicBezTo>
                <a:cubicBezTo>
                  <a:pt x="82582" y="23223"/>
                  <a:pt x="82513" y="23221"/>
                  <a:pt x="82446" y="23221"/>
                </a:cubicBezTo>
                <a:cubicBezTo>
                  <a:pt x="82380" y="23221"/>
                  <a:pt x="82317" y="23223"/>
                  <a:pt x="82260" y="23227"/>
                </a:cubicBezTo>
                <a:cubicBezTo>
                  <a:pt x="82050" y="23249"/>
                  <a:pt x="81726" y="23203"/>
                  <a:pt x="81633" y="23320"/>
                </a:cubicBezTo>
                <a:cubicBezTo>
                  <a:pt x="81308" y="23760"/>
                  <a:pt x="80776" y="23528"/>
                  <a:pt x="80427" y="23713"/>
                </a:cubicBezTo>
                <a:cubicBezTo>
                  <a:pt x="80026" y="23914"/>
                  <a:pt x="79678" y="24149"/>
                  <a:pt x="79231" y="24149"/>
                </a:cubicBezTo>
                <a:cubicBezTo>
                  <a:pt x="79161" y="24149"/>
                  <a:pt x="79089" y="24143"/>
                  <a:pt x="79013" y="24131"/>
                </a:cubicBezTo>
                <a:cubicBezTo>
                  <a:pt x="78745" y="24483"/>
                  <a:pt x="78405" y="24641"/>
                  <a:pt x="78045" y="24641"/>
                </a:cubicBezTo>
                <a:cubicBezTo>
                  <a:pt x="77906" y="24641"/>
                  <a:pt x="77764" y="24617"/>
                  <a:pt x="77622" y="24572"/>
                </a:cubicBezTo>
                <a:cubicBezTo>
                  <a:pt x="77553" y="24549"/>
                  <a:pt x="77490" y="24539"/>
                  <a:pt x="77431" y="24539"/>
                </a:cubicBezTo>
                <a:cubicBezTo>
                  <a:pt x="76994" y="24539"/>
                  <a:pt x="76799" y="25098"/>
                  <a:pt x="76341" y="25098"/>
                </a:cubicBezTo>
                <a:cubicBezTo>
                  <a:pt x="76298" y="25098"/>
                  <a:pt x="76254" y="25093"/>
                  <a:pt x="76206" y="25082"/>
                </a:cubicBezTo>
                <a:cubicBezTo>
                  <a:pt x="76019" y="25041"/>
                  <a:pt x="75830" y="25018"/>
                  <a:pt x="75640" y="25018"/>
                </a:cubicBezTo>
                <a:cubicBezTo>
                  <a:pt x="75196" y="25018"/>
                  <a:pt x="74751" y="25144"/>
                  <a:pt x="74329" y="25454"/>
                </a:cubicBezTo>
                <a:cubicBezTo>
                  <a:pt x="74218" y="25533"/>
                  <a:pt x="74080" y="25554"/>
                  <a:pt x="73930" y="25554"/>
                </a:cubicBezTo>
                <a:cubicBezTo>
                  <a:pt x="73764" y="25554"/>
                  <a:pt x="73582" y="25529"/>
                  <a:pt x="73403" y="25529"/>
                </a:cubicBezTo>
                <a:cubicBezTo>
                  <a:pt x="73136" y="25529"/>
                  <a:pt x="72875" y="25586"/>
                  <a:pt x="72681" y="25871"/>
                </a:cubicBezTo>
                <a:cubicBezTo>
                  <a:pt x="72009" y="25893"/>
                  <a:pt x="71336" y="25917"/>
                  <a:pt x="70687" y="25964"/>
                </a:cubicBezTo>
                <a:cubicBezTo>
                  <a:pt x="70223" y="25986"/>
                  <a:pt x="69783" y="26010"/>
                  <a:pt x="69342" y="26032"/>
                </a:cubicBezTo>
                <a:cubicBezTo>
                  <a:pt x="69137" y="26374"/>
                  <a:pt x="68852" y="26451"/>
                  <a:pt x="68548" y="26451"/>
                </a:cubicBezTo>
                <a:cubicBezTo>
                  <a:pt x="68335" y="26451"/>
                  <a:pt x="68114" y="26413"/>
                  <a:pt x="67904" y="26403"/>
                </a:cubicBezTo>
                <a:cubicBezTo>
                  <a:pt x="67778" y="26395"/>
                  <a:pt x="67652" y="26392"/>
                  <a:pt x="67525" y="26392"/>
                </a:cubicBezTo>
                <a:cubicBezTo>
                  <a:pt x="67176" y="26392"/>
                  <a:pt x="66824" y="26415"/>
                  <a:pt x="66472" y="26415"/>
                </a:cubicBezTo>
                <a:cubicBezTo>
                  <a:pt x="65867" y="26415"/>
                  <a:pt x="65263" y="26348"/>
                  <a:pt x="64681" y="25986"/>
                </a:cubicBezTo>
                <a:cubicBezTo>
                  <a:pt x="64543" y="25903"/>
                  <a:pt x="64381" y="25878"/>
                  <a:pt x="64208" y="25878"/>
                </a:cubicBezTo>
                <a:cubicBezTo>
                  <a:pt x="63942" y="25878"/>
                  <a:pt x="63647" y="25938"/>
                  <a:pt x="63366" y="25938"/>
                </a:cubicBezTo>
                <a:cubicBezTo>
                  <a:pt x="63219" y="25938"/>
                  <a:pt x="63075" y="25921"/>
                  <a:pt x="62941" y="25871"/>
                </a:cubicBezTo>
                <a:cubicBezTo>
                  <a:pt x="62872" y="25151"/>
                  <a:pt x="62848" y="25082"/>
                  <a:pt x="63058" y="25058"/>
                </a:cubicBezTo>
                <a:cubicBezTo>
                  <a:pt x="63358" y="25058"/>
                  <a:pt x="63568" y="24873"/>
                  <a:pt x="63846" y="24758"/>
                </a:cubicBezTo>
                <a:cubicBezTo>
                  <a:pt x="64403" y="24526"/>
                  <a:pt x="64774" y="24084"/>
                  <a:pt x="65260" y="23806"/>
                </a:cubicBezTo>
                <a:cubicBezTo>
                  <a:pt x="65794" y="23481"/>
                  <a:pt x="66373" y="23227"/>
                  <a:pt x="66954" y="22971"/>
                </a:cubicBezTo>
                <a:cubicBezTo>
                  <a:pt x="67279" y="22810"/>
                  <a:pt x="67579" y="22646"/>
                  <a:pt x="67881" y="22485"/>
                </a:cubicBezTo>
                <a:cubicBezTo>
                  <a:pt x="68206" y="22300"/>
                  <a:pt x="68368" y="21975"/>
                  <a:pt x="68763" y="21836"/>
                </a:cubicBezTo>
                <a:cubicBezTo>
                  <a:pt x="69273" y="21626"/>
                  <a:pt x="69805" y="21441"/>
                  <a:pt x="70247" y="21047"/>
                </a:cubicBezTo>
                <a:cubicBezTo>
                  <a:pt x="70733" y="20606"/>
                  <a:pt x="71290" y="20281"/>
                  <a:pt x="71824" y="19910"/>
                </a:cubicBezTo>
                <a:cubicBezTo>
                  <a:pt x="72356" y="19539"/>
                  <a:pt x="72984" y="19331"/>
                  <a:pt x="73423" y="18797"/>
                </a:cubicBezTo>
                <a:cubicBezTo>
                  <a:pt x="73633" y="18565"/>
                  <a:pt x="74050" y="18518"/>
                  <a:pt x="74351" y="18357"/>
                </a:cubicBezTo>
                <a:cubicBezTo>
                  <a:pt x="74746" y="18147"/>
                  <a:pt x="75139" y="18008"/>
                  <a:pt x="75442" y="17661"/>
                </a:cubicBezTo>
                <a:cubicBezTo>
                  <a:pt x="75696" y="17383"/>
                  <a:pt x="75974" y="16895"/>
                  <a:pt x="76230" y="16895"/>
                </a:cubicBezTo>
                <a:cubicBezTo>
                  <a:pt x="76995" y="16895"/>
                  <a:pt x="77134" y="16060"/>
                  <a:pt x="77690" y="15967"/>
                </a:cubicBezTo>
                <a:cubicBezTo>
                  <a:pt x="78364" y="15852"/>
                  <a:pt x="78664" y="15318"/>
                  <a:pt x="79060" y="14925"/>
                </a:cubicBezTo>
                <a:cubicBezTo>
                  <a:pt x="79499" y="14507"/>
                  <a:pt x="80219" y="14600"/>
                  <a:pt x="80497" y="13973"/>
                </a:cubicBezTo>
                <a:cubicBezTo>
                  <a:pt x="80705" y="13533"/>
                  <a:pt x="81308" y="13741"/>
                  <a:pt x="81611" y="13324"/>
                </a:cubicBezTo>
                <a:cubicBezTo>
                  <a:pt x="81958" y="12860"/>
                  <a:pt x="82446" y="12467"/>
                  <a:pt x="82885" y="12025"/>
                </a:cubicBezTo>
                <a:cubicBezTo>
                  <a:pt x="83256" y="11678"/>
                  <a:pt x="83627" y="11307"/>
                  <a:pt x="84023" y="10958"/>
                </a:cubicBezTo>
                <a:cubicBezTo>
                  <a:pt x="84071" y="10965"/>
                  <a:pt x="84116" y="10968"/>
                  <a:pt x="84157" y="10968"/>
                </a:cubicBezTo>
                <a:cubicBezTo>
                  <a:pt x="84871" y="10968"/>
                  <a:pt x="84607" y="10060"/>
                  <a:pt x="85089" y="9776"/>
                </a:cubicBezTo>
                <a:cubicBezTo>
                  <a:pt x="85599" y="9498"/>
                  <a:pt x="85924" y="8895"/>
                  <a:pt x="86388" y="8546"/>
                </a:cubicBezTo>
                <a:cubicBezTo>
                  <a:pt x="86898" y="8153"/>
                  <a:pt x="86805" y="7411"/>
                  <a:pt x="87362" y="7108"/>
                </a:cubicBezTo>
                <a:cubicBezTo>
                  <a:pt x="87872" y="6830"/>
                  <a:pt x="87755" y="6205"/>
                  <a:pt x="88151" y="5834"/>
                </a:cubicBezTo>
                <a:cubicBezTo>
                  <a:pt x="88522" y="5485"/>
                  <a:pt x="87987" y="4743"/>
                  <a:pt x="88637" y="4465"/>
                </a:cubicBezTo>
                <a:cubicBezTo>
                  <a:pt x="88661" y="4094"/>
                  <a:pt x="88729" y="3723"/>
                  <a:pt x="88729" y="3376"/>
                </a:cubicBezTo>
                <a:cubicBezTo>
                  <a:pt x="88753" y="2773"/>
                  <a:pt x="88729" y="2170"/>
                  <a:pt x="88729" y="1635"/>
                </a:cubicBezTo>
                <a:cubicBezTo>
                  <a:pt x="88568" y="1474"/>
                  <a:pt x="88429" y="1381"/>
                  <a:pt x="88358" y="1242"/>
                </a:cubicBezTo>
                <a:cubicBezTo>
                  <a:pt x="88011" y="615"/>
                  <a:pt x="87292" y="522"/>
                  <a:pt x="86759" y="151"/>
                </a:cubicBezTo>
                <a:cubicBezTo>
                  <a:pt x="86598" y="47"/>
                  <a:pt x="86384" y="23"/>
                  <a:pt x="86156" y="23"/>
                </a:cubicBezTo>
                <a:cubicBezTo>
                  <a:pt x="85970" y="23"/>
                  <a:pt x="85773" y="39"/>
                  <a:pt x="85588" y="39"/>
                </a:cubicBezTo>
                <a:cubicBezTo>
                  <a:pt x="85545" y="39"/>
                  <a:pt x="85502" y="38"/>
                  <a:pt x="85460" y="36"/>
                </a:cubicBezTo>
                <a:cubicBezTo>
                  <a:pt x="85025" y="36"/>
                  <a:pt x="84590" y="51"/>
                  <a:pt x="84160" y="51"/>
                </a:cubicBezTo>
                <a:cubicBezTo>
                  <a:pt x="83833" y="51"/>
                  <a:pt x="83508" y="42"/>
                  <a:pt x="83188" y="12"/>
                </a:cubicBezTo>
                <a:cubicBezTo>
                  <a:pt x="83099" y="4"/>
                  <a:pt x="83011" y="1"/>
                  <a:pt x="82924" y="1"/>
                </a:cubicBezTo>
                <a:close/>
              </a:path>
            </a:pathLst>
          </a:custGeom>
          <a:solidFill>
            <a:srgbClr val="FFFFFF">
              <a:alpha val="25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995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950"/>
                            </p:stCondLst>
                            <p:childTnLst>
                              <p:par>
                                <p:cTn id="3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4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175"/>
                            </p:stCondLst>
                            <p:childTnLst>
                              <p:par>
                                <p:cTn id="57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875"/>
                            </p:stCondLst>
                            <p:childTnLst>
                              <p:par>
                                <p:cTn id="66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33" grpId="0"/>
      <p:bldP spid="135" grpId="0"/>
      <p:bldP spid="52" grpId="0"/>
      <p:bldP spid="53" grpId="0"/>
      <p:bldP spid="54" grpId="0" animBg="1"/>
      <p:bldP spid="55" grpId="0" animBg="1"/>
      <p:bldP spid="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 descr="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">
            <a:extLst>
              <a:ext uri="{FF2B5EF4-FFF2-40B4-BE49-F238E27FC236}">
                <a16:creationId xmlns:a16="http://schemas.microsoft.com/office/drawing/2014/main" id="{CA9B57E7-D777-4AA1-978E-3BE9F98E2A7F}"/>
              </a:ext>
            </a:extLst>
          </p:cNvPr>
          <p:cNvSpPr/>
          <p:nvPr/>
        </p:nvSpPr>
        <p:spPr>
          <a:xfrm>
            <a:off x="1549103" y="2954128"/>
            <a:ext cx="8908137" cy="1510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8000" dirty="0">
                <a:cs typeface="+mn-ea"/>
                <a:sym typeface="+mn-lt"/>
              </a:rPr>
              <a:t>Add title text</a:t>
            </a:r>
            <a:endParaRPr lang="zh-CN" altLang="en-US" sz="8000" dirty="0">
              <a:cs typeface="+mn-ea"/>
              <a:sym typeface="+mn-lt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D8F5112F-B486-4622-A5F2-834F49B6144C}"/>
              </a:ext>
            </a:extLst>
          </p:cNvPr>
          <p:cNvSpPr txBox="1"/>
          <p:nvPr/>
        </p:nvSpPr>
        <p:spPr>
          <a:xfrm>
            <a:off x="3764586" y="1611191"/>
            <a:ext cx="4477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cs typeface="+mn-ea"/>
                <a:sym typeface="+mn-lt"/>
              </a:rPr>
              <a:t>03</a:t>
            </a:r>
          </a:p>
        </p:txBody>
      </p:sp>
      <p:sp>
        <p:nvSpPr>
          <p:cNvPr id="72" name="Google Shape;322;p31">
            <a:extLst>
              <a:ext uri="{FF2B5EF4-FFF2-40B4-BE49-F238E27FC236}">
                <a16:creationId xmlns:a16="http://schemas.microsoft.com/office/drawing/2014/main" id="{18C25A94-04E2-42E5-8DB0-376D87E76BAB}"/>
              </a:ext>
            </a:extLst>
          </p:cNvPr>
          <p:cNvSpPr/>
          <p:nvPr/>
        </p:nvSpPr>
        <p:spPr>
          <a:xfrm>
            <a:off x="946541" y="4933641"/>
            <a:ext cx="1185296" cy="1268805"/>
          </a:xfrm>
          <a:custGeom>
            <a:avLst/>
            <a:gdLst/>
            <a:ahLst/>
            <a:cxnLst/>
            <a:rect l="l" t="t" r="r" b="b"/>
            <a:pathLst>
              <a:path w="17586" h="18825" extrusionOk="0">
                <a:moveTo>
                  <a:pt x="4147" y="0"/>
                </a:moveTo>
                <a:cubicBezTo>
                  <a:pt x="4059" y="0"/>
                  <a:pt x="4026" y="109"/>
                  <a:pt x="4068" y="350"/>
                </a:cubicBezTo>
                <a:cubicBezTo>
                  <a:pt x="4239" y="1311"/>
                  <a:pt x="6382" y="4459"/>
                  <a:pt x="7165" y="6223"/>
                </a:cubicBezTo>
                <a:cubicBezTo>
                  <a:pt x="6984" y="5980"/>
                  <a:pt x="6772" y="5722"/>
                  <a:pt x="6560" y="5471"/>
                </a:cubicBezTo>
                <a:cubicBezTo>
                  <a:pt x="6396" y="5179"/>
                  <a:pt x="6250" y="4853"/>
                  <a:pt x="6086" y="4598"/>
                </a:cubicBezTo>
                <a:cubicBezTo>
                  <a:pt x="5833" y="4209"/>
                  <a:pt x="5561" y="3830"/>
                  <a:pt x="5272" y="3467"/>
                </a:cubicBezTo>
                <a:cubicBezTo>
                  <a:pt x="4820" y="2901"/>
                  <a:pt x="4315" y="2364"/>
                  <a:pt x="3742" y="1916"/>
                </a:cubicBezTo>
                <a:cubicBezTo>
                  <a:pt x="3060" y="1387"/>
                  <a:pt x="2301" y="1008"/>
                  <a:pt x="1435" y="932"/>
                </a:cubicBezTo>
                <a:cubicBezTo>
                  <a:pt x="1363" y="925"/>
                  <a:pt x="1169" y="908"/>
                  <a:pt x="953" y="908"/>
                </a:cubicBezTo>
                <a:cubicBezTo>
                  <a:pt x="521" y="908"/>
                  <a:pt x="0" y="976"/>
                  <a:pt x="200" y="1332"/>
                </a:cubicBezTo>
                <a:cubicBezTo>
                  <a:pt x="248" y="1415"/>
                  <a:pt x="332" y="1471"/>
                  <a:pt x="415" y="1523"/>
                </a:cubicBezTo>
                <a:cubicBezTo>
                  <a:pt x="1216" y="2024"/>
                  <a:pt x="2099" y="2295"/>
                  <a:pt x="2945" y="2703"/>
                </a:cubicBezTo>
                <a:cubicBezTo>
                  <a:pt x="4208" y="3308"/>
                  <a:pt x="5868" y="4905"/>
                  <a:pt x="6557" y="5597"/>
                </a:cubicBezTo>
                <a:cubicBezTo>
                  <a:pt x="6653" y="5725"/>
                  <a:pt x="6772" y="5886"/>
                  <a:pt x="6907" y="6070"/>
                </a:cubicBezTo>
                <a:cubicBezTo>
                  <a:pt x="5875" y="5087"/>
                  <a:pt x="4286" y="4449"/>
                  <a:pt x="3382" y="4449"/>
                </a:cubicBezTo>
                <a:cubicBezTo>
                  <a:pt x="3204" y="4449"/>
                  <a:pt x="3053" y="4474"/>
                  <a:pt x="2938" y="4525"/>
                </a:cubicBezTo>
                <a:cubicBezTo>
                  <a:pt x="2072" y="4915"/>
                  <a:pt x="3926" y="5333"/>
                  <a:pt x="5495" y="5757"/>
                </a:cubicBezTo>
                <a:cubicBezTo>
                  <a:pt x="6511" y="6032"/>
                  <a:pt x="7103" y="6463"/>
                  <a:pt x="7395" y="6735"/>
                </a:cubicBezTo>
                <a:cubicBezTo>
                  <a:pt x="7694" y="7145"/>
                  <a:pt x="8028" y="7608"/>
                  <a:pt x="8365" y="8078"/>
                </a:cubicBezTo>
                <a:cubicBezTo>
                  <a:pt x="8407" y="8151"/>
                  <a:pt x="8445" y="8224"/>
                  <a:pt x="8487" y="8290"/>
                </a:cubicBezTo>
                <a:cubicBezTo>
                  <a:pt x="8243" y="8012"/>
                  <a:pt x="7965" y="7729"/>
                  <a:pt x="7680" y="7531"/>
                </a:cubicBezTo>
                <a:cubicBezTo>
                  <a:pt x="7204" y="7198"/>
                  <a:pt x="6229" y="6938"/>
                  <a:pt x="5466" y="6938"/>
                </a:cubicBezTo>
                <a:cubicBezTo>
                  <a:pt x="4945" y="6938"/>
                  <a:pt x="4522" y="7059"/>
                  <a:pt x="4423" y="7361"/>
                </a:cubicBezTo>
                <a:cubicBezTo>
                  <a:pt x="4180" y="8105"/>
                  <a:pt x="5759" y="7779"/>
                  <a:pt x="7109" y="8008"/>
                </a:cubicBezTo>
                <a:cubicBezTo>
                  <a:pt x="8034" y="8164"/>
                  <a:pt x="8699" y="8718"/>
                  <a:pt x="9026" y="9049"/>
                </a:cubicBezTo>
                <a:cubicBezTo>
                  <a:pt x="9057" y="9083"/>
                  <a:pt x="9086" y="9115"/>
                  <a:pt x="9117" y="9145"/>
                </a:cubicBezTo>
                <a:cubicBezTo>
                  <a:pt x="9266" y="9365"/>
                  <a:pt x="9412" y="9577"/>
                  <a:pt x="9548" y="9779"/>
                </a:cubicBezTo>
                <a:cubicBezTo>
                  <a:pt x="9865" y="10252"/>
                  <a:pt x="10168" y="10701"/>
                  <a:pt x="10460" y="11132"/>
                </a:cubicBezTo>
                <a:cubicBezTo>
                  <a:pt x="10080" y="10642"/>
                  <a:pt x="9521" y="9998"/>
                  <a:pt x="8880" y="9553"/>
                </a:cubicBezTo>
                <a:cubicBezTo>
                  <a:pt x="8111" y="9015"/>
                  <a:pt x="7171" y="8749"/>
                  <a:pt x="6450" y="8749"/>
                </a:cubicBezTo>
                <a:cubicBezTo>
                  <a:pt x="6069" y="8749"/>
                  <a:pt x="5750" y="8824"/>
                  <a:pt x="5550" y="8972"/>
                </a:cubicBezTo>
                <a:cubicBezTo>
                  <a:pt x="4973" y="9403"/>
                  <a:pt x="7617" y="9824"/>
                  <a:pt x="8919" y="10294"/>
                </a:cubicBezTo>
                <a:cubicBezTo>
                  <a:pt x="9900" y="10648"/>
                  <a:pt x="10568" y="11355"/>
                  <a:pt x="10836" y="11679"/>
                </a:cubicBezTo>
                <a:cubicBezTo>
                  <a:pt x="11257" y="12288"/>
                  <a:pt x="11678" y="12879"/>
                  <a:pt x="12126" y="13505"/>
                </a:cubicBezTo>
                <a:cubicBezTo>
                  <a:pt x="11538" y="12938"/>
                  <a:pt x="10682" y="12318"/>
                  <a:pt x="9820" y="11737"/>
                </a:cubicBezTo>
                <a:cubicBezTo>
                  <a:pt x="9122" y="11272"/>
                  <a:pt x="8411" y="11081"/>
                  <a:pt x="7837" y="11081"/>
                </a:cubicBezTo>
                <a:cubicBezTo>
                  <a:pt x="7318" y="11081"/>
                  <a:pt x="6912" y="11238"/>
                  <a:pt x="6734" y="11491"/>
                </a:cubicBezTo>
                <a:cubicBezTo>
                  <a:pt x="6361" y="12023"/>
                  <a:pt x="7492" y="12058"/>
                  <a:pt x="9583" y="12527"/>
                </a:cubicBezTo>
                <a:cubicBezTo>
                  <a:pt x="11086" y="12865"/>
                  <a:pt x="12088" y="13651"/>
                  <a:pt x="12537" y="14069"/>
                </a:cubicBezTo>
                <a:cubicBezTo>
                  <a:pt x="12728" y="14330"/>
                  <a:pt x="12923" y="14597"/>
                  <a:pt x="13132" y="14876"/>
                </a:cubicBezTo>
                <a:cubicBezTo>
                  <a:pt x="13365" y="15193"/>
                  <a:pt x="13636" y="15516"/>
                  <a:pt x="13929" y="15833"/>
                </a:cubicBezTo>
                <a:cubicBezTo>
                  <a:pt x="13574" y="15673"/>
                  <a:pt x="13052" y="15436"/>
                  <a:pt x="12474" y="15182"/>
                </a:cubicBezTo>
                <a:cubicBezTo>
                  <a:pt x="11824" y="14897"/>
                  <a:pt x="11197" y="14594"/>
                  <a:pt x="10602" y="14215"/>
                </a:cubicBezTo>
                <a:cubicBezTo>
                  <a:pt x="10086" y="13886"/>
                  <a:pt x="9439" y="13544"/>
                  <a:pt x="8798" y="13544"/>
                </a:cubicBezTo>
                <a:cubicBezTo>
                  <a:pt x="8584" y="13544"/>
                  <a:pt x="8371" y="13582"/>
                  <a:pt x="8164" y="13672"/>
                </a:cubicBezTo>
                <a:cubicBezTo>
                  <a:pt x="7885" y="13791"/>
                  <a:pt x="7767" y="14024"/>
                  <a:pt x="7888" y="14305"/>
                </a:cubicBezTo>
                <a:cubicBezTo>
                  <a:pt x="7965" y="14476"/>
                  <a:pt x="8125" y="14594"/>
                  <a:pt x="8289" y="14685"/>
                </a:cubicBezTo>
                <a:cubicBezTo>
                  <a:pt x="9193" y="15196"/>
                  <a:pt x="10327" y="15339"/>
                  <a:pt x="11326" y="15572"/>
                </a:cubicBezTo>
                <a:cubicBezTo>
                  <a:pt x="12558" y="15861"/>
                  <a:pt x="13616" y="15982"/>
                  <a:pt x="14109" y="16031"/>
                </a:cubicBezTo>
                <a:cubicBezTo>
                  <a:pt x="14377" y="16320"/>
                  <a:pt x="14659" y="16601"/>
                  <a:pt x="14937" y="16873"/>
                </a:cubicBezTo>
                <a:cubicBezTo>
                  <a:pt x="14871" y="16883"/>
                  <a:pt x="14746" y="16904"/>
                  <a:pt x="14517" y="16946"/>
                </a:cubicBezTo>
                <a:cubicBezTo>
                  <a:pt x="14487" y="16951"/>
                  <a:pt x="14451" y="16954"/>
                  <a:pt x="14409" y="16954"/>
                </a:cubicBezTo>
                <a:cubicBezTo>
                  <a:pt x="13737" y="16954"/>
                  <a:pt x="11531" y="16331"/>
                  <a:pt x="10404" y="16177"/>
                </a:cubicBezTo>
                <a:cubicBezTo>
                  <a:pt x="10296" y="16163"/>
                  <a:pt x="10190" y="16156"/>
                  <a:pt x="10086" y="16156"/>
                </a:cubicBezTo>
                <a:cubicBezTo>
                  <a:pt x="9048" y="16156"/>
                  <a:pt x="8340" y="16842"/>
                  <a:pt x="9524" y="17269"/>
                </a:cubicBezTo>
                <a:cubicBezTo>
                  <a:pt x="9880" y="17398"/>
                  <a:pt x="10382" y="17445"/>
                  <a:pt x="10924" y="17445"/>
                </a:cubicBezTo>
                <a:cubicBezTo>
                  <a:pt x="12362" y="17445"/>
                  <a:pt x="14078" y="17116"/>
                  <a:pt x="14078" y="17116"/>
                </a:cubicBezTo>
                <a:lnTo>
                  <a:pt x="15018" y="16949"/>
                </a:lnTo>
                <a:cubicBezTo>
                  <a:pt x="16124" y="18011"/>
                  <a:pt x="17147" y="18825"/>
                  <a:pt x="17147" y="18825"/>
                </a:cubicBezTo>
                <a:lnTo>
                  <a:pt x="17585" y="18536"/>
                </a:lnTo>
                <a:cubicBezTo>
                  <a:pt x="17585" y="18536"/>
                  <a:pt x="16688" y="18279"/>
                  <a:pt x="15191" y="16838"/>
                </a:cubicBezTo>
                <a:cubicBezTo>
                  <a:pt x="15174" y="16731"/>
                  <a:pt x="15153" y="16483"/>
                  <a:pt x="15188" y="15986"/>
                </a:cubicBezTo>
                <a:cubicBezTo>
                  <a:pt x="15299" y="14385"/>
                  <a:pt x="16635" y="12590"/>
                  <a:pt x="15637" y="11028"/>
                </a:cubicBezTo>
                <a:cubicBezTo>
                  <a:pt x="15489" y="10796"/>
                  <a:pt x="15233" y="10627"/>
                  <a:pt x="14988" y="10627"/>
                </a:cubicBezTo>
                <a:cubicBezTo>
                  <a:pt x="14836" y="10627"/>
                  <a:pt x="14687" y="10693"/>
                  <a:pt x="14573" y="10851"/>
                </a:cubicBezTo>
                <a:cubicBezTo>
                  <a:pt x="14356" y="11146"/>
                  <a:pt x="14367" y="11647"/>
                  <a:pt x="14430" y="11988"/>
                </a:cubicBezTo>
                <a:cubicBezTo>
                  <a:pt x="14638" y="13123"/>
                  <a:pt x="14990" y="14128"/>
                  <a:pt x="14892" y="15307"/>
                </a:cubicBezTo>
                <a:cubicBezTo>
                  <a:pt x="14889" y="15363"/>
                  <a:pt x="14889" y="16153"/>
                  <a:pt x="14934" y="16584"/>
                </a:cubicBezTo>
                <a:cubicBezTo>
                  <a:pt x="14732" y="16379"/>
                  <a:pt x="14520" y="16156"/>
                  <a:pt x="14301" y="15906"/>
                </a:cubicBezTo>
                <a:cubicBezTo>
                  <a:pt x="14120" y="15461"/>
                  <a:pt x="13974" y="14994"/>
                  <a:pt x="13869" y="14525"/>
                </a:cubicBezTo>
                <a:cubicBezTo>
                  <a:pt x="13591" y="13275"/>
                  <a:pt x="13897" y="11954"/>
                  <a:pt x="13696" y="10684"/>
                </a:cubicBezTo>
                <a:cubicBezTo>
                  <a:pt x="13653" y="10404"/>
                  <a:pt x="13334" y="9849"/>
                  <a:pt x="13044" y="9849"/>
                </a:cubicBezTo>
                <a:cubicBezTo>
                  <a:pt x="12929" y="9849"/>
                  <a:pt x="12818" y="9936"/>
                  <a:pt x="12731" y="10162"/>
                </a:cubicBezTo>
                <a:cubicBezTo>
                  <a:pt x="12596" y="10517"/>
                  <a:pt x="12760" y="11191"/>
                  <a:pt x="12777" y="11567"/>
                </a:cubicBezTo>
                <a:cubicBezTo>
                  <a:pt x="12836" y="12639"/>
                  <a:pt x="12930" y="13756"/>
                  <a:pt x="13341" y="14758"/>
                </a:cubicBezTo>
                <a:cubicBezTo>
                  <a:pt x="13282" y="14685"/>
                  <a:pt x="13222" y="14608"/>
                  <a:pt x="13163" y="14531"/>
                </a:cubicBezTo>
                <a:cubicBezTo>
                  <a:pt x="13062" y="14253"/>
                  <a:pt x="12620" y="12983"/>
                  <a:pt x="12349" y="11463"/>
                </a:cubicBezTo>
                <a:cubicBezTo>
                  <a:pt x="12047" y="9741"/>
                  <a:pt x="12113" y="8280"/>
                  <a:pt x="11562" y="7813"/>
                </a:cubicBezTo>
                <a:cubicBezTo>
                  <a:pt x="11506" y="7765"/>
                  <a:pt x="11456" y="7743"/>
                  <a:pt x="11411" y="7743"/>
                </a:cubicBezTo>
                <a:cubicBezTo>
                  <a:pt x="11021" y="7743"/>
                  <a:pt x="11078" y="9471"/>
                  <a:pt x="11525" y="11282"/>
                </a:cubicBezTo>
                <a:cubicBezTo>
                  <a:pt x="11799" y="12402"/>
                  <a:pt x="12283" y="13296"/>
                  <a:pt x="12655" y="13871"/>
                </a:cubicBezTo>
                <a:cubicBezTo>
                  <a:pt x="12071" y="13108"/>
                  <a:pt x="11490" y="12329"/>
                  <a:pt x="10936" y="11574"/>
                </a:cubicBezTo>
                <a:cubicBezTo>
                  <a:pt x="10690" y="11164"/>
                  <a:pt x="10080" y="10051"/>
                  <a:pt x="10014" y="8836"/>
                </a:cubicBezTo>
                <a:cubicBezTo>
                  <a:pt x="9931" y="7308"/>
                  <a:pt x="9851" y="6059"/>
                  <a:pt x="9155" y="5294"/>
                </a:cubicBezTo>
                <a:cubicBezTo>
                  <a:pt x="8951" y="5072"/>
                  <a:pt x="8803" y="4962"/>
                  <a:pt x="8709" y="4962"/>
                </a:cubicBezTo>
                <a:cubicBezTo>
                  <a:pt x="8483" y="4962"/>
                  <a:pt x="8575" y="5603"/>
                  <a:pt x="8957" y="6825"/>
                </a:cubicBezTo>
                <a:cubicBezTo>
                  <a:pt x="9329" y="8012"/>
                  <a:pt x="9771" y="9605"/>
                  <a:pt x="10289" y="10680"/>
                </a:cubicBezTo>
                <a:cubicBezTo>
                  <a:pt x="9858" y="10082"/>
                  <a:pt x="9454" y="9515"/>
                  <a:pt x="9089" y="8999"/>
                </a:cubicBezTo>
                <a:cubicBezTo>
                  <a:pt x="8849" y="8471"/>
                  <a:pt x="8268" y="7100"/>
                  <a:pt x="8094" y="5913"/>
                </a:cubicBezTo>
                <a:cubicBezTo>
                  <a:pt x="7913" y="4672"/>
                  <a:pt x="7689" y="3914"/>
                  <a:pt x="7393" y="3914"/>
                </a:cubicBezTo>
                <a:cubicBezTo>
                  <a:pt x="7331" y="3914"/>
                  <a:pt x="7265" y="3948"/>
                  <a:pt x="7196" y="4018"/>
                </a:cubicBezTo>
                <a:cubicBezTo>
                  <a:pt x="6921" y="4292"/>
                  <a:pt x="7395" y="6119"/>
                  <a:pt x="8122" y="7608"/>
                </a:cubicBezTo>
                <a:cubicBezTo>
                  <a:pt x="7819" y="7170"/>
                  <a:pt x="7589" y="6828"/>
                  <a:pt x="7454" y="6630"/>
                </a:cubicBezTo>
                <a:cubicBezTo>
                  <a:pt x="7395" y="6536"/>
                  <a:pt x="7329" y="6439"/>
                  <a:pt x="7252" y="6342"/>
                </a:cubicBezTo>
                <a:cubicBezTo>
                  <a:pt x="7085" y="5736"/>
                  <a:pt x="6657" y="4313"/>
                  <a:pt x="5996" y="2769"/>
                </a:cubicBezTo>
                <a:cubicBezTo>
                  <a:pt x="5323" y="1200"/>
                  <a:pt x="4438" y="0"/>
                  <a:pt x="4147" y="0"/>
                </a:cubicBezTo>
                <a:close/>
              </a:path>
            </a:pathLst>
          </a:custGeom>
          <a:solidFill>
            <a:srgbClr val="F796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cs typeface="+mn-ea"/>
              <a:sym typeface="+mn-lt"/>
            </a:endParaRPr>
          </a:p>
        </p:txBody>
      </p:sp>
      <p:sp>
        <p:nvSpPr>
          <p:cNvPr id="73" name="Google Shape;323;p31">
            <a:extLst>
              <a:ext uri="{FF2B5EF4-FFF2-40B4-BE49-F238E27FC236}">
                <a16:creationId xmlns:a16="http://schemas.microsoft.com/office/drawing/2014/main" id="{5755F493-7116-4321-9F8F-82A5BCBDB759}"/>
              </a:ext>
            </a:extLst>
          </p:cNvPr>
          <p:cNvSpPr/>
          <p:nvPr/>
        </p:nvSpPr>
        <p:spPr>
          <a:xfrm>
            <a:off x="1792076" y="4531397"/>
            <a:ext cx="614823" cy="1660062"/>
          </a:xfrm>
          <a:custGeom>
            <a:avLst/>
            <a:gdLst/>
            <a:ahLst/>
            <a:cxnLst/>
            <a:rect l="l" t="t" r="r" b="b"/>
            <a:pathLst>
              <a:path w="9122" h="24630" extrusionOk="0">
                <a:moveTo>
                  <a:pt x="4581" y="0"/>
                </a:moveTo>
                <a:cubicBezTo>
                  <a:pt x="4489" y="0"/>
                  <a:pt x="4419" y="54"/>
                  <a:pt x="4386" y="188"/>
                </a:cubicBezTo>
                <a:cubicBezTo>
                  <a:pt x="4361" y="282"/>
                  <a:pt x="4386" y="383"/>
                  <a:pt x="4411" y="477"/>
                </a:cubicBezTo>
                <a:cubicBezTo>
                  <a:pt x="4650" y="1389"/>
                  <a:pt x="5113" y="2192"/>
                  <a:pt x="5454" y="3062"/>
                </a:cubicBezTo>
                <a:cubicBezTo>
                  <a:pt x="5962" y="4370"/>
                  <a:pt x="6087" y="6667"/>
                  <a:pt x="6119" y="7648"/>
                </a:cubicBezTo>
                <a:cubicBezTo>
                  <a:pt x="6101" y="7804"/>
                  <a:pt x="6077" y="8003"/>
                  <a:pt x="6052" y="8228"/>
                </a:cubicBezTo>
                <a:cubicBezTo>
                  <a:pt x="5952" y="6527"/>
                  <a:pt x="4932" y="4642"/>
                  <a:pt x="4205" y="4395"/>
                </a:cubicBezTo>
                <a:cubicBezTo>
                  <a:pt x="4128" y="4368"/>
                  <a:pt x="4065" y="4355"/>
                  <a:pt x="4015" y="4355"/>
                </a:cubicBezTo>
                <a:cubicBezTo>
                  <a:pt x="3491" y="4355"/>
                  <a:pt x="4450" y="5776"/>
                  <a:pt x="5235" y="7038"/>
                </a:cubicBezTo>
                <a:cubicBezTo>
                  <a:pt x="5788" y="7932"/>
                  <a:pt x="5927" y="8650"/>
                  <a:pt x="5955" y="9046"/>
                </a:cubicBezTo>
                <a:cubicBezTo>
                  <a:pt x="5893" y="9551"/>
                  <a:pt x="5823" y="10118"/>
                  <a:pt x="5747" y="10695"/>
                </a:cubicBezTo>
                <a:cubicBezTo>
                  <a:pt x="5726" y="10775"/>
                  <a:pt x="5708" y="10855"/>
                  <a:pt x="5691" y="10932"/>
                </a:cubicBezTo>
                <a:cubicBezTo>
                  <a:pt x="5705" y="10559"/>
                  <a:pt x="5691" y="10163"/>
                  <a:pt x="5618" y="9825"/>
                </a:cubicBezTo>
                <a:cubicBezTo>
                  <a:pt x="5435" y="8961"/>
                  <a:pt x="4288" y="7425"/>
                  <a:pt x="3565" y="7425"/>
                </a:cubicBezTo>
                <a:cubicBezTo>
                  <a:pt x="3490" y="7425"/>
                  <a:pt x="3420" y="7441"/>
                  <a:pt x="3356" y="7477"/>
                </a:cubicBezTo>
                <a:cubicBezTo>
                  <a:pt x="2670" y="7856"/>
                  <a:pt x="4048" y="8695"/>
                  <a:pt x="4877" y="9784"/>
                </a:cubicBezTo>
                <a:cubicBezTo>
                  <a:pt x="5447" y="10528"/>
                  <a:pt x="5555" y="11388"/>
                  <a:pt x="5569" y="11854"/>
                </a:cubicBezTo>
                <a:cubicBezTo>
                  <a:pt x="5565" y="11899"/>
                  <a:pt x="5565" y="11944"/>
                  <a:pt x="5569" y="11986"/>
                </a:cubicBezTo>
                <a:cubicBezTo>
                  <a:pt x="5527" y="12247"/>
                  <a:pt x="5489" y="12504"/>
                  <a:pt x="5451" y="12745"/>
                </a:cubicBezTo>
                <a:cubicBezTo>
                  <a:pt x="5360" y="13308"/>
                  <a:pt x="5276" y="13837"/>
                  <a:pt x="5196" y="14355"/>
                </a:cubicBezTo>
                <a:cubicBezTo>
                  <a:pt x="5252" y="13736"/>
                  <a:pt x="5280" y="12883"/>
                  <a:pt x="5117" y="12122"/>
                </a:cubicBezTo>
                <a:cubicBezTo>
                  <a:pt x="4817" y="10720"/>
                  <a:pt x="3794" y="9506"/>
                  <a:pt x="3078" y="9425"/>
                </a:cubicBezTo>
                <a:cubicBezTo>
                  <a:pt x="3065" y="9424"/>
                  <a:pt x="3052" y="9423"/>
                  <a:pt x="3041" y="9423"/>
                </a:cubicBezTo>
                <a:cubicBezTo>
                  <a:pt x="2425" y="9423"/>
                  <a:pt x="4022" y="11480"/>
                  <a:pt x="4640" y="12689"/>
                </a:cubicBezTo>
                <a:cubicBezTo>
                  <a:pt x="5113" y="13618"/>
                  <a:pt x="5120" y="14588"/>
                  <a:pt x="5096" y="15009"/>
                </a:cubicBezTo>
                <a:cubicBezTo>
                  <a:pt x="4988" y="15743"/>
                  <a:pt x="4891" y="16464"/>
                  <a:pt x="4793" y="17225"/>
                </a:cubicBezTo>
                <a:cubicBezTo>
                  <a:pt x="4748" y="16411"/>
                  <a:pt x="4549" y="15375"/>
                  <a:pt x="4310" y="14359"/>
                </a:cubicBezTo>
                <a:cubicBezTo>
                  <a:pt x="3973" y="12913"/>
                  <a:pt x="3010" y="12059"/>
                  <a:pt x="2365" y="12059"/>
                </a:cubicBezTo>
                <a:cubicBezTo>
                  <a:pt x="2318" y="12059"/>
                  <a:pt x="2272" y="12064"/>
                  <a:pt x="2229" y="12073"/>
                </a:cubicBezTo>
                <a:cubicBezTo>
                  <a:pt x="1589" y="12209"/>
                  <a:pt x="2392" y="13005"/>
                  <a:pt x="3600" y="14776"/>
                </a:cubicBezTo>
                <a:cubicBezTo>
                  <a:pt x="4470" y="16050"/>
                  <a:pt x="4664" y="17309"/>
                  <a:pt x="4706" y="17918"/>
                </a:cubicBezTo>
                <a:cubicBezTo>
                  <a:pt x="4668" y="18241"/>
                  <a:pt x="4629" y="18569"/>
                  <a:pt x="4591" y="18913"/>
                </a:cubicBezTo>
                <a:cubicBezTo>
                  <a:pt x="4546" y="19306"/>
                  <a:pt x="4525" y="19727"/>
                  <a:pt x="4522" y="20159"/>
                </a:cubicBezTo>
                <a:cubicBezTo>
                  <a:pt x="4372" y="19797"/>
                  <a:pt x="4153" y="19268"/>
                  <a:pt x="3902" y="18686"/>
                </a:cubicBezTo>
                <a:cubicBezTo>
                  <a:pt x="3621" y="18039"/>
                  <a:pt x="3374" y="17389"/>
                  <a:pt x="3192" y="16703"/>
                </a:cubicBezTo>
                <a:cubicBezTo>
                  <a:pt x="2991" y="15918"/>
                  <a:pt x="2633" y="14946"/>
                  <a:pt x="1784" y="14644"/>
                </a:cubicBezTo>
                <a:cubicBezTo>
                  <a:pt x="1708" y="14617"/>
                  <a:pt x="1634" y="14604"/>
                  <a:pt x="1566" y="14604"/>
                </a:cubicBezTo>
                <a:cubicBezTo>
                  <a:pt x="1377" y="14604"/>
                  <a:pt x="1224" y="14707"/>
                  <a:pt x="1151" y="14919"/>
                </a:cubicBezTo>
                <a:cubicBezTo>
                  <a:pt x="1088" y="15096"/>
                  <a:pt x="1126" y="15291"/>
                  <a:pt x="1182" y="15468"/>
                </a:cubicBezTo>
                <a:cubicBezTo>
                  <a:pt x="1495" y="16460"/>
                  <a:pt x="2225" y="17337"/>
                  <a:pt x="2800" y="18190"/>
                </a:cubicBezTo>
                <a:cubicBezTo>
                  <a:pt x="3502" y="19243"/>
                  <a:pt x="4191" y="20054"/>
                  <a:pt x="4518" y="20423"/>
                </a:cubicBezTo>
                <a:cubicBezTo>
                  <a:pt x="4518" y="20820"/>
                  <a:pt x="4528" y="21220"/>
                  <a:pt x="4549" y="21606"/>
                </a:cubicBezTo>
                <a:cubicBezTo>
                  <a:pt x="4494" y="21567"/>
                  <a:pt x="4390" y="21501"/>
                  <a:pt x="4191" y="21373"/>
                </a:cubicBezTo>
                <a:cubicBezTo>
                  <a:pt x="3767" y="21095"/>
                  <a:pt x="2476" y="18941"/>
                  <a:pt x="1710" y="18005"/>
                </a:cubicBezTo>
                <a:cubicBezTo>
                  <a:pt x="1336" y="17548"/>
                  <a:pt x="846" y="17290"/>
                  <a:pt x="516" y="17290"/>
                </a:cubicBezTo>
                <a:cubicBezTo>
                  <a:pt x="171" y="17290"/>
                  <a:pt x="1" y="17572"/>
                  <a:pt x="322" y="18200"/>
                </a:cubicBezTo>
                <a:cubicBezTo>
                  <a:pt x="949" y="19431"/>
                  <a:pt x="3753" y="21199"/>
                  <a:pt x="3753" y="21199"/>
                </a:cubicBezTo>
                <a:lnTo>
                  <a:pt x="4557" y="21717"/>
                </a:lnTo>
                <a:cubicBezTo>
                  <a:pt x="4640" y="23248"/>
                  <a:pt x="4831" y="24542"/>
                  <a:pt x="4831" y="24542"/>
                </a:cubicBezTo>
                <a:lnTo>
                  <a:pt x="5350" y="24629"/>
                </a:lnTo>
                <a:cubicBezTo>
                  <a:pt x="5350" y="24629"/>
                  <a:pt x="4870" y="23829"/>
                  <a:pt x="4758" y="21755"/>
                </a:cubicBezTo>
                <a:cubicBezTo>
                  <a:pt x="4821" y="21662"/>
                  <a:pt x="4971" y="21470"/>
                  <a:pt x="5336" y="21129"/>
                </a:cubicBezTo>
                <a:cubicBezTo>
                  <a:pt x="6511" y="20033"/>
                  <a:pt x="8714" y="19637"/>
                  <a:pt x="9048" y="17814"/>
                </a:cubicBezTo>
                <a:cubicBezTo>
                  <a:pt x="9122" y="17407"/>
                  <a:pt x="8925" y="16943"/>
                  <a:pt x="8506" y="16943"/>
                </a:cubicBezTo>
                <a:cubicBezTo>
                  <a:pt x="8469" y="16943"/>
                  <a:pt x="8431" y="16946"/>
                  <a:pt x="8390" y="16954"/>
                </a:cubicBezTo>
                <a:cubicBezTo>
                  <a:pt x="8035" y="17024"/>
                  <a:pt x="7698" y="17396"/>
                  <a:pt x="7513" y="17689"/>
                </a:cubicBezTo>
                <a:cubicBezTo>
                  <a:pt x="6891" y="18659"/>
                  <a:pt x="6460" y="19637"/>
                  <a:pt x="5586" y="20433"/>
                </a:cubicBezTo>
                <a:cubicBezTo>
                  <a:pt x="5545" y="20468"/>
                  <a:pt x="5005" y="21045"/>
                  <a:pt x="4745" y="21394"/>
                </a:cubicBezTo>
                <a:cubicBezTo>
                  <a:pt x="4737" y="21105"/>
                  <a:pt x="4734" y="20799"/>
                  <a:pt x="4741" y="20465"/>
                </a:cubicBezTo>
                <a:cubicBezTo>
                  <a:pt x="4915" y="20016"/>
                  <a:pt x="5127" y="19574"/>
                  <a:pt x="5371" y="19160"/>
                </a:cubicBezTo>
                <a:cubicBezTo>
                  <a:pt x="6021" y="18057"/>
                  <a:pt x="7145" y="17302"/>
                  <a:pt x="7868" y="16234"/>
                </a:cubicBezTo>
                <a:cubicBezTo>
                  <a:pt x="8056" y="15954"/>
                  <a:pt x="8226" y="15119"/>
                  <a:pt x="7792" y="15119"/>
                </a:cubicBezTo>
                <a:cubicBezTo>
                  <a:pt x="7719" y="15119"/>
                  <a:pt x="7628" y="15143"/>
                  <a:pt x="7518" y="15197"/>
                </a:cubicBezTo>
                <a:cubicBezTo>
                  <a:pt x="7176" y="15364"/>
                  <a:pt x="6832" y="15966"/>
                  <a:pt x="6592" y="16255"/>
                </a:cubicBezTo>
                <a:cubicBezTo>
                  <a:pt x="5903" y="17076"/>
                  <a:pt x="5211" y="17960"/>
                  <a:pt x="4825" y="18972"/>
                </a:cubicBezTo>
                <a:cubicBezTo>
                  <a:pt x="4835" y="18874"/>
                  <a:pt x="4841" y="18781"/>
                  <a:pt x="4852" y="18683"/>
                </a:cubicBezTo>
                <a:cubicBezTo>
                  <a:pt x="4967" y="18412"/>
                  <a:pt x="5509" y="17180"/>
                  <a:pt x="6352" y="15886"/>
                </a:cubicBezTo>
                <a:cubicBezTo>
                  <a:pt x="7301" y="14418"/>
                  <a:pt x="8353" y="13398"/>
                  <a:pt x="8265" y="12682"/>
                </a:cubicBezTo>
                <a:cubicBezTo>
                  <a:pt x="8249" y="12553"/>
                  <a:pt x="8194" y="12493"/>
                  <a:pt x="8107" y="12493"/>
                </a:cubicBezTo>
                <a:cubicBezTo>
                  <a:pt x="7717" y="12493"/>
                  <a:pt x="6697" y="13706"/>
                  <a:pt x="5869" y="15190"/>
                </a:cubicBezTo>
                <a:cubicBezTo>
                  <a:pt x="5308" y="16196"/>
                  <a:pt x="5047" y="17180"/>
                  <a:pt x="4929" y="17856"/>
                </a:cubicBezTo>
                <a:cubicBezTo>
                  <a:pt x="5023" y="16899"/>
                  <a:pt x="5130" y="15931"/>
                  <a:pt x="5242" y="15002"/>
                </a:cubicBezTo>
                <a:cubicBezTo>
                  <a:pt x="5339" y="14532"/>
                  <a:pt x="5656" y="13305"/>
                  <a:pt x="6435" y="12372"/>
                </a:cubicBezTo>
                <a:cubicBezTo>
                  <a:pt x="7417" y="11200"/>
                  <a:pt x="8210" y="10232"/>
                  <a:pt x="8223" y="9196"/>
                </a:cubicBezTo>
                <a:cubicBezTo>
                  <a:pt x="8227" y="8811"/>
                  <a:pt x="8172" y="8624"/>
                  <a:pt x="8062" y="8624"/>
                </a:cubicBezTo>
                <a:cubicBezTo>
                  <a:pt x="7875" y="8624"/>
                  <a:pt x="7527" y="9159"/>
                  <a:pt x="7033" y="10184"/>
                </a:cubicBezTo>
                <a:cubicBezTo>
                  <a:pt x="6495" y="11304"/>
                  <a:pt x="5732" y="12769"/>
                  <a:pt x="5378" y="13906"/>
                </a:cubicBezTo>
                <a:cubicBezTo>
                  <a:pt x="5468" y="13175"/>
                  <a:pt x="5562" y="12487"/>
                  <a:pt x="5649" y="11860"/>
                </a:cubicBezTo>
                <a:cubicBezTo>
                  <a:pt x="5833" y="11311"/>
                  <a:pt x="6344" y="9909"/>
                  <a:pt x="7027" y="8928"/>
                </a:cubicBezTo>
                <a:cubicBezTo>
                  <a:pt x="7882" y="7695"/>
                  <a:pt x="8218" y="6927"/>
                  <a:pt x="7689" y="6927"/>
                </a:cubicBezTo>
                <a:cubicBezTo>
                  <a:pt x="7682" y="6927"/>
                  <a:pt x="7674" y="6927"/>
                  <a:pt x="7667" y="6927"/>
                </a:cubicBezTo>
                <a:cubicBezTo>
                  <a:pt x="7277" y="6941"/>
                  <a:pt x="6373" y="8597"/>
                  <a:pt x="5889" y="10184"/>
                </a:cubicBezTo>
                <a:cubicBezTo>
                  <a:pt x="5969" y="9655"/>
                  <a:pt x="6031" y="9248"/>
                  <a:pt x="6070" y="9011"/>
                </a:cubicBezTo>
                <a:cubicBezTo>
                  <a:pt x="6091" y="8904"/>
                  <a:pt x="6105" y="8788"/>
                  <a:pt x="6122" y="8663"/>
                </a:cubicBezTo>
                <a:cubicBezTo>
                  <a:pt x="6411" y="8107"/>
                  <a:pt x="7068" y="6774"/>
                  <a:pt x="7639" y="5195"/>
                </a:cubicBezTo>
                <a:cubicBezTo>
                  <a:pt x="8259" y="3470"/>
                  <a:pt x="8413" y="1889"/>
                  <a:pt x="8123" y="1889"/>
                </a:cubicBezTo>
                <a:cubicBezTo>
                  <a:pt x="8062" y="1889"/>
                  <a:pt x="7980" y="1960"/>
                  <a:pt x="7879" y="2116"/>
                </a:cubicBezTo>
                <a:cubicBezTo>
                  <a:pt x="7351" y="2933"/>
                  <a:pt x="6769" y="6694"/>
                  <a:pt x="6136" y="8517"/>
                </a:cubicBezTo>
                <a:cubicBezTo>
                  <a:pt x="6167" y="8215"/>
                  <a:pt x="6192" y="7884"/>
                  <a:pt x="6209" y="7553"/>
                </a:cubicBezTo>
                <a:cubicBezTo>
                  <a:pt x="6286" y="7230"/>
                  <a:pt x="6404" y="6892"/>
                  <a:pt x="6456" y="6593"/>
                </a:cubicBezTo>
                <a:cubicBezTo>
                  <a:pt x="6537" y="6137"/>
                  <a:pt x="6599" y="5675"/>
                  <a:pt x="6633" y="5212"/>
                </a:cubicBezTo>
                <a:cubicBezTo>
                  <a:pt x="6689" y="4488"/>
                  <a:pt x="6686" y="3754"/>
                  <a:pt x="6574" y="3034"/>
                </a:cubicBezTo>
                <a:cubicBezTo>
                  <a:pt x="6439" y="2182"/>
                  <a:pt x="6140" y="1385"/>
                  <a:pt x="5559" y="741"/>
                </a:cubicBezTo>
                <a:cubicBezTo>
                  <a:pt x="5448" y="615"/>
                  <a:pt x="4893" y="0"/>
                  <a:pt x="4581" y="0"/>
                </a:cubicBezTo>
                <a:close/>
              </a:path>
            </a:pathLst>
          </a:custGeom>
          <a:solidFill>
            <a:srgbClr val="F796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cs typeface="+mn-ea"/>
              <a:sym typeface="+mn-lt"/>
            </a:endParaRPr>
          </a:p>
        </p:txBody>
      </p:sp>
      <p:sp>
        <p:nvSpPr>
          <p:cNvPr id="74" name="Google Shape;324;p31">
            <a:extLst>
              <a:ext uri="{FF2B5EF4-FFF2-40B4-BE49-F238E27FC236}">
                <a16:creationId xmlns:a16="http://schemas.microsoft.com/office/drawing/2014/main" id="{EF27E24B-E173-47D9-A67A-2BE004D154AD}"/>
              </a:ext>
            </a:extLst>
          </p:cNvPr>
          <p:cNvSpPr/>
          <p:nvPr/>
        </p:nvSpPr>
        <p:spPr>
          <a:xfrm>
            <a:off x="7560698" y="4817730"/>
            <a:ext cx="1626214" cy="1829491"/>
          </a:xfrm>
          <a:custGeom>
            <a:avLst/>
            <a:gdLst/>
            <a:ahLst/>
            <a:cxnLst/>
            <a:rect l="l" t="t" r="r" b="b"/>
            <a:pathLst>
              <a:path w="12736" h="14328" extrusionOk="0">
                <a:moveTo>
                  <a:pt x="3103" y="0"/>
                </a:moveTo>
                <a:cubicBezTo>
                  <a:pt x="3039" y="0"/>
                  <a:pt x="3012" y="82"/>
                  <a:pt x="3038" y="261"/>
                </a:cubicBezTo>
                <a:cubicBezTo>
                  <a:pt x="3146" y="981"/>
                  <a:pt x="4677" y="3375"/>
                  <a:pt x="5223" y="4711"/>
                </a:cubicBezTo>
                <a:cubicBezTo>
                  <a:pt x="5091" y="4523"/>
                  <a:pt x="4938" y="4325"/>
                  <a:pt x="4785" y="4133"/>
                </a:cubicBezTo>
                <a:cubicBezTo>
                  <a:pt x="4670" y="3911"/>
                  <a:pt x="4569" y="3667"/>
                  <a:pt x="4451" y="3473"/>
                </a:cubicBezTo>
                <a:cubicBezTo>
                  <a:pt x="4270" y="3177"/>
                  <a:pt x="4075" y="2888"/>
                  <a:pt x="3867" y="2614"/>
                </a:cubicBezTo>
                <a:cubicBezTo>
                  <a:pt x="3543" y="2179"/>
                  <a:pt x="3178" y="1768"/>
                  <a:pt x="2760" y="1424"/>
                </a:cubicBezTo>
                <a:cubicBezTo>
                  <a:pt x="2263" y="1013"/>
                  <a:pt x="1702" y="710"/>
                  <a:pt x="1058" y="637"/>
                </a:cubicBezTo>
                <a:cubicBezTo>
                  <a:pt x="997" y="629"/>
                  <a:pt x="812" y="607"/>
                  <a:pt x="620" y="607"/>
                </a:cubicBezTo>
                <a:cubicBezTo>
                  <a:pt x="318" y="607"/>
                  <a:pt x="0" y="662"/>
                  <a:pt x="130" y="909"/>
                </a:cubicBezTo>
                <a:cubicBezTo>
                  <a:pt x="164" y="971"/>
                  <a:pt x="227" y="1016"/>
                  <a:pt x="286" y="1058"/>
                </a:cubicBezTo>
                <a:cubicBezTo>
                  <a:pt x="871" y="1448"/>
                  <a:pt x="1525" y="1670"/>
                  <a:pt x="2147" y="1991"/>
                </a:cubicBezTo>
                <a:cubicBezTo>
                  <a:pt x="3077" y="2471"/>
                  <a:pt x="4281" y="3695"/>
                  <a:pt x="4782" y="4231"/>
                </a:cubicBezTo>
                <a:cubicBezTo>
                  <a:pt x="4851" y="4329"/>
                  <a:pt x="4935" y="4451"/>
                  <a:pt x="5032" y="4589"/>
                </a:cubicBezTo>
                <a:cubicBezTo>
                  <a:pt x="4266" y="3817"/>
                  <a:pt x="3062" y="3304"/>
                  <a:pt x="2396" y="3304"/>
                </a:cubicBezTo>
                <a:cubicBezTo>
                  <a:pt x="2282" y="3304"/>
                  <a:pt x="2183" y="3319"/>
                  <a:pt x="2106" y="3351"/>
                </a:cubicBezTo>
                <a:cubicBezTo>
                  <a:pt x="1448" y="3622"/>
                  <a:pt x="2823" y="3977"/>
                  <a:pt x="3984" y="4325"/>
                </a:cubicBezTo>
                <a:cubicBezTo>
                  <a:pt x="4740" y="4551"/>
                  <a:pt x="5171" y="4889"/>
                  <a:pt x="5383" y="5098"/>
                </a:cubicBezTo>
                <a:cubicBezTo>
                  <a:pt x="5596" y="5407"/>
                  <a:pt x="5835" y="5762"/>
                  <a:pt x="6079" y="6121"/>
                </a:cubicBezTo>
                <a:cubicBezTo>
                  <a:pt x="6107" y="6176"/>
                  <a:pt x="6134" y="6228"/>
                  <a:pt x="6166" y="6280"/>
                </a:cubicBezTo>
                <a:cubicBezTo>
                  <a:pt x="5988" y="6068"/>
                  <a:pt x="5787" y="5853"/>
                  <a:pt x="5578" y="5696"/>
                </a:cubicBezTo>
                <a:cubicBezTo>
                  <a:pt x="5217" y="5427"/>
                  <a:pt x="4451" y="5205"/>
                  <a:pt x="3871" y="5205"/>
                </a:cubicBezTo>
                <a:cubicBezTo>
                  <a:pt x="3512" y="5205"/>
                  <a:pt x="3225" y="5290"/>
                  <a:pt x="3149" y="5501"/>
                </a:cubicBezTo>
                <a:cubicBezTo>
                  <a:pt x="2955" y="6050"/>
                  <a:pt x="4141" y="5838"/>
                  <a:pt x="5143" y="6040"/>
                </a:cubicBezTo>
                <a:cubicBezTo>
                  <a:pt x="5829" y="6176"/>
                  <a:pt x="6312" y="6604"/>
                  <a:pt x="6552" y="6858"/>
                </a:cubicBezTo>
                <a:cubicBezTo>
                  <a:pt x="6573" y="6885"/>
                  <a:pt x="6594" y="6910"/>
                  <a:pt x="6615" y="6935"/>
                </a:cubicBezTo>
                <a:cubicBezTo>
                  <a:pt x="6723" y="7098"/>
                  <a:pt x="6827" y="7261"/>
                  <a:pt x="6924" y="7415"/>
                </a:cubicBezTo>
                <a:cubicBezTo>
                  <a:pt x="7151" y="7776"/>
                  <a:pt x="7366" y="8114"/>
                  <a:pt x="7575" y="8444"/>
                </a:cubicBezTo>
                <a:cubicBezTo>
                  <a:pt x="7303" y="8069"/>
                  <a:pt x="6897" y="7578"/>
                  <a:pt x="6431" y="7230"/>
                </a:cubicBezTo>
                <a:cubicBezTo>
                  <a:pt x="5847" y="6798"/>
                  <a:pt x="5119" y="6579"/>
                  <a:pt x="4573" y="6579"/>
                </a:cubicBezTo>
                <a:cubicBezTo>
                  <a:pt x="4316" y="6579"/>
                  <a:pt x="4098" y="6628"/>
                  <a:pt x="3957" y="6726"/>
                </a:cubicBezTo>
                <a:cubicBezTo>
                  <a:pt x="3518" y="7035"/>
                  <a:pt x="5481" y="7404"/>
                  <a:pt x="6441" y="7786"/>
                </a:cubicBezTo>
                <a:cubicBezTo>
                  <a:pt x="7165" y="8072"/>
                  <a:pt x="7652" y="8611"/>
                  <a:pt x="7843" y="8859"/>
                </a:cubicBezTo>
                <a:cubicBezTo>
                  <a:pt x="8146" y="9321"/>
                  <a:pt x="8445" y="9777"/>
                  <a:pt x="8769" y="10250"/>
                </a:cubicBezTo>
                <a:cubicBezTo>
                  <a:pt x="8340" y="9815"/>
                  <a:pt x="7718" y="9335"/>
                  <a:pt x="7085" y="8883"/>
                </a:cubicBezTo>
                <a:cubicBezTo>
                  <a:pt x="6553" y="8506"/>
                  <a:pt x="6001" y="8349"/>
                  <a:pt x="5564" y="8349"/>
                </a:cubicBezTo>
                <a:cubicBezTo>
                  <a:pt x="5203" y="8349"/>
                  <a:pt x="4919" y="8456"/>
                  <a:pt x="4788" y="8632"/>
                </a:cubicBezTo>
                <a:cubicBezTo>
                  <a:pt x="4496" y="9022"/>
                  <a:pt x="5338" y="9071"/>
                  <a:pt x="6890" y="9467"/>
                </a:cubicBezTo>
                <a:cubicBezTo>
                  <a:pt x="8003" y="9753"/>
                  <a:pt x="8737" y="10362"/>
                  <a:pt x="9061" y="10681"/>
                </a:cubicBezTo>
                <a:cubicBezTo>
                  <a:pt x="9200" y="10880"/>
                  <a:pt x="9339" y="11085"/>
                  <a:pt x="9489" y="11298"/>
                </a:cubicBezTo>
                <a:cubicBezTo>
                  <a:pt x="9656" y="11537"/>
                  <a:pt x="9854" y="11784"/>
                  <a:pt x="10063" y="12028"/>
                </a:cubicBezTo>
                <a:cubicBezTo>
                  <a:pt x="9802" y="11899"/>
                  <a:pt x="9416" y="11711"/>
                  <a:pt x="8991" y="11510"/>
                </a:cubicBezTo>
                <a:cubicBezTo>
                  <a:pt x="8514" y="11283"/>
                  <a:pt x="8052" y="11043"/>
                  <a:pt x="7613" y="10747"/>
                </a:cubicBezTo>
                <a:cubicBezTo>
                  <a:pt x="7224" y="10485"/>
                  <a:pt x="6732" y="10207"/>
                  <a:pt x="6242" y="10207"/>
                </a:cubicBezTo>
                <a:cubicBezTo>
                  <a:pt x="6096" y="10207"/>
                  <a:pt x="5951" y="10232"/>
                  <a:pt x="5808" y="10288"/>
                </a:cubicBezTo>
                <a:cubicBezTo>
                  <a:pt x="5596" y="10375"/>
                  <a:pt x="5501" y="10546"/>
                  <a:pt x="5588" y="10758"/>
                </a:cubicBezTo>
                <a:cubicBezTo>
                  <a:pt x="5641" y="10887"/>
                  <a:pt x="5759" y="10977"/>
                  <a:pt x="5877" y="11050"/>
                </a:cubicBezTo>
                <a:cubicBezTo>
                  <a:pt x="6542" y="11450"/>
                  <a:pt x="7387" y="11579"/>
                  <a:pt x="8125" y="11778"/>
                </a:cubicBezTo>
                <a:cubicBezTo>
                  <a:pt x="9040" y="12017"/>
                  <a:pt x="9826" y="12133"/>
                  <a:pt x="10192" y="12178"/>
                </a:cubicBezTo>
                <a:cubicBezTo>
                  <a:pt x="10386" y="12400"/>
                  <a:pt x="10592" y="12616"/>
                  <a:pt x="10794" y="12825"/>
                </a:cubicBezTo>
                <a:cubicBezTo>
                  <a:pt x="10744" y="12832"/>
                  <a:pt x="10651" y="12846"/>
                  <a:pt x="10476" y="12870"/>
                </a:cubicBezTo>
                <a:cubicBezTo>
                  <a:pt x="10459" y="12873"/>
                  <a:pt x="10438" y="12874"/>
                  <a:pt x="10415" y="12874"/>
                </a:cubicBezTo>
                <a:cubicBezTo>
                  <a:pt x="9937" y="12874"/>
                  <a:pt x="8275" y="12348"/>
                  <a:pt x="7425" y="12209"/>
                </a:cubicBezTo>
                <a:cubicBezTo>
                  <a:pt x="7327" y="12192"/>
                  <a:pt x="7230" y="12185"/>
                  <a:pt x="7137" y="12185"/>
                </a:cubicBezTo>
                <a:cubicBezTo>
                  <a:pt x="6390" y="12185"/>
                  <a:pt x="5890" y="12668"/>
                  <a:pt x="6744" y="13005"/>
                </a:cubicBezTo>
                <a:cubicBezTo>
                  <a:pt x="7055" y="13128"/>
                  <a:pt x="7521" y="13170"/>
                  <a:pt x="8010" y="13170"/>
                </a:cubicBezTo>
                <a:cubicBezTo>
                  <a:pt x="9030" y="13170"/>
                  <a:pt x="10147" y="12988"/>
                  <a:pt x="10147" y="12988"/>
                </a:cubicBezTo>
                <a:lnTo>
                  <a:pt x="10852" y="12884"/>
                </a:lnTo>
                <a:cubicBezTo>
                  <a:pt x="11653" y="13702"/>
                  <a:pt x="12401" y="14328"/>
                  <a:pt x="12401" y="14328"/>
                </a:cubicBezTo>
                <a:lnTo>
                  <a:pt x="12735" y="14126"/>
                </a:lnTo>
                <a:cubicBezTo>
                  <a:pt x="12735" y="14126"/>
                  <a:pt x="12070" y="13914"/>
                  <a:pt x="10985" y="12804"/>
                </a:cubicBezTo>
                <a:cubicBezTo>
                  <a:pt x="10974" y="12724"/>
                  <a:pt x="10961" y="12539"/>
                  <a:pt x="10998" y="12167"/>
                </a:cubicBezTo>
                <a:cubicBezTo>
                  <a:pt x="11117" y="10977"/>
                  <a:pt x="12154" y="9665"/>
                  <a:pt x="11441" y="8479"/>
                </a:cubicBezTo>
                <a:cubicBezTo>
                  <a:pt x="11333" y="8300"/>
                  <a:pt x="11139" y="8165"/>
                  <a:pt x="10952" y="8165"/>
                </a:cubicBezTo>
                <a:cubicBezTo>
                  <a:pt x="10843" y="8165"/>
                  <a:pt x="10736" y="8212"/>
                  <a:pt x="10651" y="8323"/>
                </a:cubicBezTo>
                <a:cubicBezTo>
                  <a:pt x="10484" y="8538"/>
                  <a:pt x="10481" y="8910"/>
                  <a:pt x="10518" y="9168"/>
                </a:cubicBezTo>
                <a:cubicBezTo>
                  <a:pt x="10651" y="10017"/>
                  <a:pt x="10891" y="10779"/>
                  <a:pt x="10794" y="11656"/>
                </a:cubicBezTo>
                <a:cubicBezTo>
                  <a:pt x="10790" y="11698"/>
                  <a:pt x="10773" y="12289"/>
                  <a:pt x="10797" y="12609"/>
                </a:cubicBezTo>
                <a:cubicBezTo>
                  <a:pt x="10651" y="12452"/>
                  <a:pt x="10497" y="12282"/>
                  <a:pt x="10338" y="12091"/>
                </a:cubicBezTo>
                <a:cubicBezTo>
                  <a:pt x="10213" y="11753"/>
                  <a:pt x="10115" y="11402"/>
                  <a:pt x="10046" y="11050"/>
                </a:cubicBezTo>
                <a:cubicBezTo>
                  <a:pt x="9864" y="10111"/>
                  <a:pt x="10122" y="9133"/>
                  <a:pt x="10000" y="8180"/>
                </a:cubicBezTo>
                <a:cubicBezTo>
                  <a:pt x="9973" y="7969"/>
                  <a:pt x="9744" y="7542"/>
                  <a:pt x="9527" y="7542"/>
                </a:cubicBezTo>
                <a:cubicBezTo>
                  <a:pt x="9443" y="7542"/>
                  <a:pt x="9362" y="7606"/>
                  <a:pt x="9294" y="7770"/>
                </a:cubicBezTo>
                <a:cubicBezTo>
                  <a:pt x="9182" y="8030"/>
                  <a:pt x="9291" y="8538"/>
                  <a:pt x="9297" y="8820"/>
                </a:cubicBezTo>
                <a:cubicBezTo>
                  <a:pt x="9315" y="9620"/>
                  <a:pt x="9363" y="10455"/>
                  <a:pt x="9649" y="11214"/>
                </a:cubicBezTo>
                <a:cubicBezTo>
                  <a:pt x="9604" y="11155"/>
                  <a:pt x="9562" y="11099"/>
                  <a:pt x="9520" y="11040"/>
                </a:cubicBezTo>
                <a:cubicBezTo>
                  <a:pt x="9450" y="10831"/>
                  <a:pt x="9148" y="9871"/>
                  <a:pt x="8978" y="8733"/>
                </a:cubicBezTo>
                <a:cubicBezTo>
                  <a:pt x="8790" y="7439"/>
                  <a:pt x="8869" y="6350"/>
                  <a:pt x="8469" y="5991"/>
                </a:cubicBezTo>
                <a:cubicBezTo>
                  <a:pt x="8427" y="5953"/>
                  <a:pt x="8389" y="5936"/>
                  <a:pt x="8355" y="5936"/>
                </a:cubicBezTo>
                <a:cubicBezTo>
                  <a:pt x="8067" y="5936"/>
                  <a:pt x="8073" y="7223"/>
                  <a:pt x="8365" y="8580"/>
                </a:cubicBezTo>
                <a:cubicBezTo>
                  <a:pt x="8549" y="9422"/>
                  <a:pt x="8887" y="10100"/>
                  <a:pt x="9155" y="10535"/>
                </a:cubicBezTo>
                <a:cubicBezTo>
                  <a:pt x="8734" y="9954"/>
                  <a:pt x="8320" y="9360"/>
                  <a:pt x="7923" y="8785"/>
                </a:cubicBezTo>
                <a:cubicBezTo>
                  <a:pt x="7746" y="8472"/>
                  <a:pt x="7318" y="7627"/>
                  <a:pt x="7293" y="6722"/>
                </a:cubicBezTo>
                <a:cubicBezTo>
                  <a:pt x="7262" y="5581"/>
                  <a:pt x="7231" y="4645"/>
                  <a:pt x="6726" y="4061"/>
                </a:cubicBezTo>
                <a:cubicBezTo>
                  <a:pt x="6577" y="3888"/>
                  <a:pt x="6468" y="3803"/>
                  <a:pt x="6399" y="3803"/>
                </a:cubicBezTo>
                <a:cubicBezTo>
                  <a:pt x="6233" y="3803"/>
                  <a:pt x="6288" y="4282"/>
                  <a:pt x="6545" y="5198"/>
                </a:cubicBezTo>
                <a:cubicBezTo>
                  <a:pt x="6799" y="6092"/>
                  <a:pt x="7095" y="7290"/>
                  <a:pt x="7457" y="8104"/>
                </a:cubicBezTo>
                <a:cubicBezTo>
                  <a:pt x="7147" y="7648"/>
                  <a:pt x="6858" y="7216"/>
                  <a:pt x="6598" y="6823"/>
                </a:cubicBezTo>
                <a:cubicBezTo>
                  <a:pt x="6431" y="6423"/>
                  <a:pt x="6027" y="5386"/>
                  <a:pt x="5922" y="4499"/>
                </a:cubicBezTo>
                <a:cubicBezTo>
                  <a:pt x="5813" y="3562"/>
                  <a:pt x="5662" y="2990"/>
                  <a:pt x="5438" y="2990"/>
                </a:cubicBezTo>
                <a:cubicBezTo>
                  <a:pt x="5393" y="2990"/>
                  <a:pt x="5344" y="3013"/>
                  <a:pt x="5293" y="3062"/>
                </a:cubicBezTo>
                <a:cubicBezTo>
                  <a:pt x="5081" y="3264"/>
                  <a:pt x="5394" y="4638"/>
                  <a:pt x="5905" y="5766"/>
                </a:cubicBezTo>
                <a:cubicBezTo>
                  <a:pt x="5689" y="5428"/>
                  <a:pt x="5526" y="5170"/>
                  <a:pt x="5429" y="5018"/>
                </a:cubicBezTo>
                <a:cubicBezTo>
                  <a:pt x="5387" y="4947"/>
                  <a:pt x="5338" y="4875"/>
                  <a:pt x="5286" y="4798"/>
                </a:cubicBezTo>
                <a:cubicBezTo>
                  <a:pt x="5171" y="4342"/>
                  <a:pt x="4882" y="3271"/>
                  <a:pt x="4423" y="2105"/>
                </a:cubicBezTo>
                <a:cubicBezTo>
                  <a:pt x="3954" y="917"/>
                  <a:pt x="3318" y="0"/>
                  <a:pt x="3103" y="0"/>
                </a:cubicBezTo>
                <a:close/>
              </a:path>
            </a:pathLst>
          </a:custGeom>
          <a:solidFill>
            <a:srgbClr val="F796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+mn-ea"/>
              <a:sym typeface="+mn-lt"/>
            </a:endParaRPr>
          </a:p>
        </p:txBody>
      </p:sp>
      <p:sp>
        <p:nvSpPr>
          <p:cNvPr id="75" name="Google Shape;325;p31">
            <a:extLst>
              <a:ext uri="{FF2B5EF4-FFF2-40B4-BE49-F238E27FC236}">
                <a16:creationId xmlns:a16="http://schemas.microsoft.com/office/drawing/2014/main" id="{9D1CA152-020C-428F-9BA6-A95408DD3B4C}"/>
              </a:ext>
            </a:extLst>
          </p:cNvPr>
          <p:cNvSpPr/>
          <p:nvPr/>
        </p:nvSpPr>
        <p:spPr>
          <a:xfrm>
            <a:off x="8511068" y="4631639"/>
            <a:ext cx="1351688" cy="2172712"/>
          </a:xfrm>
          <a:custGeom>
            <a:avLst/>
            <a:gdLst/>
            <a:ahLst/>
            <a:cxnLst/>
            <a:rect l="l" t="t" r="r" b="b"/>
            <a:pathLst>
              <a:path w="10586" h="17016" extrusionOk="0">
                <a:moveTo>
                  <a:pt x="8443" y="0"/>
                </a:moveTo>
                <a:cubicBezTo>
                  <a:pt x="8399" y="0"/>
                  <a:pt x="8354" y="25"/>
                  <a:pt x="8310" y="82"/>
                </a:cubicBezTo>
                <a:cubicBezTo>
                  <a:pt x="8264" y="142"/>
                  <a:pt x="8250" y="214"/>
                  <a:pt x="8239" y="288"/>
                </a:cubicBezTo>
                <a:cubicBezTo>
                  <a:pt x="8125" y="980"/>
                  <a:pt x="8191" y="1669"/>
                  <a:pt x="8156" y="2369"/>
                </a:cubicBezTo>
                <a:cubicBezTo>
                  <a:pt x="8104" y="3412"/>
                  <a:pt x="7485" y="5012"/>
                  <a:pt x="7203" y="5691"/>
                </a:cubicBezTo>
                <a:cubicBezTo>
                  <a:pt x="7144" y="5792"/>
                  <a:pt x="7067" y="5921"/>
                  <a:pt x="6980" y="6067"/>
                </a:cubicBezTo>
                <a:cubicBezTo>
                  <a:pt x="7433" y="4877"/>
                  <a:pt x="7318" y="3283"/>
                  <a:pt x="6900" y="2890"/>
                </a:cubicBezTo>
                <a:cubicBezTo>
                  <a:pt x="6828" y="2823"/>
                  <a:pt x="6770" y="2792"/>
                  <a:pt x="6725" y="2792"/>
                </a:cubicBezTo>
                <a:cubicBezTo>
                  <a:pt x="6448" y="2792"/>
                  <a:pt x="6648" y="3970"/>
                  <a:pt x="6789" y="5006"/>
                </a:cubicBezTo>
                <a:cubicBezTo>
                  <a:pt x="6893" y="5785"/>
                  <a:pt x="6765" y="6317"/>
                  <a:pt x="6664" y="6595"/>
                </a:cubicBezTo>
                <a:cubicBezTo>
                  <a:pt x="6465" y="6919"/>
                  <a:pt x="6246" y="7284"/>
                  <a:pt x="6017" y="7653"/>
                </a:cubicBezTo>
                <a:cubicBezTo>
                  <a:pt x="5978" y="7702"/>
                  <a:pt x="5940" y="7750"/>
                  <a:pt x="5905" y="7796"/>
                </a:cubicBezTo>
                <a:cubicBezTo>
                  <a:pt x="6027" y="7549"/>
                  <a:pt x="6142" y="7274"/>
                  <a:pt x="6197" y="7020"/>
                </a:cubicBezTo>
                <a:cubicBezTo>
                  <a:pt x="6348" y="6320"/>
                  <a:pt x="5969" y="4730"/>
                  <a:pt x="5402" y="4730"/>
                </a:cubicBezTo>
                <a:cubicBezTo>
                  <a:pt x="5393" y="4730"/>
                  <a:pt x="5385" y="4730"/>
                  <a:pt x="5376" y="4731"/>
                </a:cubicBezTo>
                <a:cubicBezTo>
                  <a:pt x="4792" y="4776"/>
                  <a:pt x="5474" y="5771"/>
                  <a:pt x="5704" y="6766"/>
                </a:cubicBezTo>
                <a:cubicBezTo>
                  <a:pt x="5863" y="7448"/>
                  <a:pt x="5672" y="8063"/>
                  <a:pt x="5540" y="8387"/>
                </a:cubicBezTo>
                <a:cubicBezTo>
                  <a:pt x="5522" y="8418"/>
                  <a:pt x="5512" y="8447"/>
                  <a:pt x="5498" y="8477"/>
                </a:cubicBezTo>
                <a:cubicBezTo>
                  <a:pt x="5390" y="8644"/>
                  <a:pt x="5286" y="8805"/>
                  <a:pt x="5185" y="8958"/>
                </a:cubicBezTo>
                <a:cubicBezTo>
                  <a:pt x="4952" y="9312"/>
                  <a:pt x="4732" y="9646"/>
                  <a:pt x="4520" y="9974"/>
                </a:cubicBezTo>
                <a:cubicBezTo>
                  <a:pt x="4747" y="9574"/>
                  <a:pt x="5025" y="8999"/>
                  <a:pt x="5150" y="8429"/>
                </a:cubicBezTo>
                <a:cubicBezTo>
                  <a:pt x="5376" y="7385"/>
                  <a:pt x="5053" y="6244"/>
                  <a:pt x="4590" y="5969"/>
                </a:cubicBezTo>
                <a:cubicBezTo>
                  <a:pt x="4560" y="5952"/>
                  <a:pt x="4534" y="5943"/>
                  <a:pt x="4512" y="5943"/>
                </a:cubicBezTo>
                <a:cubicBezTo>
                  <a:pt x="4186" y="5943"/>
                  <a:pt x="4604" y="7705"/>
                  <a:pt x="4649" y="8669"/>
                </a:cubicBezTo>
                <a:cubicBezTo>
                  <a:pt x="4687" y="9449"/>
                  <a:pt x="4395" y="10113"/>
                  <a:pt x="4252" y="10391"/>
                </a:cubicBezTo>
                <a:cubicBezTo>
                  <a:pt x="3953" y="10857"/>
                  <a:pt x="3664" y="11316"/>
                  <a:pt x="3366" y="11807"/>
                </a:cubicBezTo>
                <a:cubicBezTo>
                  <a:pt x="3584" y="11236"/>
                  <a:pt x="3766" y="10471"/>
                  <a:pt x="3915" y="9706"/>
                </a:cubicBezTo>
                <a:cubicBezTo>
                  <a:pt x="4145" y="8537"/>
                  <a:pt x="3671" y="7615"/>
                  <a:pt x="3199" y="7514"/>
                </a:cubicBezTo>
                <a:cubicBezTo>
                  <a:pt x="3171" y="7508"/>
                  <a:pt x="3145" y="7505"/>
                  <a:pt x="3122" y="7505"/>
                </a:cubicBezTo>
                <a:cubicBezTo>
                  <a:pt x="2757" y="7505"/>
                  <a:pt x="3040" y="8289"/>
                  <a:pt x="3303" y="9775"/>
                </a:cubicBezTo>
                <a:cubicBezTo>
                  <a:pt x="3504" y="10906"/>
                  <a:pt x="3250" y="11821"/>
                  <a:pt x="3094" y="12253"/>
                </a:cubicBezTo>
                <a:cubicBezTo>
                  <a:pt x="2969" y="12458"/>
                  <a:pt x="2840" y="12670"/>
                  <a:pt x="2708" y="12893"/>
                </a:cubicBezTo>
                <a:cubicBezTo>
                  <a:pt x="2558" y="13147"/>
                  <a:pt x="2415" y="13428"/>
                  <a:pt x="2280" y="13717"/>
                </a:cubicBezTo>
                <a:cubicBezTo>
                  <a:pt x="2290" y="13428"/>
                  <a:pt x="2301" y="13001"/>
                  <a:pt x="2308" y="12527"/>
                </a:cubicBezTo>
                <a:cubicBezTo>
                  <a:pt x="2318" y="11999"/>
                  <a:pt x="2346" y="11480"/>
                  <a:pt x="2436" y="10962"/>
                </a:cubicBezTo>
                <a:cubicBezTo>
                  <a:pt x="2537" y="10360"/>
                  <a:pt x="2593" y="9591"/>
                  <a:pt x="2106" y="9125"/>
                </a:cubicBezTo>
                <a:cubicBezTo>
                  <a:pt x="2021" y="9044"/>
                  <a:pt x="1930" y="9001"/>
                  <a:pt x="1838" y="9001"/>
                </a:cubicBezTo>
                <a:cubicBezTo>
                  <a:pt x="1753" y="9001"/>
                  <a:pt x="1668" y="9039"/>
                  <a:pt x="1591" y="9118"/>
                </a:cubicBezTo>
                <a:cubicBezTo>
                  <a:pt x="1493" y="9219"/>
                  <a:pt x="1463" y="9365"/>
                  <a:pt x="1445" y="9504"/>
                </a:cubicBezTo>
                <a:cubicBezTo>
                  <a:pt x="1354" y="10273"/>
                  <a:pt x="1584" y="11098"/>
                  <a:pt x="1709" y="11853"/>
                </a:cubicBezTo>
                <a:cubicBezTo>
                  <a:pt x="1866" y="12781"/>
                  <a:pt x="2085" y="13547"/>
                  <a:pt x="2197" y="13898"/>
                </a:cubicBezTo>
                <a:cubicBezTo>
                  <a:pt x="2075" y="14170"/>
                  <a:pt x="1959" y="14444"/>
                  <a:pt x="1855" y="14712"/>
                </a:cubicBezTo>
                <a:cubicBezTo>
                  <a:pt x="1827" y="14671"/>
                  <a:pt x="1779" y="14591"/>
                  <a:pt x="1681" y="14444"/>
                </a:cubicBezTo>
                <a:cubicBezTo>
                  <a:pt x="1479" y="14125"/>
                  <a:pt x="1261" y="12263"/>
                  <a:pt x="1028" y="11393"/>
                </a:cubicBezTo>
                <a:cubicBezTo>
                  <a:pt x="889" y="10875"/>
                  <a:pt x="543" y="10505"/>
                  <a:pt x="295" y="10505"/>
                </a:cubicBezTo>
                <a:cubicBezTo>
                  <a:pt x="125" y="10505"/>
                  <a:pt x="1" y="10679"/>
                  <a:pt x="22" y="11098"/>
                </a:cubicBezTo>
                <a:cubicBezTo>
                  <a:pt x="71" y="12131"/>
                  <a:pt x="1438" y="14191"/>
                  <a:pt x="1438" y="14191"/>
                </a:cubicBezTo>
                <a:lnTo>
                  <a:pt x="1824" y="14793"/>
                </a:lnTo>
                <a:cubicBezTo>
                  <a:pt x="1413" y="15857"/>
                  <a:pt x="1149" y="16797"/>
                  <a:pt x="1149" y="16797"/>
                </a:cubicBezTo>
                <a:lnTo>
                  <a:pt x="1473" y="17015"/>
                </a:lnTo>
                <a:cubicBezTo>
                  <a:pt x="1473" y="17015"/>
                  <a:pt x="1389" y="16326"/>
                  <a:pt x="1953" y="14879"/>
                </a:cubicBezTo>
                <a:cubicBezTo>
                  <a:pt x="2022" y="14834"/>
                  <a:pt x="2186" y="14751"/>
                  <a:pt x="2537" y="14629"/>
                </a:cubicBezTo>
                <a:cubicBezTo>
                  <a:pt x="3671" y="14246"/>
                  <a:pt x="5296" y="14650"/>
                  <a:pt x="6083" y="13508"/>
                </a:cubicBezTo>
                <a:cubicBezTo>
                  <a:pt x="6271" y="13234"/>
                  <a:pt x="6267" y="12813"/>
                  <a:pt x="5898" y="12726"/>
                </a:cubicBezTo>
                <a:cubicBezTo>
                  <a:pt x="5855" y="12716"/>
                  <a:pt x="5811" y="12711"/>
                  <a:pt x="5765" y="12711"/>
                </a:cubicBezTo>
                <a:cubicBezTo>
                  <a:pt x="5526" y="12711"/>
                  <a:pt x="5255" y="12836"/>
                  <a:pt x="5074" y="12956"/>
                </a:cubicBezTo>
                <a:cubicBezTo>
                  <a:pt x="4353" y="13425"/>
                  <a:pt x="3759" y="13958"/>
                  <a:pt x="2920" y="14232"/>
                </a:cubicBezTo>
                <a:cubicBezTo>
                  <a:pt x="2882" y="14246"/>
                  <a:pt x="2335" y="14472"/>
                  <a:pt x="2054" y="14629"/>
                </a:cubicBezTo>
                <a:cubicBezTo>
                  <a:pt x="2134" y="14430"/>
                  <a:pt x="2227" y="14218"/>
                  <a:pt x="2335" y="13996"/>
                </a:cubicBezTo>
                <a:cubicBezTo>
                  <a:pt x="2593" y="13741"/>
                  <a:pt x="2871" y="13508"/>
                  <a:pt x="3163" y="13300"/>
                </a:cubicBezTo>
                <a:cubicBezTo>
                  <a:pt x="3943" y="12747"/>
                  <a:pt x="4941" y="12580"/>
                  <a:pt x="5759" y="12075"/>
                </a:cubicBezTo>
                <a:cubicBezTo>
                  <a:pt x="6009" y="11921"/>
                  <a:pt x="6465" y="11261"/>
                  <a:pt x="5870" y="11261"/>
                </a:cubicBezTo>
                <a:cubicBezTo>
                  <a:pt x="5861" y="11261"/>
                  <a:pt x="5852" y="11261"/>
                  <a:pt x="5842" y="11261"/>
                </a:cubicBezTo>
                <a:cubicBezTo>
                  <a:pt x="5557" y="11268"/>
                  <a:pt x="5140" y="11574"/>
                  <a:pt x="4886" y="11696"/>
                </a:cubicBezTo>
                <a:cubicBezTo>
                  <a:pt x="4165" y="12044"/>
                  <a:pt x="3421" y="12434"/>
                  <a:pt x="2850" y="13004"/>
                </a:cubicBezTo>
                <a:cubicBezTo>
                  <a:pt x="2885" y="12941"/>
                  <a:pt x="2920" y="12879"/>
                  <a:pt x="2955" y="12816"/>
                </a:cubicBezTo>
                <a:cubicBezTo>
                  <a:pt x="3118" y="12667"/>
                  <a:pt x="3867" y="11995"/>
                  <a:pt x="4837" y="11372"/>
                </a:cubicBezTo>
                <a:cubicBezTo>
                  <a:pt x="5933" y="10666"/>
                  <a:pt x="6959" y="10290"/>
                  <a:pt x="7120" y="9779"/>
                </a:cubicBezTo>
                <a:cubicBezTo>
                  <a:pt x="7162" y="9645"/>
                  <a:pt x="7104" y="9585"/>
                  <a:pt x="6972" y="9585"/>
                </a:cubicBezTo>
                <a:cubicBezTo>
                  <a:pt x="6600" y="9585"/>
                  <a:pt x="5642" y="10069"/>
                  <a:pt x="4722" y="10750"/>
                </a:cubicBezTo>
                <a:cubicBezTo>
                  <a:pt x="4030" y="11265"/>
                  <a:pt x="3553" y="11853"/>
                  <a:pt x="3265" y="12277"/>
                </a:cubicBezTo>
                <a:cubicBezTo>
                  <a:pt x="3619" y="11654"/>
                  <a:pt x="3992" y="11028"/>
                  <a:pt x="4350" y="10430"/>
                </a:cubicBezTo>
                <a:cubicBezTo>
                  <a:pt x="4562" y="10141"/>
                  <a:pt x="5153" y="9399"/>
                  <a:pt x="5972" y="9007"/>
                </a:cubicBezTo>
                <a:cubicBezTo>
                  <a:pt x="6998" y="8509"/>
                  <a:pt x="7836" y="8092"/>
                  <a:pt x="8159" y="7392"/>
                </a:cubicBezTo>
                <a:cubicBezTo>
                  <a:pt x="8300" y="7092"/>
                  <a:pt x="8306" y="6945"/>
                  <a:pt x="8184" y="6945"/>
                </a:cubicBezTo>
                <a:cubicBezTo>
                  <a:pt x="8023" y="6945"/>
                  <a:pt x="7639" y="7202"/>
                  <a:pt x="7050" y="7698"/>
                </a:cubicBezTo>
                <a:cubicBezTo>
                  <a:pt x="6340" y="8297"/>
                  <a:pt x="5370" y="9059"/>
                  <a:pt x="4778" y="9727"/>
                </a:cubicBezTo>
                <a:cubicBezTo>
                  <a:pt x="5066" y="9257"/>
                  <a:pt x="5341" y="8815"/>
                  <a:pt x="5592" y="8415"/>
                </a:cubicBezTo>
                <a:cubicBezTo>
                  <a:pt x="5888" y="8098"/>
                  <a:pt x="6664" y="7302"/>
                  <a:pt x="7429" y="6843"/>
                </a:cubicBezTo>
                <a:cubicBezTo>
                  <a:pt x="8403" y="6255"/>
                  <a:pt x="8866" y="5834"/>
                  <a:pt x="8477" y="5677"/>
                </a:cubicBezTo>
                <a:cubicBezTo>
                  <a:pt x="8461" y="5670"/>
                  <a:pt x="8442" y="5667"/>
                  <a:pt x="8420" y="5667"/>
                </a:cubicBezTo>
                <a:cubicBezTo>
                  <a:pt x="8076" y="5667"/>
                  <a:pt x="7036" y="6473"/>
                  <a:pt x="6271" y="7347"/>
                </a:cubicBezTo>
                <a:cubicBezTo>
                  <a:pt x="6486" y="7013"/>
                  <a:pt x="6653" y="6756"/>
                  <a:pt x="6754" y="6606"/>
                </a:cubicBezTo>
                <a:cubicBezTo>
                  <a:pt x="6799" y="6539"/>
                  <a:pt x="6844" y="6463"/>
                  <a:pt x="6893" y="6383"/>
                </a:cubicBezTo>
                <a:cubicBezTo>
                  <a:pt x="7262" y="6094"/>
                  <a:pt x="8118" y="5388"/>
                  <a:pt x="8991" y="4487"/>
                </a:cubicBezTo>
                <a:cubicBezTo>
                  <a:pt x="9985" y="3459"/>
                  <a:pt x="10586" y="2380"/>
                  <a:pt x="10303" y="2380"/>
                </a:cubicBezTo>
                <a:cubicBezTo>
                  <a:pt x="10258" y="2380"/>
                  <a:pt x="10191" y="2407"/>
                  <a:pt x="10101" y="2465"/>
                </a:cubicBezTo>
                <a:cubicBezTo>
                  <a:pt x="9489" y="2859"/>
                  <a:pt x="7937" y="5242"/>
                  <a:pt x="6949" y="6289"/>
                </a:cubicBezTo>
                <a:cubicBezTo>
                  <a:pt x="7064" y="6094"/>
                  <a:pt x="7182" y="5876"/>
                  <a:pt x="7293" y="5656"/>
                </a:cubicBezTo>
                <a:cubicBezTo>
                  <a:pt x="7446" y="5458"/>
                  <a:pt x="7631" y="5266"/>
                  <a:pt x="7756" y="5078"/>
                </a:cubicBezTo>
                <a:cubicBezTo>
                  <a:pt x="7951" y="4790"/>
                  <a:pt x="8135" y="4494"/>
                  <a:pt x="8302" y="4191"/>
                </a:cubicBezTo>
                <a:cubicBezTo>
                  <a:pt x="8560" y="3715"/>
                  <a:pt x="8786" y="3214"/>
                  <a:pt x="8928" y="2692"/>
                </a:cubicBezTo>
                <a:cubicBezTo>
                  <a:pt x="9095" y="2069"/>
                  <a:pt x="9137" y="1436"/>
                  <a:pt x="8943" y="816"/>
                </a:cubicBezTo>
                <a:cubicBezTo>
                  <a:pt x="8898" y="688"/>
                  <a:pt x="8677" y="0"/>
                  <a:pt x="8443" y="0"/>
                </a:cubicBezTo>
                <a:close/>
              </a:path>
            </a:pathLst>
          </a:custGeom>
          <a:solidFill>
            <a:srgbClr val="F796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+mn-ea"/>
              <a:sym typeface="+mn-lt"/>
            </a:endParaRPr>
          </a:p>
        </p:txBody>
      </p:sp>
      <p:sp>
        <p:nvSpPr>
          <p:cNvPr id="76" name="Google Shape;326;p31">
            <a:extLst>
              <a:ext uri="{FF2B5EF4-FFF2-40B4-BE49-F238E27FC236}">
                <a16:creationId xmlns:a16="http://schemas.microsoft.com/office/drawing/2014/main" id="{56AD48A3-D756-475B-948E-2CB592452F3E}"/>
              </a:ext>
            </a:extLst>
          </p:cNvPr>
          <p:cNvSpPr/>
          <p:nvPr/>
        </p:nvSpPr>
        <p:spPr>
          <a:xfrm>
            <a:off x="9412128" y="4635952"/>
            <a:ext cx="1351561" cy="2172968"/>
          </a:xfrm>
          <a:custGeom>
            <a:avLst/>
            <a:gdLst/>
            <a:ahLst/>
            <a:cxnLst/>
            <a:rect l="l" t="t" r="r" b="b"/>
            <a:pathLst>
              <a:path w="10585" h="17018" extrusionOk="0">
                <a:moveTo>
                  <a:pt x="8444" y="0"/>
                </a:moveTo>
                <a:cubicBezTo>
                  <a:pt x="8400" y="0"/>
                  <a:pt x="8355" y="24"/>
                  <a:pt x="8311" y="81"/>
                </a:cubicBezTo>
                <a:cubicBezTo>
                  <a:pt x="8266" y="140"/>
                  <a:pt x="8252" y="213"/>
                  <a:pt x="8242" y="286"/>
                </a:cubicBezTo>
                <a:cubicBezTo>
                  <a:pt x="8127" y="982"/>
                  <a:pt x="8193" y="1668"/>
                  <a:pt x="8158" y="2367"/>
                </a:cubicBezTo>
                <a:cubicBezTo>
                  <a:pt x="8102" y="3411"/>
                  <a:pt x="7483" y="5014"/>
                  <a:pt x="7205" y="5690"/>
                </a:cubicBezTo>
                <a:cubicBezTo>
                  <a:pt x="7145" y="5794"/>
                  <a:pt x="7069" y="5919"/>
                  <a:pt x="6982" y="6069"/>
                </a:cubicBezTo>
                <a:cubicBezTo>
                  <a:pt x="7434" y="4879"/>
                  <a:pt x="7316" y="3282"/>
                  <a:pt x="6898" y="2889"/>
                </a:cubicBezTo>
                <a:cubicBezTo>
                  <a:pt x="6827" y="2822"/>
                  <a:pt x="6769" y="2791"/>
                  <a:pt x="6725" y="2791"/>
                </a:cubicBezTo>
                <a:cubicBezTo>
                  <a:pt x="6450" y="2791"/>
                  <a:pt x="6650" y="3968"/>
                  <a:pt x="6791" y="5004"/>
                </a:cubicBezTo>
                <a:cubicBezTo>
                  <a:pt x="6895" y="5783"/>
                  <a:pt x="6766" y="6316"/>
                  <a:pt x="6662" y="6594"/>
                </a:cubicBezTo>
                <a:cubicBezTo>
                  <a:pt x="6467" y="6918"/>
                  <a:pt x="6245" y="7283"/>
                  <a:pt x="6018" y="7652"/>
                </a:cubicBezTo>
                <a:cubicBezTo>
                  <a:pt x="5980" y="7700"/>
                  <a:pt x="5941" y="7749"/>
                  <a:pt x="5907" y="7798"/>
                </a:cubicBezTo>
                <a:cubicBezTo>
                  <a:pt x="6029" y="7548"/>
                  <a:pt x="6143" y="7273"/>
                  <a:pt x="6196" y="7022"/>
                </a:cubicBezTo>
                <a:cubicBezTo>
                  <a:pt x="6350" y="6319"/>
                  <a:pt x="5971" y="4728"/>
                  <a:pt x="5400" y="4728"/>
                </a:cubicBezTo>
                <a:cubicBezTo>
                  <a:pt x="5392" y="4728"/>
                  <a:pt x="5383" y="4729"/>
                  <a:pt x="5374" y="4729"/>
                </a:cubicBezTo>
                <a:cubicBezTo>
                  <a:pt x="4793" y="4778"/>
                  <a:pt x="5472" y="5770"/>
                  <a:pt x="5705" y="6764"/>
                </a:cubicBezTo>
                <a:cubicBezTo>
                  <a:pt x="5865" y="7447"/>
                  <a:pt x="5674" y="8066"/>
                  <a:pt x="5538" y="8386"/>
                </a:cubicBezTo>
                <a:cubicBezTo>
                  <a:pt x="5524" y="8417"/>
                  <a:pt x="5511" y="8445"/>
                  <a:pt x="5500" y="8476"/>
                </a:cubicBezTo>
                <a:cubicBezTo>
                  <a:pt x="5392" y="8643"/>
                  <a:pt x="5288" y="8803"/>
                  <a:pt x="5187" y="8956"/>
                </a:cubicBezTo>
                <a:cubicBezTo>
                  <a:pt x="4954" y="9311"/>
                  <a:pt x="4731" y="9645"/>
                  <a:pt x="4519" y="9976"/>
                </a:cubicBezTo>
                <a:cubicBezTo>
                  <a:pt x="4748" y="9572"/>
                  <a:pt x="5027" y="8998"/>
                  <a:pt x="5152" y="8431"/>
                </a:cubicBezTo>
                <a:cubicBezTo>
                  <a:pt x="5378" y="7384"/>
                  <a:pt x="5051" y="6246"/>
                  <a:pt x="4589" y="5971"/>
                </a:cubicBezTo>
                <a:cubicBezTo>
                  <a:pt x="4559" y="5953"/>
                  <a:pt x="4532" y="5945"/>
                  <a:pt x="4510" y="5945"/>
                </a:cubicBezTo>
                <a:cubicBezTo>
                  <a:pt x="4185" y="5945"/>
                  <a:pt x="4605" y="7705"/>
                  <a:pt x="4651" y="8671"/>
                </a:cubicBezTo>
                <a:cubicBezTo>
                  <a:pt x="4689" y="9447"/>
                  <a:pt x="4397" y="10112"/>
                  <a:pt x="4251" y="10390"/>
                </a:cubicBezTo>
                <a:cubicBezTo>
                  <a:pt x="3955" y="10856"/>
                  <a:pt x="3666" y="11315"/>
                  <a:pt x="3367" y="11806"/>
                </a:cubicBezTo>
                <a:cubicBezTo>
                  <a:pt x="3587" y="11235"/>
                  <a:pt x="3767" y="10470"/>
                  <a:pt x="3917" y="9708"/>
                </a:cubicBezTo>
                <a:cubicBezTo>
                  <a:pt x="4143" y="8539"/>
                  <a:pt x="3674" y="7614"/>
                  <a:pt x="3197" y="7513"/>
                </a:cubicBezTo>
                <a:cubicBezTo>
                  <a:pt x="3169" y="7506"/>
                  <a:pt x="3144" y="7503"/>
                  <a:pt x="3121" y="7503"/>
                </a:cubicBezTo>
                <a:cubicBezTo>
                  <a:pt x="2759" y="7503"/>
                  <a:pt x="3043" y="8287"/>
                  <a:pt x="3304" y="9774"/>
                </a:cubicBezTo>
                <a:cubicBezTo>
                  <a:pt x="3507" y="10905"/>
                  <a:pt x="3253" y="11824"/>
                  <a:pt x="3096" y="12251"/>
                </a:cubicBezTo>
                <a:cubicBezTo>
                  <a:pt x="2970" y="12457"/>
                  <a:pt x="2842" y="12672"/>
                  <a:pt x="2710" y="12892"/>
                </a:cubicBezTo>
                <a:cubicBezTo>
                  <a:pt x="2560" y="13145"/>
                  <a:pt x="2418" y="13427"/>
                  <a:pt x="2282" y="13719"/>
                </a:cubicBezTo>
                <a:cubicBezTo>
                  <a:pt x="2288" y="13427"/>
                  <a:pt x="2302" y="12999"/>
                  <a:pt x="2309" y="12526"/>
                </a:cubicBezTo>
                <a:cubicBezTo>
                  <a:pt x="2320" y="12001"/>
                  <a:pt x="2348" y="11482"/>
                  <a:pt x="2439" y="10960"/>
                </a:cubicBezTo>
                <a:cubicBezTo>
                  <a:pt x="2539" y="10362"/>
                  <a:pt x="2591" y="9590"/>
                  <a:pt x="2108" y="9127"/>
                </a:cubicBezTo>
                <a:cubicBezTo>
                  <a:pt x="2023" y="9044"/>
                  <a:pt x="1930" y="9000"/>
                  <a:pt x="1838" y="9000"/>
                </a:cubicBezTo>
                <a:cubicBezTo>
                  <a:pt x="1753" y="9000"/>
                  <a:pt x="1668" y="9038"/>
                  <a:pt x="1593" y="9117"/>
                </a:cubicBezTo>
                <a:cubicBezTo>
                  <a:pt x="1495" y="9221"/>
                  <a:pt x="1464" y="9364"/>
                  <a:pt x="1447" y="9502"/>
                </a:cubicBezTo>
                <a:cubicBezTo>
                  <a:pt x="1356" y="10271"/>
                  <a:pt x="1583" y="11096"/>
                  <a:pt x="1711" y="11851"/>
                </a:cubicBezTo>
                <a:cubicBezTo>
                  <a:pt x="1867" y="12784"/>
                  <a:pt x="2087" y="13545"/>
                  <a:pt x="2198" y="13900"/>
                </a:cubicBezTo>
                <a:cubicBezTo>
                  <a:pt x="2076" y="14168"/>
                  <a:pt x="1962" y="14443"/>
                  <a:pt x="1857" y="14711"/>
                </a:cubicBezTo>
                <a:cubicBezTo>
                  <a:pt x="1829" y="14669"/>
                  <a:pt x="1781" y="14592"/>
                  <a:pt x="1683" y="14443"/>
                </a:cubicBezTo>
                <a:cubicBezTo>
                  <a:pt x="1478" y="14127"/>
                  <a:pt x="1262" y="12262"/>
                  <a:pt x="1029" y="11392"/>
                </a:cubicBezTo>
                <a:cubicBezTo>
                  <a:pt x="889" y="10874"/>
                  <a:pt x="543" y="10504"/>
                  <a:pt x="295" y="10504"/>
                </a:cubicBezTo>
                <a:cubicBezTo>
                  <a:pt x="125" y="10504"/>
                  <a:pt x="0" y="10679"/>
                  <a:pt x="20" y="11100"/>
                </a:cubicBezTo>
                <a:cubicBezTo>
                  <a:pt x="72" y="12129"/>
                  <a:pt x="1440" y="14193"/>
                  <a:pt x="1440" y="14193"/>
                </a:cubicBezTo>
                <a:lnTo>
                  <a:pt x="1826" y="14791"/>
                </a:lnTo>
                <a:cubicBezTo>
                  <a:pt x="1416" y="15859"/>
                  <a:pt x="1151" y="16799"/>
                  <a:pt x="1151" y="16799"/>
                </a:cubicBezTo>
                <a:lnTo>
                  <a:pt x="1474" y="17017"/>
                </a:lnTo>
                <a:cubicBezTo>
                  <a:pt x="1474" y="17017"/>
                  <a:pt x="1391" y="16325"/>
                  <a:pt x="1954" y="14878"/>
                </a:cubicBezTo>
                <a:cubicBezTo>
                  <a:pt x="2024" y="14833"/>
                  <a:pt x="2184" y="14749"/>
                  <a:pt x="2539" y="14628"/>
                </a:cubicBezTo>
                <a:cubicBezTo>
                  <a:pt x="3674" y="14245"/>
                  <a:pt x="5294" y="14648"/>
                  <a:pt x="6081" y="13510"/>
                </a:cubicBezTo>
                <a:cubicBezTo>
                  <a:pt x="6272" y="13236"/>
                  <a:pt x="6265" y="12811"/>
                  <a:pt x="5896" y="12725"/>
                </a:cubicBezTo>
                <a:cubicBezTo>
                  <a:pt x="5854" y="12715"/>
                  <a:pt x="5809" y="12710"/>
                  <a:pt x="5764" y="12710"/>
                </a:cubicBezTo>
                <a:cubicBezTo>
                  <a:pt x="5526" y="12710"/>
                  <a:pt x="5256" y="12834"/>
                  <a:pt x="5076" y="12954"/>
                </a:cubicBezTo>
                <a:cubicBezTo>
                  <a:pt x="4355" y="13427"/>
                  <a:pt x="3760" y="13960"/>
                  <a:pt x="2922" y="14231"/>
                </a:cubicBezTo>
                <a:cubicBezTo>
                  <a:pt x="2884" y="14245"/>
                  <a:pt x="2338" y="14471"/>
                  <a:pt x="2055" y="14628"/>
                </a:cubicBezTo>
                <a:cubicBezTo>
                  <a:pt x="2135" y="14429"/>
                  <a:pt x="2230" y="14220"/>
                  <a:pt x="2338" y="13995"/>
                </a:cubicBezTo>
                <a:cubicBezTo>
                  <a:pt x="2595" y="13744"/>
                  <a:pt x="2873" y="13507"/>
                  <a:pt x="3165" y="13298"/>
                </a:cubicBezTo>
                <a:cubicBezTo>
                  <a:pt x="3945" y="12749"/>
                  <a:pt x="4944" y="12578"/>
                  <a:pt x="5761" y="12074"/>
                </a:cubicBezTo>
                <a:cubicBezTo>
                  <a:pt x="6008" y="11923"/>
                  <a:pt x="6463" y="11260"/>
                  <a:pt x="5869" y="11260"/>
                </a:cubicBezTo>
                <a:cubicBezTo>
                  <a:pt x="5860" y="11260"/>
                  <a:pt x="5851" y="11260"/>
                  <a:pt x="5841" y="11260"/>
                </a:cubicBezTo>
                <a:cubicBezTo>
                  <a:pt x="5559" y="11270"/>
                  <a:pt x="5141" y="11573"/>
                  <a:pt x="4888" y="11698"/>
                </a:cubicBezTo>
                <a:cubicBezTo>
                  <a:pt x="4167" y="12046"/>
                  <a:pt x="3423" y="12432"/>
                  <a:pt x="2852" y="13003"/>
                </a:cubicBezTo>
                <a:cubicBezTo>
                  <a:pt x="2887" y="12943"/>
                  <a:pt x="2922" y="12877"/>
                  <a:pt x="2956" y="12815"/>
                </a:cubicBezTo>
                <a:cubicBezTo>
                  <a:pt x="3120" y="12669"/>
                  <a:pt x="3868" y="11994"/>
                  <a:pt x="4835" y="11371"/>
                </a:cubicBezTo>
                <a:cubicBezTo>
                  <a:pt x="5935" y="10665"/>
                  <a:pt x="6961" y="10289"/>
                  <a:pt x="7121" y="9778"/>
                </a:cubicBezTo>
                <a:cubicBezTo>
                  <a:pt x="7163" y="9644"/>
                  <a:pt x="7104" y="9584"/>
                  <a:pt x="6972" y="9584"/>
                </a:cubicBezTo>
                <a:cubicBezTo>
                  <a:pt x="6599" y="9584"/>
                  <a:pt x="5642" y="10067"/>
                  <a:pt x="4724" y="10748"/>
                </a:cubicBezTo>
                <a:cubicBezTo>
                  <a:pt x="4032" y="11263"/>
                  <a:pt x="3552" y="11851"/>
                  <a:pt x="3266" y="12275"/>
                </a:cubicBezTo>
                <a:cubicBezTo>
                  <a:pt x="3621" y="11652"/>
                  <a:pt x="3993" y="11030"/>
                  <a:pt x="4352" y="10432"/>
                </a:cubicBezTo>
                <a:cubicBezTo>
                  <a:pt x="4564" y="10139"/>
                  <a:pt x="5156" y="9402"/>
                  <a:pt x="5970" y="9005"/>
                </a:cubicBezTo>
                <a:cubicBezTo>
                  <a:pt x="6999" y="8508"/>
                  <a:pt x="7834" y="8094"/>
                  <a:pt x="8162" y="7391"/>
                </a:cubicBezTo>
                <a:cubicBezTo>
                  <a:pt x="8302" y="7090"/>
                  <a:pt x="8308" y="6944"/>
                  <a:pt x="8186" y="6944"/>
                </a:cubicBezTo>
                <a:cubicBezTo>
                  <a:pt x="8025" y="6944"/>
                  <a:pt x="7641" y="7201"/>
                  <a:pt x="7052" y="7697"/>
                </a:cubicBezTo>
                <a:cubicBezTo>
                  <a:pt x="6342" y="8296"/>
                  <a:pt x="5371" y="9061"/>
                  <a:pt x="4780" y="9725"/>
                </a:cubicBezTo>
                <a:cubicBezTo>
                  <a:pt x="5069" y="9256"/>
                  <a:pt x="5344" y="8813"/>
                  <a:pt x="5591" y="8417"/>
                </a:cubicBezTo>
                <a:cubicBezTo>
                  <a:pt x="5890" y="8097"/>
                  <a:pt x="6665" y="7300"/>
                  <a:pt x="7431" y="6841"/>
                </a:cubicBezTo>
                <a:cubicBezTo>
                  <a:pt x="8401" y="6257"/>
                  <a:pt x="8868" y="5836"/>
                  <a:pt x="8478" y="5676"/>
                </a:cubicBezTo>
                <a:cubicBezTo>
                  <a:pt x="8462" y="5669"/>
                  <a:pt x="8443" y="5666"/>
                  <a:pt x="8422" y="5666"/>
                </a:cubicBezTo>
                <a:cubicBezTo>
                  <a:pt x="8078" y="5666"/>
                  <a:pt x="7038" y="6472"/>
                  <a:pt x="6272" y="7346"/>
                </a:cubicBezTo>
                <a:cubicBezTo>
                  <a:pt x="6488" y="7012"/>
                  <a:pt x="6655" y="6754"/>
                  <a:pt x="6752" y="6605"/>
                </a:cubicBezTo>
                <a:cubicBezTo>
                  <a:pt x="6801" y="6538"/>
                  <a:pt x="6847" y="6462"/>
                  <a:pt x="6895" y="6382"/>
                </a:cubicBezTo>
                <a:cubicBezTo>
                  <a:pt x="7261" y="6093"/>
                  <a:pt x="8120" y="5387"/>
                  <a:pt x="8989" y="4489"/>
                </a:cubicBezTo>
                <a:cubicBezTo>
                  <a:pt x="9987" y="3459"/>
                  <a:pt x="10585" y="2379"/>
                  <a:pt x="10302" y="2379"/>
                </a:cubicBezTo>
                <a:cubicBezTo>
                  <a:pt x="10257" y="2379"/>
                  <a:pt x="10190" y="2406"/>
                  <a:pt x="10100" y="2464"/>
                </a:cubicBezTo>
                <a:cubicBezTo>
                  <a:pt x="9487" y="2857"/>
                  <a:pt x="7939" y="5240"/>
                  <a:pt x="6951" y="6292"/>
                </a:cubicBezTo>
                <a:cubicBezTo>
                  <a:pt x="7065" y="6093"/>
                  <a:pt x="7181" y="5874"/>
                  <a:pt x="7295" y="5655"/>
                </a:cubicBezTo>
                <a:cubicBezTo>
                  <a:pt x="7449" y="5457"/>
                  <a:pt x="7629" y="5265"/>
                  <a:pt x="7758" y="5077"/>
                </a:cubicBezTo>
                <a:cubicBezTo>
                  <a:pt x="7953" y="4789"/>
                  <a:pt x="8137" y="4496"/>
                  <a:pt x="8300" y="4190"/>
                </a:cubicBezTo>
                <a:cubicBezTo>
                  <a:pt x="8562" y="3713"/>
                  <a:pt x="8788" y="3216"/>
                  <a:pt x="8927" y="2690"/>
                </a:cubicBezTo>
                <a:cubicBezTo>
                  <a:pt x="9098" y="2067"/>
                  <a:pt x="9139" y="1435"/>
                  <a:pt x="8941" y="818"/>
                </a:cubicBezTo>
                <a:cubicBezTo>
                  <a:pt x="8900" y="687"/>
                  <a:pt x="8679" y="0"/>
                  <a:pt x="8444" y="0"/>
                </a:cubicBezTo>
                <a:close/>
              </a:path>
            </a:pathLst>
          </a:custGeom>
          <a:solidFill>
            <a:srgbClr val="F796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6762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9" grpId="0"/>
      <p:bldP spid="49" grpId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14;p19">
            <a:extLst>
              <a:ext uri="{FF2B5EF4-FFF2-40B4-BE49-F238E27FC236}">
                <a16:creationId xmlns:a16="http://schemas.microsoft.com/office/drawing/2014/main" id="{1F4ADA51-49B4-4866-887C-D4A5CAD46D5E}"/>
              </a:ext>
            </a:extLst>
          </p:cNvPr>
          <p:cNvSpPr/>
          <p:nvPr/>
        </p:nvSpPr>
        <p:spPr>
          <a:xfrm>
            <a:off x="11527641" y="777506"/>
            <a:ext cx="1261200" cy="12612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cs typeface="+mn-ea"/>
              <a:sym typeface="+mn-lt"/>
            </a:endParaRPr>
          </a:p>
        </p:txBody>
      </p:sp>
      <p:sp>
        <p:nvSpPr>
          <p:cNvPr id="20" name="Google Shape;115;p19">
            <a:extLst>
              <a:ext uri="{FF2B5EF4-FFF2-40B4-BE49-F238E27FC236}">
                <a16:creationId xmlns:a16="http://schemas.microsoft.com/office/drawing/2014/main" id="{45936BC6-7FCB-4A10-BDDF-465E72BCA3E7}"/>
              </a:ext>
            </a:extLst>
          </p:cNvPr>
          <p:cNvSpPr/>
          <p:nvPr/>
        </p:nvSpPr>
        <p:spPr>
          <a:xfrm>
            <a:off x="-1398000" y="5376733"/>
            <a:ext cx="2612800" cy="2612800"/>
          </a:xfrm>
          <a:prstGeom prst="ellipse">
            <a:avLst/>
          </a:prstGeom>
          <a:solidFill>
            <a:srgbClr val="FFFFFF">
              <a:alpha val="251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cs typeface="+mn-ea"/>
              <a:sym typeface="+mn-lt"/>
            </a:endParaRPr>
          </a:p>
        </p:txBody>
      </p:sp>
      <p:sp>
        <p:nvSpPr>
          <p:cNvPr id="21" name="Google Shape;116;p19">
            <a:extLst>
              <a:ext uri="{FF2B5EF4-FFF2-40B4-BE49-F238E27FC236}">
                <a16:creationId xmlns:a16="http://schemas.microsoft.com/office/drawing/2014/main" id="{E3FAB208-B5F0-4CD7-9582-851157D173B1}"/>
              </a:ext>
            </a:extLst>
          </p:cNvPr>
          <p:cNvSpPr/>
          <p:nvPr/>
        </p:nvSpPr>
        <p:spPr>
          <a:xfrm rot="5400000">
            <a:off x="-887767" y="4875201"/>
            <a:ext cx="2679069" cy="304428"/>
          </a:xfrm>
          <a:custGeom>
            <a:avLst/>
            <a:gdLst/>
            <a:ahLst/>
            <a:cxnLst/>
            <a:rect l="l" t="t" r="r" b="b"/>
            <a:pathLst>
              <a:path w="199583" h="22679" extrusionOk="0">
                <a:moveTo>
                  <a:pt x="5451" y="14428"/>
                </a:moveTo>
                <a:cubicBezTo>
                  <a:pt x="5683" y="14475"/>
                  <a:pt x="5891" y="14521"/>
                  <a:pt x="6286" y="14614"/>
                </a:cubicBezTo>
                <a:cubicBezTo>
                  <a:pt x="5612" y="15194"/>
                  <a:pt x="5056" y="15681"/>
                  <a:pt x="4592" y="16076"/>
                </a:cubicBezTo>
                <a:cubicBezTo>
                  <a:pt x="4592" y="16493"/>
                  <a:pt x="4592" y="16747"/>
                  <a:pt x="3571" y="17860"/>
                </a:cubicBezTo>
                <a:cubicBezTo>
                  <a:pt x="4128" y="16933"/>
                  <a:pt x="3618" y="17118"/>
                  <a:pt x="3085" y="16794"/>
                </a:cubicBezTo>
                <a:cubicBezTo>
                  <a:pt x="3224" y="16632"/>
                  <a:pt x="3340" y="16447"/>
                  <a:pt x="3479" y="16308"/>
                </a:cubicBezTo>
                <a:lnTo>
                  <a:pt x="5241" y="14545"/>
                </a:lnTo>
                <a:cubicBezTo>
                  <a:pt x="5312" y="14499"/>
                  <a:pt x="5380" y="14428"/>
                  <a:pt x="5451" y="14428"/>
                </a:cubicBezTo>
                <a:close/>
                <a:moveTo>
                  <a:pt x="3330" y="18053"/>
                </a:moveTo>
                <a:lnTo>
                  <a:pt x="3330" y="18053"/>
                </a:lnTo>
                <a:cubicBezTo>
                  <a:pt x="3239" y="18074"/>
                  <a:pt x="3167" y="18139"/>
                  <a:pt x="3187" y="18139"/>
                </a:cubicBezTo>
                <a:cubicBezTo>
                  <a:pt x="3199" y="18139"/>
                  <a:pt x="3242" y="18117"/>
                  <a:pt x="3330" y="18053"/>
                </a:cubicBezTo>
                <a:close/>
                <a:moveTo>
                  <a:pt x="84071" y="1"/>
                </a:moveTo>
                <a:cubicBezTo>
                  <a:pt x="83988" y="1"/>
                  <a:pt x="83902" y="9"/>
                  <a:pt x="83813" y="27"/>
                </a:cubicBezTo>
                <a:cubicBezTo>
                  <a:pt x="83460" y="95"/>
                  <a:pt x="83095" y="116"/>
                  <a:pt x="82725" y="116"/>
                </a:cubicBezTo>
                <a:cubicBezTo>
                  <a:pt x="82075" y="116"/>
                  <a:pt x="81411" y="50"/>
                  <a:pt x="80776" y="50"/>
                </a:cubicBezTo>
                <a:cubicBezTo>
                  <a:pt x="80566" y="235"/>
                  <a:pt x="80405" y="514"/>
                  <a:pt x="80195" y="560"/>
                </a:cubicBezTo>
                <a:cubicBezTo>
                  <a:pt x="79923" y="598"/>
                  <a:pt x="79644" y="621"/>
                  <a:pt x="79369" y="621"/>
                </a:cubicBezTo>
                <a:cubicBezTo>
                  <a:pt x="79129" y="621"/>
                  <a:pt x="78892" y="603"/>
                  <a:pt x="78664" y="560"/>
                </a:cubicBezTo>
                <a:cubicBezTo>
                  <a:pt x="78622" y="552"/>
                  <a:pt x="78581" y="548"/>
                  <a:pt x="78543" y="548"/>
                </a:cubicBezTo>
                <a:cubicBezTo>
                  <a:pt x="78079" y="548"/>
                  <a:pt x="77875" y="1087"/>
                  <a:pt x="77452" y="1087"/>
                </a:cubicBezTo>
                <a:cubicBezTo>
                  <a:pt x="77410" y="1087"/>
                  <a:pt x="77366" y="1082"/>
                  <a:pt x="77319" y="1070"/>
                </a:cubicBezTo>
                <a:cubicBezTo>
                  <a:pt x="77198" y="1041"/>
                  <a:pt x="77081" y="1028"/>
                  <a:pt x="76967" y="1028"/>
                </a:cubicBezTo>
                <a:cubicBezTo>
                  <a:pt x="76141" y="1028"/>
                  <a:pt x="75468" y="1703"/>
                  <a:pt x="74649" y="1703"/>
                </a:cubicBezTo>
                <a:cubicBezTo>
                  <a:pt x="74605" y="1703"/>
                  <a:pt x="74560" y="1701"/>
                  <a:pt x="74514" y="1697"/>
                </a:cubicBezTo>
                <a:cubicBezTo>
                  <a:pt x="74351" y="2033"/>
                  <a:pt x="74072" y="2080"/>
                  <a:pt x="73787" y="2080"/>
                </a:cubicBezTo>
                <a:cubicBezTo>
                  <a:pt x="73676" y="2080"/>
                  <a:pt x="73565" y="2073"/>
                  <a:pt x="73459" y="2073"/>
                </a:cubicBezTo>
                <a:cubicBezTo>
                  <a:pt x="73255" y="2073"/>
                  <a:pt x="73073" y="2099"/>
                  <a:pt x="72959" y="2254"/>
                </a:cubicBezTo>
                <a:cubicBezTo>
                  <a:pt x="72750" y="2563"/>
                  <a:pt x="72471" y="2599"/>
                  <a:pt x="72194" y="2599"/>
                </a:cubicBezTo>
                <a:cubicBezTo>
                  <a:pt x="72112" y="2599"/>
                  <a:pt x="72030" y="2596"/>
                  <a:pt x="71950" y="2596"/>
                </a:cubicBezTo>
                <a:cubicBezTo>
                  <a:pt x="71734" y="2596"/>
                  <a:pt x="71533" y="2618"/>
                  <a:pt x="71382" y="2786"/>
                </a:cubicBezTo>
                <a:cubicBezTo>
                  <a:pt x="71126" y="3080"/>
                  <a:pt x="70830" y="3135"/>
                  <a:pt x="70525" y="3135"/>
                </a:cubicBezTo>
                <a:cubicBezTo>
                  <a:pt x="70344" y="3135"/>
                  <a:pt x="70160" y="3116"/>
                  <a:pt x="69979" y="3116"/>
                </a:cubicBezTo>
                <a:cubicBezTo>
                  <a:pt x="69889" y="3116"/>
                  <a:pt x="69800" y="3120"/>
                  <a:pt x="69713" y="3135"/>
                </a:cubicBezTo>
                <a:cubicBezTo>
                  <a:pt x="69573" y="3157"/>
                  <a:pt x="69366" y="3228"/>
                  <a:pt x="69295" y="3343"/>
                </a:cubicBezTo>
                <a:cubicBezTo>
                  <a:pt x="68995" y="3784"/>
                  <a:pt x="68392" y="3621"/>
                  <a:pt x="68021" y="4039"/>
                </a:cubicBezTo>
                <a:cubicBezTo>
                  <a:pt x="67672" y="4434"/>
                  <a:pt x="66907" y="3946"/>
                  <a:pt x="66444" y="4573"/>
                </a:cubicBezTo>
                <a:cubicBezTo>
                  <a:pt x="66360" y="4695"/>
                  <a:pt x="66223" y="4721"/>
                  <a:pt x="66066" y="4721"/>
                </a:cubicBezTo>
                <a:cubicBezTo>
                  <a:pt x="65941" y="4721"/>
                  <a:pt x="65803" y="4705"/>
                  <a:pt x="65666" y="4705"/>
                </a:cubicBezTo>
                <a:cubicBezTo>
                  <a:pt x="65451" y="4705"/>
                  <a:pt x="65241" y="4747"/>
                  <a:pt x="65098" y="4966"/>
                </a:cubicBezTo>
                <a:cubicBezTo>
                  <a:pt x="64941" y="5179"/>
                  <a:pt x="64725" y="5211"/>
                  <a:pt x="64494" y="5211"/>
                </a:cubicBezTo>
                <a:cubicBezTo>
                  <a:pt x="64393" y="5211"/>
                  <a:pt x="64290" y="5205"/>
                  <a:pt x="64187" y="5205"/>
                </a:cubicBezTo>
                <a:cubicBezTo>
                  <a:pt x="63934" y="5205"/>
                  <a:pt x="63686" y="5243"/>
                  <a:pt x="63497" y="5501"/>
                </a:cubicBezTo>
                <a:cubicBezTo>
                  <a:pt x="63219" y="5847"/>
                  <a:pt x="62547" y="5732"/>
                  <a:pt x="62269" y="6219"/>
                </a:cubicBezTo>
                <a:cubicBezTo>
                  <a:pt x="62137" y="6166"/>
                  <a:pt x="62013" y="6144"/>
                  <a:pt x="61894" y="6144"/>
                </a:cubicBezTo>
                <a:cubicBezTo>
                  <a:pt x="61279" y="6144"/>
                  <a:pt x="60807" y="6736"/>
                  <a:pt x="60204" y="6775"/>
                </a:cubicBezTo>
                <a:cubicBezTo>
                  <a:pt x="59811" y="7610"/>
                  <a:pt x="58674" y="6868"/>
                  <a:pt x="58280" y="7681"/>
                </a:cubicBezTo>
                <a:cubicBezTo>
                  <a:pt x="57282" y="7981"/>
                  <a:pt x="56425" y="8562"/>
                  <a:pt x="55473" y="8979"/>
                </a:cubicBezTo>
                <a:cubicBezTo>
                  <a:pt x="54523" y="9373"/>
                  <a:pt x="53618" y="9860"/>
                  <a:pt x="52714" y="10347"/>
                </a:cubicBezTo>
                <a:cubicBezTo>
                  <a:pt x="51787" y="10835"/>
                  <a:pt x="50905" y="11345"/>
                  <a:pt x="49839" y="11484"/>
                </a:cubicBezTo>
                <a:cubicBezTo>
                  <a:pt x="49607" y="12016"/>
                  <a:pt x="48957" y="11784"/>
                  <a:pt x="48586" y="12180"/>
                </a:cubicBezTo>
                <a:cubicBezTo>
                  <a:pt x="48284" y="12504"/>
                  <a:pt x="47681" y="12480"/>
                  <a:pt x="47356" y="12898"/>
                </a:cubicBezTo>
                <a:cubicBezTo>
                  <a:pt x="47298" y="12879"/>
                  <a:pt x="47243" y="12871"/>
                  <a:pt x="47192" y="12871"/>
                </a:cubicBezTo>
                <a:cubicBezTo>
                  <a:pt x="46781" y="12871"/>
                  <a:pt x="46578" y="13406"/>
                  <a:pt x="46176" y="13406"/>
                </a:cubicBezTo>
                <a:cubicBezTo>
                  <a:pt x="46131" y="13406"/>
                  <a:pt x="46085" y="13400"/>
                  <a:pt x="46035" y="13386"/>
                </a:cubicBezTo>
                <a:cubicBezTo>
                  <a:pt x="45975" y="13371"/>
                  <a:pt x="45918" y="13365"/>
                  <a:pt x="45864" y="13365"/>
                </a:cubicBezTo>
                <a:cubicBezTo>
                  <a:pt x="45391" y="13365"/>
                  <a:pt x="45106" y="13852"/>
                  <a:pt x="44690" y="13872"/>
                </a:cubicBezTo>
                <a:cubicBezTo>
                  <a:pt x="44226" y="13893"/>
                  <a:pt x="44008" y="14472"/>
                  <a:pt x="43579" y="14472"/>
                </a:cubicBezTo>
                <a:cubicBezTo>
                  <a:pt x="43514" y="14472"/>
                  <a:pt x="43444" y="14459"/>
                  <a:pt x="43367" y="14428"/>
                </a:cubicBezTo>
                <a:cubicBezTo>
                  <a:pt x="43282" y="14391"/>
                  <a:pt x="43203" y="14375"/>
                  <a:pt x="43131" y="14375"/>
                </a:cubicBezTo>
                <a:cubicBezTo>
                  <a:pt x="42681" y="14375"/>
                  <a:pt x="42447" y="14984"/>
                  <a:pt x="42006" y="14984"/>
                </a:cubicBezTo>
                <a:cubicBezTo>
                  <a:pt x="41939" y="14984"/>
                  <a:pt x="41868" y="14970"/>
                  <a:pt x="41790" y="14938"/>
                </a:cubicBezTo>
                <a:cubicBezTo>
                  <a:pt x="41718" y="14911"/>
                  <a:pt x="41651" y="14898"/>
                  <a:pt x="41589" y="14898"/>
                </a:cubicBezTo>
                <a:cubicBezTo>
                  <a:pt x="41172" y="14898"/>
                  <a:pt x="40957" y="15442"/>
                  <a:pt x="40580" y="15442"/>
                </a:cubicBezTo>
                <a:cubicBezTo>
                  <a:pt x="40545" y="15442"/>
                  <a:pt x="40508" y="15437"/>
                  <a:pt x="40469" y="15426"/>
                </a:cubicBezTo>
                <a:cubicBezTo>
                  <a:pt x="40393" y="15407"/>
                  <a:pt x="40320" y="15399"/>
                  <a:pt x="40250" y="15399"/>
                </a:cubicBezTo>
                <a:cubicBezTo>
                  <a:pt x="39670" y="15399"/>
                  <a:pt x="39296" y="15987"/>
                  <a:pt x="38720" y="15987"/>
                </a:cubicBezTo>
                <a:cubicBezTo>
                  <a:pt x="38693" y="15987"/>
                  <a:pt x="38665" y="15986"/>
                  <a:pt x="38636" y="15983"/>
                </a:cubicBezTo>
                <a:cubicBezTo>
                  <a:pt x="38196" y="15952"/>
                  <a:pt x="37755" y="15944"/>
                  <a:pt x="37309" y="15944"/>
                </a:cubicBezTo>
                <a:cubicBezTo>
                  <a:pt x="36722" y="15944"/>
                  <a:pt x="36125" y="15959"/>
                  <a:pt x="35507" y="15959"/>
                </a:cubicBezTo>
                <a:cubicBezTo>
                  <a:pt x="35460" y="15705"/>
                  <a:pt x="35482" y="15402"/>
                  <a:pt x="35367" y="15241"/>
                </a:cubicBezTo>
                <a:cubicBezTo>
                  <a:pt x="34972" y="14777"/>
                  <a:pt x="34508" y="14382"/>
                  <a:pt x="35204" y="13779"/>
                </a:cubicBezTo>
                <a:cubicBezTo>
                  <a:pt x="35390" y="13617"/>
                  <a:pt x="35321" y="13154"/>
                  <a:pt x="35367" y="12829"/>
                </a:cubicBezTo>
                <a:cubicBezTo>
                  <a:pt x="35414" y="12504"/>
                  <a:pt x="35367" y="12226"/>
                  <a:pt x="35575" y="11877"/>
                </a:cubicBezTo>
                <a:cubicBezTo>
                  <a:pt x="36017" y="11135"/>
                  <a:pt x="36503" y="10393"/>
                  <a:pt x="36503" y="9443"/>
                </a:cubicBezTo>
                <a:cubicBezTo>
                  <a:pt x="37315" y="9094"/>
                  <a:pt x="36620" y="8191"/>
                  <a:pt x="37199" y="7681"/>
                </a:cubicBezTo>
                <a:cubicBezTo>
                  <a:pt x="37755" y="7170"/>
                  <a:pt x="37315" y="6382"/>
                  <a:pt x="37408" y="5732"/>
                </a:cubicBezTo>
                <a:cubicBezTo>
                  <a:pt x="37455" y="5408"/>
                  <a:pt x="37430" y="5059"/>
                  <a:pt x="37408" y="4712"/>
                </a:cubicBezTo>
                <a:cubicBezTo>
                  <a:pt x="37408" y="4549"/>
                  <a:pt x="37362" y="4317"/>
                  <a:pt x="37245" y="4271"/>
                </a:cubicBezTo>
                <a:cubicBezTo>
                  <a:pt x="36781" y="4039"/>
                  <a:pt x="37059" y="3482"/>
                  <a:pt x="36712" y="3204"/>
                </a:cubicBezTo>
                <a:cubicBezTo>
                  <a:pt x="36063" y="2694"/>
                  <a:pt x="35668" y="1859"/>
                  <a:pt x="34811" y="1604"/>
                </a:cubicBezTo>
                <a:cubicBezTo>
                  <a:pt x="34356" y="1439"/>
                  <a:pt x="33992" y="1052"/>
                  <a:pt x="33442" y="1052"/>
                </a:cubicBezTo>
                <a:cubicBezTo>
                  <a:pt x="33376" y="1052"/>
                  <a:pt x="33306" y="1058"/>
                  <a:pt x="33234" y="1070"/>
                </a:cubicBezTo>
                <a:cubicBezTo>
                  <a:pt x="33028" y="1105"/>
                  <a:pt x="32819" y="1115"/>
                  <a:pt x="32609" y="1115"/>
                </a:cubicBezTo>
                <a:cubicBezTo>
                  <a:pt x="32380" y="1115"/>
                  <a:pt x="32150" y="1104"/>
                  <a:pt x="31921" y="1104"/>
                </a:cubicBezTo>
                <a:cubicBezTo>
                  <a:pt x="31385" y="1104"/>
                  <a:pt x="30854" y="1163"/>
                  <a:pt x="30358" y="1558"/>
                </a:cubicBezTo>
                <a:cubicBezTo>
                  <a:pt x="30204" y="1679"/>
                  <a:pt x="29976" y="1706"/>
                  <a:pt x="29725" y="1706"/>
                </a:cubicBezTo>
                <a:cubicBezTo>
                  <a:pt x="29523" y="1706"/>
                  <a:pt x="29305" y="1688"/>
                  <a:pt x="29098" y="1688"/>
                </a:cubicBezTo>
                <a:cubicBezTo>
                  <a:pt x="29021" y="1688"/>
                  <a:pt x="28946" y="1691"/>
                  <a:pt x="28874" y="1697"/>
                </a:cubicBezTo>
                <a:cubicBezTo>
                  <a:pt x="28705" y="2044"/>
                  <a:pt x="28423" y="2088"/>
                  <a:pt x="28134" y="2088"/>
                </a:cubicBezTo>
                <a:cubicBezTo>
                  <a:pt x="28036" y="2088"/>
                  <a:pt x="27938" y="2083"/>
                  <a:pt x="27843" y="2083"/>
                </a:cubicBezTo>
                <a:cubicBezTo>
                  <a:pt x="27638" y="2083"/>
                  <a:pt x="27450" y="2107"/>
                  <a:pt x="27319" y="2254"/>
                </a:cubicBezTo>
                <a:cubicBezTo>
                  <a:pt x="26902" y="2718"/>
                  <a:pt x="26276" y="2415"/>
                  <a:pt x="25952" y="2671"/>
                </a:cubicBezTo>
                <a:cubicBezTo>
                  <a:pt x="25524" y="3001"/>
                  <a:pt x="25113" y="3152"/>
                  <a:pt x="24636" y="3152"/>
                </a:cubicBezTo>
                <a:cubicBezTo>
                  <a:pt x="24543" y="3152"/>
                  <a:pt x="24449" y="3146"/>
                  <a:pt x="24351" y="3135"/>
                </a:cubicBezTo>
                <a:cubicBezTo>
                  <a:pt x="23980" y="3784"/>
                  <a:pt x="23308" y="3528"/>
                  <a:pt x="22798" y="3714"/>
                </a:cubicBezTo>
                <a:cubicBezTo>
                  <a:pt x="22195" y="3924"/>
                  <a:pt x="21731" y="4502"/>
                  <a:pt x="21128" y="4642"/>
                </a:cubicBezTo>
                <a:cubicBezTo>
                  <a:pt x="20604" y="4752"/>
                  <a:pt x="20286" y="5251"/>
                  <a:pt x="19671" y="5251"/>
                </a:cubicBezTo>
                <a:cubicBezTo>
                  <a:pt x="19632" y="5251"/>
                  <a:pt x="19592" y="5249"/>
                  <a:pt x="19551" y="5245"/>
                </a:cubicBezTo>
                <a:cubicBezTo>
                  <a:pt x="19521" y="5242"/>
                  <a:pt x="19491" y="5240"/>
                  <a:pt x="19459" y="5240"/>
                </a:cubicBezTo>
                <a:cubicBezTo>
                  <a:pt x="19007" y="5240"/>
                  <a:pt x="18435" y="5545"/>
                  <a:pt x="18067" y="5872"/>
                </a:cubicBezTo>
                <a:cubicBezTo>
                  <a:pt x="17603" y="6289"/>
                  <a:pt x="17139" y="6172"/>
                  <a:pt x="16651" y="6219"/>
                </a:cubicBezTo>
                <a:cubicBezTo>
                  <a:pt x="16165" y="6636"/>
                  <a:pt x="15840" y="7309"/>
                  <a:pt x="15052" y="7309"/>
                </a:cubicBezTo>
                <a:cubicBezTo>
                  <a:pt x="14495" y="7935"/>
                  <a:pt x="13475" y="7912"/>
                  <a:pt x="13150" y="8770"/>
                </a:cubicBezTo>
                <a:lnTo>
                  <a:pt x="12037" y="8770"/>
                </a:lnTo>
                <a:cubicBezTo>
                  <a:pt x="11549" y="9697"/>
                  <a:pt x="10343" y="9744"/>
                  <a:pt x="9740" y="10556"/>
                </a:cubicBezTo>
                <a:cubicBezTo>
                  <a:pt x="9648" y="10695"/>
                  <a:pt x="9486" y="10764"/>
                  <a:pt x="9323" y="10835"/>
                </a:cubicBezTo>
                <a:cubicBezTo>
                  <a:pt x="8766" y="11113"/>
                  <a:pt x="8002" y="11228"/>
                  <a:pt x="7677" y="11692"/>
                </a:cubicBezTo>
                <a:cubicBezTo>
                  <a:pt x="7167" y="12365"/>
                  <a:pt x="6308" y="12295"/>
                  <a:pt x="5822" y="12898"/>
                </a:cubicBezTo>
                <a:cubicBezTo>
                  <a:pt x="5473" y="13315"/>
                  <a:pt x="4894" y="13525"/>
                  <a:pt x="4430" y="13825"/>
                </a:cubicBezTo>
                <a:cubicBezTo>
                  <a:pt x="3902" y="14156"/>
                  <a:pt x="3708" y="14945"/>
                  <a:pt x="2955" y="14945"/>
                </a:cubicBezTo>
                <a:cubicBezTo>
                  <a:pt x="2915" y="14945"/>
                  <a:pt x="2873" y="14943"/>
                  <a:pt x="2829" y="14938"/>
                </a:cubicBezTo>
                <a:cubicBezTo>
                  <a:pt x="2412" y="15356"/>
                  <a:pt x="2041" y="15844"/>
                  <a:pt x="1531" y="16168"/>
                </a:cubicBezTo>
                <a:cubicBezTo>
                  <a:pt x="998" y="16515"/>
                  <a:pt x="371" y="16679"/>
                  <a:pt x="0" y="17282"/>
                </a:cubicBezTo>
                <a:cubicBezTo>
                  <a:pt x="274" y="17470"/>
                  <a:pt x="529" y="17559"/>
                  <a:pt x="772" y="17559"/>
                </a:cubicBezTo>
                <a:cubicBezTo>
                  <a:pt x="1126" y="17559"/>
                  <a:pt x="1456" y="17370"/>
                  <a:pt x="1787" y="17026"/>
                </a:cubicBezTo>
                <a:cubicBezTo>
                  <a:pt x="1852" y="16954"/>
                  <a:pt x="1938" y="16923"/>
                  <a:pt x="2028" y="16923"/>
                </a:cubicBezTo>
                <a:cubicBezTo>
                  <a:pt x="2256" y="16923"/>
                  <a:pt x="2511" y="17124"/>
                  <a:pt x="2529" y="17374"/>
                </a:cubicBezTo>
                <a:cubicBezTo>
                  <a:pt x="2567" y="17639"/>
                  <a:pt x="2558" y="17904"/>
                  <a:pt x="3107" y="17904"/>
                </a:cubicBezTo>
                <a:cubicBezTo>
                  <a:pt x="3231" y="17904"/>
                  <a:pt x="3383" y="17891"/>
                  <a:pt x="3571" y="17860"/>
                </a:cubicBezTo>
                <a:lnTo>
                  <a:pt x="3571" y="17860"/>
                </a:lnTo>
                <a:cubicBezTo>
                  <a:pt x="3468" y="17948"/>
                  <a:pt x="3389" y="18010"/>
                  <a:pt x="3330" y="18053"/>
                </a:cubicBezTo>
                <a:lnTo>
                  <a:pt x="3330" y="18053"/>
                </a:lnTo>
                <a:cubicBezTo>
                  <a:pt x="3348" y="18049"/>
                  <a:pt x="3367" y="18046"/>
                  <a:pt x="3386" y="18046"/>
                </a:cubicBezTo>
                <a:cubicBezTo>
                  <a:pt x="3757" y="18024"/>
                  <a:pt x="4059" y="17907"/>
                  <a:pt x="4221" y="17606"/>
                </a:cubicBezTo>
                <a:cubicBezTo>
                  <a:pt x="4731" y="16701"/>
                  <a:pt x="5798" y="16586"/>
                  <a:pt x="6471" y="15959"/>
                </a:cubicBezTo>
                <a:cubicBezTo>
                  <a:pt x="6509" y="15963"/>
                  <a:pt x="6546" y="15966"/>
                  <a:pt x="6581" y="15966"/>
                </a:cubicBezTo>
                <a:cubicBezTo>
                  <a:pt x="7250" y="15966"/>
                  <a:pt x="7400" y="15163"/>
                  <a:pt x="7885" y="15031"/>
                </a:cubicBezTo>
                <a:cubicBezTo>
                  <a:pt x="8512" y="14846"/>
                  <a:pt x="8998" y="14382"/>
                  <a:pt x="9625" y="14267"/>
                </a:cubicBezTo>
                <a:cubicBezTo>
                  <a:pt x="9694" y="14243"/>
                  <a:pt x="9764" y="14150"/>
                  <a:pt x="9811" y="14081"/>
                </a:cubicBezTo>
                <a:cubicBezTo>
                  <a:pt x="10321" y="13408"/>
                  <a:pt x="11202" y="13315"/>
                  <a:pt x="11874" y="12875"/>
                </a:cubicBezTo>
                <a:cubicBezTo>
                  <a:pt x="12872" y="12202"/>
                  <a:pt x="14124" y="11994"/>
                  <a:pt x="14959" y="11020"/>
                </a:cubicBezTo>
                <a:cubicBezTo>
                  <a:pt x="15260" y="10695"/>
                  <a:pt x="15816" y="10671"/>
                  <a:pt x="16212" y="10347"/>
                </a:cubicBezTo>
                <a:cubicBezTo>
                  <a:pt x="16283" y="10293"/>
                  <a:pt x="16375" y="10278"/>
                  <a:pt x="16477" y="10278"/>
                </a:cubicBezTo>
                <a:cubicBezTo>
                  <a:pt x="16608" y="10278"/>
                  <a:pt x="16755" y="10302"/>
                  <a:pt x="16897" y="10302"/>
                </a:cubicBezTo>
                <a:cubicBezTo>
                  <a:pt x="17075" y="10302"/>
                  <a:pt x="17247" y="10264"/>
                  <a:pt x="17371" y="10092"/>
                </a:cubicBezTo>
                <a:cubicBezTo>
                  <a:pt x="17696" y="9697"/>
                  <a:pt x="18367" y="9883"/>
                  <a:pt x="18623" y="9373"/>
                </a:cubicBezTo>
                <a:cubicBezTo>
                  <a:pt x="19643" y="9155"/>
                  <a:pt x="20421" y="8246"/>
                  <a:pt x="21525" y="8246"/>
                </a:cubicBezTo>
                <a:cubicBezTo>
                  <a:pt x="21599" y="8246"/>
                  <a:pt x="21675" y="8251"/>
                  <a:pt x="21753" y="8259"/>
                </a:cubicBezTo>
                <a:cubicBezTo>
                  <a:pt x="22032" y="7796"/>
                  <a:pt x="22681" y="7888"/>
                  <a:pt x="22983" y="7541"/>
                </a:cubicBezTo>
                <a:cubicBezTo>
                  <a:pt x="23165" y="7329"/>
                  <a:pt x="23404" y="7293"/>
                  <a:pt x="23635" y="7293"/>
                </a:cubicBezTo>
                <a:cubicBezTo>
                  <a:pt x="23754" y="7293"/>
                  <a:pt x="23872" y="7302"/>
                  <a:pt x="23978" y="7302"/>
                </a:cubicBezTo>
                <a:cubicBezTo>
                  <a:pt x="24138" y="7302"/>
                  <a:pt x="24272" y="7280"/>
                  <a:pt x="24351" y="7170"/>
                </a:cubicBezTo>
                <a:cubicBezTo>
                  <a:pt x="24839" y="6497"/>
                  <a:pt x="25674" y="7007"/>
                  <a:pt x="26137" y="6475"/>
                </a:cubicBezTo>
                <a:cubicBezTo>
                  <a:pt x="26601" y="5940"/>
                  <a:pt x="27529" y="6521"/>
                  <a:pt x="27876" y="5755"/>
                </a:cubicBezTo>
                <a:cubicBezTo>
                  <a:pt x="27931" y="5762"/>
                  <a:pt x="27986" y="5766"/>
                  <a:pt x="28040" y="5766"/>
                </a:cubicBezTo>
                <a:cubicBezTo>
                  <a:pt x="28660" y="5766"/>
                  <a:pt x="29174" y="5309"/>
                  <a:pt x="29709" y="5245"/>
                </a:cubicBezTo>
                <a:cubicBezTo>
                  <a:pt x="30232" y="5173"/>
                  <a:pt x="30760" y="5151"/>
                  <a:pt x="31290" y="5151"/>
                </a:cubicBezTo>
                <a:cubicBezTo>
                  <a:pt x="31958" y="5151"/>
                  <a:pt x="32630" y="5186"/>
                  <a:pt x="33302" y="5198"/>
                </a:cubicBezTo>
                <a:cubicBezTo>
                  <a:pt x="33442" y="5198"/>
                  <a:pt x="33581" y="5291"/>
                  <a:pt x="33837" y="5384"/>
                </a:cubicBezTo>
                <a:cubicBezTo>
                  <a:pt x="33837" y="5686"/>
                  <a:pt x="33952" y="6079"/>
                  <a:pt x="33813" y="6335"/>
                </a:cubicBezTo>
                <a:cubicBezTo>
                  <a:pt x="33534" y="6846"/>
                  <a:pt x="33327" y="7309"/>
                  <a:pt x="33280" y="7912"/>
                </a:cubicBezTo>
                <a:cubicBezTo>
                  <a:pt x="33210" y="8423"/>
                  <a:pt x="32792" y="8933"/>
                  <a:pt x="32468" y="9350"/>
                </a:cubicBezTo>
                <a:cubicBezTo>
                  <a:pt x="32213" y="9697"/>
                  <a:pt x="32375" y="10161"/>
                  <a:pt x="31957" y="10463"/>
                </a:cubicBezTo>
                <a:cubicBezTo>
                  <a:pt x="31772" y="10578"/>
                  <a:pt x="31865" y="11089"/>
                  <a:pt x="31772" y="11391"/>
                </a:cubicBezTo>
                <a:cubicBezTo>
                  <a:pt x="31633" y="11762"/>
                  <a:pt x="31379" y="12087"/>
                  <a:pt x="31286" y="12458"/>
                </a:cubicBezTo>
                <a:cubicBezTo>
                  <a:pt x="31193" y="12875"/>
                  <a:pt x="31262" y="13315"/>
                  <a:pt x="31262" y="13732"/>
                </a:cubicBezTo>
                <a:lnTo>
                  <a:pt x="31262" y="16632"/>
                </a:lnTo>
                <a:cubicBezTo>
                  <a:pt x="31679" y="17142"/>
                  <a:pt x="32143" y="17489"/>
                  <a:pt x="32260" y="17931"/>
                </a:cubicBezTo>
                <a:cubicBezTo>
                  <a:pt x="32468" y="18673"/>
                  <a:pt x="33141" y="18951"/>
                  <a:pt x="33512" y="19484"/>
                </a:cubicBezTo>
                <a:cubicBezTo>
                  <a:pt x="33583" y="19471"/>
                  <a:pt x="33653" y="19465"/>
                  <a:pt x="33722" y="19465"/>
                </a:cubicBezTo>
                <a:cubicBezTo>
                  <a:pt x="34386" y="19465"/>
                  <a:pt x="34924" y="20023"/>
                  <a:pt x="35575" y="20065"/>
                </a:cubicBezTo>
                <a:cubicBezTo>
                  <a:pt x="35853" y="20080"/>
                  <a:pt x="36134" y="20085"/>
                  <a:pt x="36417" y="20085"/>
                </a:cubicBezTo>
                <a:cubicBezTo>
                  <a:pt x="36983" y="20085"/>
                  <a:pt x="37555" y="20065"/>
                  <a:pt x="38126" y="20065"/>
                </a:cubicBezTo>
                <a:cubicBezTo>
                  <a:pt x="38517" y="19625"/>
                  <a:pt x="38971" y="19539"/>
                  <a:pt x="39443" y="19539"/>
                </a:cubicBezTo>
                <a:cubicBezTo>
                  <a:pt x="39749" y="19539"/>
                  <a:pt x="40062" y="19575"/>
                  <a:pt x="40369" y="19575"/>
                </a:cubicBezTo>
                <a:cubicBezTo>
                  <a:pt x="40488" y="19575"/>
                  <a:pt x="40607" y="19570"/>
                  <a:pt x="40724" y="19554"/>
                </a:cubicBezTo>
                <a:cubicBezTo>
                  <a:pt x="40794" y="19554"/>
                  <a:pt x="40863" y="19462"/>
                  <a:pt x="40933" y="19391"/>
                </a:cubicBezTo>
                <a:cubicBezTo>
                  <a:pt x="41397" y="18719"/>
                  <a:pt x="42464" y="19345"/>
                  <a:pt x="42881" y="18534"/>
                </a:cubicBezTo>
                <a:cubicBezTo>
                  <a:pt x="43008" y="18580"/>
                  <a:pt x="43126" y="18599"/>
                  <a:pt x="43239" y="18599"/>
                </a:cubicBezTo>
                <a:cubicBezTo>
                  <a:pt x="43869" y="18599"/>
                  <a:pt x="44315" y="17989"/>
                  <a:pt x="44944" y="17931"/>
                </a:cubicBezTo>
                <a:cubicBezTo>
                  <a:pt x="45340" y="17118"/>
                  <a:pt x="46475" y="17885"/>
                  <a:pt x="46870" y="17026"/>
                </a:cubicBezTo>
                <a:cubicBezTo>
                  <a:pt x="46947" y="17049"/>
                  <a:pt x="47017" y="17060"/>
                  <a:pt x="47083" y="17060"/>
                </a:cubicBezTo>
                <a:cubicBezTo>
                  <a:pt x="47531" y="17060"/>
                  <a:pt x="47743" y="16568"/>
                  <a:pt x="48169" y="16447"/>
                </a:cubicBezTo>
                <a:cubicBezTo>
                  <a:pt x="48701" y="16330"/>
                  <a:pt x="49282" y="16098"/>
                  <a:pt x="49653" y="15751"/>
                </a:cubicBezTo>
                <a:cubicBezTo>
                  <a:pt x="50117" y="15309"/>
                  <a:pt x="50627" y="15612"/>
                  <a:pt x="51067" y="15402"/>
                </a:cubicBezTo>
                <a:cubicBezTo>
                  <a:pt x="51555" y="15124"/>
                  <a:pt x="51995" y="14753"/>
                  <a:pt x="52482" y="14499"/>
                </a:cubicBezTo>
                <a:cubicBezTo>
                  <a:pt x="53039" y="14220"/>
                  <a:pt x="53803" y="14150"/>
                  <a:pt x="54199" y="13732"/>
                </a:cubicBezTo>
                <a:cubicBezTo>
                  <a:pt x="54454" y="13454"/>
                  <a:pt x="54749" y="13443"/>
                  <a:pt x="55033" y="13443"/>
                </a:cubicBezTo>
                <a:cubicBezTo>
                  <a:pt x="55059" y="13443"/>
                  <a:pt x="55085" y="13443"/>
                  <a:pt x="55110" y="13443"/>
                </a:cubicBezTo>
                <a:cubicBezTo>
                  <a:pt x="55366" y="13443"/>
                  <a:pt x="55608" y="13433"/>
                  <a:pt x="55798" y="13222"/>
                </a:cubicBezTo>
                <a:cubicBezTo>
                  <a:pt x="56193" y="12758"/>
                  <a:pt x="56818" y="12805"/>
                  <a:pt x="57260" y="12412"/>
                </a:cubicBezTo>
                <a:cubicBezTo>
                  <a:pt x="57653" y="12063"/>
                  <a:pt x="58395" y="12087"/>
                  <a:pt x="58766" y="11738"/>
                </a:cubicBezTo>
                <a:cubicBezTo>
                  <a:pt x="59162" y="11367"/>
                  <a:pt x="59648" y="11391"/>
                  <a:pt x="60043" y="11066"/>
                </a:cubicBezTo>
                <a:cubicBezTo>
                  <a:pt x="60448" y="10751"/>
                  <a:pt x="61005" y="10370"/>
                  <a:pt x="61484" y="10370"/>
                </a:cubicBezTo>
                <a:cubicBezTo>
                  <a:pt x="61498" y="10370"/>
                  <a:pt x="61513" y="10370"/>
                  <a:pt x="61527" y="10371"/>
                </a:cubicBezTo>
                <a:cubicBezTo>
                  <a:pt x="61556" y="10373"/>
                  <a:pt x="61585" y="10374"/>
                  <a:pt x="61612" y="10374"/>
                </a:cubicBezTo>
                <a:cubicBezTo>
                  <a:pt x="62229" y="10374"/>
                  <a:pt x="62571" y="9902"/>
                  <a:pt x="63104" y="9790"/>
                </a:cubicBezTo>
                <a:cubicBezTo>
                  <a:pt x="63450" y="9726"/>
                  <a:pt x="63815" y="9319"/>
                  <a:pt x="64107" y="9319"/>
                </a:cubicBezTo>
                <a:cubicBezTo>
                  <a:pt x="64129" y="9319"/>
                  <a:pt x="64150" y="9321"/>
                  <a:pt x="64171" y="9326"/>
                </a:cubicBezTo>
                <a:cubicBezTo>
                  <a:pt x="64244" y="9342"/>
                  <a:pt x="64314" y="9349"/>
                  <a:pt x="64381" y="9349"/>
                </a:cubicBezTo>
                <a:cubicBezTo>
                  <a:pt x="65006" y="9349"/>
                  <a:pt x="65353" y="8723"/>
                  <a:pt x="66002" y="8723"/>
                </a:cubicBezTo>
                <a:cubicBezTo>
                  <a:pt x="66583" y="8723"/>
                  <a:pt x="67139" y="8237"/>
                  <a:pt x="67718" y="7981"/>
                </a:cubicBezTo>
                <a:cubicBezTo>
                  <a:pt x="67914" y="7903"/>
                  <a:pt x="68144" y="7758"/>
                  <a:pt x="68309" y="7758"/>
                </a:cubicBezTo>
                <a:cubicBezTo>
                  <a:pt x="68339" y="7758"/>
                  <a:pt x="68366" y="7762"/>
                  <a:pt x="68392" y="7773"/>
                </a:cubicBezTo>
                <a:cubicBezTo>
                  <a:pt x="68517" y="7817"/>
                  <a:pt x="68634" y="7836"/>
                  <a:pt x="68746" y="7836"/>
                </a:cubicBezTo>
                <a:cubicBezTo>
                  <a:pt x="69378" y="7836"/>
                  <a:pt x="69821" y="7237"/>
                  <a:pt x="70443" y="7237"/>
                </a:cubicBezTo>
                <a:cubicBezTo>
                  <a:pt x="70462" y="7237"/>
                  <a:pt x="70481" y="7238"/>
                  <a:pt x="70501" y="7239"/>
                </a:cubicBezTo>
                <a:cubicBezTo>
                  <a:pt x="70965" y="6382"/>
                  <a:pt x="72171" y="7053"/>
                  <a:pt x="72635" y="6219"/>
                </a:cubicBezTo>
                <a:cubicBezTo>
                  <a:pt x="72809" y="6273"/>
                  <a:pt x="72978" y="6296"/>
                  <a:pt x="73141" y="6296"/>
                </a:cubicBezTo>
                <a:cubicBezTo>
                  <a:pt x="73887" y="6296"/>
                  <a:pt x="74529" y="5819"/>
                  <a:pt x="75232" y="5686"/>
                </a:cubicBezTo>
                <a:cubicBezTo>
                  <a:pt x="75627" y="5616"/>
                  <a:pt x="75952" y="5315"/>
                  <a:pt x="76323" y="5198"/>
                </a:cubicBezTo>
                <a:cubicBezTo>
                  <a:pt x="76428" y="5166"/>
                  <a:pt x="76536" y="5156"/>
                  <a:pt x="76646" y="5156"/>
                </a:cubicBezTo>
                <a:cubicBezTo>
                  <a:pt x="76842" y="5156"/>
                  <a:pt x="77044" y="5189"/>
                  <a:pt x="77245" y="5189"/>
                </a:cubicBezTo>
                <a:cubicBezTo>
                  <a:pt x="77500" y="5189"/>
                  <a:pt x="77753" y="5136"/>
                  <a:pt x="77993" y="4898"/>
                </a:cubicBezTo>
                <a:cubicBezTo>
                  <a:pt x="78212" y="4687"/>
                  <a:pt x="78463" y="4632"/>
                  <a:pt x="78726" y="4632"/>
                </a:cubicBezTo>
                <a:cubicBezTo>
                  <a:pt x="79021" y="4632"/>
                  <a:pt x="79330" y="4702"/>
                  <a:pt x="79623" y="4702"/>
                </a:cubicBezTo>
                <a:cubicBezTo>
                  <a:pt x="79731" y="4702"/>
                  <a:pt x="79838" y="4692"/>
                  <a:pt x="79941" y="4666"/>
                </a:cubicBezTo>
                <a:cubicBezTo>
                  <a:pt x="80241" y="4595"/>
                  <a:pt x="80520" y="4387"/>
                  <a:pt x="80937" y="4155"/>
                </a:cubicBezTo>
                <a:lnTo>
                  <a:pt x="82816" y="4155"/>
                </a:lnTo>
                <a:cubicBezTo>
                  <a:pt x="83119" y="4155"/>
                  <a:pt x="83479" y="4090"/>
                  <a:pt x="83784" y="4090"/>
                </a:cubicBezTo>
                <a:cubicBezTo>
                  <a:pt x="83994" y="4090"/>
                  <a:pt x="84178" y="4121"/>
                  <a:pt x="84301" y="4224"/>
                </a:cubicBezTo>
                <a:cubicBezTo>
                  <a:pt x="84718" y="4527"/>
                  <a:pt x="85228" y="4573"/>
                  <a:pt x="85646" y="4920"/>
                </a:cubicBezTo>
                <a:cubicBezTo>
                  <a:pt x="85483" y="5755"/>
                  <a:pt x="86039" y="6753"/>
                  <a:pt x="85136" y="7471"/>
                </a:cubicBezTo>
                <a:cubicBezTo>
                  <a:pt x="85136" y="7981"/>
                  <a:pt x="85136" y="8491"/>
                  <a:pt x="85111" y="9001"/>
                </a:cubicBezTo>
                <a:cubicBezTo>
                  <a:pt x="84533" y="9397"/>
                  <a:pt x="84579" y="10000"/>
                  <a:pt x="84601" y="10603"/>
                </a:cubicBezTo>
                <a:cubicBezTo>
                  <a:pt x="84625" y="10764"/>
                  <a:pt x="84648" y="11042"/>
                  <a:pt x="84579" y="11089"/>
                </a:cubicBezTo>
                <a:cubicBezTo>
                  <a:pt x="83744" y="11484"/>
                  <a:pt x="84462" y="12597"/>
                  <a:pt x="83698" y="13037"/>
                </a:cubicBezTo>
                <a:cubicBezTo>
                  <a:pt x="83720" y="14104"/>
                  <a:pt x="82792" y="14985"/>
                  <a:pt x="83048" y="16122"/>
                </a:cubicBezTo>
                <a:cubicBezTo>
                  <a:pt x="83141" y="16447"/>
                  <a:pt x="83117" y="16794"/>
                  <a:pt x="83071" y="17142"/>
                </a:cubicBezTo>
                <a:cubicBezTo>
                  <a:pt x="82885" y="18463"/>
                  <a:pt x="83930" y="19345"/>
                  <a:pt x="84301" y="20482"/>
                </a:cubicBezTo>
                <a:cubicBezTo>
                  <a:pt x="84416" y="20853"/>
                  <a:pt x="84833" y="21131"/>
                  <a:pt x="85182" y="21386"/>
                </a:cubicBezTo>
                <a:cubicBezTo>
                  <a:pt x="85483" y="21617"/>
                  <a:pt x="85924" y="21710"/>
                  <a:pt x="86202" y="21966"/>
                </a:cubicBezTo>
                <a:cubicBezTo>
                  <a:pt x="86367" y="22099"/>
                  <a:pt x="86561" y="22124"/>
                  <a:pt x="86761" y="22124"/>
                </a:cubicBezTo>
                <a:cubicBezTo>
                  <a:pt x="86875" y="22124"/>
                  <a:pt x="86992" y="22116"/>
                  <a:pt x="87106" y="22116"/>
                </a:cubicBezTo>
                <a:cubicBezTo>
                  <a:pt x="87381" y="22116"/>
                  <a:pt x="87641" y="22162"/>
                  <a:pt x="87826" y="22476"/>
                </a:cubicBezTo>
                <a:cubicBezTo>
                  <a:pt x="87894" y="22616"/>
                  <a:pt x="88265" y="22616"/>
                  <a:pt x="88497" y="22638"/>
                </a:cubicBezTo>
                <a:cubicBezTo>
                  <a:pt x="89058" y="22638"/>
                  <a:pt x="89617" y="22678"/>
                  <a:pt x="90168" y="22678"/>
                </a:cubicBezTo>
                <a:cubicBezTo>
                  <a:pt x="90552" y="22678"/>
                  <a:pt x="90932" y="22659"/>
                  <a:pt x="91304" y="22591"/>
                </a:cubicBezTo>
                <a:cubicBezTo>
                  <a:pt x="91930" y="22476"/>
                  <a:pt x="92440" y="22081"/>
                  <a:pt x="93160" y="22081"/>
                </a:cubicBezTo>
                <a:cubicBezTo>
                  <a:pt x="93565" y="22081"/>
                  <a:pt x="94008" y="22192"/>
                  <a:pt x="94433" y="22192"/>
                </a:cubicBezTo>
                <a:cubicBezTo>
                  <a:pt x="94835" y="22192"/>
                  <a:pt x="95221" y="22093"/>
                  <a:pt x="95547" y="21710"/>
                </a:cubicBezTo>
                <a:cubicBezTo>
                  <a:pt x="96382" y="21664"/>
                  <a:pt x="97241" y="21664"/>
                  <a:pt x="98076" y="21595"/>
                </a:cubicBezTo>
                <a:cubicBezTo>
                  <a:pt x="98284" y="21571"/>
                  <a:pt x="98447" y="21270"/>
                  <a:pt x="98655" y="21154"/>
                </a:cubicBezTo>
                <a:cubicBezTo>
                  <a:pt x="98776" y="21097"/>
                  <a:pt x="98908" y="21083"/>
                  <a:pt x="99043" y="21083"/>
                </a:cubicBezTo>
                <a:cubicBezTo>
                  <a:pt x="99162" y="21083"/>
                  <a:pt x="99285" y="21094"/>
                  <a:pt x="99404" y="21094"/>
                </a:cubicBezTo>
                <a:cubicBezTo>
                  <a:pt x="99641" y="21094"/>
                  <a:pt x="99868" y="21052"/>
                  <a:pt x="100047" y="20807"/>
                </a:cubicBezTo>
                <a:cubicBezTo>
                  <a:pt x="100204" y="20594"/>
                  <a:pt x="100417" y="20561"/>
                  <a:pt x="100643" y="20561"/>
                </a:cubicBezTo>
                <a:cubicBezTo>
                  <a:pt x="100742" y="20561"/>
                  <a:pt x="100843" y="20568"/>
                  <a:pt x="100944" y="20568"/>
                </a:cubicBezTo>
                <a:cubicBezTo>
                  <a:pt x="101192" y="20568"/>
                  <a:pt x="101435" y="20530"/>
                  <a:pt x="101624" y="20272"/>
                </a:cubicBezTo>
                <a:cubicBezTo>
                  <a:pt x="101778" y="20067"/>
                  <a:pt x="101986" y="20012"/>
                  <a:pt x="102212" y="20012"/>
                </a:cubicBezTo>
                <a:cubicBezTo>
                  <a:pt x="102478" y="20012"/>
                  <a:pt x="102769" y="20088"/>
                  <a:pt x="103027" y="20088"/>
                </a:cubicBezTo>
                <a:cubicBezTo>
                  <a:pt x="103047" y="20088"/>
                  <a:pt x="103066" y="20088"/>
                  <a:pt x="103086" y="20087"/>
                </a:cubicBezTo>
                <a:cubicBezTo>
                  <a:pt x="103386" y="20065"/>
                  <a:pt x="103503" y="19855"/>
                  <a:pt x="103688" y="19716"/>
                </a:cubicBezTo>
                <a:cubicBezTo>
                  <a:pt x="104013" y="19462"/>
                  <a:pt x="104477" y="19577"/>
                  <a:pt x="104778" y="19183"/>
                </a:cubicBezTo>
                <a:cubicBezTo>
                  <a:pt x="104917" y="18998"/>
                  <a:pt x="105427" y="19137"/>
                  <a:pt x="105729" y="19020"/>
                </a:cubicBezTo>
                <a:cubicBezTo>
                  <a:pt x="106080" y="18911"/>
                  <a:pt x="106431" y="18552"/>
                  <a:pt x="106742" y="18552"/>
                </a:cubicBezTo>
                <a:cubicBezTo>
                  <a:pt x="106760" y="18552"/>
                  <a:pt x="106778" y="18554"/>
                  <a:pt x="106796" y="18556"/>
                </a:cubicBezTo>
                <a:cubicBezTo>
                  <a:pt x="106911" y="18577"/>
                  <a:pt x="107022" y="18586"/>
                  <a:pt x="107130" y="18586"/>
                </a:cubicBezTo>
                <a:cubicBezTo>
                  <a:pt x="107871" y="18586"/>
                  <a:pt x="108462" y="18141"/>
                  <a:pt x="109069" y="17838"/>
                </a:cubicBezTo>
                <a:cubicBezTo>
                  <a:pt x="109462" y="17675"/>
                  <a:pt x="109811" y="17582"/>
                  <a:pt x="110204" y="17489"/>
                </a:cubicBezTo>
                <a:cubicBezTo>
                  <a:pt x="110732" y="17333"/>
                  <a:pt x="111159" y="16932"/>
                  <a:pt x="111724" y="16932"/>
                </a:cubicBezTo>
                <a:cubicBezTo>
                  <a:pt x="111830" y="16932"/>
                  <a:pt x="111942" y="16946"/>
                  <a:pt x="112060" y="16979"/>
                </a:cubicBezTo>
                <a:cubicBezTo>
                  <a:pt x="112384" y="16122"/>
                  <a:pt x="113358" y="16794"/>
                  <a:pt x="113800" y="16261"/>
                </a:cubicBezTo>
                <a:cubicBezTo>
                  <a:pt x="114264" y="15658"/>
                  <a:pt x="115214" y="16354"/>
                  <a:pt x="115562" y="15541"/>
                </a:cubicBezTo>
                <a:cubicBezTo>
                  <a:pt x="115621" y="15548"/>
                  <a:pt x="115678" y="15552"/>
                  <a:pt x="115734" y="15552"/>
                </a:cubicBezTo>
                <a:cubicBezTo>
                  <a:pt x="116416" y="15552"/>
                  <a:pt x="116960" y="15067"/>
                  <a:pt x="117603" y="14938"/>
                </a:cubicBezTo>
                <a:cubicBezTo>
                  <a:pt x="117678" y="14924"/>
                  <a:pt x="117753" y="14919"/>
                  <a:pt x="117829" y="14919"/>
                </a:cubicBezTo>
                <a:cubicBezTo>
                  <a:pt x="118002" y="14919"/>
                  <a:pt x="118177" y="14945"/>
                  <a:pt x="118346" y="14945"/>
                </a:cubicBezTo>
                <a:cubicBezTo>
                  <a:pt x="118589" y="14945"/>
                  <a:pt x="118821" y="14892"/>
                  <a:pt x="119017" y="14638"/>
                </a:cubicBezTo>
                <a:cubicBezTo>
                  <a:pt x="119139" y="14481"/>
                  <a:pt x="119300" y="14442"/>
                  <a:pt x="119467" y="14442"/>
                </a:cubicBezTo>
                <a:cubicBezTo>
                  <a:pt x="119634" y="14442"/>
                  <a:pt x="119807" y="14481"/>
                  <a:pt x="119953" y="14481"/>
                </a:cubicBezTo>
                <a:cubicBezTo>
                  <a:pt x="120051" y="14481"/>
                  <a:pt x="120137" y="14464"/>
                  <a:pt x="120201" y="14406"/>
                </a:cubicBezTo>
                <a:cubicBezTo>
                  <a:pt x="120572" y="14035"/>
                  <a:pt x="121058" y="13964"/>
                  <a:pt x="121475" y="13732"/>
                </a:cubicBezTo>
                <a:cubicBezTo>
                  <a:pt x="121644" y="13628"/>
                  <a:pt x="121872" y="13426"/>
                  <a:pt x="122051" y="13426"/>
                </a:cubicBezTo>
                <a:cubicBezTo>
                  <a:pt x="122069" y="13426"/>
                  <a:pt x="122086" y="13428"/>
                  <a:pt x="122102" y="13432"/>
                </a:cubicBezTo>
                <a:cubicBezTo>
                  <a:pt x="122170" y="13440"/>
                  <a:pt x="122237" y="13444"/>
                  <a:pt x="122302" y="13444"/>
                </a:cubicBezTo>
                <a:cubicBezTo>
                  <a:pt x="122999" y="13444"/>
                  <a:pt x="123576" y="13027"/>
                  <a:pt x="124212" y="12922"/>
                </a:cubicBezTo>
                <a:cubicBezTo>
                  <a:pt x="124958" y="12814"/>
                  <a:pt x="125546" y="12258"/>
                  <a:pt x="126302" y="12258"/>
                </a:cubicBezTo>
                <a:cubicBezTo>
                  <a:pt x="126369" y="12258"/>
                  <a:pt x="126438" y="12263"/>
                  <a:pt x="126509" y="12272"/>
                </a:cubicBezTo>
                <a:cubicBezTo>
                  <a:pt x="126665" y="11925"/>
                  <a:pt x="126946" y="11880"/>
                  <a:pt x="127236" y="11880"/>
                </a:cubicBezTo>
                <a:cubicBezTo>
                  <a:pt x="127336" y="11880"/>
                  <a:pt x="127438" y="11886"/>
                  <a:pt x="127535" y="11886"/>
                </a:cubicBezTo>
                <a:cubicBezTo>
                  <a:pt x="127741" y="11886"/>
                  <a:pt x="127931" y="11862"/>
                  <a:pt x="128061" y="11716"/>
                </a:cubicBezTo>
                <a:cubicBezTo>
                  <a:pt x="128334" y="11405"/>
                  <a:pt x="128643" y="11354"/>
                  <a:pt x="128959" y="11354"/>
                </a:cubicBezTo>
                <a:cubicBezTo>
                  <a:pt x="129110" y="11354"/>
                  <a:pt x="129263" y="11366"/>
                  <a:pt x="129414" y="11366"/>
                </a:cubicBezTo>
                <a:cubicBezTo>
                  <a:pt x="129513" y="11366"/>
                  <a:pt x="129612" y="11361"/>
                  <a:pt x="129709" y="11345"/>
                </a:cubicBezTo>
                <a:cubicBezTo>
                  <a:pt x="129870" y="11321"/>
                  <a:pt x="130080" y="11298"/>
                  <a:pt x="130149" y="11181"/>
                </a:cubicBezTo>
                <a:cubicBezTo>
                  <a:pt x="130321" y="10923"/>
                  <a:pt x="130569" y="10880"/>
                  <a:pt x="130812" y="10880"/>
                </a:cubicBezTo>
                <a:cubicBezTo>
                  <a:pt x="130934" y="10880"/>
                  <a:pt x="131056" y="10891"/>
                  <a:pt x="131166" y="10891"/>
                </a:cubicBezTo>
                <a:cubicBezTo>
                  <a:pt x="131309" y="10891"/>
                  <a:pt x="131434" y="10872"/>
                  <a:pt x="131518" y="10788"/>
                </a:cubicBezTo>
                <a:cubicBezTo>
                  <a:pt x="131950" y="10356"/>
                  <a:pt x="132381" y="10323"/>
                  <a:pt x="132869" y="10323"/>
                </a:cubicBezTo>
                <a:cubicBezTo>
                  <a:pt x="132958" y="10323"/>
                  <a:pt x="133048" y="10324"/>
                  <a:pt x="133141" y="10324"/>
                </a:cubicBezTo>
                <a:cubicBezTo>
                  <a:pt x="133222" y="10324"/>
                  <a:pt x="133326" y="10336"/>
                  <a:pt x="133416" y="10336"/>
                </a:cubicBezTo>
                <a:cubicBezTo>
                  <a:pt x="133506" y="10336"/>
                  <a:pt x="133582" y="10324"/>
                  <a:pt x="133605" y="10278"/>
                </a:cubicBezTo>
                <a:cubicBezTo>
                  <a:pt x="133863" y="9899"/>
                  <a:pt x="134211" y="9776"/>
                  <a:pt x="134582" y="9776"/>
                </a:cubicBezTo>
                <a:cubicBezTo>
                  <a:pt x="134711" y="9776"/>
                  <a:pt x="134842" y="9790"/>
                  <a:pt x="134972" y="9814"/>
                </a:cubicBezTo>
                <a:cubicBezTo>
                  <a:pt x="135031" y="9826"/>
                  <a:pt x="135086" y="9831"/>
                  <a:pt x="135139" y="9831"/>
                </a:cubicBezTo>
                <a:cubicBezTo>
                  <a:pt x="135615" y="9831"/>
                  <a:pt x="135898" y="9410"/>
                  <a:pt x="136295" y="9326"/>
                </a:cubicBezTo>
                <a:cubicBezTo>
                  <a:pt x="136455" y="9284"/>
                  <a:pt x="136619" y="9272"/>
                  <a:pt x="136787" y="9272"/>
                </a:cubicBezTo>
                <a:cubicBezTo>
                  <a:pt x="137042" y="9272"/>
                  <a:pt x="137302" y="9301"/>
                  <a:pt x="137555" y="9301"/>
                </a:cubicBezTo>
                <a:cubicBezTo>
                  <a:pt x="137958" y="9301"/>
                  <a:pt x="138343" y="9226"/>
                  <a:pt x="138661" y="8840"/>
                </a:cubicBezTo>
                <a:cubicBezTo>
                  <a:pt x="139518" y="8816"/>
                  <a:pt x="140353" y="8794"/>
                  <a:pt x="141212" y="8794"/>
                </a:cubicBezTo>
                <a:cubicBezTo>
                  <a:pt x="141237" y="8790"/>
                  <a:pt x="141264" y="8788"/>
                  <a:pt x="141292" y="8788"/>
                </a:cubicBezTo>
                <a:cubicBezTo>
                  <a:pt x="141376" y="8788"/>
                  <a:pt x="141467" y="8802"/>
                  <a:pt x="141552" y="8802"/>
                </a:cubicBezTo>
                <a:cubicBezTo>
                  <a:pt x="141614" y="8802"/>
                  <a:pt x="141672" y="8795"/>
                  <a:pt x="141722" y="8770"/>
                </a:cubicBezTo>
                <a:cubicBezTo>
                  <a:pt x="141930" y="8655"/>
                  <a:pt x="142115" y="8469"/>
                  <a:pt x="142347" y="8259"/>
                </a:cubicBezTo>
                <a:cubicBezTo>
                  <a:pt x="143955" y="8259"/>
                  <a:pt x="145594" y="8270"/>
                  <a:pt x="147243" y="8270"/>
                </a:cubicBezTo>
                <a:cubicBezTo>
                  <a:pt x="148068" y="8270"/>
                  <a:pt x="148895" y="8267"/>
                  <a:pt x="149722" y="8259"/>
                </a:cubicBezTo>
                <a:cubicBezTo>
                  <a:pt x="150256" y="8259"/>
                  <a:pt x="150627" y="8445"/>
                  <a:pt x="151067" y="8723"/>
                </a:cubicBezTo>
                <a:cubicBezTo>
                  <a:pt x="151202" y="8823"/>
                  <a:pt x="151383" y="8852"/>
                  <a:pt x="151583" y="8852"/>
                </a:cubicBezTo>
                <a:cubicBezTo>
                  <a:pt x="151870" y="8852"/>
                  <a:pt x="152196" y="8792"/>
                  <a:pt x="152488" y="8792"/>
                </a:cubicBezTo>
                <a:cubicBezTo>
                  <a:pt x="152517" y="8792"/>
                  <a:pt x="152547" y="8792"/>
                  <a:pt x="152575" y="8794"/>
                </a:cubicBezTo>
                <a:cubicBezTo>
                  <a:pt x="152644" y="8794"/>
                  <a:pt x="152690" y="8909"/>
                  <a:pt x="152761" y="8979"/>
                </a:cubicBezTo>
                <a:cubicBezTo>
                  <a:pt x="153896" y="9883"/>
                  <a:pt x="155473" y="9814"/>
                  <a:pt x="156633" y="10742"/>
                </a:cubicBezTo>
                <a:cubicBezTo>
                  <a:pt x="157028" y="11066"/>
                  <a:pt x="157839" y="10671"/>
                  <a:pt x="158188" y="11321"/>
                </a:cubicBezTo>
                <a:cubicBezTo>
                  <a:pt x="158248" y="11323"/>
                  <a:pt x="158308" y="11324"/>
                  <a:pt x="158368" y="11324"/>
                </a:cubicBezTo>
                <a:cubicBezTo>
                  <a:pt x="158676" y="11324"/>
                  <a:pt x="158983" y="11297"/>
                  <a:pt x="159287" y="11297"/>
                </a:cubicBezTo>
                <a:cubicBezTo>
                  <a:pt x="159518" y="11297"/>
                  <a:pt x="159747" y="11313"/>
                  <a:pt x="159972" y="11367"/>
                </a:cubicBezTo>
                <a:cubicBezTo>
                  <a:pt x="160544" y="11522"/>
                  <a:pt x="161032" y="11905"/>
                  <a:pt x="161695" y="11905"/>
                </a:cubicBezTo>
                <a:cubicBezTo>
                  <a:pt x="161731" y="11905"/>
                  <a:pt x="161768" y="11904"/>
                  <a:pt x="161805" y="11901"/>
                </a:cubicBezTo>
                <a:cubicBezTo>
                  <a:pt x="162352" y="11848"/>
                  <a:pt x="162894" y="11834"/>
                  <a:pt x="163418" y="11834"/>
                </a:cubicBezTo>
                <a:cubicBezTo>
                  <a:pt x="164050" y="11834"/>
                  <a:pt x="164656" y="11855"/>
                  <a:pt x="165214" y="11855"/>
                </a:cubicBezTo>
                <a:cubicBezTo>
                  <a:pt x="165655" y="12087"/>
                  <a:pt x="165933" y="12341"/>
                  <a:pt x="166212" y="12365"/>
                </a:cubicBezTo>
                <a:cubicBezTo>
                  <a:pt x="166753" y="12373"/>
                  <a:pt x="167294" y="12375"/>
                  <a:pt x="167835" y="12375"/>
                </a:cubicBezTo>
                <a:cubicBezTo>
                  <a:pt x="168917" y="12375"/>
                  <a:pt x="170000" y="12365"/>
                  <a:pt x="171082" y="12365"/>
                </a:cubicBezTo>
                <a:cubicBezTo>
                  <a:pt x="171163" y="12365"/>
                  <a:pt x="171267" y="12377"/>
                  <a:pt x="171360" y="12377"/>
                </a:cubicBezTo>
                <a:cubicBezTo>
                  <a:pt x="171453" y="12377"/>
                  <a:pt x="171534" y="12365"/>
                  <a:pt x="171568" y="12319"/>
                </a:cubicBezTo>
                <a:cubicBezTo>
                  <a:pt x="171921" y="11905"/>
                  <a:pt x="172337" y="11811"/>
                  <a:pt x="172771" y="11811"/>
                </a:cubicBezTo>
                <a:cubicBezTo>
                  <a:pt x="173137" y="11811"/>
                  <a:pt x="173515" y="11878"/>
                  <a:pt x="173878" y="11878"/>
                </a:cubicBezTo>
                <a:cubicBezTo>
                  <a:pt x="173905" y="11878"/>
                  <a:pt x="173931" y="11878"/>
                  <a:pt x="173958" y="11877"/>
                </a:cubicBezTo>
                <a:cubicBezTo>
                  <a:pt x="174667" y="11858"/>
                  <a:pt x="175380" y="11851"/>
                  <a:pt x="176096" y="11851"/>
                </a:cubicBezTo>
                <a:cubicBezTo>
                  <a:pt x="177088" y="11851"/>
                  <a:pt x="178085" y="11864"/>
                  <a:pt x="179082" y="11877"/>
                </a:cubicBezTo>
                <a:cubicBezTo>
                  <a:pt x="179523" y="11877"/>
                  <a:pt x="179895" y="11831"/>
                  <a:pt x="180195" y="11460"/>
                </a:cubicBezTo>
                <a:cubicBezTo>
                  <a:pt x="180196" y="11459"/>
                  <a:pt x="180198" y="11458"/>
                  <a:pt x="180200" y="11458"/>
                </a:cubicBezTo>
                <a:cubicBezTo>
                  <a:pt x="180248" y="11458"/>
                  <a:pt x="180554" y="11676"/>
                  <a:pt x="180776" y="11809"/>
                </a:cubicBezTo>
                <a:cubicBezTo>
                  <a:pt x="180915" y="11692"/>
                  <a:pt x="181100" y="11530"/>
                  <a:pt x="181308" y="11345"/>
                </a:cubicBezTo>
                <a:cubicBezTo>
                  <a:pt x="182082" y="11345"/>
                  <a:pt x="182863" y="11324"/>
                  <a:pt x="183650" y="11324"/>
                </a:cubicBezTo>
                <a:cubicBezTo>
                  <a:pt x="184303" y="11324"/>
                  <a:pt x="184960" y="11338"/>
                  <a:pt x="185622" y="11391"/>
                </a:cubicBezTo>
                <a:cubicBezTo>
                  <a:pt x="185647" y="11393"/>
                  <a:pt x="185671" y="11393"/>
                  <a:pt x="185695" y="11393"/>
                </a:cubicBezTo>
                <a:cubicBezTo>
                  <a:pt x="186367" y="11393"/>
                  <a:pt x="186755" y="10808"/>
                  <a:pt x="187386" y="10808"/>
                </a:cubicBezTo>
                <a:cubicBezTo>
                  <a:pt x="187409" y="10808"/>
                  <a:pt x="187432" y="10809"/>
                  <a:pt x="187455" y="10810"/>
                </a:cubicBezTo>
                <a:cubicBezTo>
                  <a:pt x="187745" y="10841"/>
                  <a:pt x="188039" y="10849"/>
                  <a:pt x="188335" y="10849"/>
                </a:cubicBezTo>
                <a:cubicBezTo>
                  <a:pt x="188723" y="10849"/>
                  <a:pt x="189113" y="10835"/>
                  <a:pt x="189496" y="10835"/>
                </a:cubicBezTo>
                <a:lnTo>
                  <a:pt x="195408" y="10835"/>
                </a:lnTo>
                <a:cubicBezTo>
                  <a:pt x="195548" y="10835"/>
                  <a:pt x="195687" y="10718"/>
                  <a:pt x="195872" y="10625"/>
                </a:cubicBezTo>
                <a:lnTo>
                  <a:pt x="195943" y="8955"/>
                </a:lnTo>
                <a:cubicBezTo>
                  <a:pt x="196175" y="8886"/>
                  <a:pt x="196314" y="8816"/>
                  <a:pt x="196475" y="8794"/>
                </a:cubicBezTo>
                <a:cubicBezTo>
                  <a:pt x="196610" y="8757"/>
                  <a:pt x="196740" y="8741"/>
                  <a:pt x="196867" y="8741"/>
                </a:cubicBezTo>
                <a:cubicBezTo>
                  <a:pt x="197548" y="8741"/>
                  <a:pt x="198130" y="9197"/>
                  <a:pt x="198794" y="9373"/>
                </a:cubicBezTo>
                <a:cubicBezTo>
                  <a:pt x="199236" y="9465"/>
                  <a:pt x="198679" y="10232"/>
                  <a:pt x="199397" y="10232"/>
                </a:cubicBezTo>
                <a:cubicBezTo>
                  <a:pt x="199537" y="9582"/>
                  <a:pt x="199583" y="8955"/>
                  <a:pt x="199375" y="8330"/>
                </a:cubicBezTo>
                <a:cubicBezTo>
                  <a:pt x="199195" y="8276"/>
                  <a:pt x="199010" y="8262"/>
                  <a:pt x="198823" y="8262"/>
                </a:cubicBezTo>
                <a:cubicBezTo>
                  <a:pt x="198637" y="8262"/>
                  <a:pt x="198451" y="8275"/>
                  <a:pt x="198270" y="8275"/>
                </a:cubicBezTo>
                <a:cubicBezTo>
                  <a:pt x="197860" y="8275"/>
                  <a:pt x="197478" y="8206"/>
                  <a:pt x="197195" y="7749"/>
                </a:cubicBezTo>
                <a:cubicBezTo>
                  <a:pt x="196237" y="7749"/>
                  <a:pt x="195278" y="7760"/>
                  <a:pt x="194312" y="7760"/>
                </a:cubicBezTo>
                <a:cubicBezTo>
                  <a:pt x="193829" y="7760"/>
                  <a:pt x="193345" y="7757"/>
                  <a:pt x="192857" y="7749"/>
                </a:cubicBezTo>
                <a:cubicBezTo>
                  <a:pt x="192359" y="7749"/>
                  <a:pt x="192047" y="7192"/>
                  <a:pt x="191488" y="7192"/>
                </a:cubicBezTo>
                <a:cubicBezTo>
                  <a:pt x="191422" y="7192"/>
                  <a:pt x="191354" y="7200"/>
                  <a:pt x="191280" y="7217"/>
                </a:cubicBezTo>
                <a:cubicBezTo>
                  <a:pt x="191064" y="7269"/>
                  <a:pt x="190845" y="7285"/>
                  <a:pt x="190624" y="7285"/>
                </a:cubicBezTo>
                <a:cubicBezTo>
                  <a:pt x="190252" y="7285"/>
                  <a:pt x="189874" y="7239"/>
                  <a:pt x="189496" y="7239"/>
                </a:cubicBezTo>
                <a:lnTo>
                  <a:pt x="183837" y="7239"/>
                </a:lnTo>
                <a:cubicBezTo>
                  <a:pt x="183581" y="7588"/>
                  <a:pt x="183280" y="7773"/>
                  <a:pt x="182793" y="7773"/>
                </a:cubicBezTo>
                <a:cubicBezTo>
                  <a:pt x="178178" y="7749"/>
                  <a:pt x="173562" y="7749"/>
                  <a:pt x="169041" y="7749"/>
                </a:cubicBezTo>
                <a:cubicBezTo>
                  <a:pt x="168785" y="7935"/>
                  <a:pt x="168600" y="8074"/>
                  <a:pt x="168414" y="8213"/>
                </a:cubicBezTo>
                <a:cubicBezTo>
                  <a:pt x="168156" y="7790"/>
                  <a:pt x="167766" y="7746"/>
                  <a:pt x="167372" y="7746"/>
                </a:cubicBezTo>
                <a:cubicBezTo>
                  <a:pt x="167271" y="7746"/>
                  <a:pt x="167169" y="7749"/>
                  <a:pt x="167069" y="7749"/>
                </a:cubicBezTo>
                <a:lnTo>
                  <a:pt x="165006" y="7749"/>
                </a:lnTo>
                <a:cubicBezTo>
                  <a:pt x="164556" y="7749"/>
                  <a:pt x="164090" y="7709"/>
                  <a:pt x="163636" y="7709"/>
                </a:cubicBezTo>
                <a:cubicBezTo>
                  <a:pt x="163318" y="7709"/>
                  <a:pt x="163006" y="7729"/>
                  <a:pt x="162709" y="7796"/>
                </a:cubicBezTo>
                <a:cubicBezTo>
                  <a:pt x="162628" y="7815"/>
                  <a:pt x="162550" y="7823"/>
                  <a:pt x="162477" y="7823"/>
                </a:cubicBezTo>
                <a:cubicBezTo>
                  <a:pt x="161875" y="7823"/>
                  <a:pt x="161505" y="7256"/>
                  <a:pt x="160961" y="7256"/>
                </a:cubicBezTo>
                <a:cubicBezTo>
                  <a:pt x="160926" y="7256"/>
                  <a:pt x="160890" y="7258"/>
                  <a:pt x="160854" y="7263"/>
                </a:cubicBezTo>
                <a:cubicBezTo>
                  <a:pt x="160796" y="7271"/>
                  <a:pt x="160739" y="7274"/>
                  <a:pt x="160683" y="7274"/>
                </a:cubicBezTo>
                <a:cubicBezTo>
                  <a:pt x="160065" y="7274"/>
                  <a:pt x="159553" y="6842"/>
                  <a:pt x="159023" y="6799"/>
                </a:cubicBezTo>
                <a:cubicBezTo>
                  <a:pt x="158234" y="6706"/>
                  <a:pt x="157700" y="6243"/>
                  <a:pt x="157004" y="6033"/>
                </a:cubicBezTo>
                <a:cubicBezTo>
                  <a:pt x="156782" y="5967"/>
                  <a:pt x="156583" y="5731"/>
                  <a:pt x="156404" y="5731"/>
                </a:cubicBezTo>
                <a:cubicBezTo>
                  <a:pt x="156395" y="5731"/>
                  <a:pt x="156387" y="5731"/>
                  <a:pt x="156379" y="5732"/>
                </a:cubicBezTo>
                <a:cubicBezTo>
                  <a:pt x="156346" y="5735"/>
                  <a:pt x="156315" y="5736"/>
                  <a:pt x="156284" y="5736"/>
                </a:cubicBezTo>
                <a:cubicBezTo>
                  <a:pt x="155781" y="5736"/>
                  <a:pt x="155448" y="5397"/>
                  <a:pt x="155034" y="5222"/>
                </a:cubicBezTo>
                <a:cubicBezTo>
                  <a:pt x="154616" y="5037"/>
                  <a:pt x="154013" y="5315"/>
                  <a:pt x="153689" y="4758"/>
                </a:cubicBezTo>
                <a:cubicBezTo>
                  <a:pt x="153662" y="4760"/>
                  <a:pt x="153635" y="4760"/>
                  <a:pt x="153609" y="4760"/>
                </a:cubicBezTo>
                <a:cubicBezTo>
                  <a:pt x="152698" y="4760"/>
                  <a:pt x="151916" y="4093"/>
                  <a:pt x="150982" y="4093"/>
                </a:cubicBezTo>
                <a:cubicBezTo>
                  <a:pt x="150859" y="4093"/>
                  <a:pt x="150733" y="4105"/>
                  <a:pt x="150603" y="4131"/>
                </a:cubicBezTo>
                <a:cubicBezTo>
                  <a:pt x="150350" y="4184"/>
                  <a:pt x="150094" y="4200"/>
                  <a:pt x="149836" y="4200"/>
                </a:cubicBezTo>
                <a:cubicBezTo>
                  <a:pt x="149410" y="4200"/>
                  <a:pt x="148982" y="4155"/>
                  <a:pt x="148562" y="4155"/>
                </a:cubicBezTo>
                <a:cubicBezTo>
                  <a:pt x="146753" y="4155"/>
                  <a:pt x="144969" y="4155"/>
                  <a:pt x="143160" y="4178"/>
                </a:cubicBezTo>
                <a:cubicBezTo>
                  <a:pt x="142882" y="4178"/>
                  <a:pt x="142603" y="4434"/>
                  <a:pt x="142254" y="4595"/>
                </a:cubicBezTo>
                <a:cubicBezTo>
                  <a:pt x="142139" y="4502"/>
                  <a:pt x="141976" y="4341"/>
                  <a:pt x="141791" y="4178"/>
                </a:cubicBezTo>
                <a:cubicBezTo>
                  <a:pt x="141411" y="4628"/>
                  <a:pt x="140971" y="4733"/>
                  <a:pt x="140511" y="4733"/>
                </a:cubicBezTo>
                <a:cubicBezTo>
                  <a:pt x="140108" y="4733"/>
                  <a:pt x="139689" y="4652"/>
                  <a:pt x="139283" y="4652"/>
                </a:cubicBezTo>
                <a:cubicBezTo>
                  <a:pt x="139079" y="4652"/>
                  <a:pt x="138877" y="4672"/>
                  <a:pt x="138683" y="4734"/>
                </a:cubicBezTo>
                <a:cubicBezTo>
                  <a:pt x="138522" y="4873"/>
                  <a:pt x="138336" y="5152"/>
                  <a:pt x="138126" y="5176"/>
                </a:cubicBezTo>
                <a:cubicBezTo>
                  <a:pt x="137999" y="5193"/>
                  <a:pt x="137871" y="5199"/>
                  <a:pt x="137743" y="5199"/>
                </a:cubicBezTo>
                <a:cubicBezTo>
                  <a:pt x="137483" y="5199"/>
                  <a:pt x="137221" y="5175"/>
                  <a:pt x="136967" y="5175"/>
                </a:cubicBezTo>
                <a:cubicBezTo>
                  <a:pt x="136841" y="5175"/>
                  <a:pt x="136717" y="5181"/>
                  <a:pt x="136596" y="5198"/>
                </a:cubicBezTo>
                <a:cubicBezTo>
                  <a:pt x="136132" y="5291"/>
                  <a:pt x="135715" y="5569"/>
                  <a:pt x="135251" y="5686"/>
                </a:cubicBezTo>
                <a:cubicBezTo>
                  <a:pt x="135158" y="5708"/>
                  <a:pt x="135054" y="5714"/>
                  <a:pt x="134947" y="5714"/>
                </a:cubicBezTo>
                <a:cubicBezTo>
                  <a:pt x="134799" y="5714"/>
                  <a:pt x="134645" y="5702"/>
                  <a:pt x="134503" y="5702"/>
                </a:cubicBezTo>
                <a:cubicBezTo>
                  <a:pt x="134314" y="5702"/>
                  <a:pt x="134146" y="5724"/>
                  <a:pt x="134045" y="5825"/>
                </a:cubicBezTo>
                <a:cubicBezTo>
                  <a:pt x="133734" y="6136"/>
                  <a:pt x="133400" y="6250"/>
                  <a:pt x="133067" y="6250"/>
                </a:cubicBezTo>
                <a:cubicBezTo>
                  <a:pt x="132928" y="6250"/>
                  <a:pt x="132790" y="6230"/>
                  <a:pt x="132653" y="6196"/>
                </a:cubicBezTo>
                <a:cubicBezTo>
                  <a:pt x="132585" y="6176"/>
                  <a:pt x="132521" y="6167"/>
                  <a:pt x="132460" y="6167"/>
                </a:cubicBezTo>
                <a:cubicBezTo>
                  <a:pt x="131970" y="6167"/>
                  <a:pt x="131709" y="6765"/>
                  <a:pt x="131267" y="6765"/>
                </a:cubicBezTo>
                <a:cubicBezTo>
                  <a:pt x="131207" y="6765"/>
                  <a:pt x="131144" y="6754"/>
                  <a:pt x="131076" y="6729"/>
                </a:cubicBezTo>
                <a:cubicBezTo>
                  <a:pt x="130951" y="6684"/>
                  <a:pt x="130832" y="6665"/>
                  <a:pt x="130715" y="6665"/>
                </a:cubicBezTo>
                <a:cubicBezTo>
                  <a:pt x="130042" y="6665"/>
                  <a:pt x="129492" y="7303"/>
                  <a:pt x="128819" y="7303"/>
                </a:cubicBezTo>
                <a:cubicBezTo>
                  <a:pt x="128702" y="7303"/>
                  <a:pt x="128582" y="7284"/>
                  <a:pt x="128457" y="7239"/>
                </a:cubicBezTo>
                <a:cubicBezTo>
                  <a:pt x="128108" y="7888"/>
                  <a:pt x="127458" y="7749"/>
                  <a:pt x="126902" y="7796"/>
                </a:cubicBezTo>
                <a:cubicBezTo>
                  <a:pt x="126647" y="8203"/>
                  <a:pt x="126302" y="8282"/>
                  <a:pt x="125939" y="8282"/>
                </a:cubicBezTo>
                <a:cubicBezTo>
                  <a:pt x="125707" y="8282"/>
                  <a:pt x="125468" y="8250"/>
                  <a:pt x="125241" y="8250"/>
                </a:cubicBezTo>
                <a:cubicBezTo>
                  <a:pt x="125175" y="8250"/>
                  <a:pt x="125110" y="8252"/>
                  <a:pt x="125047" y="8259"/>
                </a:cubicBezTo>
                <a:cubicBezTo>
                  <a:pt x="124954" y="8283"/>
                  <a:pt x="124861" y="8283"/>
                  <a:pt x="124815" y="8330"/>
                </a:cubicBezTo>
                <a:cubicBezTo>
                  <a:pt x="124050" y="8955"/>
                  <a:pt x="123169" y="9280"/>
                  <a:pt x="122195" y="9419"/>
                </a:cubicBezTo>
                <a:cubicBezTo>
                  <a:pt x="121753" y="10185"/>
                  <a:pt x="120618" y="9419"/>
                  <a:pt x="120247" y="10324"/>
                </a:cubicBezTo>
                <a:cubicBezTo>
                  <a:pt x="119969" y="10324"/>
                  <a:pt x="119680" y="10314"/>
                  <a:pt x="119394" y="10314"/>
                </a:cubicBezTo>
                <a:cubicBezTo>
                  <a:pt x="119251" y="10314"/>
                  <a:pt x="119110" y="10316"/>
                  <a:pt x="118971" y="10324"/>
                </a:cubicBezTo>
                <a:cubicBezTo>
                  <a:pt x="118831" y="10347"/>
                  <a:pt x="118624" y="10393"/>
                  <a:pt x="118553" y="10510"/>
                </a:cubicBezTo>
                <a:cubicBezTo>
                  <a:pt x="118351" y="10748"/>
                  <a:pt x="118119" y="10856"/>
                  <a:pt x="117859" y="10856"/>
                </a:cubicBezTo>
                <a:cubicBezTo>
                  <a:pt x="117791" y="10856"/>
                  <a:pt x="117721" y="10849"/>
                  <a:pt x="117650" y="10835"/>
                </a:cubicBezTo>
                <a:cubicBezTo>
                  <a:pt x="117609" y="10825"/>
                  <a:pt x="117569" y="10821"/>
                  <a:pt x="117531" y="10821"/>
                </a:cubicBezTo>
                <a:cubicBezTo>
                  <a:pt x="117128" y="10821"/>
                  <a:pt x="116894" y="11307"/>
                  <a:pt x="116641" y="11307"/>
                </a:cubicBezTo>
                <a:cubicBezTo>
                  <a:pt x="116622" y="11307"/>
                  <a:pt x="116602" y="11304"/>
                  <a:pt x="116583" y="11298"/>
                </a:cubicBezTo>
                <a:cubicBezTo>
                  <a:pt x="116504" y="11279"/>
                  <a:pt x="116428" y="11271"/>
                  <a:pt x="116355" y="11271"/>
                </a:cubicBezTo>
                <a:cubicBezTo>
                  <a:pt x="115758" y="11271"/>
                  <a:pt x="115343" y="11838"/>
                  <a:pt x="114847" y="11838"/>
                </a:cubicBezTo>
                <a:cubicBezTo>
                  <a:pt x="114815" y="11838"/>
                  <a:pt x="114783" y="11836"/>
                  <a:pt x="114750" y="11831"/>
                </a:cubicBezTo>
                <a:cubicBezTo>
                  <a:pt x="114698" y="11823"/>
                  <a:pt x="114647" y="11819"/>
                  <a:pt x="114599" y="11819"/>
                </a:cubicBezTo>
                <a:cubicBezTo>
                  <a:pt x="113978" y="11819"/>
                  <a:pt x="113649" y="12419"/>
                  <a:pt x="113019" y="12419"/>
                </a:cubicBezTo>
                <a:cubicBezTo>
                  <a:pt x="112979" y="12419"/>
                  <a:pt x="112937" y="12417"/>
                  <a:pt x="112894" y="12412"/>
                </a:cubicBezTo>
                <a:cubicBezTo>
                  <a:pt x="112871" y="12409"/>
                  <a:pt x="112847" y="12407"/>
                  <a:pt x="112824" y="12407"/>
                </a:cubicBezTo>
                <a:cubicBezTo>
                  <a:pt x="112356" y="12407"/>
                  <a:pt x="111926" y="12955"/>
                  <a:pt x="111370" y="12955"/>
                </a:cubicBezTo>
                <a:cubicBezTo>
                  <a:pt x="111272" y="12955"/>
                  <a:pt x="111170" y="12938"/>
                  <a:pt x="111063" y="12898"/>
                </a:cubicBezTo>
                <a:cubicBezTo>
                  <a:pt x="110739" y="13757"/>
                  <a:pt x="109833" y="13176"/>
                  <a:pt x="109277" y="13571"/>
                </a:cubicBezTo>
                <a:cubicBezTo>
                  <a:pt x="108778" y="13910"/>
                  <a:pt x="108191" y="14360"/>
                  <a:pt x="107646" y="14360"/>
                </a:cubicBezTo>
                <a:cubicBezTo>
                  <a:pt x="107633" y="14360"/>
                  <a:pt x="107620" y="14360"/>
                  <a:pt x="107607" y="14360"/>
                </a:cubicBezTo>
                <a:cubicBezTo>
                  <a:pt x="107596" y="14359"/>
                  <a:pt x="107585" y="14359"/>
                  <a:pt x="107574" y="14359"/>
                </a:cubicBezTo>
                <a:cubicBezTo>
                  <a:pt x="106969" y="14359"/>
                  <a:pt x="106665" y="14939"/>
                  <a:pt x="106177" y="14939"/>
                </a:cubicBezTo>
                <a:cubicBezTo>
                  <a:pt x="106123" y="14939"/>
                  <a:pt x="106067" y="14932"/>
                  <a:pt x="106008" y="14916"/>
                </a:cubicBezTo>
                <a:cubicBezTo>
                  <a:pt x="105946" y="14900"/>
                  <a:pt x="105886" y="14893"/>
                  <a:pt x="105829" y="14893"/>
                </a:cubicBezTo>
                <a:cubicBezTo>
                  <a:pt x="105303" y="14893"/>
                  <a:pt x="104957" y="15498"/>
                  <a:pt x="104435" y="15498"/>
                </a:cubicBezTo>
                <a:cubicBezTo>
                  <a:pt x="104353" y="15498"/>
                  <a:pt x="104267" y="15483"/>
                  <a:pt x="104175" y="15449"/>
                </a:cubicBezTo>
                <a:cubicBezTo>
                  <a:pt x="103549" y="15844"/>
                  <a:pt x="102690" y="15773"/>
                  <a:pt x="102180" y="16168"/>
                </a:cubicBezTo>
                <a:cubicBezTo>
                  <a:pt x="101555" y="16655"/>
                  <a:pt x="100603" y="16144"/>
                  <a:pt x="100210" y="17003"/>
                </a:cubicBezTo>
                <a:cubicBezTo>
                  <a:pt x="100140" y="17015"/>
                  <a:pt x="100069" y="17019"/>
                  <a:pt x="99997" y="17019"/>
                </a:cubicBezTo>
                <a:cubicBezTo>
                  <a:pt x="99723" y="17019"/>
                  <a:pt x="99442" y="16954"/>
                  <a:pt x="99177" y="16954"/>
                </a:cubicBezTo>
                <a:cubicBezTo>
                  <a:pt x="98937" y="16954"/>
                  <a:pt x="98710" y="17008"/>
                  <a:pt x="98516" y="17211"/>
                </a:cubicBezTo>
                <a:cubicBezTo>
                  <a:pt x="98269" y="17459"/>
                  <a:pt x="98007" y="17517"/>
                  <a:pt x="97741" y="17517"/>
                </a:cubicBezTo>
                <a:cubicBezTo>
                  <a:pt x="97509" y="17517"/>
                  <a:pt x="97274" y="17473"/>
                  <a:pt x="97044" y="17473"/>
                </a:cubicBezTo>
                <a:cubicBezTo>
                  <a:pt x="96970" y="17473"/>
                  <a:pt x="96897" y="17477"/>
                  <a:pt x="96824" y="17489"/>
                </a:cubicBezTo>
                <a:cubicBezTo>
                  <a:pt x="96760" y="17501"/>
                  <a:pt x="96690" y="17504"/>
                  <a:pt x="96620" y="17504"/>
                </a:cubicBezTo>
                <a:cubicBezTo>
                  <a:pt x="96549" y="17504"/>
                  <a:pt x="96478" y="17501"/>
                  <a:pt x="96412" y="17501"/>
                </a:cubicBezTo>
                <a:cubicBezTo>
                  <a:pt x="96278" y="17501"/>
                  <a:pt x="96162" y="17513"/>
                  <a:pt x="96104" y="17582"/>
                </a:cubicBezTo>
                <a:cubicBezTo>
                  <a:pt x="95803" y="17903"/>
                  <a:pt x="95449" y="17972"/>
                  <a:pt x="95093" y="17972"/>
                </a:cubicBezTo>
                <a:cubicBezTo>
                  <a:pt x="94830" y="17972"/>
                  <a:pt x="94566" y="17934"/>
                  <a:pt x="94322" y="17934"/>
                </a:cubicBezTo>
                <a:cubicBezTo>
                  <a:pt x="94108" y="17934"/>
                  <a:pt x="93909" y="17963"/>
                  <a:pt x="93739" y="18070"/>
                </a:cubicBezTo>
                <a:cubicBezTo>
                  <a:pt x="92928" y="18580"/>
                  <a:pt x="92162" y="18510"/>
                  <a:pt x="91351" y="18534"/>
                </a:cubicBezTo>
                <a:lnTo>
                  <a:pt x="90074" y="18534"/>
                </a:lnTo>
                <a:cubicBezTo>
                  <a:pt x="89768" y="18534"/>
                  <a:pt x="89437" y="18584"/>
                  <a:pt x="89126" y="18584"/>
                </a:cubicBezTo>
                <a:cubicBezTo>
                  <a:pt x="88919" y="18584"/>
                  <a:pt x="88720" y="18562"/>
                  <a:pt x="88544" y="18488"/>
                </a:cubicBezTo>
                <a:cubicBezTo>
                  <a:pt x="88126" y="18302"/>
                  <a:pt x="87733" y="18000"/>
                  <a:pt x="87176" y="17838"/>
                </a:cubicBezTo>
                <a:cubicBezTo>
                  <a:pt x="87176" y="17026"/>
                  <a:pt x="87199" y="16168"/>
                  <a:pt x="87176" y="15334"/>
                </a:cubicBezTo>
                <a:cubicBezTo>
                  <a:pt x="87152" y="14892"/>
                  <a:pt x="87223" y="14499"/>
                  <a:pt x="87616" y="14243"/>
                </a:cubicBezTo>
                <a:cubicBezTo>
                  <a:pt x="87455" y="13454"/>
                  <a:pt x="88126" y="12898"/>
                  <a:pt x="88197" y="12180"/>
                </a:cubicBezTo>
                <a:cubicBezTo>
                  <a:pt x="88915" y="11599"/>
                  <a:pt x="88661" y="10810"/>
                  <a:pt x="88729" y="10068"/>
                </a:cubicBezTo>
                <a:cubicBezTo>
                  <a:pt x="88729" y="10022"/>
                  <a:pt x="88822" y="9953"/>
                  <a:pt x="88893" y="9883"/>
                </a:cubicBezTo>
                <a:cubicBezTo>
                  <a:pt x="89703" y="9258"/>
                  <a:pt x="88683" y="7981"/>
                  <a:pt x="89727" y="7402"/>
                </a:cubicBezTo>
                <a:cubicBezTo>
                  <a:pt x="89796" y="7356"/>
                  <a:pt x="89750" y="7078"/>
                  <a:pt x="89727" y="6914"/>
                </a:cubicBezTo>
                <a:cubicBezTo>
                  <a:pt x="89727" y="6404"/>
                  <a:pt x="89703" y="5894"/>
                  <a:pt x="89681" y="5384"/>
                </a:cubicBezTo>
                <a:cubicBezTo>
                  <a:pt x="88846" y="5013"/>
                  <a:pt x="89635" y="3853"/>
                  <a:pt x="88776" y="3460"/>
                </a:cubicBezTo>
                <a:cubicBezTo>
                  <a:pt x="88729" y="3042"/>
                  <a:pt x="88568" y="2694"/>
                  <a:pt x="88243" y="2393"/>
                </a:cubicBezTo>
                <a:cubicBezTo>
                  <a:pt x="87616" y="1812"/>
                  <a:pt x="87037" y="1187"/>
                  <a:pt x="86410" y="584"/>
                </a:cubicBezTo>
                <a:cubicBezTo>
                  <a:pt x="86280" y="631"/>
                  <a:pt x="86157" y="652"/>
                  <a:pt x="86037" y="652"/>
                </a:cubicBezTo>
                <a:cubicBezTo>
                  <a:pt x="85358" y="652"/>
                  <a:pt x="84814" y="1"/>
                  <a:pt x="84071" y="1"/>
                </a:cubicBezTo>
                <a:close/>
              </a:path>
            </a:pathLst>
          </a:custGeom>
          <a:solidFill>
            <a:srgbClr val="FFFFFF">
              <a:alpha val="251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cs typeface="+mn-ea"/>
              <a:sym typeface="+mn-lt"/>
            </a:endParaRPr>
          </a:p>
        </p:txBody>
      </p:sp>
      <p:sp>
        <p:nvSpPr>
          <p:cNvPr id="126" name="Google Shape;337;p32">
            <a:extLst>
              <a:ext uri="{FF2B5EF4-FFF2-40B4-BE49-F238E27FC236}">
                <a16:creationId xmlns:a16="http://schemas.microsoft.com/office/drawing/2014/main" id="{FA5EC533-8BE4-412A-8D62-3CDD70EAC908}"/>
              </a:ext>
            </a:extLst>
          </p:cNvPr>
          <p:cNvSpPr/>
          <p:nvPr/>
        </p:nvSpPr>
        <p:spPr>
          <a:xfrm rot="10800000">
            <a:off x="2787178" y="5563"/>
            <a:ext cx="6617644" cy="1543887"/>
          </a:xfrm>
          <a:custGeom>
            <a:avLst/>
            <a:gdLst/>
            <a:ahLst/>
            <a:cxnLst/>
            <a:rect l="l" t="t" r="r" b="b"/>
            <a:pathLst>
              <a:path w="95980" h="22392" extrusionOk="0">
                <a:moveTo>
                  <a:pt x="53060" y="1"/>
                </a:moveTo>
                <a:cubicBezTo>
                  <a:pt x="49554" y="1"/>
                  <a:pt x="49455" y="4370"/>
                  <a:pt x="45849" y="5722"/>
                </a:cubicBezTo>
                <a:cubicBezTo>
                  <a:pt x="44948" y="6060"/>
                  <a:pt x="44113" y="6188"/>
                  <a:pt x="43328" y="6188"/>
                </a:cubicBezTo>
                <a:cubicBezTo>
                  <a:pt x="40848" y="6188"/>
                  <a:pt x="38863" y="4910"/>
                  <a:pt x="36858" y="4910"/>
                </a:cubicBezTo>
                <a:cubicBezTo>
                  <a:pt x="36806" y="4910"/>
                  <a:pt x="36754" y="4911"/>
                  <a:pt x="36702" y="4912"/>
                </a:cubicBezTo>
                <a:cubicBezTo>
                  <a:pt x="34013" y="4999"/>
                  <a:pt x="34503" y="6648"/>
                  <a:pt x="31956" y="7803"/>
                </a:cubicBezTo>
                <a:cubicBezTo>
                  <a:pt x="29410" y="8962"/>
                  <a:pt x="28947" y="8384"/>
                  <a:pt x="24083" y="8847"/>
                </a:cubicBezTo>
                <a:cubicBezTo>
                  <a:pt x="19219" y="9309"/>
                  <a:pt x="18064" y="14289"/>
                  <a:pt x="16324" y="15676"/>
                </a:cubicBezTo>
                <a:cubicBezTo>
                  <a:pt x="15887" y="16027"/>
                  <a:pt x="15413" y="16150"/>
                  <a:pt x="14891" y="16150"/>
                </a:cubicBezTo>
                <a:cubicBezTo>
                  <a:pt x="13681" y="16150"/>
                  <a:pt x="12214" y="15491"/>
                  <a:pt x="10351" y="15491"/>
                </a:cubicBezTo>
                <a:cubicBezTo>
                  <a:pt x="9828" y="15491"/>
                  <a:pt x="9273" y="15543"/>
                  <a:pt x="8684" y="15676"/>
                </a:cubicBezTo>
                <a:cubicBezTo>
                  <a:pt x="5098" y="16487"/>
                  <a:pt x="0" y="22391"/>
                  <a:pt x="0" y="22391"/>
                </a:cubicBezTo>
                <a:lnTo>
                  <a:pt x="95980" y="22391"/>
                </a:lnTo>
                <a:cubicBezTo>
                  <a:pt x="95980" y="22391"/>
                  <a:pt x="93663" y="17761"/>
                  <a:pt x="90653" y="16258"/>
                </a:cubicBezTo>
                <a:cubicBezTo>
                  <a:pt x="90001" y="15931"/>
                  <a:pt x="89414" y="15817"/>
                  <a:pt x="88856" y="15817"/>
                </a:cubicBezTo>
                <a:cubicBezTo>
                  <a:pt x="87555" y="15817"/>
                  <a:pt x="86416" y="16440"/>
                  <a:pt x="84990" y="16440"/>
                </a:cubicBezTo>
                <a:cubicBezTo>
                  <a:pt x="84210" y="16440"/>
                  <a:pt x="83344" y="16254"/>
                  <a:pt x="82318" y="15676"/>
                </a:cubicBezTo>
                <a:cubicBezTo>
                  <a:pt x="78612" y="13592"/>
                  <a:pt x="79423" y="8732"/>
                  <a:pt x="75254" y="5838"/>
                </a:cubicBezTo>
                <a:cubicBezTo>
                  <a:pt x="73954" y="4934"/>
                  <a:pt x="72630" y="4628"/>
                  <a:pt x="71309" y="4628"/>
                </a:cubicBezTo>
                <a:cubicBezTo>
                  <a:pt x="68547" y="4628"/>
                  <a:pt x="65795" y="5964"/>
                  <a:pt x="63276" y="5964"/>
                </a:cubicBezTo>
                <a:cubicBezTo>
                  <a:pt x="63140" y="5964"/>
                  <a:pt x="63004" y="5960"/>
                  <a:pt x="62869" y="5952"/>
                </a:cubicBezTo>
                <a:cubicBezTo>
                  <a:pt x="59049" y="5722"/>
                  <a:pt x="57891" y="625"/>
                  <a:pt x="53722" y="48"/>
                </a:cubicBezTo>
                <a:cubicBezTo>
                  <a:pt x="53488" y="16"/>
                  <a:pt x="53268" y="1"/>
                  <a:pt x="53060" y="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33" name="矩形 132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>
            <a:extLst>
              <a:ext uri="{FF2B5EF4-FFF2-40B4-BE49-F238E27FC236}">
                <a16:creationId xmlns:a16="http://schemas.microsoft.com/office/drawing/2014/main" id="{680508E0-C4CC-444D-92ED-E842D3F38E38}"/>
              </a:ext>
            </a:extLst>
          </p:cNvPr>
          <p:cNvSpPr/>
          <p:nvPr/>
        </p:nvSpPr>
        <p:spPr>
          <a:xfrm>
            <a:off x="4688724" y="435641"/>
            <a:ext cx="28145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600" dirty="0">
                <a:cs typeface="+mn-ea"/>
                <a:sym typeface="+mn-lt"/>
              </a:rPr>
              <a:t>Add title text</a:t>
            </a:r>
            <a:endParaRPr lang="zh-CN" altLang="en-US" sz="3600" dirty="0">
              <a:cs typeface="+mn-ea"/>
              <a:sym typeface="+mn-lt"/>
            </a:endParaRPr>
          </a:p>
        </p:txBody>
      </p:sp>
      <p:grpSp>
        <p:nvGrpSpPr>
          <p:cNvPr id="127" name="Google Shape;338;p32">
            <a:extLst>
              <a:ext uri="{FF2B5EF4-FFF2-40B4-BE49-F238E27FC236}">
                <a16:creationId xmlns:a16="http://schemas.microsoft.com/office/drawing/2014/main" id="{2F930AF6-E850-4346-BB63-C7D6C28926B2}"/>
              </a:ext>
            </a:extLst>
          </p:cNvPr>
          <p:cNvGrpSpPr/>
          <p:nvPr/>
        </p:nvGrpSpPr>
        <p:grpSpPr>
          <a:xfrm rot="10800000">
            <a:off x="3580397" y="-21566"/>
            <a:ext cx="5194475" cy="1323854"/>
            <a:chOff x="1574550" y="3472451"/>
            <a:chExt cx="6601046" cy="1682330"/>
          </a:xfrm>
        </p:grpSpPr>
        <p:sp>
          <p:nvSpPr>
            <p:cNvPr id="128" name="Google Shape;339;p32">
              <a:extLst>
                <a:ext uri="{FF2B5EF4-FFF2-40B4-BE49-F238E27FC236}">
                  <a16:creationId xmlns:a16="http://schemas.microsoft.com/office/drawing/2014/main" id="{C152D96E-C8B2-4280-AA8B-D2F90EBFB121}"/>
                </a:ext>
              </a:extLst>
            </p:cNvPr>
            <p:cNvSpPr/>
            <p:nvPr/>
          </p:nvSpPr>
          <p:spPr>
            <a:xfrm>
              <a:off x="6715238" y="3874695"/>
              <a:ext cx="1185296" cy="1268805"/>
            </a:xfrm>
            <a:custGeom>
              <a:avLst/>
              <a:gdLst/>
              <a:ahLst/>
              <a:cxnLst/>
              <a:rect l="l" t="t" r="r" b="b"/>
              <a:pathLst>
                <a:path w="17586" h="18825" extrusionOk="0">
                  <a:moveTo>
                    <a:pt x="4147" y="0"/>
                  </a:moveTo>
                  <a:cubicBezTo>
                    <a:pt x="4059" y="0"/>
                    <a:pt x="4026" y="109"/>
                    <a:pt x="4068" y="350"/>
                  </a:cubicBezTo>
                  <a:cubicBezTo>
                    <a:pt x="4239" y="1311"/>
                    <a:pt x="6382" y="4459"/>
                    <a:pt x="7165" y="6223"/>
                  </a:cubicBezTo>
                  <a:cubicBezTo>
                    <a:pt x="6984" y="5980"/>
                    <a:pt x="6772" y="5722"/>
                    <a:pt x="6560" y="5471"/>
                  </a:cubicBezTo>
                  <a:cubicBezTo>
                    <a:pt x="6396" y="5179"/>
                    <a:pt x="6250" y="4853"/>
                    <a:pt x="6086" y="4598"/>
                  </a:cubicBezTo>
                  <a:cubicBezTo>
                    <a:pt x="5833" y="4209"/>
                    <a:pt x="5561" y="3830"/>
                    <a:pt x="5272" y="3467"/>
                  </a:cubicBezTo>
                  <a:cubicBezTo>
                    <a:pt x="4820" y="2901"/>
                    <a:pt x="4315" y="2364"/>
                    <a:pt x="3742" y="1916"/>
                  </a:cubicBezTo>
                  <a:cubicBezTo>
                    <a:pt x="3060" y="1387"/>
                    <a:pt x="2301" y="1008"/>
                    <a:pt x="1435" y="932"/>
                  </a:cubicBezTo>
                  <a:cubicBezTo>
                    <a:pt x="1363" y="925"/>
                    <a:pt x="1169" y="908"/>
                    <a:pt x="953" y="908"/>
                  </a:cubicBezTo>
                  <a:cubicBezTo>
                    <a:pt x="521" y="908"/>
                    <a:pt x="0" y="976"/>
                    <a:pt x="200" y="1332"/>
                  </a:cubicBezTo>
                  <a:cubicBezTo>
                    <a:pt x="248" y="1415"/>
                    <a:pt x="332" y="1471"/>
                    <a:pt x="415" y="1523"/>
                  </a:cubicBezTo>
                  <a:cubicBezTo>
                    <a:pt x="1216" y="2024"/>
                    <a:pt x="2099" y="2295"/>
                    <a:pt x="2945" y="2703"/>
                  </a:cubicBezTo>
                  <a:cubicBezTo>
                    <a:pt x="4208" y="3308"/>
                    <a:pt x="5868" y="4905"/>
                    <a:pt x="6557" y="5597"/>
                  </a:cubicBezTo>
                  <a:cubicBezTo>
                    <a:pt x="6653" y="5725"/>
                    <a:pt x="6772" y="5886"/>
                    <a:pt x="6907" y="6070"/>
                  </a:cubicBezTo>
                  <a:cubicBezTo>
                    <a:pt x="5875" y="5087"/>
                    <a:pt x="4286" y="4449"/>
                    <a:pt x="3382" y="4449"/>
                  </a:cubicBezTo>
                  <a:cubicBezTo>
                    <a:pt x="3204" y="4449"/>
                    <a:pt x="3053" y="4474"/>
                    <a:pt x="2938" y="4525"/>
                  </a:cubicBezTo>
                  <a:cubicBezTo>
                    <a:pt x="2072" y="4915"/>
                    <a:pt x="3926" y="5333"/>
                    <a:pt x="5495" y="5757"/>
                  </a:cubicBezTo>
                  <a:cubicBezTo>
                    <a:pt x="6511" y="6032"/>
                    <a:pt x="7103" y="6463"/>
                    <a:pt x="7395" y="6735"/>
                  </a:cubicBezTo>
                  <a:cubicBezTo>
                    <a:pt x="7694" y="7145"/>
                    <a:pt x="8028" y="7608"/>
                    <a:pt x="8365" y="8078"/>
                  </a:cubicBezTo>
                  <a:cubicBezTo>
                    <a:pt x="8407" y="8151"/>
                    <a:pt x="8445" y="8224"/>
                    <a:pt x="8487" y="8290"/>
                  </a:cubicBezTo>
                  <a:cubicBezTo>
                    <a:pt x="8243" y="8012"/>
                    <a:pt x="7965" y="7729"/>
                    <a:pt x="7680" y="7531"/>
                  </a:cubicBezTo>
                  <a:cubicBezTo>
                    <a:pt x="7204" y="7198"/>
                    <a:pt x="6229" y="6938"/>
                    <a:pt x="5466" y="6938"/>
                  </a:cubicBezTo>
                  <a:cubicBezTo>
                    <a:pt x="4945" y="6938"/>
                    <a:pt x="4522" y="7059"/>
                    <a:pt x="4423" y="7361"/>
                  </a:cubicBezTo>
                  <a:cubicBezTo>
                    <a:pt x="4180" y="8105"/>
                    <a:pt x="5759" y="7779"/>
                    <a:pt x="7109" y="8008"/>
                  </a:cubicBezTo>
                  <a:cubicBezTo>
                    <a:pt x="8034" y="8164"/>
                    <a:pt x="8699" y="8718"/>
                    <a:pt x="9026" y="9049"/>
                  </a:cubicBezTo>
                  <a:cubicBezTo>
                    <a:pt x="9057" y="9083"/>
                    <a:pt x="9086" y="9115"/>
                    <a:pt x="9117" y="9145"/>
                  </a:cubicBezTo>
                  <a:cubicBezTo>
                    <a:pt x="9266" y="9365"/>
                    <a:pt x="9412" y="9577"/>
                    <a:pt x="9548" y="9779"/>
                  </a:cubicBezTo>
                  <a:cubicBezTo>
                    <a:pt x="9865" y="10252"/>
                    <a:pt x="10168" y="10701"/>
                    <a:pt x="10460" y="11132"/>
                  </a:cubicBezTo>
                  <a:cubicBezTo>
                    <a:pt x="10080" y="10642"/>
                    <a:pt x="9521" y="9998"/>
                    <a:pt x="8880" y="9553"/>
                  </a:cubicBezTo>
                  <a:cubicBezTo>
                    <a:pt x="8111" y="9015"/>
                    <a:pt x="7171" y="8749"/>
                    <a:pt x="6450" y="8749"/>
                  </a:cubicBezTo>
                  <a:cubicBezTo>
                    <a:pt x="6069" y="8749"/>
                    <a:pt x="5750" y="8824"/>
                    <a:pt x="5550" y="8972"/>
                  </a:cubicBezTo>
                  <a:cubicBezTo>
                    <a:pt x="4973" y="9403"/>
                    <a:pt x="7617" y="9824"/>
                    <a:pt x="8919" y="10294"/>
                  </a:cubicBezTo>
                  <a:cubicBezTo>
                    <a:pt x="9900" y="10648"/>
                    <a:pt x="10568" y="11355"/>
                    <a:pt x="10836" y="11679"/>
                  </a:cubicBezTo>
                  <a:cubicBezTo>
                    <a:pt x="11257" y="12288"/>
                    <a:pt x="11678" y="12879"/>
                    <a:pt x="12126" y="13505"/>
                  </a:cubicBezTo>
                  <a:cubicBezTo>
                    <a:pt x="11538" y="12938"/>
                    <a:pt x="10682" y="12318"/>
                    <a:pt x="9820" y="11737"/>
                  </a:cubicBezTo>
                  <a:cubicBezTo>
                    <a:pt x="9122" y="11272"/>
                    <a:pt x="8411" y="11081"/>
                    <a:pt x="7837" y="11081"/>
                  </a:cubicBezTo>
                  <a:cubicBezTo>
                    <a:pt x="7318" y="11081"/>
                    <a:pt x="6912" y="11238"/>
                    <a:pt x="6734" y="11491"/>
                  </a:cubicBezTo>
                  <a:cubicBezTo>
                    <a:pt x="6361" y="12023"/>
                    <a:pt x="7492" y="12058"/>
                    <a:pt x="9583" y="12527"/>
                  </a:cubicBezTo>
                  <a:cubicBezTo>
                    <a:pt x="11086" y="12865"/>
                    <a:pt x="12088" y="13651"/>
                    <a:pt x="12537" y="14069"/>
                  </a:cubicBezTo>
                  <a:cubicBezTo>
                    <a:pt x="12728" y="14330"/>
                    <a:pt x="12923" y="14597"/>
                    <a:pt x="13132" y="14876"/>
                  </a:cubicBezTo>
                  <a:cubicBezTo>
                    <a:pt x="13365" y="15193"/>
                    <a:pt x="13636" y="15516"/>
                    <a:pt x="13929" y="15833"/>
                  </a:cubicBezTo>
                  <a:cubicBezTo>
                    <a:pt x="13574" y="15673"/>
                    <a:pt x="13052" y="15436"/>
                    <a:pt x="12474" y="15182"/>
                  </a:cubicBezTo>
                  <a:cubicBezTo>
                    <a:pt x="11824" y="14897"/>
                    <a:pt x="11197" y="14594"/>
                    <a:pt x="10602" y="14215"/>
                  </a:cubicBezTo>
                  <a:cubicBezTo>
                    <a:pt x="10086" y="13886"/>
                    <a:pt x="9439" y="13544"/>
                    <a:pt x="8798" y="13544"/>
                  </a:cubicBezTo>
                  <a:cubicBezTo>
                    <a:pt x="8584" y="13544"/>
                    <a:pt x="8371" y="13582"/>
                    <a:pt x="8164" y="13672"/>
                  </a:cubicBezTo>
                  <a:cubicBezTo>
                    <a:pt x="7885" y="13791"/>
                    <a:pt x="7767" y="14024"/>
                    <a:pt x="7888" y="14305"/>
                  </a:cubicBezTo>
                  <a:cubicBezTo>
                    <a:pt x="7965" y="14476"/>
                    <a:pt x="8125" y="14594"/>
                    <a:pt x="8289" y="14685"/>
                  </a:cubicBezTo>
                  <a:cubicBezTo>
                    <a:pt x="9193" y="15196"/>
                    <a:pt x="10327" y="15339"/>
                    <a:pt x="11326" y="15572"/>
                  </a:cubicBezTo>
                  <a:cubicBezTo>
                    <a:pt x="12558" y="15861"/>
                    <a:pt x="13616" y="15982"/>
                    <a:pt x="14109" y="16031"/>
                  </a:cubicBezTo>
                  <a:cubicBezTo>
                    <a:pt x="14377" y="16320"/>
                    <a:pt x="14659" y="16601"/>
                    <a:pt x="14937" y="16873"/>
                  </a:cubicBezTo>
                  <a:cubicBezTo>
                    <a:pt x="14871" y="16883"/>
                    <a:pt x="14746" y="16904"/>
                    <a:pt x="14517" y="16946"/>
                  </a:cubicBezTo>
                  <a:cubicBezTo>
                    <a:pt x="14487" y="16951"/>
                    <a:pt x="14451" y="16954"/>
                    <a:pt x="14409" y="16954"/>
                  </a:cubicBezTo>
                  <a:cubicBezTo>
                    <a:pt x="13737" y="16954"/>
                    <a:pt x="11531" y="16331"/>
                    <a:pt x="10404" y="16177"/>
                  </a:cubicBezTo>
                  <a:cubicBezTo>
                    <a:pt x="10296" y="16163"/>
                    <a:pt x="10190" y="16156"/>
                    <a:pt x="10086" y="16156"/>
                  </a:cubicBezTo>
                  <a:cubicBezTo>
                    <a:pt x="9048" y="16156"/>
                    <a:pt x="8340" y="16842"/>
                    <a:pt x="9524" y="17269"/>
                  </a:cubicBezTo>
                  <a:cubicBezTo>
                    <a:pt x="9880" y="17398"/>
                    <a:pt x="10382" y="17445"/>
                    <a:pt x="10924" y="17445"/>
                  </a:cubicBezTo>
                  <a:cubicBezTo>
                    <a:pt x="12362" y="17445"/>
                    <a:pt x="14078" y="17116"/>
                    <a:pt x="14078" y="17116"/>
                  </a:cubicBezTo>
                  <a:lnTo>
                    <a:pt x="15018" y="16949"/>
                  </a:lnTo>
                  <a:cubicBezTo>
                    <a:pt x="16124" y="18011"/>
                    <a:pt x="17147" y="18825"/>
                    <a:pt x="17147" y="18825"/>
                  </a:cubicBezTo>
                  <a:lnTo>
                    <a:pt x="17585" y="18536"/>
                  </a:lnTo>
                  <a:cubicBezTo>
                    <a:pt x="17585" y="18536"/>
                    <a:pt x="16688" y="18279"/>
                    <a:pt x="15191" y="16838"/>
                  </a:cubicBezTo>
                  <a:cubicBezTo>
                    <a:pt x="15174" y="16731"/>
                    <a:pt x="15153" y="16483"/>
                    <a:pt x="15188" y="15986"/>
                  </a:cubicBezTo>
                  <a:cubicBezTo>
                    <a:pt x="15299" y="14385"/>
                    <a:pt x="16635" y="12590"/>
                    <a:pt x="15637" y="11028"/>
                  </a:cubicBezTo>
                  <a:cubicBezTo>
                    <a:pt x="15489" y="10796"/>
                    <a:pt x="15233" y="10627"/>
                    <a:pt x="14988" y="10627"/>
                  </a:cubicBezTo>
                  <a:cubicBezTo>
                    <a:pt x="14836" y="10627"/>
                    <a:pt x="14687" y="10693"/>
                    <a:pt x="14573" y="10851"/>
                  </a:cubicBezTo>
                  <a:cubicBezTo>
                    <a:pt x="14356" y="11146"/>
                    <a:pt x="14367" y="11647"/>
                    <a:pt x="14430" y="11988"/>
                  </a:cubicBezTo>
                  <a:cubicBezTo>
                    <a:pt x="14638" y="13123"/>
                    <a:pt x="14990" y="14128"/>
                    <a:pt x="14892" y="15307"/>
                  </a:cubicBezTo>
                  <a:cubicBezTo>
                    <a:pt x="14889" y="15363"/>
                    <a:pt x="14889" y="16153"/>
                    <a:pt x="14934" y="16584"/>
                  </a:cubicBezTo>
                  <a:cubicBezTo>
                    <a:pt x="14732" y="16379"/>
                    <a:pt x="14520" y="16156"/>
                    <a:pt x="14301" y="15906"/>
                  </a:cubicBezTo>
                  <a:cubicBezTo>
                    <a:pt x="14120" y="15461"/>
                    <a:pt x="13974" y="14994"/>
                    <a:pt x="13869" y="14525"/>
                  </a:cubicBezTo>
                  <a:cubicBezTo>
                    <a:pt x="13591" y="13275"/>
                    <a:pt x="13897" y="11954"/>
                    <a:pt x="13696" y="10684"/>
                  </a:cubicBezTo>
                  <a:cubicBezTo>
                    <a:pt x="13653" y="10404"/>
                    <a:pt x="13334" y="9849"/>
                    <a:pt x="13044" y="9849"/>
                  </a:cubicBezTo>
                  <a:cubicBezTo>
                    <a:pt x="12929" y="9849"/>
                    <a:pt x="12818" y="9936"/>
                    <a:pt x="12731" y="10162"/>
                  </a:cubicBezTo>
                  <a:cubicBezTo>
                    <a:pt x="12596" y="10517"/>
                    <a:pt x="12760" y="11191"/>
                    <a:pt x="12777" y="11567"/>
                  </a:cubicBezTo>
                  <a:cubicBezTo>
                    <a:pt x="12836" y="12639"/>
                    <a:pt x="12930" y="13756"/>
                    <a:pt x="13341" y="14758"/>
                  </a:cubicBezTo>
                  <a:cubicBezTo>
                    <a:pt x="13282" y="14685"/>
                    <a:pt x="13222" y="14608"/>
                    <a:pt x="13163" y="14531"/>
                  </a:cubicBezTo>
                  <a:cubicBezTo>
                    <a:pt x="13062" y="14253"/>
                    <a:pt x="12620" y="12983"/>
                    <a:pt x="12349" y="11463"/>
                  </a:cubicBezTo>
                  <a:cubicBezTo>
                    <a:pt x="12047" y="9741"/>
                    <a:pt x="12113" y="8280"/>
                    <a:pt x="11562" y="7813"/>
                  </a:cubicBezTo>
                  <a:cubicBezTo>
                    <a:pt x="11506" y="7765"/>
                    <a:pt x="11456" y="7743"/>
                    <a:pt x="11411" y="7743"/>
                  </a:cubicBezTo>
                  <a:cubicBezTo>
                    <a:pt x="11021" y="7743"/>
                    <a:pt x="11078" y="9471"/>
                    <a:pt x="11525" y="11282"/>
                  </a:cubicBezTo>
                  <a:cubicBezTo>
                    <a:pt x="11799" y="12402"/>
                    <a:pt x="12283" y="13296"/>
                    <a:pt x="12655" y="13871"/>
                  </a:cubicBezTo>
                  <a:cubicBezTo>
                    <a:pt x="12071" y="13108"/>
                    <a:pt x="11490" y="12329"/>
                    <a:pt x="10936" y="11574"/>
                  </a:cubicBezTo>
                  <a:cubicBezTo>
                    <a:pt x="10690" y="11164"/>
                    <a:pt x="10080" y="10051"/>
                    <a:pt x="10014" y="8836"/>
                  </a:cubicBezTo>
                  <a:cubicBezTo>
                    <a:pt x="9931" y="7308"/>
                    <a:pt x="9851" y="6059"/>
                    <a:pt x="9155" y="5294"/>
                  </a:cubicBezTo>
                  <a:cubicBezTo>
                    <a:pt x="8951" y="5072"/>
                    <a:pt x="8803" y="4962"/>
                    <a:pt x="8709" y="4962"/>
                  </a:cubicBezTo>
                  <a:cubicBezTo>
                    <a:pt x="8483" y="4962"/>
                    <a:pt x="8575" y="5603"/>
                    <a:pt x="8957" y="6825"/>
                  </a:cubicBezTo>
                  <a:cubicBezTo>
                    <a:pt x="9329" y="8012"/>
                    <a:pt x="9771" y="9605"/>
                    <a:pt x="10289" y="10680"/>
                  </a:cubicBezTo>
                  <a:cubicBezTo>
                    <a:pt x="9858" y="10082"/>
                    <a:pt x="9454" y="9515"/>
                    <a:pt x="9089" y="8999"/>
                  </a:cubicBezTo>
                  <a:cubicBezTo>
                    <a:pt x="8849" y="8471"/>
                    <a:pt x="8268" y="7100"/>
                    <a:pt x="8094" y="5913"/>
                  </a:cubicBezTo>
                  <a:cubicBezTo>
                    <a:pt x="7913" y="4672"/>
                    <a:pt x="7689" y="3914"/>
                    <a:pt x="7393" y="3914"/>
                  </a:cubicBezTo>
                  <a:cubicBezTo>
                    <a:pt x="7331" y="3914"/>
                    <a:pt x="7265" y="3948"/>
                    <a:pt x="7196" y="4018"/>
                  </a:cubicBezTo>
                  <a:cubicBezTo>
                    <a:pt x="6921" y="4292"/>
                    <a:pt x="7395" y="6119"/>
                    <a:pt x="8122" y="7608"/>
                  </a:cubicBezTo>
                  <a:cubicBezTo>
                    <a:pt x="7819" y="7170"/>
                    <a:pt x="7589" y="6828"/>
                    <a:pt x="7454" y="6630"/>
                  </a:cubicBezTo>
                  <a:cubicBezTo>
                    <a:pt x="7395" y="6536"/>
                    <a:pt x="7329" y="6439"/>
                    <a:pt x="7252" y="6342"/>
                  </a:cubicBezTo>
                  <a:cubicBezTo>
                    <a:pt x="7085" y="5736"/>
                    <a:pt x="6657" y="4313"/>
                    <a:pt x="5996" y="2769"/>
                  </a:cubicBezTo>
                  <a:cubicBezTo>
                    <a:pt x="5323" y="1200"/>
                    <a:pt x="4438" y="0"/>
                    <a:pt x="4147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cs typeface="+mn-ea"/>
                <a:sym typeface="+mn-lt"/>
              </a:endParaRPr>
            </a:p>
          </p:txBody>
        </p:sp>
        <p:sp>
          <p:nvSpPr>
            <p:cNvPr id="129" name="Google Shape;340;p32">
              <a:extLst>
                <a:ext uri="{FF2B5EF4-FFF2-40B4-BE49-F238E27FC236}">
                  <a16:creationId xmlns:a16="http://schemas.microsoft.com/office/drawing/2014/main" id="{01902FC5-02D6-4065-AC9E-D3D14379C9B6}"/>
                </a:ext>
              </a:extLst>
            </p:cNvPr>
            <p:cNvSpPr/>
            <p:nvPr/>
          </p:nvSpPr>
          <p:spPr>
            <a:xfrm>
              <a:off x="7560773" y="3472451"/>
              <a:ext cx="614823" cy="1660062"/>
            </a:xfrm>
            <a:custGeom>
              <a:avLst/>
              <a:gdLst/>
              <a:ahLst/>
              <a:cxnLst/>
              <a:rect l="l" t="t" r="r" b="b"/>
              <a:pathLst>
                <a:path w="9122" h="24630" extrusionOk="0">
                  <a:moveTo>
                    <a:pt x="4581" y="0"/>
                  </a:moveTo>
                  <a:cubicBezTo>
                    <a:pt x="4489" y="0"/>
                    <a:pt x="4419" y="54"/>
                    <a:pt x="4386" y="188"/>
                  </a:cubicBezTo>
                  <a:cubicBezTo>
                    <a:pt x="4361" y="282"/>
                    <a:pt x="4386" y="383"/>
                    <a:pt x="4411" y="477"/>
                  </a:cubicBezTo>
                  <a:cubicBezTo>
                    <a:pt x="4650" y="1389"/>
                    <a:pt x="5113" y="2192"/>
                    <a:pt x="5454" y="3062"/>
                  </a:cubicBezTo>
                  <a:cubicBezTo>
                    <a:pt x="5962" y="4370"/>
                    <a:pt x="6087" y="6667"/>
                    <a:pt x="6119" y="7648"/>
                  </a:cubicBezTo>
                  <a:cubicBezTo>
                    <a:pt x="6101" y="7804"/>
                    <a:pt x="6077" y="8003"/>
                    <a:pt x="6052" y="8228"/>
                  </a:cubicBezTo>
                  <a:cubicBezTo>
                    <a:pt x="5952" y="6527"/>
                    <a:pt x="4932" y="4642"/>
                    <a:pt x="4205" y="4395"/>
                  </a:cubicBezTo>
                  <a:cubicBezTo>
                    <a:pt x="4128" y="4368"/>
                    <a:pt x="4065" y="4355"/>
                    <a:pt x="4015" y="4355"/>
                  </a:cubicBezTo>
                  <a:cubicBezTo>
                    <a:pt x="3491" y="4355"/>
                    <a:pt x="4450" y="5776"/>
                    <a:pt x="5235" y="7038"/>
                  </a:cubicBezTo>
                  <a:cubicBezTo>
                    <a:pt x="5788" y="7932"/>
                    <a:pt x="5927" y="8650"/>
                    <a:pt x="5955" y="9046"/>
                  </a:cubicBezTo>
                  <a:cubicBezTo>
                    <a:pt x="5893" y="9551"/>
                    <a:pt x="5823" y="10118"/>
                    <a:pt x="5747" y="10695"/>
                  </a:cubicBezTo>
                  <a:cubicBezTo>
                    <a:pt x="5726" y="10775"/>
                    <a:pt x="5708" y="10855"/>
                    <a:pt x="5691" y="10932"/>
                  </a:cubicBezTo>
                  <a:cubicBezTo>
                    <a:pt x="5705" y="10559"/>
                    <a:pt x="5691" y="10163"/>
                    <a:pt x="5618" y="9825"/>
                  </a:cubicBezTo>
                  <a:cubicBezTo>
                    <a:pt x="5435" y="8961"/>
                    <a:pt x="4288" y="7425"/>
                    <a:pt x="3565" y="7425"/>
                  </a:cubicBezTo>
                  <a:cubicBezTo>
                    <a:pt x="3490" y="7425"/>
                    <a:pt x="3420" y="7441"/>
                    <a:pt x="3356" y="7477"/>
                  </a:cubicBezTo>
                  <a:cubicBezTo>
                    <a:pt x="2670" y="7856"/>
                    <a:pt x="4048" y="8695"/>
                    <a:pt x="4877" y="9784"/>
                  </a:cubicBezTo>
                  <a:cubicBezTo>
                    <a:pt x="5447" y="10528"/>
                    <a:pt x="5555" y="11388"/>
                    <a:pt x="5569" y="11854"/>
                  </a:cubicBezTo>
                  <a:cubicBezTo>
                    <a:pt x="5565" y="11899"/>
                    <a:pt x="5565" y="11944"/>
                    <a:pt x="5569" y="11986"/>
                  </a:cubicBezTo>
                  <a:cubicBezTo>
                    <a:pt x="5527" y="12247"/>
                    <a:pt x="5489" y="12504"/>
                    <a:pt x="5451" y="12745"/>
                  </a:cubicBezTo>
                  <a:cubicBezTo>
                    <a:pt x="5360" y="13308"/>
                    <a:pt x="5276" y="13837"/>
                    <a:pt x="5196" y="14355"/>
                  </a:cubicBezTo>
                  <a:cubicBezTo>
                    <a:pt x="5252" y="13736"/>
                    <a:pt x="5280" y="12883"/>
                    <a:pt x="5117" y="12122"/>
                  </a:cubicBezTo>
                  <a:cubicBezTo>
                    <a:pt x="4817" y="10720"/>
                    <a:pt x="3794" y="9506"/>
                    <a:pt x="3078" y="9425"/>
                  </a:cubicBezTo>
                  <a:cubicBezTo>
                    <a:pt x="3065" y="9424"/>
                    <a:pt x="3052" y="9423"/>
                    <a:pt x="3041" y="9423"/>
                  </a:cubicBezTo>
                  <a:cubicBezTo>
                    <a:pt x="2425" y="9423"/>
                    <a:pt x="4022" y="11480"/>
                    <a:pt x="4640" y="12689"/>
                  </a:cubicBezTo>
                  <a:cubicBezTo>
                    <a:pt x="5113" y="13618"/>
                    <a:pt x="5120" y="14588"/>
                    <a:pt x="5096" y="15009"/>
                  </a:cubicBezTo>
                  <a:cubicBezTo>
                    <a:pt x="4988" y="15743"/>
                    <a:pt x="4891" y="16464"/>
                    <a:pt x="4793" y="17225"/>
                  </a:cubicBezTo>
                  <a:cubicBezTo>
                    <a:pt x="4748" y="16411"/>
                    <a:pt x="4549" y="15375"/>
                    <a:pt x="4310" y="14359"/>
                  </a:cubicBezTo>
                  <a:cubicBezTo>
                    <a:pt x="3973" y="12913"/>
                    <a:pt x="3010" y="12059"/>
                    <a:pt x="2365" y="12059"/>
                  </a:cubicBezTo>
                  <a:cubicBezTo>
                    <a:pt x="2318" y="12059"/>
                    <a:pt x="2272" y="12064"/>
                    <a:pt x="2229" y="12073"/>
                  </a:cubicBezTo>
                  <a:cubicBezTo>
                    <a:pt x="1589" y="12209"/>
                    <a:pt x="2392" y="13005"/>
                    <a:pt x="3600" y="14776"/>
                  </a:cubicBezTo>
                  <a:cubicBezTo>
                    <a:pt x="4470" y="16050"/>
                    <a:pt x="4664" y="17309"/>
                    <a:pt x="4706" y="17918"/>
                  </a:cubicBezTo>
                  <a:cubicBezTo>
                    <a:pt x="4668" y="18241"/>
                    <a:pt x="4629" y="18569"/>
                    <a:pt x="4591" y="18913"/>
                  </a:cubicBezTo>
                  <a:cubicBezTo>
                    <a:pt x="4546" y="19306"/>
                    <a:pt x="4525" y="19727"/>
                    <a:pt x="4522" y="20159"/>
                  </a:cubicBezTo>
                  <a:cubicBezTo>
                    <a:pt x="4372" y="19797"/>
                    <a:pt x="4153" y="19268"/>
                    <a:pt x="3902" y="18686"/>
                  </a:cubicBezTo>
                  <a:cubicBezTo>
                    <a:pt x="3621" y="18039"/>
                    <a:pt x="3374" y="17389"/>
                    <a:pt x="3192" y="16703"/>
                  </a:cubicBezTo>
                  <a:cubicBezTo>
                    <a:pt x="2991" y="15918"/>
                    <a:pt x="2633" y="14946"/>
                    <a:pt x="1784" y="14644"/>
                  </a:cubicBezTo>
                  <a:cubicBezTo>
                    <a:pt x="1708" y="14617"/>
                    <a:pt x="1634" y="14604"/>
                    <a:pt x="1566" y="14604"/>
                  </a:cubicBezTo>
                  <a:cubicBezTo>
                    <a:pt x="1377" y="14604"/>
                    <a:pt x="1224" y="14707"/>
                    <a:pt x="1151" y="14919"/>
                  </a:cubicBezTo>
                  <a:cubicBezTo>
                    <a:pt x="1088" y="15096"/>
                    <a:pt x="1126" y="15291"/>
                    <a:pt x="1182" y="15468"/>
                  </a:cubicBezTo>
                  <a:cubicBezTo>
                    <a:pt x="1495" y="16460"/>
                    <a:pt x="2225" y="17337"/>
                    <a:pt x="2800" y="18190"/>
                  </a:cubicBezTo>
                  <a:cubicBezTo>
                    <a:pt x="3502" y="19243"/>
                    <a:pt x="4191" y="20054"/>
                    <a:pt x="4518" y="20423"/>
                  </a:cubicBezTo>
                  <a:cubicBezTo>
                    <a:pt x="4518" y="20820"/>
                    <a:pt x="4528" y="21220"/>
                    <a:pt x="4549" y="21606"/>
                  </a:cubicBezTo>
                  <a:cubicBezTo>
                    <a:pt x="4494" y="21567"/>
                    <a:pt x="4390" y="21501"/>
                    <a:pt x="4191" y="21373"/>
                  </a:cubicBezTo>
                  <a:cubicBezTo>
                    <a:pt x="3767" y="21095"/>
                    <a:pt x="2476" y="18941"/>
                    <a:pt x="1710" y="18005"/>
                  </a:cubicBezTo>
                  <a:cubicBezTo>
                    <a:pt x="1336" y="17548"/>
                    <a:pt x="846" y="17290"/>
                    <a:pt x="516" y="17290"/>
                  </a:cubicBezTo>
                  <a:cubicBezTo>
                    <a:pt x="171" y="17290"/>
                    <a:pt x="1" y="17572"/>
                    <a:pt x="322" y="18200"/>
                  </a:cubicBezTo>
                  <a:cubicBezTo>
                    <a:pt x="949" y="19431"/>
                    <a:pt x="3753" y="21199"/>
                    <a:pt x="3753" y="21199"/>
                  </a:cubicBezTo>
                  <a:lnTo>
                    <a:pt x="4557" y="21717"/>
                  </a:lnTo>
                  <a:cubicBezTo>
                    <a:pt x="4640" y="23248"/>
                    <a:pt x="4831" y="24542"/>
                    <a:pt x="4831" y="24542"/>
                  </a:cubicBezTo>
                  <a:lnTo>
                    <a:pt x="5350" y="24629"/>
                  </a:lnTo>
                  <a:cubicBezTo>
                    <a:pt x="5350" y="24629"/>
                    <a:pt x="4870" y="23829"/>
                    <a:pt x="4758" y="21755"/>
                  </a:cubicBezTo>
                  <a:cubicBezTo>
                    <a:pt x="4821" y="21662"/>
                    <a:pt x="4971" y="21470"/>
                    <a:pt x="5336" y="21129"/>
                  </a:cubicBezTo>
                  <a:cubicBezTo>
                    <a:pt x="6511" y="20033"/>
                    <a:pt x="8714" y="19637"/>
                    <a:pt x="9048" y="17814"/>
                  </a:cubicBezTo>
                  <a:cubicBezTo>
                    <a:pt x="9122" y="17407"/>
                    <a:pt x="8925" y="16943"/>
                    <a:pt x="8506" y="16943"/>
                  </a:cubicBezTo>
                  <a:cubicBezTo>
                    <a:pt x="8469" y="16943"/>
                    <a:pt x="8431" y="16946"/>
                    <a:pt x="8390" y="16954"/>
                  </a:cubicBezTo>
                  <a:cubicBezTo>
                    <a:pt x="8035" y="17024"/>
                    <a:pt x="7698" y="17396"/>
                    <a:pt x="7513" y="17689"/>
                  </a:cubicBezTo>
                  <a:cubicBezTo>
                    <a:pt x="6891" y="18659"/>
                    <a:pt x="6460" y="19637"/>
                    <a:pt x="5586" y="20433"/>
                  </a:cubicBezTo>
                  <a:cubicBezTo>
                    <a:pt x="5545" y="20468"/>
                    <a:pt x="5005" y="21045"/>
                    <a:pt x="4745" y="21394"/>
                  </a:cubicBezTo>
                  <a:cubicBezTo>
                    <a:pt x="4737" y="21105"/>
                    <a:pt x="4734" y="20799"/>
                    <a:pt x="4741" y="20465"/>
                  </a:cubicBezTo>
                  <a:cubicBezTo>
                    <a:pt x="4915" y="20016"/>
                    <a:pt x="5127" y="19574"/>
                    <a:pt x="5371" y="19160"/>
                  </a:cubicBezTo>
                  <a:cubicBezTo>
                    <a:pt x="6021" y="18057"/>
                    <a:pt x="7145" y="17302"/>
                    <a:pt x="7868" y="16234"/>
                  </a:cubicBezTo>
                  <a:cubicBezTo>
                    <a:pt x="8056" y="15954"/>
                    <a:pt x="8226" y="15119"/>
                    <a:pt x="7792" y="15119"/>
                  </a:cubicBezTo>
                  <a:cubicBezTo>
                    <a:pt x="7719" y="15119"/>
                    <a:pt x="7628" y="15143"/>
                    <a:pt x="7518" y="15197"/>
                  </a:cubicBezTo>
                  <a:cubicBezTo>
                    <a:pt x="7176" y="15364"/>
                    <a:pt x="6832" y="15966"/>
                    <a:pt x="6592" y="16255"/>
                  </a:cubicBezTo>
                  <a:cubicBezTo>
                    <a:pt x="5903" y="17076"/>
                    <a:pt x="5211" y="17960"/>
                    <a:pt x="4825" y="18972"/>
                  </a:cubicBezTo>
                  <a:cubicBezTo>
                    <a:pt x="4835" y="18874"/>
                    <a:pt x="4841" y="18781"/>
                    <a:pt x="4852" y="18683"/>
                  </a:cubicBezTo>
                  <a:cubicBezTo>
                    <a:pt x="4967" y="18412"/>
                    <a:pt x="5509" y="17180"/>
                    <a:pt x="6352" y="15886"/>
                  </a:cubicBezTo>
                  <a:cubicBezTo>
                    <a:pt x="7301" y="14418"/>
                    <a:pt x="8353" y="13398"/>
                    <a:pt x="8265" y="12682"/>
                  </a:cubicBezTo>
                  <a:cubicBezTo>
                    <a:pt x="8249" y="12553"/>
                    <a:pt x="8194" y="12493"/>
                    <a:pt x="8107" y="12493"/>
                  </a:cubicBezTo>
                  <a:cubicBezTo>
                    <a:pt x="7717" y="12493"/>
                    <a:pt x="6697" y="13706"/>
                    <a:pt x="5869" y="15190"/>
                  </a:cubicBezTo>
                  <a:cubicBezTo>
                    <a:pt x="5308" y="16196"/>
                    <a:pt x="5047" y="17180"/>
                    <a:pt x="4929" y="17856"/>
                  </a:cubicBezTo>
                  <a:cubicBezTo>
                    <a:pt x="5023" y="16899"/>
                    <a:pt x="5130" y="15931"/>
                    <a:pt x="5242" y="15002"/>
                  </a:cubicBezTo>
                  <a:cubicBezTo>
                    <a:pt x="5339" y="14532"/>
                    <a:pt x="5656" y="13305"/>
                    <a:pt x="6435" y="12372"/>
                  </a:cubicBezTo>
                  <a:cubicBezTo>
                    <a:pt x="7417" y="11200"/>
                    <a:pt x="8210" y="10232"/>
                    <a:pt x="8223" y="9196"/>
                  </a:cubicBezTo>
                  <a:cubicBezTo>
                    <a:pt x="8227" y="8811"/>
                    <a:pt x="8172" y="8624"/>
                    <a:pt x="8062" y="8624"/>
                  </a:cubicBezTo>
                  <a:cubicBezTo>
                    <a:pt x="7875" y="8624"/>
                    <a:pt x="7527" y="9159"/>
                    <a:pt x="7033" y="10184"/>
                  </a:cubicBezTo>
                  <a:cubicBezTo>
                    <a:pt x="6495" y="11304"/>
                    <a:pt x="5732" y="12769"/>
                    <a:pt x="5378" y="13906"/>
                  </a:cubicBezTo>
                  <a:cubicBezTo>
                    <a:pt x="5468" y="13175"/>
                    <a:pt x="5562" y="12487"/>
                    <a:pt x="5649" y="11860"/>
                  </a:cubicBezTo>
                  <a:cubicBezTo>
                    <a:pt x="5833" y="11311"/>
                    <a:pt x="6344" y="9909"/>
                    <a:pt x="7027" y="8928"/>
                  </a:cubicBezTo>
                  <a:cubicBezTo>
                    <a:pt x="7882" y="7695"/>
                    <a:pt x="8218" y="6927"/>
                    <a:pt x="7689" y="6927"/>
                  </a:cubicBezTo>
                  <a:cubicBezTo>
                    <a:pt x="7682" y="6927"/>
                    <a:pt x="7674" y="6927"/>
                    <a:pt x="7667" y="6927"/>
                  </a:cubicBezTo>
                  <a:cubicBezTo>
                    <a:pt x="7277" y="6941"/>
                    <a:pt x="6373" y="8597"/>
                    <a:pt x="5889" y="10184"/>
                  </a:cubicBezTo>
                  <a:cubicBezTo>
                    <a:pt x="5969" y="9655"/>
                    <a:pt x="6031" y="9248"/>
                    <a:pt x="6070" y="9011"/>
                  </a:cubicBezTo>
                  <a:cubicBezTo>
                    <a:pt x="6091" y="8904"/>
                    <a:pt x="6105" y="8788"/>
                    <a:pt x="6122" y="8663"/>
                  </a:cubicBezTo>
                  <a:cubicBezTo>
                    <a:pt x="6411" y="8107"/>
                    <a:pt x="7068" y="6774"/>
                    <a:pt x="7639" y="5195"/>
                  </a:cubicBezTo>
                  <a:cubicBezTo>
                    <a:pt x="8259" y="3470"/>
                    <a:pt x="8413" y="1889"/>
                    <a:pt x="8123" y="1889"/>
                  </a:cubicBezTo>
                  <a:cubicBezTo>
                    <a:pt x="8062" y="1889"/>
                    <a:pt x="7980" y="1960"/>
                    <a:pt x="7879" y="2116"/>
                  </a:cubicBezTo>
                  <a:cubicBezTo>
                    <a:pt x="7351" y="2933"/>
                    <a:pt x="6769" y="6694"/>
                    <a:pt x="6136" y="8517"/>
                  </a:cubicBezTo>
                  <a:cubicBezTo>
                    <a:pt x="6167" y="8215"/>
                    <a:pt x="6192" y="7884"/>
                    <a:pt x="6209" y="7553"/>
                  </a:cubicBezTo>
                  <a:cubicBezTo>
                    <a:pt x="6286" y="7230"/>
                    <a:pt x="6404" y="6892"/>
                    <a:pt x="6456" y="6593"/>
                  </a:cubicBezTo>
                  <a:cubicBezTo>
                    <a:pt x="6537" y="6137"/>
                    <a:pt x="6599" y="5675"/>
                    <a:pt x="6633" y="5212"/>
                  </a:cubicBezTo>
                  <a:cubicBezTo>
                    <a:pt x="6689" y="4488"/>
                    <a:pt x="6686" y="3754"/>
                    <a:pt x="6574" y="3034"/>
                  </a:cubicBezTo>
                  <a:cubicBezTo>
                    <a:pt x="6439" y="2182"/>
                    <a:pt x="6140" y="1385"/>
                    <a:pt x="5559" y="741"/>
                  </a:cubicBezTo>
                  <a:cubicBezTo>
                    <a:pt x="5448" y="615"/>
                    <a:pt x="4893" y="0"/>
                    <a:pt x="4581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cs typeface="+mn-ea"/>
                <a:sym typeface="+mn-lt"/>
              </a:endParaRPr>
            </a:p>
          </p:txBody>
        </p:sp>
        <p:sp>
          <p:nvSpPr>
            <p:cNvPr id="130" name="Google Shape;341;p32">
              <a:extLst>
                <a:ext uri="{FF2B5EF4-FFF2-40B4-BE49-F238E27FC236}">
                  <a16:creationId xmlns:a16="http://schemas.microsoft.com/office/drawing/2014/main" id="{69B3C11C-39AA-44FE-9244-C7D5AD54A3B1}"/>
                </a:ext>
              </a:extLst>
            </p:cNvPr>
            <p:cNvSpPr/>
            <p:nvPr/>
          </p:nvSpPr>
          <p:spPr>
            <a:xfrm>
              <a:off x="1574550" y="4189074"/>
              <a:ext cx="858406" cy="965707"/>
            </a:xfrm>
            <a:custGeom>
              <a:avLst/>
              <a:gdLst/>
              <a:ahLst/>
              <a:cxnLst/>
              <a:rect l="l" t="t" r="r" b="b"/>
              <a:pathLst>
                <a:path w="12736" h="14328" extrusionOk="0">
                  <a:moveTo>
                    <a:pt x="3103" y="0"/>
                  </a:moveTo>
                  <a:cubicBezTo>
                    <a:pt x="3039" y="0"/>
                    <a:pt x="3012" y="82"/>
                    <a:pt x="3038" y="261"/>
                  </a:cubicBezTo>
                  <a:cubicBezTo>
                    <a:pt x="3146" y="981"/>
                    <a:pt x="4677" y="3375"/>
                    <a:pt x="5223" y="4711"/>
                  </a:cubicBezTo>
                  <a:cubicBezTo>
                    <a:pt x="5091" y="4523"/>
                    <a:pt x="4938" y="4325"/>
                    <a:pt x="4785" y="4133"/>
                  </a:cubicBezTo>
                  <a:cubicBezTo>
                    <a:pt x="4670" y="3911"/>
                    <a:pt x="4569" y="3667"/>
                    <a:pt x="4451" y="3473"/>
                  </a:cubicBezTo>
                  <a:cubicBezTo>
                    <a:pt x="4270" y="3177"/>
                    <a:pt x="4075" y="2888"/>
                    <a:pt x="3867" y="2614"/>
                  </a:cubicBezTo>
                  <a:cubicBezTo>
                    <a:pt x="3543" y="2179"/>
                    <a:pt x="3178" y="1768"/>
                    <a:pt x="2760" y="1424"/>
                  </a:cubicBezTo>
                  <a:cubicBezTo>
                    <a:pt x="2263" y="1013"/>
                    <a:pt x="1702" y="710"/>
                    <a:pt x="1058" y="637"/>
                  </a:cubicBezTo>
                  <a:cubicBezTo>
                    <a:pt x="997" y="629"/>
                    <a:pt x="812" y="607"/>
                    <a:pt x="620" y="607"/>
                  </a:cubicBezTo>
                  <a:cubicBezTo>
                    <a:pt x="318" y="607"/>
                    <a:pt x="0" y="662"/>
                    <a:pt x="130" y="909"/>
                  </a:cubicBezTo>
                  <a:cubicBezTo>
                    <a:pt x="164" y="971"/>
                    <a:pt x="227" y="1016"/>
                    <a:pt x="286" y="1058"/>
                  </a:cubicBezTo>
                  <a:cubicBezTo>
                    <a:pt x="871" y="1448"/>
                    <a:pt x="1525" y="1670"/>
                    <a:pt x="2147" y="1991"/>
                  </a:cubicBezTo>
                  <a:cubicBezTo>
                    <a:pt x="3077" y="2471"/>
                    <a:pt x="4281" y="3695"/>
                    <a:pt x="4782" y="4231"/>
                  </a:cubicBezTo>
                  <a:cubicBezTo>
                    <a:pt x="4851" y="4329"/>
                    <a:pt x="4935" y="4451"/>
                    <a:pt x="5032" y="4589"/>
                  </a:cubicBezTo>
                  <a:cubicBezTo>
                    <a:pt x="4266" y="3817"/>
                    <a:pt x="3062" y="3304"/>
                    <a:pt x="2396" y="3304"/>
                  </a:cubicBezTo>
                  <a:cubicBezTo>
                    <a:pt x="2282" y="3304"/>
                    <a:pt x="2183" y="3319"/>
                    <a:pt x="2106" y="3351"/>
                  </a:cubicBezTo>
                  <a:cubicBezTo>
                    <a:pt x="1448" y="3622"/>
                    <a:pt x="2823" y="3977"/>
                    <a:pt x="3984" y="4325"/>
                  </a:cubicBezTo>
                  <a:cubicBezTo>
                    <a:pt x="4740" y="4551"/>
                    <a:pt x="5171" y="4889"/>
                    <a:pt x="5383" y="5098"/>
                  </a:cubicBezTo>
                  <a:cubicBezTo>
                    <a:pt x="5596" y="5407"/>
                    <a:pt x="5835" y="5762"/>
                    <a:pt x="6079" y="6121"/>
                  </a:cubicBezTo>
                  <a:cubicBezTo>
                    <a:pt x="6107" y="6176"/>
                    <a:pt x="6134" y="6228"/>
                    <a:pt x="6166" y="6280"/>
                  </a:cubicBezTo>
                  <a:cubicBezTo>
                    <a:pt x="5988" y="6068"/>
                    <a:pt x="5787" y="5853"/>
                    <a:pt x="5578" y="5696"/>
                  </a:cubicBezTo>
                  <a:cubicBezTo>
                    <a:pt x="5217" y="5427"/>
                    <a:pt x="4451" y="5205"/>
                    <a:pt x="3871" y="5205"/>
                  </a:cubicBezTo>
                  <a:cubicBezTo>
                    <a:pt x="3512" y="5205"/>
                    <a:pt x="3225" y="5290"/>
                    <a:pt x="3149" y="5501"/>
                  </a:cubicBezTo>
                  <a:cubicBezTo>
                    <a:pt x="2955" y="6050"/>
                    <a:pt x="4141" y="5838"/>
                    <a:pt x="5143" y="6040"/>
                  </a:cubicBezTo>
                  <a:cubicBezTo>
                    <a:pt x="5829" y="6176"/>
                    <a:pt x="6312" y="6604"/>
                    <a:pt x="6552" y="6858"/>
                  </a:cubicBezTo>
                  <a:cubicBezTo>
                    <a:pt x="6573" y="6885"/>
                    <a:pt x="6594" y="6910"/>
                    <a:pt x="6615" y="6935"/>
                  </a:cubicBezTo>
                  <a:cubicBezTo>
                    <a:pt x="6723" y="7098"/>
                    <a:pt x="6827" y="7261"/>
                    <a:pt x="6924" y="7415"/>
                  </a:cubicBezTo>
                  <a:cubicBezTo>
                    <a:pt x="7151" y="7776"/>
                    <a:pt x="7366" y="8114"/>
                    <a:pt x="7575" y="8444"/>
                  </a:cubicBezTo>
                  <a:cubicBezTo>
                    <a:pt x="7303" y="8069"/>
                    <a:pt x="6897" y="7578"/>
                    <a:pt x="6431" y="7230"/>
                  </a:cubicBezTo>
                  <a:cubicBezTo>
                    <a:pt x="5847" y="6798"/>
                    <a:pt x="5119" y="6579"/>
                    <a:pt x="4573" y="6579"/>
                  </a:cubicBezTo>
                  <a:cubicBezTo>
                    <a:pt x="4316" y="6579"/>
                    <a:pt x="4098" y="6628"/>
                    <a:pt x="3957" y="6726"/>
                  </a:cubicBezTo>
                  <a:cubicBezTo>
                    <a:pt x="3518" y="7035"/>
                    <a:pt x="5481" y="7404"/>
                    <a:pt x="6441" y="7786"/>
                  </a:cubicBezTo>
                  <a:cubicBezTo>
                    <a:pt x="7165" y="8072"/>
                    <a:pt x="7652" y="8611"/>
                    <a:pt x="7843" y="8859"/>
                  </a:cubicBezTo>
                  <a:cubicBezTo>
                    <a:pt x="8146" y="9321"/>
                    <a:pt x="8445" y="9777"/>
                    <a:pt x="8769" y="10250"/>
                  </a:cubicBezTo>
                  <a:cubicBezTo>
                    <a:pt x="8340" y="9815"/>
                    <a:pt x="7718" y="9335"/>
                    <a:pt x="7085" y="8883"/>
                  </a:cubicBezTo>
                  <a:cubicBezTo>
                    <a:pt x="6553" y="8506"/>
                    <a:pt x="6001" y="8349"/>
                    <a:pt x="5564" y="8349"/>
                  </a:cubicBezTo>
                  <a:cubicBezTo>
                    <a:pt x="5203" y="8349"/>
                    <a:pt x="4919" y="8456"/>
                    <a:pt x="4788" y="8632"/>
                  </a:cubicBezTo>
                  <a:cubicBezTo>
                    <a:pt x="4496" y="9022"/>
                    <a:pt x="5338" y="9071"/>
                    <a:pt x="6890" y="9467"/>
                  </a:cubicBezTo>
                  <a:cubicBezTo>
                    <a:pt x="8003" y="9753"/>
                    <a:pt x="8737" y="10362"/>
                    <a:pt x="9061" y="10681"/>
                  </a:cubicBezTo>
                  <a:cubicBezTo>
                    <a:pt x="9200" y="10880"/>
                    <a:pt x="9339" y="11085"/>
                    <a:pt x="9489" y="11298"/>
                  </a:cubicBezTo>
                  <a:cubicBezTo>
                    <a:pt x="9656" y="11537"/>
                    <a:pt x="9854" y="11784"/>
                    <a:pt x="10063" y="12028"/>
                  </a:cubicBezTo>
                  <a:cubicBezTo>
                    <a:pt x="9802" y="11899"/>
                    <a:pt x="9416" y="11711"/>
                    <a:pt x="8991" y="11510"/>
                  </a:cubicBezTo>
                  <a:cubicBezTo>
                    <a:pt x="8514" y="11283"/>
                    <a:pt x="8052" y="11043"/>
                    <a:pt x="7613" y="10747"/>
                  </a:cubicBezTo>
                  <a:cubicBezTo>
                    <a:pt x="7224" y="10485"/>
                    <a:pt x="6732" y="10207"/>
                    <a:pt x="6242" y="10207"/>
                  </a:cubicBezTo>
                  <a:cubicBezTo>
                    <a:pt x="6096" y="10207"/>
                    <a:pt x="5951" y="10232"/>
                    <a:pt x="5808" y="10288"/>
                  </a:cubicBezTo>
                  <a:cubicBezTo>
                    <a:pt x="5596" y="10375"/>
                    <a:pt x="5501" y="10546"/>
                    <a:pt x="5588" y="10758"/>
                  </a:cubicBezTo>
                  <a:cubicBezTo>
                    <a:pt x="5641" y="10887"/>
                    <a:pt x="5759" y="10977"/>
                    <a:pt x="5877" y="11050"/>
                  </a:cubicBezTo>
                  <a:cubicBezTo>
                    <a:pt x="6542" y="11450"/>
                    <a:pt x="7387" y="11579"/>
                    <a:pt x="8125" y="11778"/>
                  </a:cubicBezTo>
                  <a:cubicBezTo>
                    <a:pt x="9040" y="12017"/>
                    <a:pt x="9826" y="12133"/>
                    <a:pt x="10192" y="12178"/>
                  </a:cubicBezTo>
                  <a:cubicBezTo>
                    <a:pt x="10386" y="12400"/>
                    <a:pt x="10592" y="12616"/>
                    <a:pt x="10794" y="12825"/>
                  </a:cubicBezTo>
                  <a:cubicBezTo>
                    <a:pt x="10744" y="12832"/>
                    <a:pt x="10651" y="12846"/>
                    <a:pt x="10476" y="12870"/>
                  </a:cubicBezTo>
                  <a:cubicBezTo>
                    <a:pt x="10459" y="12873"/>
                    <a:pt x="10438" y="12874"/>
                    <a:pt x="10415" y="12874"/>
                  </a:cubicBezTo>
                  <a:cubicBezTo>
                    <a:pt x="9937" y="12874"/>
                    <a:pt x="8275" y="12348"/>
                    <a:pt x="7425" y="12209"/>
                  </a:cubicBezTo>
                  <a:cubicBezTo>
                    <a:pt x="7327" y="12192"/>
                    <a:pt x="7230" y="12185"/>
                    <a:pt x="7137" y="12185"/>
                  </a:cubicBezTo>
                  <a:cubicBezTo>
                    <a:pt x="6390" y="12185"/>
                    <a:pt x="5890" y="12668"/>
                    <a:pt x="6744" y="13005"/>
                  </a:cubicBezTo>
                  <a:cubicBezTo>
                    <a:pt x="7055" y="13128"/>
                    <a:pt x="7521" y="13170"/>
                    <a:pt x="8010" y="13170"/>
                  </a:cubicBezTo>
                  <a:cubicBezTo>
                    <a:pt x="9030" y="13170"/>
                    <a:pt x="10147" y="12988"/>
                    <a:pt x="10147" y="12988"/>
                  </a:cubicBezTo>
                  <a:lnTo>
                    <a:pt x="10852" y="12884"/>
                  </a:lnTo>
                  <a:cubicBezTo>
                    <a:pt x="11653" y="13702"/>
                    <a:pt x="12401" y="14328"/>
                    <a:pt x="12401" y="14328"/>
                  </a:cubicBezTo>
                  <a:lnTo>
                    <a:pt x="12735" y="14126"/>
                  </a:lnTo>
                  <a:cubicBezTo>
                    <a:pt x="12735" y="14126"/>
                    <a:pt x="12070" y="13914"/>
                    <a:pt x="10985" y="12804"/>
                  </a:cubicBezTo>
                  <a:cubicBezTo>
                    <a:pt x="10974" y="12724"/>
                    <a:pt x="10961" y="12539"/>
                    <a:pt x="10998" y="12167"/>
                  </a:cubicBezTo>
                  <a:cubicBezTo>
                    <a:pt x="11117" y="10977"/>
                    <a:pt x="12154" y="9665"/>
                    <a:pt x="11441" y="8479"/>
                  </a:cubicBezTo>
                  <a:cubicBezTo>
                    <a:pt x="11333" y="8300"/>
                    <a:pt x="11139" y="8165"/>
                    <a:pt x="10952" y="8165"/>
                  </a:cubicBezTo>
                  <a:cubicBezTo>
                    <a:pt x="10843" y="8165"/>
                    <a:pt x="10736" y="8212"/>
                    <a:pt x="10651" y="8323"/>
                  </a:cubicBezTo>
                  <a:cubicBezTo>
                    <a:pt x="10484" y="8538"/>
                    <a:pt x="10481" y="8910"/>
                    <a:pt x="10518" y="9168"/>
                  </a:cubicBezTo>
                  <a:cubicBezTo>
                    <a:pt x="10651" y="10017"/>
                    <a:pt x="10891" y="10779"/>
                    <a:pt x="10794" y="11656"/>
                  </a:cubicBezTo>
                  <a:cubicBezTo>
                    <a:pt x="10790" y="11698"/>
                    <a:pt x="10773" y="12289"/>
                    <a:pt x="10797" y="12609"/>
                  </a:cubicBezTo>
                  <a:cubicBezTo>
                    <a:pt x="10651" y="12452"/>
                    <a:pt x="10497" y="12282"/>
                    <a:pt x="10338" y="12091"/>
                  </a:cubicBezTo>
                  <a:cubicBezTo>
                    <a:pt x="10213" y="11753"/>
                    <a:pt x="10115" y="11402"/>
                    <a:pt x="10046" y="11050"/>
                  </a:cubicBezTo>
                  <a:cubicBezTo>
                    <a:pt x="9864" y="10111"/>
                    <a:pt x="10122" y="9133"/>
                    <a:pt x="10000" y="8180"/>
                  </a:cubicBezTo>
                  <a:cubicBezTo>
                    <a:pt x="9973" y="7969"/>
                    <a:pt x="9744" y="7542"/>
                    <a:pt x="9527" y="7542"/>
                  </a:cubicBezTo>
                  <a:cubicBezTo>
                    <a:pt x="9443" y="7542"/>
                    <a:pt x="9362" y="7606"/>
                    <a:pt x="9294" y="7770"/>
                  </a:cubicBezTo>
                  <a:cubicBezTo>
                    <a:pt x="9182" y="8030"/>
                    <a:pt x="9291" y="8538"/>
                    <a:pt x="9297" y="8820"/>
                  </a:cubicBezTo>
                  <a:cubicBezTo>
                    <a:pt x="9315" y="9620"/>
                    <a:pt x="9363" y="10455"/>
                    <a:pt x="9649" y="11214"/>
                  </a:cubicBezTo>
                  <a:cubicBezTo>
                    <a:pt x="9604" y="11155"/>
                    <a:pt x="9562" y="11099"/>
                    <a:pt x="9520" y="11040"/>
                  </a:cubicBezTo>
                  <a:cubicBezTo>
                    <a:pt x="9450" y="10831"/>
                    <a:pt x="9148" y="9871"/>
                    <a:pt x="8978" y="8733"/>
                  </a:cubicBezTo>
                  <a:cubicBezTo>
                    <a:pt x="8790" y="7439"/>
                    <a:pt x="8869" y="6350"/>
                    <a:pt x="8469" y="5991"/>
                  </a:cubicBezTo>
                  <a:cubicBezTo>
                    <a:pt x="8427" y="5953"/>
                    <a:pt x="8389" y="5936"/>
                    <a:pt x="8355" y="5936"/>
                  </a:cubicBezTo>
                  <a:cubicBezTo>
                    <a:pt x="8067" y="5936"/>
                    <a:pt x="8073" y="7223"/>
                    <a:pt x="8365" y="8580"/>
                  </a:cubicBezTo>
                  <a:cubicBezTo>
                    <a:pt x="8549" y="9422"/>
                    <a:pt x="8887" y="10100"/>
                    <a:pt x="9155" y="10535"/>
                  </a:cubicBezTo>
                  <a:cubicBezTo>
                    <a:pt x="8734" y="9954"/>
                    <a:pt x="8320" y="9360"/>
                    <a:pt x="7923" y="8785"/>
                  </a:cubicBezTo>
                  <a:cubicBezTo>
                    <a:pt x="7746" y="8472"/>
                    <a:pt x="7318" y="7627"/>
                    <a:pt x="7293" y="6722"/>
                  </a:cubicBezTo>
                  <a:cubicBezTo>
                    <a:pt x="7262" y="5581"/>
                    <a:pt x="7231" y="4645"/>
                    <a:pt x="6726" y="4061"/>
                  </a:cubicBezTo>
                  <a:cubicBezTo>
                    <a:pt x="6577" y="3888"/>
                    <a:pt x="6468" y="3803"/>
                    <a:pt x="6399" y="3803"/>
                  </a:cubicBezTo>
                  <a:cubicBezTo>
                    <a:pt x="6233" y="3803"/>
                    <a:pt x="6288" y="4282"/>
                    <a:pt x="6545" y="5198"/>
                  </a:cubicBezTo>
                  <a:cubicBezTo>
                    <a:pt x="6799" y="6092"/>
                    <a:pt x="7095" y="7290"/>
                    <a:pt x="7457" y="8104"/>
                  </a:cubicBezTo>
                  <a:cubicBezTo>
                    <a:pt x="7147" y="7648"/>
                    <a:pt x="6858" y="7216"/>
                    <a:pt x="6598" y="6823"/>
                  </a:cubicBezTo>
                  <a:cubicBezTo>
                    <a:pt x="6431" y="6423"/>
                    <a:pt x="6027" y="5386"/>
                    <a:pt x="5922" y="4499"/>
                  </a:cubicBezTo>
                  <a:cubicBezTo>
                    <a:pt x="5813" y="3562"/>
                    <a:pt x="5662" y="2990"/>
                    <a:pt x="5438" y="2990"/>
                  </a:cubicBezTo>
                  <a:cubicBezTo>
                    <a:pt x="5393" y="2990"/>
                    <a:pt x="5344" y="3013"/>
                    <a:pt x="5293" y="3062"/>
                  </a:cubicBezTo>
                  <a:cubicBezTo>
                    <a:pt x="5081" y="3264"/>
                    <a:pt x="5394" y="4638"/>
                    <a:pt x="5905" y="5766"/>
                  </a:cubicBezTo>
                  <a:cubicBezTo>
                    <a:pt x="5689" y="5428"/>
                    <a:pt x="5526" y="5170"/>
                    <a:pt x="5429" y="5018"/>
                  </a:cubicBezTo>
                  <a:cubicBezTo>
                    <a:pt x="5387" y="4947"/>
                    <a:pt x="5338" y="4875"/>
                    <a:pt x="5286" y="4798"/>
                  </a:cubicBezTo>
                  <a:cubicBezTo>
                    <a:pt x="5171" y="4342"/>
                    <a:pt x="4882" y="3271"/>
                    <a:pt x="4423" y="2105"/>
                  </a:cubicBezTo>
                  <a:cubicBezTo>
                    <a:pt x="3954" y="917"/>
                    <a:pt x="3318" y="0"/>
                    <a:pt x="3103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31" name="Google Shape;342;p32">
              <a:extLst>
                <a:ext uri="{FF2B5EF4-FFF2-40B4-BE49-F238E27FC236}">
                  <a16:creationId xmlns:a16="http://schemas.microsoft.com/office/drawing/2014/main" id="{FFDE6E67-F9CD-4669-B6BF-54193508C3BB}"/>
                </a:ext>
              </a:extLst>
            </p:cNvPr>
            <p:cNvSpPr/>
            <p:nvPr/>
          </p:nvSpPr>
          <p:spPr>
            <a:xfrm>
              <a:off x="2216132" y="4002983"/>
              <a:ext cx="713496" cy="1146878"/>
            </a:xfrm>
            <a:custGeom>
              <a:avLst/>
              <a:gdLst/>
              <a:ahLst/>
              <a:cxnLst/>
              <a:rect l="l" t="t" r="r" b="b"/>
              <a:pathLst>
                <a:path w="10586" h="17016" extrusionOk="0">
                  <a:moveTo>
                    <a:pt x="8443" y="0"/>
                  </a:moveTo>
                  <a:cubicBezTo>
                    <a:pt x="8399" y="0"/>
                    <a:pt x="8354" y="25"/>
                    <a:pt x="8310" y="82"/>
                  </a:cubicBezTo>
                  <a:cubicBezTo>
                    <a:pt x="8264" y="142"/>
                    <a:pt x="8250" y="214"/>
                    <a:pt x="8239" y="288"/>
                  </a:cubicBezTo>
                  <a:cubicBezTo>
                    <a:pt x="8125" y="980"/>
                    <a:pt x="8191" y="1669"/>
                    <a:pt x="8156" y="2369"/>
                  </a:cubicBezTo>
                  <a:cubicBezTo>
                    <a:pt x="8104" y="3412"/>
                    <a:pt x="7485" y="5012"/>
                    <a:pt x="7203" y="5691"/>
                  </a:cubicBezTo>
                  <a:cubicBezTo>
                    <a:pt x="7144" y="5792"/>
                    <a:pt x="7067" y="5921"/>
                    <a:pt x="6980" y="6067"/>
                  </a:cubicBezTo>
                  <a:cubicBezTo>
                    <a:pt x="7433" y="4877"/>
                    <a:pt x="7318" y="3283"/>
                    <a:pt x="6900" y="2890"/>
                  </a:cubicBezTo>
                  <a:cubicBezTo>
                    <a:pt x="6828" y="2823"/>
                    <a:pt x="6770" y="2792"/>
                    <a:pt x="6725" y="2792"/>
                  </a:cubicBezTo>
                  <a:cubicBezTo>
                    <a:pt x="6448" y="2792"/>
                    <a:pt x="6648" y="3970"/>
                    <a:pt x="6789" y="5006"/>
                  </a:cubicBezTo>
                  <a:cubicBezTo>
                    <a:pt x="6893" y="5785"/>
                    <a:pt x="6765" y="6317"/>
                    <a:pt x="6664" y="6595"/>
                  </a:cubicBezTo>
                  <a:cubicBezTo>
                    <a:pt x="6465" y="6919"/>
                    <a:pt x="6246" y="7284"/>
                    <a:pt x="6017" y="7653"/>
                  </a:cubicBezTo>
                  <a:cubicBezTo>
                    <a:pt x="5978" y="7702"/>
                    <a:pt x="5940" y="7750"/>
                    <a:pt x="5905" y="7796"/>
                  </a:cubicBezTo>
                  <a:cubicBezTo>
                    <a:pt x="6027" y="7549"/>
                    <a:pt x="6142" y="7274"/>
                    <a:pt x="6197" y="7020"/>
                  </a:cubicBezTo>
                  <a:cubicBezTo>
                    <a:pt x="6348" y="6320"/>
                    <a:pt x="5969" y="4730"/>
                    <a:pt x="5402" y="4730"/>
                  </a:cubicBezTo>
                  <a:cubicBezTo>
                    <a:pt x="5393" y="4730"/>
                    <a:pt x="5385" y="4730"/>
                    <a:pt x="5376" y="4731"/>
                  </a:cubicBezTo>
                  <a:cubicBezTo>
                    <a:pt x="4792" y="4776"/>
                    <a:pt x="5474" y="5771"/>
                    <a:pt x="5704" y="6766"/>
                  </a:cubicBezTo>
                  <a:cubicBezTo>
                    <a:pt x="5863" y="7448"/>
                    <a:pt x="5672" y="8063"/>
                    <a:pt x="5540" y="8387"/>
                  </a:cubicBezTo>
                  <a:cubicBezTo>
                    <a:pt x="5522" y="8418"/>
                    <a:pt x="5512" y="8447"/>
                    <a:pt x="5498" y="8477"/>
                  </a:cubicBezTo>
                  <a:cubicBezTo>
                    <a:pt x="5390" y="8644"/>
                    <a:pt x="5286" y="8805"/>
                    <a:pt x="5185" y="8958"/>
                  </a:cubicBezTo>
                  <a:cubicBezTo>
                    <a:pt x="4952" y="9312"/>
                    <a:pt x="4732" y="9646"/>
                    <a:pt x="4520" y="9974"/>
                  </a:cubicBezTo>
                  <a:cubicBezTo>
                    <a:pt x="4747" y="9574"/>
                    <a:pt x="5025" y="8999"/>
                    <a:pt x="5150" y="8429"/>
                  </a:cubicBezTo>
                  <a:cubicBezTo>
                    <a:pt x="5376" y="7385"/>
                    <a:pt x="5053" y="6244"/>
                    <a:pt x="4590" y="5969"/>
                  </a:cubicBezTo>
                  <a:cubicBezTo>
                    <a:pt x="4560" y="5952"/>
                    <a:pt x="4534" y="5943"/>
                    <a:pt x="4512" y="5943"/>
                  </a:cubicBezTo>
                  <a:cubicBezTo>
                    <a:pt x="4186" y="5943"/>
                    <a:pt x="4604" y="7705"/>
                    <a:pt x="4649" y="8669"/>
                  </a:cubicBezTo>
                  <a:cubicBezTo>
                    <a:pt x="4687" y="9449"/>
                    <a:pt x="4395" y="10113"/>
                    <a:pt x="4252" y="10391"/>
                  </a:cubicBezTo>
                  <a:cubicBezTo>
                    <a:pt x="3953" y="10857"/>
                    <a:pt x="3664" y="11316"/>
                    <a:pt x="3366" y="11807"/>
                  </a:cubicBezTo>
                  <a:cubicBezTo>
                    <a:pt x="3584" y="11236"/>
                    <a:pt x="3766" y="10471"/>
                    <a:pt x="3915" y="9706"/>
                  </a:cubicBezTo>
                  <a:cubicBezTo>
                    <a:pt x="4145" y="8537"/>
                    <a:pt x="3671" y="7615"/>
                    <a:pt x="3199" y="7514"/>
                  </a:cubicBezTo>
                  <a:cubicBezTo>
                    <a:pt x="3171" y="7508"/>
                    <a:pt x="3145" y="7505"/>
                    <a:pt x="3122" y="7505"/>
                  </a:cubicBezTo>
                  <a:cubicBezTo>
                    <a:pt x="2757" y="7505"/>
                    <a:pt x="3040" y="8289"/>
                    <a:pt x="3303" y="9775"/>
                  </a:cubicBezTo>
                  <a:cubicBezTo>
                    <a:pt x="3504" y="10906"/>
                    <a:pt x="3250" y="11821"/>
                    <a:pt x="3094" y="12253"/>
                  </a:cubicBezTo>
                  <a:cubicBezTo>
                    <a:pt x="2969" y="12458"/>
                    <a:pt x="2840" y="12670"/>
                    <a:pt x="2708" y="12893"/>
                  </a:cubicBezTo>
                  <a:cubicBezTo>
                    <a:pt x="2558" y="13147"/>
                    <a:pt x="2415" y="13428"/>
                    <a:pt x="2280" y="13717"/>
                  </a:cubicBezTo>
                  <a:cubicBezTo>
                    <a:pt x="2290" y="13428"/>
                    <a:pt x="2301" y="13001"/>
                    <a:pt x="2308" y="12527"/>
                  </a:cubicBezTo>
                  <a:cubicBezTo>
                    <a:pt x="2318" y="11999"/>
                    <a:pt x="2346" y="11480"/>
                    <a:pt x="2436" y="10962"/>
                  </a:cubicBezTo>
                  <a:cubicBezTo>
                    <a:pt x="2537" y="10360"/>
                    <a:pt x="2593" y="9591"/>
                    <a:pt x="2106" y="9125"/>
                  </a:cubicBezTo>
                  <a:cubicBezTo>
                    <a:pt x="2021" y="9044"/>
                    <a:pt x="1930" y="9001"/>
                    <a:pt x="1838" y="9001"/>
                  </a:cubicBezTo>
                  <a:cubicBezTo>
                    <a:pt x="1753" y="9001"/>
                    <a:pt x="1668" y="9039"/>
                    <a:pt x="1591" y="9118"/>
                  </a:cubicBezTo>
                  <a:cubicBezTo>
                    <a:pt x="1493" y="9219"/>
                    <a:pt x="1463" y="9365"/>
                    <a:pt x="1445" y="9504"/>
                  </a:cubicBezTo>
                  <a:cubicBezTo>
                    <a:pt x="1354" y="10273"/>
                    <a:pt x="1584" y="11098"/>
                    <a:pt x="1709" y="11853"/>
                  </a:cubicBezTo>
                  <a:cubicBezTo>
                    <a:pt x="1866" y="12781"/>
                    <a:pt x="2085" y="13547"/>
                    <a:pt x="2197" y="13898"/>
                  </a:cubicBezTo>
                  <a:cubicBezTo>
                    <a:pt x="2075" y="14170"/>
                    <a:pt x="1959" y="14444"/>
                    <a:pt x="1855" y="14712"/>
                  </a:cubicBezTo>
                  <a:cubicBezTo>
                    <a:pt x="1827" y="14671"/>
                    <a:pt x="1779" y="14591"/>
                    <a:pt x="1681" y="14444"/>
                  </a:cubicBezTo>
                  <a:cubicBezTo>
                    <a:pt x="1479" y="14125"/>
                    <a:pt x="1261" y="12263"/>
                    <a:pt x="1028" y="11393"/>
                  </a:cubicBezTo>
                  <a:cubicBezTo>
                    <a:pt x="889" y="10875"/>
                    <a:pt x="543" y="10505"/>
                    <a:pt x="295" y="10505"/>
                  </a:cubicBezTo>
                  <a:cubicBezTo>
                    <a:pt x="125" y="10505"/>
                    <a:pt x="1" y="10679"/>
                    <a:pt x="22" y="11098"/>
                  </a:cubicBezTo>
                  <a:cubicBezTo>
                    <a:pt x="71" y="12131"/>
                    <a:pt x="1438" y="14191"/>
                    <a:pt x="1438" y="14191"/>
                  </a:cubicBezTo>
                  <a:lnTo>
                    <a:pt x="1824" y="14793"/>
                  </a:lnTo>
                  <a:cubicBezTo>
                    <a:pt x="1413" y="15857"/>
                    <a:pt x="1149" y="16797"/>
                    <a:pt x="1149" y="16797"/>
                  </a:cubicBezTo>
                  <a:lnTo>
                    <a:pt x="1473" y="17015"/>
                  </a:lnTo>
                  <a:cubicBezTo>
                    <a:pt x="1473" y="17015"/>
                    <a:pt x="1389" y="16326"/>
                    <a:pt x="1953" y="14879"/>
                  </a:cubicBezTo>
                  <a:cubicBezTo>
                    <a:pt x="2022" y="14834"/>
                    <a:pt x="2186" y="14751"/>
                    <a:pt x="2537" y="14629"/>
                  </a:cubicBezTo>
                  <a:cubicBezTo>
                    <a:pt x="3671" y="14246"/>
                    <a:pt x="5296" y="14650"/>
                    <a:pt x="6083" y="13508"/>
                  </a:cubicBezTo>
                  <a:cubicBezTo>
                    <a:pt x="6271" y="13234"/>
                    <a:pt x="6267" y="12813"/>
                    <a:pt x="5898" y="12726"/>
                  </a:cubicBezTo>
                  <a:cubicBezTo>
                    <a:pt x="5855" y="12716"/>
                    <a:pt x="5811" y="12711"/>
                    <a:pt x="5765" y="12711"/>
                  </a:cubicBezTo>
                  <a:cubicBezTo>
                    <a:pt x="5526" y="12711"/>
                    <a:pt x="5255" y="12836"/>
                    <a:pt x="5074" y="12956"/>
                  </a:cubicBezTo>
                  <a:cubicBezTo>
                    <a:pt x="4353" y="13425"/>
                    <a:pt x="3759" y="13958"/>
                    <a:pt x="2920" y="14232"/>
                  </a:cubicBezTo>
                  <a:cubicBezTo>
                    <a:pt x="2882" y="14246"/>
                    <a:pt x="2335" y="14472"/>
                    <a:pt x="2054" y="14629"/>
                  </a:cubicBezTo>
                  <a:cubicBezTo>
                    <a:pt x="2134" y="14430"/>
                    <a:pt x="2227" y="14218"/>
                    <a:pt x="2335" y="13996"/>
                  </a:cubicBezTo>
                  <a:cubicBezTo>
                    <a:pt x="2593" y="13741"/>
                    <a:pt x="2871" y="13508"/>
                    <a:pt x="3163" y="13300"/>
                  </a:cubicBezTo>
                  <a:cubicBezTo>
                    <a:pt x="3943" y="12747"/>
                    <a:pt x="4941" y="12580"/>
                    <a:pt x="5759" y="12075"/>
                  </a:cubicBezTo>
                  <a:cubicBezTo>
                    <a:pt x="6009" y="11921"/>
                    <a:pt x="6465" y="11261"/>
                    <a:pt x="5870" y="11261"/>
                  </a:cubicBezTo>
                  <a:cubicBezTo>
                    <a:pt x="5861" y="11261"/>
                    <a:pt x="5852" y="11261"/>
                    <a:pt x="5842" y="11261"/>
                  </a:cubicBezTo>
                  <a:cubicBezTo>
                    <a:pt x="5557" y="11268"/>
                    <a:pt x="5140" y="11574"/>
                    <a:pt x="4886" y="11696"/>
                  </a:cubicBezTo>
                  <a:cubicBezTo>
                    <a:pt x="4165" y="12044"/>
                    <a:pt x="3421" y="12434"/>
                    <a:pt x="2850" y="13004"/>
                  </a:cubicBezTo>
                  <a:cubicBezTo>
                    <a:pt x="2885" y="12941"/>
                    <a:pt x="2920" y="12879"/>
                    <a:pt x="2955" y="12816"/>
                  </a:cubicBezTo>
                  <a:cubicBezTo>
                    <a:pt x="3118" y="12667"/>
                    <a:pt x="3867" y="11995"/>
                    <a:pt x="4837" y="11372"/>
                  </a:cubicBezTo>
                  <a:cubicBezTo>
                    <a:pt x="5933" y="10666"/>
                    <a:pt x="6959" y="10290"/>
                    <a:pt x="7120" y="9779"/>
                  </a:cubicBezTo>
                  <a:cubicBezTo>
                    <a:pt x="7162" y="9645"/>
                    <a:pt x="7104" y="9585"/>
                    <a:pt x="6972" y="9585"/>
                  </a:cubicBezTo>
                  <a:cubicBezTo>
                    <a:pt x="6600" y="9585"/>
                    <a:pt x="5642" y="10069"/>
                    <a:pt x="4722" y="10750"/>
                  </a:cubicBezTo>
                  <a:cubicBezTo>
                    <a:pt x="4030" y="11265"/>
                    <a:pt x="3553" y="11853"/>
                    <a:pt x="3265" y="12277"/>
                  </a:cubicBezTo>
                  <a:cubicBezTo>
                    <a:pt x="3619" y="11654"/>
                    <a:pt x="3992" y="11028"/>
                    <a:pt x="4350" y="10430"/>
                  </a:cubicBezTo>
                  <a:cubicBezTo>
                    <a:pt x="4562" y="10141"/>
                    <a:pt x="5153" y="9399"/>
                    <a:pt x="5972" y="9007"/>
                  </a:cubicBezTo>
                  <a:cubicBezTo>
                    <a:pt x="6998" y="8509"/>
                    <a:pt x="7836" y="8092"/>
                    <a:pt x="8159" y="7392"/>
                  </a:cubicBezTo>
                  <a:cubicBezTo>
                    <a:pt x="8300" y="7092"/>
                    <a:pt x="8306" y="6945"/>
                    <a:pt x="8184" y="6945"/>
                  </a:cubicBezTo>
                  <a:cubicBezTo>
                    <a:pt x="8023" y="6945"/>
                    <a:pt x="7639" y="7202"/>
                    <a:pt x="7050" y="7698"/>
                  </a:cubicBezTo>
                  <a:cubicBezTo>
                    <a:pt x="6340" y="8297"/>
                    <a:pt x="5370" y="9059"/>
                    <a:pt x="4778" y="9727"/>
                  </a:cubicBezTo>
                  <a:cubicBezTo>
                    <a:pt x="5066" y="9257"/>
                    <a:pt x="5341" y="8815"/>
                    <a:pt x="5592" y="8415"/>
                  </a:cubicBezTo>
                  <a:cubicBezTo>
                    <a:pt x="5888" y="8098"/>
                    <a:pt x="6664" y="7302"/>
                    <a:pt x="7429" y="6843"/>
                  </a:cubicBezTo>
                  <a:cubicBezTo>
                    <a:pt x="8403" y="6255"/>
                    <a:pt x="8866" y="5834"/>
                    <a:pt x="8477" y="5677"/>
                  </a:cubicBezTo>
                  <a:cubicBezTo>
                    <a:pt x="8461" y="5670"/>
                    <a:pt x="8442" y="5667"/>
                    <a:pt x="8420" y="5667"/>
                  </a:cubicBezTo>
                  <a:cubicBezTo>
                    <a:pt x="8076" y="5667"/>
                    <a:pt x="7036" y="6473"/>
                    <a:pt x="6271" y="7347"/>
                  </a:cubicBezTo>
                  <a:cubicBezTo>
                    <a:pt x="6486" y="7013"/>
                    <a:pt x="6653" y="6756"/>
                    <a:pt x="6754" y="6606"/>
                  </a:cubicBezTo>
                  <a:cubicBezTo>
                    <a:pt x="6799" y="6539"/>
                    <a:pt x="6844" y="6463"/>
                    <a:pt x="6893" y="6383"/>
                  </a:cubicBezTo>
                  <a:cubicBezTo>
                    <a:pt x="7262" y="6094"/>
                    <a:pt x="8118" y="5388"/>
                    <a:pt x="8991" y="4487"/>
                  </a:cubicBezTo>
                  <a:cubicBezTo>
                    <a:pt x="9985" y="3459"/>
                    <a:pt x="10586" y="2380"/>
                    <a:pt x="10303" y="2380"/>
                  </a:cubicBezTo>
                  <a:cubicBezTo>
                    <a:pt x="10258" y="2380"/>
                    <a:pt x="10191" y="2407"/>
                    <a:pt x="10101" y="2465"/>
                  </a:cubicBezTo>
                  <a:cubicBezTo>
                    <a:pt x="9489" y="2859"/>
                    <a:pt x="7937" y="5242"/>
                    <a:pt x="6949" y="6289"/>
                  </a:cubicBezTo>
                  <a:cubicBezTo>
                    <a:pt x="7064" y="6094"/>
                    <a:pt x="7182" y="5876"/>
                    <a:pt x="7293" y="5656"/>
                  </a:cubicBezTo>
                  <a:cubicBezTo>
                    <a:pt x="7446" y="5458"/>
                    <a:pt x="7631" y="5266"/>
                    <a:pt x="7756" y="5078"/>
                  </a:cubicBezTo>
                  <a:cubicBezTo>
                    <a:pt x="7951" y="4790"/>
                    <a:pt x="8135" y="4494"/>
                    <a:pt x="8302" y="4191"/>
                  </a:cubicBezTo>
                  <a:cubicBezTo>
                    <a:pt x="8560" y="3715"/>
                    <a:pt x="8786" y="3214"/>
                    <a:pt x="8928" y="2692"/>
                  </a:cubicBezTo>
                  <a:cubicBezTo>
                    <a:pt x="9095" y="2069"/>
                    <a:pt x="9137" y="1436"/>
                    <a:pt x="8943" y="816"/>
                  </a:cubicBezTo>
                  <a:cubicBezTo>
                    <a:pt x="8898" y="688"/>
                    <a:pt x="8677" y="0"/>
                    <a:pt x="8443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32" name="Google Shape;343;p32">
              <a:extLst>
                <a:ext uri="{FF2B5EF4-FFF2-40B4-BE49-F238E27FC236}">
                  <a16:creationId xmlns:a16="http://schemas.microsoft.com/office/drawing/2014/main" id="{9309FDFB-5CD6-4FF5-97BA-3CA62FED38BA}"/>
                </a:ext>
              </a:extLst>
            </p:cNvPr>
            <p:cNvSpPr/>
            <p:nvPr/>
          </p:nvSpPr>
          <p:spPr>
            <a:xfrm>
              <a:off x="2668117" y="4007296"/>
              <a:ext cx="713429" cy="1147013"/>
            </a:xfrm>
            <a:custGeom>
              <a:avLst/>
              <a:gdLst/>
              <a:ahLst/>
              <a:cxnLst/>
              <a:rect l="l" t="t" r="r" b="b"/>
              <a:pathLst>
                <a:path w="10585" h="17018" extrusionOk="0">
                  <a:moveTo>
                    <a:pt x="8444" y="0"/>
                  </a:moveTo>
                  <a:cubicBezTo>
                    <a:pt x="8400" y="0"/>
                    <a:pt x="8355" y="24"/>
                    <a:pt x="8311" y="81"/>
                  </a:cubicBezTo>
                  <a:cubicBezTo>
                    <a:pt x="8266" y="140"/>
                    <a:pt x="8252" y="213"/>
                    <a:pt x="8242" y="286"/>
                  </a:cubicBezTo>
                  <a:cubicBezTo>
                    <a:pt x="8127" y="982"/>
                    <a:pt x="8193" y="1668"/>
                    <a:pt x="8158" y="2367"/>
                  </a:cubicBezTo>
                  <a:cubicBezTo>
                    <a:pt x="8102" y="3411"/>
                    <a:pt x="7483" y="5014"/>
                    <a:pt x="7205" y="5690"/>
                  </a:cubicBezTo>
                  <a:cubicBezTo>
                    <a:pt x="7145" y="5794"/>
                    <a:pt x="7069" y="5919"/>
                    <a:pt x="6982" y="6069"/>
                  </a:cubicBezTo>
                  <a:cubicBezTo>
                    <a:pt x="7434" y="4879"/>
                    <a:pt x="7316" y="3282"/>
                    <a:pt x="6898" y="2889"/>
                  </a:cubicBezTo>
                  <a:cubicBezTo>
                    <a:pt x="6827" y="2822"/>
                    <a:pt x="6769" y="2791"/>
                    <a:pt x="6725" y="2791"/>
                  </a:cubicBezTo>
                  <a:cubicBezTo>
                    <a:pt x="6450" y="2791"/>
                    <a:pt x="6650" y="3968"/>
                    <a:pt x="6791" y="5004"/>
                  </a:cubicBezTo>
                  <a:cubicBezTo>
                    <a:pt x="6895" y="5783"/>
                    <a:pt x="6766" y="6316"/>
                    <a:pt x="6662" y="6594"/>
                  </a:cubicBezTo>
                  <a:cubicBezTo>
                    <a:pt x="6467" y="6918"/>
                    <a:pt x="6245" y="7283"/>
                    <a:pt x="6018" y="7652"/>
                  </a:cubicBezTo>
                  <a:cubicBezTo>
                    <a:pt x="5980" y="7700"/>
                    <a:pt x="5941" y="7749"/>
                    <a:pt x="5907" y="7798"/>
                  </a:cubicBezTo>
                  <a:cubicBezTo>
                    <a:pt x="6029" y="7548"/>
                    <a:pt x="6143" y="7273"/>
                    <a:pt x="6196" y="7022"/>
                  </a:cubicBezTo>
                  <a:cubicBezTo>
                    <a:pt x="6350" y="6319"/>
                    <a:pt x="5971" y="4728"/>
                    <a:pt x="5400" y="4728"/>
                  </a:cubicBezTo>
                  <a:cubicBezTo>
                    <a:pt x="5392" y="4728"/>
                    <a:pt x="5383" y="4729"/>
                    <a:pt x="5374" y="4729"/>
                  </a:cubicBezTo>
                  <a:cubicBezTo>
                    <a:pt x="4793" y="4778"/>
                    <a:pt x="5472" y="5770"/>
                    <a:pt x="5705" y="6764"/>
                  </a:cubicBezTo>
                  <a:cubicBezTo>
                    <a:pt x="5865" y="7447"/>
                    <a:pt x="5674" y="8066"/>
                    <a:pt x="5538" y="8386"/>
                  </a:cubicBezTo>
                  <a:cubicBezTo>
                    <a:pt x="5524" y="8417"/>
                    <a:pt x="5511" y="8445"/>
                    <a:pt x="5500" y="8476"/>
                  </a:cubicBezTo>
                  <a:cubicBezTo>
                    <a:pt x="5392" y="8643"/>
                    <a:pt x="5288" y="8803"/>
                    <a:pt x="5187" y="8956"/>
                  </a:cubicBezTo>
                  <a:cubicBezTo>
                    <a:pt x="4954" y="9311"/>
                    <a:pt x="4731" y="9645"/>
                    <a:pt x="4519" y="9976"/>
                  </a:cubicBezTo>
                  <a:cubicBezTo>
                    <a:pt x="4748" y="9572"/>
                    <a:pt x="5027" y="8998"/>
                    <a:pt x="5152" y="8431"/>
                  </a:cubicBezTo>
                  <a:cubicBezTo>
                    <a:pt x="5378" y="7384"/>
                    <a:pt x="5051" y="6246"/>
                    <a:pt x="4589" y="5971"/>
                  </a:cubicBezTo>
                  <a:cubicBezTo>
                    <a:pt x="4559" y="5953"/>
                    <a:pt x="4532" y="5945"/>
                    <a:pt x="4510" y="5945"/>
                  </a:cubicBezTo>
                  <a:cubicBezTo>
                    <a:pt x="4185" y="5945"/>
                    <a:pt x="4605" y="7705"/>
                    <a:pt x="4651" y="8671"/>
                  </a:cubicBezTo>
                  <a:cubicBezTo>
                    <a:pt x="4689" y="9447"/>
                    <a:pt x="4397" y="10112"/>
                    <a:pt x="4251" y="10390"/>
                  </a:cubicBezTo>
                  <a:cubicBezTo>
                    <a:pt x="3955" y="10856"/>
                    <a:pt x="3666" y="11315"/>
                    <a:pt x="3367" y="11806"/>
                  </a:cubicBezTo>
                  <a:cubicBezTo>
                    <a:pt x="3587" y="11235"/>
                    <a:pt x="3767" y="10470"/>
                    <a:pt x="3917" y="9708"/>
                  </a:cubicBezTo>
                  <a:cubicBezTo>
                    <a:pt x="4143" y="8539"/>
                    <a:pt x="3674" y="7614"/>
                    <a:pt x="3197" y="7513"/>
                  </a:cubicBezTo>
                  <a:cubicBezTo>
                    <a:pt x="3169" y="7506"/>
                    <a:pt x="3144" y="7503"/>
                    <a:pt x="3121" y="7503"/>
                  </a:cubicBezTo>
                  <a:cubicBezTo>
                    <a:pt x="2759" y="7503"/>
                    <a:pt x="3043" y="8287"/>
                    <a:pt x="3304" y="9774"/>
                  </a:cubicBezTo>
                  <a:cubicBezTo>
                    <a:pt x="3507" y="10905"/>
                    <a:pt x="3253" y="11824"/>
                    <a:pt x="3096" y="12251"/>
                  </a:cubicBezTo>
                  <a:cubicBezTo>
                    <a:pt x="2970" y="12457"/>
                    <a:pt x="2842" y="12672"/>
                    <a:pt x="2710" y="12892"/>
                  </a:cubicBezTo>
                  <a:cubicBezTo>
                    <a:pt x="2560" y="13145"/>
                    <a:pt x="2418" y="13427"/>
                    <a:pt x="2282" y="13719"/>
                  </a:cubicBezTo>
                  <a:cubicBezTo>
                    <a:pt x="2288" y="13427"/>
                    <a:pt x="2302" y="12999"/>
                    <a:pt x="2309" y="12526"/>
                  </a:cubicBezTo>
                  <a:cubicBezTo>
                    <a:pt x="2320" y="12001"/>
                    <a:pt x="2348" y="11482"/>
                    <a:pt x="2439" y="10960"/>
                  </a:cubicBezTo>
                  <a:cubicBezTo>
                    <a:pt x="2539" y="10362"/>
                    <a:pt x="2591" y="9590"/>
                    <a:pt x="2108" y="9127"/>
                  </a:cubicBezTo>
                  <a:cubicBezTo>
                    <a:pt x="2023" y="9044"/>
                    <a:pt x="1930" y="9000"/>
                    <a:pt x="1838" y="9000"/>
                  </a:cubicBezTo>
                  <a:cubicBezTo>
                    <a:pt x="1753" y="9000"/>
                    <a:pt x="1668" y="9038"/>
                    <a:pt x="1593" y="9117"/>
                  </a:cubicBezTo>
                  <a:cubicBezTo>
                    <a:pt x="1495" y="9221"/>
                    <a:pt x="1464" y="9364"/>
                    <a:pt x="1447" y="9502"/>
                  </a:cubicBezTo>
                  <a:cubicBezTo>
                    <a:pt x="1356" y="10271"/>
                    <a:pt x="1583" y="11096"/>
                    <a:pt x="1711" y="11851"/>
                  </a:cubicBezTo>
                  <a:cubicBezTo>
                    <a:pt x="1867" y="12784"/>
                    <a:pt x="2087" y="13545"/>
                    <a:pt x="2198" y="13900"/>
                  </a:cubicBezTo>
                  <a:cubicBezTo>
                    <a:pt x="2076" y="14168"/>
                    <a:pt x="1962" y="14443"/>
                    <a:pt x="1857" y="14711"/>
                  </a:cubicBezTo>
                  <a:cubicBezTo>
                    <a:pt x="1829" y="14669"/>
                    <a:pt x="1781" y="14592"/>
                    <a:pt x="1683" y="14443"/>
                  </a:cubicBezTo>
                  <a:cubicBezTo>
                    <a:pt x="1478" y="14127"/>
                    <a:pt x="1262" y="12262"/>
                    <a:pt x="1029" y="11392"/>
                  </a:cubicBezTo>
                  <a:cubicBezTo>
                    <a:pt x="889" y="10874"/>
                    <a:pt x="543" y="10504"/>
                    <a:pt x="295" y="10504"/>
                  </a:cubicBezTo>
                  <a:cubicBezTo>
                    <a:pt x="125" y="10504"/>
                    <a:pt x="0" y="10679"/>
                    <a:pt x="20" y="11100"/>
                  </a:cubicBezTo>
                  <a:cubicBezTo>
                    <a:pt x="72" y="12129"/>
                    <a:pt x="1440" y="14193"/>
                    <a:pt x="1440" y="14193"/>
                  </a:cubicBezTo>
                  <a:lnTo>
                    <a:pt x="1826" y="14791"/>
                  </a:lnTo>
                  <a:cubicBezTo>
                    <a:pt x="1416" y="15859"/>
                    <a:pt x="1151" y="16799"/>
                    <a:pt x="1151" y="16799"/>
                  </a:cubicBezTo>
                  <a:lnTo>
                    <a:pt x="1474" y="17017"/>
                  </a:lnTo>
                  <a:cubicBezTo>
                    <a:pt x="1474" y="17017"/>
                    <a:pt x="1391" y="16325"/>
                    <a:pt x="1954" y="14878"/>
                  </a:cubicBezTo>
                  <a:cubicBezTo>
                    <a:pt x="2024" y="14833"/>
                    <a:pt x="2184" y="14749"/>
                    <a:pt x="2539" y="14628"/>
                  </a:cubicBezTo>
                  <a:cubicBezTo>
                    <a:pt x="3674" y="14245"/>
                    <a:pt x="5294" y="14648"/>
                    <a:pt x="6081" y="13510"/>
                  </a:cubicBezTo>
                  <a:cubicBezTo>
                    <a:pt x="6272" y="13236"/>
                    <a:pt x="6265" y="12811"/>
                    <a:pt x="5896" y="12725"/>
                  </a:cubicBezTo>
                  <a:cubicBezTo>
                    <a:pt x="5854" y="12715"/>
                    <a:pt x="5809" y="12710"/>
                    <a:pt x="5764" y="12710"/>
                  </a:cubicBezTo>
                  <a:cubicBezTo>
                    <a:pt x="5526" y="12710"/>
                    <a:pt x="5256" y="12834"/>
                    <a:pt x="5076" y="12954"/>
                  </a:cubicBezTo>
                  <a:cubicBezTo>
                    <a:pt x="4355" y="13427"/>
                    <a:pt x="3760" y="13960"/>
                    <a:pt x="2922" y="14231"/>
                  </a:cubicBezTo>
                  <a:cubicBezTo>
                    <a:pt x="2884" y="14245"/>
                    <a:pt x="2338" y="14471"/>
                    <a:pt x="2055" y="14628"/>
                  </a:cubicBezTo>
                  <a:cubicBezTo>
                    <a:pt x="2135" y="14429"/>
                    <a:pt x="2230" y="14220"/>
                    <a:pt x="2338" y="13995"/>
                  </a:cubicBezTo>
                  <a:cubicBezTo>
                    <a:pt x="2595" y="13744"/>
                    <a:pt x="2873" y="13507"/>
                    <a:pt x="3165" y="13298"/>
                  </a:cubicBezTo>
                  <a:cubicBezTo>
                    <a:pt x="3945" y="12749"/>
                    <a:pt x="4944" y="12578"/>
                    <a:pt x="5761" y="12074"/>
                  </a:cubicBezTo>
                  <a:cubicBezTo>
                    <a:pt x="6008" y="11923"/>
                    <a:pt x="6463" y="11260"/>
                    <a:pt x="5869" y="11260"/>
                  </a:cubicBezTo>
                  <a:cubicBezTo>
                    <a:pt x="5860" y="11260"/>
                    <a:pt x="5851" y="11260"/>
                    <a:pt x="5841" y="11260"/>
                  </a:cubicBezTo>
                  <a:cubicBezTo>
                    <a:pt x="5559" y="11270"/>
                    <a:pt x="5141" y="11573"/>
                    <a:pt x="4888" y="11698"/>
                  </a:cubicBezTo>
                  <a:cubicBezTo>
                    <a:pt x="4167" y="12046"/>
                    <a:pt x="3423" y="12432"/>
                    <a:pt x="2852" y="13003"/>
                  </a:cubicBezTo>
                  <a:cubicBezTo>
                    <a:pt x="2887" y="12943"/>
                    <a:pt x="2922" y="12877"/>
                    <a:pt x="2956" y="12815"/>
                  </a:cubicBezTo>
                  <a:cubicBezTo>
                    <a:pt x="3120" y="12669"/>
                    <a:pt x="3868" y="11994"/>
                    <a:pt x="4835" y="11371"/>
                  </a:cubicBezTo>
                  <a:cubicBezTo>
                    <a:pt x="5935" y="10665"/>
                    <a:pt x="6961" y="10289"/>
                    <a:pt x="7121" y="9778"/>
                  </a:cubicBezTo>
                  <a:cubicBezTo>
                    <a:pt x="7163" y="9644"/>
                    <a:pt x="7104" y="9584"/>
                    <a:pt x="6972" y="9584"/>
                  </a:cubicBezTo>
                  <a:cubicBezTo>
                    <a:pt x="6599" y="9584"/>
                    <a:pt x="5642" y="10067"/>
                    <a:pt x="4724" y="10748"/>
                  </a:cubicBezTo>
                  <a:cubicBezTo>
                    <a:pt x="4032" y="11263"/>
                    <a:pt x="3552" y="11851"/>
                    <a:pt x="3266" y="12275"/>
                  </a:cubicBezTo>
                  <a:cubicBezTo>
                    <a:pt x="3621" y="11652"/>
                    <a:pt x="3993" y="11030"/>
                    <a:pt x="4352" y="10432"/>
                  </a:cubicBezTo>
                  <a:cubicBezTo>
                    <a:pt x="4564" y="10139"/>
                    <a:pt x="5156" y="9402"/>
                    <a:pt x="5970" y="9005"/>
                  </a:cubicBezTo>
                  <a:cubicBezTo>
                    <a:pt x="6999" y="8508"/>
                    <a:pt x="7834" y="8094"/>
                    <a:pt x="8162" y="7391"/>
                  </a:cubicBezTo>
                  <a:cubicBezTo>
                    <a:pt x="8302" y="7090"/>
                    <a:pt x="8308" y="6944"/>
                    <a:pt x="8186" y="6944"/>
                  </a:cubicBezTo>
                  <a:cubicBezTo>
                    <a:pt x="8025" y="6944"/>
                    <a:pt x="7641" y="7201"/>
                    <a:pt x="7052" y="7697"/>
                  </a:cubicBezTo>
                  <a:cubicBezTo>
                    <a:pt x="6342" y="8296"/>
                    <a:pt x="5371" y="9061"/>
                    <a:pt x="4780" y="9725"/>
                  </a:cubicBezTo>
                  <a:cubicBezTo>
                    <a:pt x="5069" y="9256"/>
                    <a:pt x="5344" y="8813"/>
                    <a:pt x="5591" y="8417"/>
                  </a:cubicBezTo>
                  <a:cubicBezTo>
                    <a:pt x="5890" y="8097"/>
                    <a:pt x="6665" y="7300"/>
                    <a:pt x="7431" y="6841"/>
                  </a:cubicBezTo>
                  <a:cubicBezTo>
                    <a:pt x="8401" y="6257"/>
                    <a:pt x="8868" y="5836"/>
                    <a:pt x="8478" y="5676"/>
                  </a:cubicBezTo>
                  <a:cubicBezTo>
                    <a:pt x="8462" y="5669"/>
                    <a:pt x="8443" y="5666"/>
                    <a:pt x="8422" y="5666"/>
                  </a:cubicBezTo>
                  <a:cubicBezTo>
                    <a:pt x="8078" y="5666"/>
                    <a:pt x="7038" y="6472"/>
                    <a:pt x="6272" y="7346"/>
                  </a:cubicBezTo>
                  <a:cubicBezTo>
                    <a:pt x="6488" y="7012"/>
                    <a:pt x="6655" y="6754"/>
                    <a:pt x="6752" y="6605"/>
                  </a:cubicBezTo>
                  <a:cubicBezTo>
                    <a:pt x="6801" y="6538"/>
                    <a:pt x="6847" y="6462"/>
                    <a:pt x="6895" y="6382"/>
                  </a:cubicBezTo>
                  <a:cubicBezTo>
                    <a:pt x="7261" y="6093"/>
                    <a:pt x="8120" y="5387"/>
                    <a:pt x="8989" y="4489"/>
                  </a:cubicBezTo>
                  <a:cubicBezTo>
                    <a:pt x="9987" y="3459"/>
                    <a:pt x="10585" y="2379"/>
                    <a:pt x="10302" y="2379"/>
                  </a:cubicBezTo>
                  <a:cubicBezTo>
                    <a:pt x="10257" y="2379"/>
                    <a:pt x="10190" y="2406"/>
                    <a:pt x="10100" y="2464"/>
                  </a:cubicBezTo>
                  <a:cubicBezTo>
                    <a:pt x="9487" y="2857"/>
                    <a:pt x="7939" y="5240"/>
                    <a:pt x="6951" y="6292"/>
                  </a:cubicBezTo>
                  <a:cubicBezTo>
                    <a:pt x="7065" y="6093"/>
                    <a:pt x="7181" y="5874"/>
                    <a:pt x="7295" y="5655"/>
                  </a:cubicBezTo>
                  <a:cubicBezTo>
                    <a:pt x="7449" y="5457"/>
                    <a:pt x="7629" y="5265"/>
                    <a:pt x="7758" y="5077"/>
                  </a:cubicBezTo>
                  <a:cubicBezTo>
                    <a:pt x="7953" y="4789"/>
                    <a:pt x="8137" y="4496"/>
                    <a:pt x="8300" y="4190"/>
                  </a:cubicBezTo>
                  <a:cubicBezTo>
                    <a:pt x="8562" y="3713"/>
                    <a:pt x="8788" y="3216"/>
                    <a:pt x="8927" y="2690"/>
                  </a:cubicBezTo>
                  <a:cubicBezTo>
                    <a:pt x="9098" y="2067"/>
                    <a:pt x="9139" y="1435"/>
                    <a:pt x="8941" y="818"/>
                  </a:cubicBezTo>
                  <a:cubicBezTo>
                    <a:pt x="8900" y="687"/>
                    <a:pt x="8679" y="0"/>
                    <a:pt x="8444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135" name="文本框 134">
            <a:extLst>
              <a:ext uri="{FF2B5EF4-FFF2-40B4-BE49-F238E27FC236}">
                <a16:creationId xmlns:a16="http://schemas.microsoft.com/office/drawing/2014/main" id="{AF6E95D9-ACA6-4E64-84E1-D15AE60A05FE}"/>
              </a:ext>
            </a:extLst>
          </p:cNvPr>
          <p:cNvSpPr txBox="1"/>
          <p:nvPr/>
        </p:nvSpPr>
        <p:spPr>
          <a:xfrm>
            <a:off x="5053238" y="993768"/>
            <a:ext cx="2085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i="1" spc="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THE PART THREE</a:t>
            </a:r>
            <a:endParaRPr lang="zh-CN" altLang="en-US" sz="900" i="1" spc="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椭圆 10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008ADCD4-908B-4479-8C1B-FEDB0C7A78D9}"/>
              </a:ext>
            </a:extLst>
          </p:cNvPr>
          <p:cNvSpPr/>
          <p:nvPr/>
        </p:nvSpPr>
        <p:spPr>
          <a:xfrm>
            <a:off x="6602906" y="1576208"/>
            <a:ext cx="4738318" cy="4738318"/>
          </a:xfrm>
          <a:prstGeom prst="ellipse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C6778A77-C213-45FE-844A-9863C46B9080}"/>
              </a:ext>
            </a:extLst>
          </p:cNvPr>
          <p:cNvSpPr/>
          <p:nvPr/>
        </p:nvSpPr>
        <p:spPr>
          <a:xfrm>
            <a:off x="6741491" y="1430158"/>
            <a:ext cx="4738318" cy="4738318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4C71A684-1F0A-499D-9295-0051A0E47232}"/>
              </a:ext>
            </a:extLst>
          </p:cNvPr>
          <p:cNvSpPr/>
          <p:nvPr/>
        </p:nvSpPr>
        <p:spPr>
          <a:xfrm>
            <a:off x="1241436" y="2626508"/>
            <a:ext cx="929205" cy="36682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4" name="Rectangle 294">
            <a:extLst>
              <a:ext uri="{FF2B5EF4-FFF2-40B4-BE49-F238E27FC236}">
                <a16:creationId xmlns:a16="http://schemas.microsoft.com/office/drawing/2014/main" id="{FDA979A8-402C-45F1-83B3-73FDDD4F1E45}"/>
              </a:ext>
            </a:extLst>
          </p:cNvPr>
          <p:cNvSpPr/>
          <p:nvPr/>
        </p:nvSpPr>
        <p:spPr>
          <a:xfrm>
            <a:off x="1241436" y="4573427"/>
            <a:ext cx="929205" cy="366829"/>
          </a:xfrm>
          <a:prstGeom prst="rect">
            <a:avLst/>
          </a:prstGeom>
          <a:solidFill>
            <a:srgbClr val="F7965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BC011629-38D5-45D5-8B1D-FC72E0FC13B2}"/>
              </a:ext>
            </a:extLst>
          </p:cNvPr>
          <p:cNvSpPr txBox="1">
            <a:spLocks noChangeArrowheads="1"/>
          </p:cNvSpPr>
          <p:nvPr/>
        </p:nvSpPr>
        <p:spPr>
          <a:xfrm>
            <a:off x="1227653" y="2954923"/>
            <a:ext cx="4914334" cy="145321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27013" indent="-227013" algn="l" defTabSz="914400" rtl="0" eaLnBrk="1" latinLnBrk="0" hangingPunct="1">
              <a:spcBef>
                <a:spcPts val="1200"/>
              </a:spcBef>
              <a:buClr>
                <a:schemeClr val="bg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BentonSansF Book" pitchFamily="50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15900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BentonSansF Book" pitchFamily="50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3018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indent="-228600" algn="l" defTabSz="914400" rtl="0" eaLnBrk="1" latinLnBrk="0" hangingPunct="1">
              <a:spcBef>
                <a:spcPts val="960"/>
              </a:spcBef>
              <a:buClr>
                <a:schemeClr val="bg2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990" indent="0">
              <a:lnSpc>
                <a:spcPct val="150000"/>
              </a:lnSpc>
              <a:buClr>
                <a:srgbClr val="1D5B2D"/>
              </a:buClr>
              <a:buSzPct val="100000"/>
              <a:buNone/>
            </a:pP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etc.int for the very first time.</a:t>
            </a:r>
            <a:endParaRPr lang="zh-CN" altLang="en-US" sz="1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0E2D92F4-72CF-4028-909F-19EC7E70027C}"/>
              </a:ext>
            </a:extLst>
          </p:cNvPr>
          <p:cNvSpPr txBox="1">
            <a:spLocks noChangeArrowheads="1"/>
          </p:cNvSpPr>
          <p:nvPr/>
        </p:nvSpPr>
        <p:spPr>
          <a:xfrm>
            <a:off x="1227653" y="4948141"/>
            <a:ext cx="4914334" cy="145321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27013" indent="-227013" algn="l" defTabSz="914400" rtl="0" eaLnBrk="1" latinLnBrk="0" hangingPunct="1">
              <a:spcBef>
                <a:spcPts val="1200"/>
              </a:spcBef>
              <a:buClr>
                <a:schemeClr val="bg2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BentonSansF Book" pitchFamily="50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15900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BentonSansF Book" pitchFamily="50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3018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indent="-228600" algn="l" defTabSz="914400" rtl="0" eaLnBrk="1" latinLnBrk="0" hangingPunct="1">
              <a:spcBef>
                <a:spcPts val="960"/>
              </a:spcBef>
              <a:buClr>
                <a:schemeClr val="bg2"/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990" indent="0">
              <a:lnSpc>
                <a:spcPct val="150000"/>
              </a:lnSpc>
              <a:buClr>
                <a:srgbClr val="1D5B2D"/>
              </a:buClr>
              <a:buSzPct val="100000"/>
              <a:buNone/>
            </a:pP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etc.int for the very first time.</a:t>
            </a:r>
            <a:endParaRPr lang="zh-CN" altLang="en-US" sz="1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F8851B0D-DA54-48CD-B0FB-D26834F797CD}"/>
              </a:ext>
            </a:extLst>
          </p:cNvPr>
          <p:cNvSpPr txBox="1">
            <a:spLocks noChangeArrowheads="1"/>
          </p:cNvSpPr>
          <p:nvPr/>
        </p:nvSpPr>
        <p:spPr>
          <a:xfrm>
            <a:off x="1105004" y="1485517"/>
            <a:ext cx="5240872" cy="7003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354">
              <a:lnSpc>
                <a:spcPct val="100000"/>
              </a:lnSpc>
              <a:spcBef>
                <a:spcPct val="0"/>
              </a:spcBef>
              <a:buNone/>
              <a:defRPr lang="en-US" sz="3600" b="1" spc="-151">
                <a:solidFill>
                  <a:schemeClr val="tx1">
                    <a:lumMod val="65000"/>
                    <a:lumOff val="35000"/>
                  </a:schemeClr>
                </a:solidFill>
                <a:latin typeface="Titillium Lt" panose="00000400000000000000" pitchFamily="50" charset="0"/>
                <a:ea typeface="+mj-ea"/>
                <a:cs typeface="+mj-cs"/>
              </a:defRPr>
            </a:lvl1pPr>
          </a:lstStyle>
          <a:p>
            <a:r>
              <a:rPr lang="en-US" b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OUR INFOGRAPHIC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1570F97B-8D1E-4B17-B3A2-C319A87D52DE}"/>
              </a:ext>
            </a:extLst>
          </p:cNvPr>
          <p:cNvSpPr txBox="1">
            <a:spLocks noChangeArrowheads="1"/>
          </p:cNvSpPr>
          <p:nvPr/>
        </p:nvSpPr>
        <p:spPr>
          <a:xfrm>
            <a:off x="1155804" y="2090249"/>
            <a:ext cx="5240872" cy="297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0" defTabSz="91435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45A4E8"/>
                </a:solidFill>
                <a:latin typeface="Titillium L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76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Titillium L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294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Titillium L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120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Titillium L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298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Titillium L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474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652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829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006" indent="-228589" defTabSz="91435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Describe The Team Of People Behind Your Company</a:t>
            </a:r>
          </a:p>
        </p:txBody>
      </p:sp>
    </p:spTree>
    <p:extLst>
      <p:ext uri="{BB962C8B-B14F-4D97-AF65-F5344CB8AC3E}">
        <p14:creationId xmlns:p14="http://schemas.microsoft.com/office/powerpoint/2010/main" val="3306450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5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50"/>
                            </p:stCondLst>
                            <p:childTnLst>
                              <p:par>
                                <p:cTn id="4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5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50"/>
                            </p:stCondLst>
                            <p:childTnLst>
                              <p:par>
                                <p:cTn id="50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5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33" grpId="0"/>
      <p:bldP spid="135" grpId="0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337;p32">
            <a:extLst>
              <a:ext uri="{FF2B5EF4-FFF2-40B4-BE49-F238E27FC236}">
                <a16:creationId xmlns:a16="http://schemas.microsoft.com/office/drawing/2014/main" id="{FA5EC533-8BE4-412A-8D62-3CDD70EAC908}"/>
              </a:ext>
            </a:extLst>
          </p:cNvPr>
          <p:cNvSpPr/>
          <p:nvPr/>
        </p:nvSpPr>
        <p:spPr>
          <a:xfrm rot="10800000">
            <a:off x="2787178" y="5563"/>
            <a:ext cx="6617644" cy="1543887"/>
          </a:xfrm>
          <a:custGeom>
            <a:avLst/>
            <a:gdLst/>
            <a:ahLst/>
            <a:cxnLst/>
            <a:rect l="l" t="t" r="r" b="b"/>
            <a:pathLst>
              <a:path w="95980" h="22392" extrusionOk="0">
                <a:moveTo>
                  <a:pt x="53060" y="1"/>
                </a:moveTo>
                <a:cubicBezTo>
                  <a:pt x="49554" y="1"/>
                  <a:pt x="49455" y="4370"/>
                  <a:pt x="45849" y="5722"/>
                </a:cubicBezTo>
                <a:cubicBezTo>
                  <a:pt x="44948" y="6060"/>
                  <a:pt x="44113" y="6188"/>
                  <a:pt x="43328" y="6188"/>
                </a:cubicBezTo>
                <a:cubicBezTo>
                  <a:pt x="40848" y="6188"/>
                  <a:pt x="38863" y="4910"/>
                  <a:pt x="36858" y="4910"/>
                </a:cubicBezTo>
                <a:cubicBezTo>
                  <a:pt x="36806" y="4910"/>
                  <a:pt x="36754" y="4911"/>
                  <a:pt x="36702" y="4912"/>
                </a:cubicBezTo>
                <a:cubicBezTo>
                  <a:pt x="34013" y="4999"/>
                  <a:pt x="34503" y="6648"/>
                  <a:pt x="31956" y="7803"/>
                </a:cubicBezTo>
                <a:cubicBezTo>
                  <a:pt x="29410" y="8962"/>
                  <a:pt x="28947" y="8384"/>
                  <a:pt x="24083" y="8847"/>
                </a:cubicBezTo>
                <a:cubicBezTo>
                  <a:pt x="19219" y="9309"/>
                  <a:pt x="18064" y="14289"/>
                  <a:pt x="16324" y="15676"/>
                </a:cubicBezTo>
                <a:cubicBezTo>
                  <a:pt x="15887" y="16027"/>
                  <a:pt x="15413" y="16150"/>
                  <a:pt x="14891" y="16150"/>
                </a:cubicBezTo>
                <a:cubicBezTo>
                  <a:pt x="13681" y="16150"/>
                  <a:pt x="12214" y="15491"/>
                  <a:pt x="10351" y="15491"/>
                </a:cubicBezTo>
                <a:cubicBezTo>
                  <a:pt x="9828" y="15491"/>
                  <a:pt x="9273" y="15543"/>
                  <a:pt x="8684" y="15676"/>
                </a:cubicBezTo>
                <a:cubicBezTo>
                  <a:pt x="5098" y="16487"/>
                  <a:pt x="0" y="22391"/>
                  <a:pt x="0" y="22391"/>
                </a:cubicBezTo>
                <a:lnTo>
                  <a:pt x="95980" y="22391"/>
                </a:lnTo>
                <a:cubicBezTo>
                  <a:pt x="95980" y="22391"/>
                  <a:pt x="93663" y="17761"/>
                  <a:pt x="90653" y="16258"/>
                </a:cubicBezTo>
                <a:cubicBezTo>
                  <a:pt x="90001" y="15931"/>
                  <a:pt x="89414" y="15817"/>
                  <a:pt x="88856" y="15817"/>
                </a:cubicBezTo>
                <a:cubicBezTo>
                  <a:pt x="87555" y="15817"/>
                  <a:pt x="86416" y="16440"/>
                  <a:pt x="84990" y="16440"/>
                </a:cubicBezTo>
                <a:cubicBezTo>
                  <a:pt x="84210" y="16440"/>
                  <a:pt x="83344" y="16254"/>
                  <a:pt x="82318" y="15676"/>
                </a:cubicBezTo>
                <a:cubicBezTo>
                  <a:pt x="78612" y="13592"/>
                  <a:pt x="79423" y="8732"/>
                  <a:pt x="75254" y="5838"/>
                </a:cubicBezTo>
                <a:cubicBezTo>
                  <a:pt x="73954" y="4934"/>
                  <a:pt x="72630" y="4628"/>
                  <a:pt x="71309" y="4628"/>
                </a:cubicBezTo>
                <a:cubicBezTo>
                  <a:pt x="68547" y="4628"/>
                  <a:pt x="65795" y="5964"/>
                  <a:pt x="63276" y="5964"/>
                </a:cubicBezTo>
                <a:cubicBezTo>
                  <a:pt x="63140" y="5964"/>
                  <a:pt x="63004" y="5960"/>
                  <a:pt x="62869" y="5952"/>
                </a:cubicBezTo>
                <a:cubicBezTo>
                  <a:pt x="59049" y="5722"/>
                  <a:pt x="57891" y="625"/>
                  <a:pt x="53722" y="48"/>
                </a:cubicBezTo>
                <a:cubicBezTo>
                  <a:pt x="53488" y="16"/>
                  <a:pt x="53268" y="1"/>
                  <a:pt x="53060" y="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33" name="矩形 132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>
            <a:extLst>
              <a:ext uri="{FF2B5EF4-FFF2-40B4-BE49-F238E27FC236}">
                <a16:creationId xmlns:a16="http://schemas.microsoft.com/office/drawing/2014/main" id="{680508E0-C4CC-444D-92ED-E842D3F38E38}"/>
              </a:ext>
            </a:extLst>
          </p:cNvPr>
          <p:cNvSpPr/>
          <p:nvPr/>
        </p:nvSpPr>
        <p:spPr>
          <a:xfrm>
            <a:off x="4688724" y="435641"/>
            <a:ext cx="28145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600" dirty="0">
                <a:cs typeface="+mn-ea"/>
                <a:sym typeface="+mn-lt"/>
              </a:rPr>
              <a:t>Add title text</a:t>
            </a:r>
            <a:endParaRPr lang="zh-CN" altLang="en-US" sz="3600" dirty="0">
              <a:cs typeface="+mn-ea"/>
              <a:sym typeface="+mn-lt"/>
            </a:endParaRPr>
          </a:p>
        </p:txBody>
      </p:sp>
      <p:grpSp>
        <p:nvGrpSpPr>
          <p:cNvPr id="127" name="Google Shape;338;p32">
            <a:extLst>
              <a:ext uri="{FF2B5EF4-FFF2-40B4-BE49-F238E27FC236}">
                <a16:creationId xmlns:a16="http://schemas.microsoft.com/office/drawing/2014/main" id="{2F930AF6-E850-4346-BB63-C7D6C28926B2}"/>
              </a:ext>
            </a:extLst>
          </p:cNvPr>
          <p:cNvGrpSpPr/>
          <p:nvPr/>
        </p:nvGrpSpPr>
        <p:grpSpPr>
          <a:xfrm rot="10800000">
            <a:off x="3580397" y="-21566"/>
            <a:ext cx="5194475" cy="1323854"/>
            <a:chOff x="1574550" y="3472451"/>
            <a:chExt cx="6601046" cy="1682330"/>
          </a:xfrm>
        </p:grpSpPr>
        <p:sp>
          <p:nvSpPr>
            <p:cNvPr id="128" name="Google Shape;339;p32">
              <a:extLst>
                <a:ext uri="{FF2B5EF4-FFF2-40B4-BE49-F238E27FC236}">
                  <a16:creationId xmlns:a16="http://schemas.microsoft.com/office/drawing/2014/main" id="{C152D96E-C8B2-4280-AA8B-D2F90EBFB121}"/>
                </a:ext>
              </a:extLst>
            </p:cNvPr>
            <p:cNvSpPr/>
            <p:nvPr/>
          </p:nvSpPr>
          <p:spPr>
            <a:xfrm>
              <a:off x="6715238" y="3874695"/>
              <a:ext cx="1185296" cy="1268805"/>
            </a:xfrm>
            <a:custGeom>
              <a:avLst/>
              <a:gdLst/>
              <a:ahLst/>
              <a:cxnLst/>
              <a:rect l="l" t="t" r="r" b="b"/>
              <a:pathLst>
                <a:path w="17586" h="18825" extrusionOk="0">
                  <a:moveTo>
                    <a:pt x="4147" y="0"/>
                  </a:moveTo>
                  <a:cubicBezTo>
                    <a:pt x="4059" y="0"/>
                    <a:pt x="4026" y="109"/>
                    <a:pt x="4068" y="350"/>
                  </a:cubicBezTo>
                  <a:cubicBezTo>
                    <a:pt x="4239" y="1311"/>
                    <a:pt x="6382" y="4459"/>
                    <a:pt x="7165" y="6223"/>
                  </a:cubicBezTo>
                  <a:cubicBezTo>
                    <a:pt x="6984" y="5980"/>
                    <a:pt x="6772" y="5722"/>
                    <a:pt x="6560" y="5471"/>
                  </a:cubicBezTo>
                  <a:cubicBezTo>
                    <a:pt x="6396" y="5179"/>
                    <a:pt x="6250" y="4853"/>
                    <a:pt x="6086" y="4598"/>
                  </a:cubicBezTo>
                  <a:cubicBezTo>
                    <a:pt x="5833" y="4209"/>
                    <a:pt x="5561" y="3830"/>
                    <a:pt x="5272" y="3467"/>
                  </a:cubicBezTo>
                  <a:cubicBezTo>
                    <a:pt x="4820" y="2901"/>
                    <a:pt x="4315" y="2364"/>
                    <a:pt x="3742" y="1916"/>
                  </a:cubicBezTo>
                  <a:cubicBezTo>
                    <a:pt x="3060" y="1387"/>
                    <a:pt x="2301" y="1008"/>
                    <a:pt x="1435" y="932"/>
                  </a:cubicBezTo>
                  <a:cubicBezTo>
                    <a:pt x="1363" y="925"/>
                    <a:pt x="1169" y="908"/>
                    <a:pt x="953" y="908"/>
                  </a:cubicBezTo>
                  <a:cubicBezTo>
                    <a:pt x="521" y="908"/>
                    <a:pt x="0" y="976"/>
                    <a:pt x="200" y="1332"/>
                  </a:cubicBezTo>
                  <a:cubicBezTo>
                    <a:pt x="248" y="1415"/>
                    <a:pt x="332" y="1471"/>
                    <a:pt x="415" y="1523"/>
                  </a:cubicBezTo>
                  <a:cubicBezTo>
                    <a:pt x="1216" y="2024"/>
                    <a:pt x="2099" y="2295"/>
                    <a:pt x="2945" y="2703"/>
                  </a:cubicBezTo>
                  <a:cubicBezTo>
                    <a:pt x="4208" y="3308"/>
                    <a:pt x="5868" y="4905"/>
                    <a:pt x="6557" y="5597"/>
                  </a:cubicBezTo>
                  <a:cubicBezTo>
                    <a:pt x="6653" y="5725"/>
                    <a:pt x="6772" y="5886"/>
                    <a:pt x="6907" y="6070"/>
                  </a:cubicBezTo>
                  <a:cubicBezTo>
                    <a:pt x="5875" y="5087"/>
                    <a:pt x="4286" y="4449"/>
                    <a:pt x="3382" y="4449"/>
                  </a:cubicBezTo>
                  <a:cubicBezTo>
                    <a:pt x="3204" y="4449"/>
                    <a:pt x="3053" y="4474"/>
                    <a:pt x="2938" y="4525"/>
                  </a:cubicBezTo>
                  <a:cubicBezTo>
                    <a:pt x="2072" y="4915"/>
                    <a:pt x="3926" y="5333"/>
                    <a:pt x="5495" y="5757"/>
                  </a:cubicBezTo>
                  <a:cubicBezTo>
                    <a:pt x="6511" y="6032"/>
                    <a:pt x="7103" y="6463"/>
                    <a:pt x="7395" y="6735"/>
                  </a:cubicBezTo>
                  <a:cubicBezTo>
                    <a:pt x="7694" y="7145"/>
                    <a:pt x="8028" y="7608"/>
                    <a:pt x="8365" y="8078"/>
                  </a:cubicBezTo>
                  <a:cubicBezTo>
                    <a:pt x="8407" y="8151"/>
                    <a:pt x="8445" y="8224"/>
                    <a:pt x="8487" y="8290"/>
                  </a:cubicBezTo>
                  <a:cubicBezTo>
                    <a:pt x="8243" y="8012"/>
                    <a:pt x="7965" y="7729"/>
                    <a:pt x="7680" y="7531"/>
                  </a:cubicBezTo>
                  <a:cubicBezTo>
                    <a:pt x="7204" y="7198"/>
                    <a:pt x="6229" y="6938"/>
                    <a:pt x="5466" y="6938"/>
                  </a:cubicBezTo>
                  <a:cubicBezTo>
                    <a:pt x="4945" y="6938"/>
                    <a:pt x="4522" y="7059"/>
                    <a:pt x="4423" y="7361"/>
                  </a:cubicBezTo>
                  <a:cubicBezTo>
                    <a:pt x="4180" y="8105"/>
                    <a:pt x="5759" y="7779"/>
                    <a:pt x="7109" y="8008"/>
                  </a:cubicBezTo>
                  <a:cubicBezTo>
                    <a:pt x="8034" y="8164"/>
                    <a:pt x="8699" y="8718"/>
                    <a:pt x="9026" y="9049"/>
                  </a:cubicBezTo>
                  <a:cubicBezTo>
                    <a:pt x="9057" y="9083"/>
                    <a:pt x="9086" y="9115"/>
                    <a:pt x="9117" y="9145"/>
                  </a:cubicBezTo>
                  <a:cubicBezTo>
                    <a:pt x="9266" y="9365"/>
                    <a:pt x="9412" y="9577"/>
                    <a:pt x="9548" y="9779"/>
                  </a:cubicBezTo>
                  <a:cubicBezTo>
                    <a:pt x="9865" y="10252"/>
                    <a:pt x="10168" y="10701"/>
                    <a:pt x="10460" y="11132"/>
                  </a:cubicBezTo>
                  <a:cubicBezTo>
                    <a:pt x="10080" y="10642"/>
                    <a:pt x="9521" y="9998"/>
                    <a:pt x="8880" y="9553"/>
                  </a:cubicBezTo>
                  <a:cubicBezTo>
                    <a:pt x="8111" y="9015"/>
                    <a:pt x="7171" y="8749"/>
                    <a:pt x="6450" y="8749"/>
                  </a:cubicBezTo>
                  <a:cubicBezTo>
                    <a:pt x="6069" y="8749"/>
                    <a:pt x="5750" y="8824"/>
                    <a:pt x="5550" y="8972"/>
                  </a:cubicBezTo>
                  <a:cubicBezTo>
                    <a:pt x="4973" y="9403"/>
                    <a:pt x="7617" y="9824"/>
                    <a:pt x="8919" y="10294"/>
                  </a:cubicBezTo>
                  <a:cubicBezTo>
                    <a:pt x="9900" y="10648"/>
                    <a:pt x="10568" y="11355"/>
                    <a:pt x="10836" y="11679"/>
                  </a:cubicBezTo>
                  <a:cubicBezTo>
                    <a:pt x="11257" y="12288"/>
                    <a:pt x="11678" y="12879"/>
                    <a:pt x="12126" y="13505"/>
                  </a:cubicBezTo>
                  <a:cubicBezTo>
                    <a:pt x="11538" y="12938"/>
                    <a:pt x="10682" y="12318"/>
                    <a:pt x="9820" y="11737"/>
                  </a:cubicBezTo>
                  <a:cubicBezTo>
                    <a:pt x="9122" y="11272"/>
                    <a:pt x="8411" y="11081"/>
                    <a:pt x="7837" y="11081"/>
                  </a:cubicBezTo>
                  <a:cubicBezTo>
                    <a:pt x="7318" y="11081"/>
                    <a:pt x="6912" y="11238"/>
                    <a:pt x="6734" y="11491"/>
                  </a:cubicBezTo>
                  <a:cubicBezTo>
                    <a:pt x="6361" y="12023"/>
                    <a:pt x="7492" y="12058"/>
                    <a:pt x="9583" y="12527"/>
                  </a:cubicBezTo>
                  <a:cubicBezTo>
                    <a:pt x="11086" y="12865"/>
                    <a:pt x="12088" y="13651"/>
                    <a:pt x="12537" y="14069"/>
                  </a:cubicBezTo>
                  <a:cubicBezTo>
                    <a:pt x="12728" y="14330"/>
                    <a:pt x="12923" y="14597"/>
                    <a:pt x="13132" y="14876"/>
                  </a:cubicBezTo>
                  <a:cubicBezTo>
                    <a:pt x="13365" y="15193"/>
                    <a:pt x="13636" y="15516"/>
                    <a:pt x="13929" y="15833"/>
                  </a:cubicBezTo>
                  <a:cubicBezTo>
                    <a:pt x="13574" y="15673"/>
                    <a:pt x="13052" y="15436"/>
                    <a:pt x="12474" y="15182"/>
                  </a:cubicBezTo>
                  <a:cubicBezTo>
                    <a:pt x="11824" y="14897"/>
                    <a:pt x="11197" y="14594"/>
                    <a:pt x="10602" y="14215"/>
                  </a:cubicBezTo>
                  <a:cubicBezTo>
                    <a:pt x="10086" y="13886"/>
                    <a:pt x="9439" y="13544"/>
                    <a:pt x="8798" y="13544"/>
                  </a:cubicBezTo>
                  <a:cubicBezTo>
                    <a:pt x="8584" y="13544"/>
                    <a:pt x="8371" y="13582"/>
                    <a:pt x="8164" y="13672"/>
                  </a:cubicBezTo>
                  <a:cubicBezTo>
                    <a:pt x="7885" y="13791"/>
                    <a:pt x="7767" y="14024"/>
                    <a:pt x="7888" y="14305"/>
                  </a:cubicBezTo>
                  <a:cubicBezTo>
                    <a:pt x="7965" y="14476"/>
                    <a:pt x="8125" y="14594"/>
                    <a:pt x="8289" y="14685"/>
                  </a:cubicBezTo>
                  <a:cubicBezTo>
                    <a:pt x="9193" y="15196"/>
                    <a:pt x="10327" y="15339"/>
                    <a:pt x="11326" y="15572"/>
                  </a:cubicBezTo>
                  <a:cubicBezTo>
                    <a:pt x="12558" y="15861"/>
                    <a:pt x="13616" y="15982"/>
                    <a:pt x="14109" y="16031"/>
                  </a:cubicBezTo>
                  <a:cubicBezTo>
                    <a:pt x="14377" y="16320"/>
                    <a:pt x="14659" y="16601"/>
                    <a:pt x="14937" y="16873"/>
                  </a:cubicBezTo>
                  <a:cubicBezTo>
                    <a:pt x="14871" y="16883"/>
                    <a:pt x="14746" y="16904"/>
                    <a:pt x="14517" y="16946"/>
                  </a:cubicBezTo>
                  <a:cubicBezTo>
                    <a:pt x="14487" y="16951"/>
                    <a:pt x="14451" y="16954"/>
                    <a:pt x="14409" y="16954"/>
                  </a:cubicBezTo>
                  <a:cubicBezTo>
                    <a:pt x="13737" y="16954"/>
                    <a:pt x="11531" y="16331"/>
                    <a:pt x="10404" y="16177"/>
                  </a:cubicBezTo>
                  <a:cubicBezTo>
                    <a:pt x="10296" y="16163"/>
                    <a:pt x="10190" y="16156"/>
                    <a:pt x="10086" y="16156"/>
                  </a:cubicBezTo>
                  <a:cubicBezTo>
                    <a:pt x="9048" y="16156"/>
                    <a:pt x="8340" y="16842"/>
                    <a:pt x="9524" y="17269"/>
                  </a:cubicBezTo>
                  <a:cubicBezTo>
                    <a:pt x="9880" y="17398"/>
                    <a:pt x="10382" y="17445"/>
                    <a:pt x="10924" y="17445"/>
                  </a:cubicBezTo>
                  <a:cubicBezTo>
                    <a:pt x="12362" y="17445"/>
                    <a:pt x="14078" y="17116"/>
                    <a:pt x="14078" y="17116"/>
                  </a:cubicBezTo>
                  <a:lnTo>
                    <a:pt x="15018" y="16949"/>
                  </a:lnTo>
                  <a:cubicBezTo>
                    <a:pt x="16124" y="18011"/>
                    <a:pt x="17147" y="18825"/>
                    <a:pt x="17147" y="18825"/>
                  </a:cubicBezTo>
                  <a:lnTo>
                    <a:pt x="17585" y="18536"/>
                  </a:lnTo>
                  <a:cubicBezTo>
                    <a:pt x="17585" y="18536"/>
                    <a:pt x="16688" y="18279"/>
                    <a:pt x="15191" y="16838"/>
                  </a:cubicBezTo>
                  <a:cubicBezTo>
                    <a:pt x="15174" y="16731"/>
                    <a:pt x="15153" y="16483"/>
                    <a:pt x="15188" y="15986"/>
                  </a:cubicBezTo>
                  <a:cubicBezTo>
                    <a:pt x="15299" y="14385"/>
                    <a:pt x="16635" y="12590"/>
                    <a:pt x="15637" y="11028"/>
                  </a:cubicBezTo>
                  <a:cubicBezTo>
                    <a:pt x="15489" y="10796"/>
                    <a:pt x="15233" y="10627"/>
                    <a:pt x="14988" y="10627"/>
                  </a:cubicBezTo>
                  <a:cubicBezTo>
                    <a:pt x="14836" y="10627"/>
                    <a:pt x="14687" y="10693"/>
                    <a:pt x="14573" y="10851"/>
                  </a:cubicBezTo>
                  <a:cubicBezTo>
                    <a:pt x="14356" y="11146"/>
                    <a:pt x="14367" y="11647"/>
                    <a:pt x="14430" y="11988"/>
                  </a:cubicBezTo>
                  <a:cubicBezTo>
                    <a:pt x="14638" y="13123"/>
                    <a:pt x="14990" y="14128"/>
                    <a:pt x="14892" y="15307"/>
                  </a:cubicBezTo>
                  <a:cubicBezTo>
                    <a:pt x="14889" y="15363"/>
                    <a:pt x="14889" y="16153"/>
                    <a:pt x="14934" y="16584"/>
                  </a:cubicBezTo>
                  <a:cubicBezTo>
                    <a:pt x="14732" y="16379"/>
                    <a:pt x="14520" y="16156"/>
                    <a:pt x="14301" y="15906"/>
                  </a:cubicBezTo>
                  <a:cubicBezTo>
                    <a:pt x="14120" y="15461"/>
                    <a:pt x="13974" y="14994"/>
                    <a:pt x="13869" y="14525"/>
                  </a:cubicBezTo>
                  <a:cubicBezTo>
                    <a:pt x="13591" y="13275"/>
                    <a:pt x="13897" y="11954"/>
                    <a:pt x="13696" y="10684"/>
                  </a:cubicBezTo>
                  <a:cubicBezTo>
                    <a:pt x="13653" y="10404"/>
                    <a:pt x="13334" y="9849"/>
                    <a:pt x="13044" y="9849"/>
                  </a:cubicBezTo>
                  <a:cubicBezTo>
                    <a:pt x="12929" y="9849"/>
                    <a:pt x="12818" y="9936"/>
                    <a:pt x="12731" y="10162"/>
                  </a:cubicBezTo>
                  <a:cubicBezTo>
                    <a:pt x="12596" y="10517"/>
                    <a:pt x="12760" y="11191"/>
                    <a:pt x="12777" y="11567"/>
                  </a:cubicBezTo>
                  <a:cubicBezTo>
                    <a:pt x="12836" y="12639"/>
                    <a:pt x="12930" y="13756"/>
                    <a:pt x="13341" y="14758"/>
                  </a:cubicBezTo>
                  <a:cubicBezTo>
                    <a:pt x="13282" y="14685"/>
                    <a:pt x="13222" y="14608"/>
                    <a:pt x="13163" y="14531"/>
                  </a:cubicBezTo>
                  <a:cubicBezTo>
                    <a:pt x="13062" y="14253"/>
                    <a:pt x="12620" y="12983"/>
                    <a:pt x="12349" y="11463"/>
                  </a:cubicBezTo>
                  <a:cubicBezTo>
                    <a:pt x="12047" y="9741"/>
                    <a:pt x="12113" y="8280"/>
                    <a:pt x="11562" y="7813"/>
                  </a:cubicBezTo>
                  <a:cubicBezTo>
                    <a:pt x="11506" y="7765"/>
                    <a:pt x="11456" y="7743"/>
                    <a:pt x="11411" y="7743"/>
                  </a:cubicBezTo>
                  <a:cubicBezTo>
                    <a:pt x="11021" y="7743"/>
                    <a:pt x="11078" y="9471"/>
                    <a:pt x="11525" y="11282"/>
                  </a:cubicBezTo>
                  <a:cubicBezTo>
                    <a:pt x="11799" y="12402"/>
                    <a:pt x="12283" y="13296"/>
                    <a:pt x="12655" y="13871"/>
                  </a:cubicBezTo>
                  <a:cubicBezTo>
                    <a:pt x="12071" y="13108"/>
                    <a:pt x="11490" y="12329"/>
                    <a:pt x="10936" y="11574"/>
                  </a:cubicBezTo>
                  <a:cubicBezTo>
                    <a:pt x="10690" y="11164"/>
                    <a:pt x="10080" y="10051"/>
                    <a:pt x="10014" y="8836"/>
                  </a:cubicBezTo>
                  <a:cubicBezTo>
                    <a:pt x="9931" y="7308"/>
                    <a:pt x="9851" y="6059"/>
                    <a:pt x="9155" y="5294"/>
                  </a:cubicBezTo>
                  <a:cubicBezTo>
                    <a:pt x="8951" y="5072"/>
                    <a:pt x="8803" y="4962"/>
                    <a:pt x="8709" y="4962"/>
                  </a:cubicBezTo>
                  <a:cubicBezTo>
                    <a:pt x="8483" y="4962"/>
                    <a:pt x="8575" y="5603"/>
                    <a:pt x="8957" y="6825"/>
                  </a:cubicBezTo>
                  <a:cubicBezTo>
                    <a:pt x="9329" y="8012"/>
                    <a:pt x="9771" y="9605"/>
                    <a:pt x="10289" y="10680"/>
                  </a:cubicBezTo>
                  <a:cubicBezTo>
                    <a:pt x="9858" y="10082"/>
                    <a:pt x="9454" y="9515"/>
                    <a:pt x="9089" y="8999"/>
                  </a:cubicBezTo>
                  <a:cubicBezTo>
                    <a:pt x="8849" y="8471"/>
                    <a:pt x="8268" y="7100"/>
                    <a:pt x="8094" y="5913"/>
                  </a:cubicBezTo>
                  <a:cubicBezTo>
                    <a:pt x="7913" y="4672"/>
                    <a:pt x="7689" y="3914"/>
                    <a:pt x="7393" y="3914"/>
                  </a:cubicBezTo>
                  <a:cubicBezTo>
                    <a:pt x="7331" y="3914"/>
                    <a:pt x="7265" y="3948"/>
                    <a:pt x="7196" y="4018"/>
                  </a:cubicBezTo>
                  <a:cubicBezTo>
                    <a:pt x="6921" y="4292"/>
                    <a:pt x="7395" y="6119"/>
                    <a:pt x="8122" y="7608"/>
                  </a:cubicBezTo>
                  <a:cubicBezTo>
                    <a:pt x="7819" y="7170"/>
                    <a:pt x="7589" y="6828"/>
                    <a:pt x="7454" y="6630"/>
                  </a:cubicBezTo>
                  <a:cubicBezTo>
                    <a:pt x="7395" y="6536"/>
                    <a:pt x="7329" y="6439"/>
                    <a:pt x="7252" y="6342"/>
                  </a:cubicBezTo>
                  <a:cubicBezTo>
                    <a:pt x="7085" y="5736"/>
                    <a:pt x="6657" y="4313"/>
                    <a:pt x="5996" y="2769"/>
                  </a:cubicBezTo>
                  <a:cubicBezTo>
                    <a:pt x="5323" y="1200"/>
                    <a:pt x="4438" y="0"/>
                    <a:pt x="4147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cs typeface="+mn-ea"/>
                <a:sym typeface="+mn-lt"/>
              </a:endParaRPr>
            </a:p>
          </p:txBody>
        </p:sp>
        <p:sp>
          <p:nvSpPr>
            <p:cNvPr id="129" name="Google Shape;340;p32">
              <a:extLst>
                <a:ext uri="{FF2B5EF4-FFF2-40B4-BE49-F238E27FC236}">
                  <a16:creationId xmlns:a16="http://schemas.microsoft.com/office/drawing/2014/main" id="{01902FC5-02D6-4065-AC9E-D3D14379C9B6}"/>
                </a:ext>
              </a:extLst>
            </p:cNvPr>
            <p:cNvSpPr/>
            <p:nvPr/>
          </p:nvSpPr>
          <p:spPr>
            <a:xfrm>
              <a:off x="7560773" y="3472451"/>
              <a:ext cx="614823" cy="1660062"/>
            </a:xfrm>
            <a:custGeom>
              <a:avLst/>
              <a:gdLst/>
              <a:ahLst/>
              <a:cxnLst/>
              <a:rect l="l" t="t" r="r" b="b"/>
              <a:pathLst>
                <a:path w="9122" h="24630" extrusionOk="0">
                  <a:moveTo>
                    <a:pt x="4581" y="0"/>
                  </a:moveTo>
                  <a:cubicBezTo>
                    <a:pt x="4489" y="0"/>
                    <a:pt x="4419" y="54"/>
                    <a:pt x="4386" y="188"/>
                  </a:cubicBezTo>
                  <a:cubicBezTo>
                    <a:pt x="4361" y="282"/>
                    <a:pt x="4386" y="383"/>
                    <a:pt x="4411" y="477"/>
                  </a:cubicBezTo>
                  <a:cubicBezTo>
                    <a:pt x="4650" y="1389"/>
                    <a:pt x="5113" y="2192"/>
                    <a:pt x="5454" y="3062"/>
                  </a:cubicBezTo>
                  <a:cubicBezTo>
                    <a:pt x="5962" y="4370"/>
                    <a:pt x="6087" y="6667"/>
                    <a:pt x="6119" y="7648"/>
                  </a:cubicBezTo>
                  <a:cubicBezTo>
                    <a:pt x="6101" y="7804"/>
                    <a:pt x="6077" y="8003"/>
                    <a:pt x="6052" y="8228"/>
                  </a:cubicBezTo>
                  <a:cubicBezTo>
                    <a:pt x="5952" y="6527"/>
                    <a:pt x="4932" y="4642"/>
                    <a:pt x="4205" y="4395"/>
                  </a:cubicBezTo>
                  <a:cubicBezTo>
                    <a:pt x="4128" y="4368"/>
                    <a:pt x="4065" y="4355"/>
                    <a:pt x="4015" y="4355"/>
                  </a:cubicBezTo>
                  <a:cubicBezTo>
                    <a:pt x="3491" y="4355"/>
                    <a:pt x="4450" y="5776"/>
                    <a:pt x="5235" y="7038"/>
                  </a:cubicBezTo>
                  <a:cubicBezTo>
                    <a:pt x="5788" y="7932"/>
                    <a:pt x="5927" y="8650"/>
                    <a:pt x="5955" y="9046"/>
                  </a:cubicBezTo>
                  <a:cubicBezTo>
                    <a:pt x="5893" y="9551"/>
                    <a:pt x="5823" y="10118"/>
                    <a:pt x="5747" y="10695"/>
                  </a:cubicBezTo>
                  <a:cubicBezTo>
                    <a:pt x="5726" y="10775"/>
                    <a:pt x="5708" y="10855"/>
                    <a:pt x="5691" y="10932"/>
                  </a:cubicBezTo>
                  <a:cubicBezTo>
                    <a:pt x="5705" y="10559"/>
                    <a:pt x="5691" y="10163"/>
                    <a:pt x="5618" y="9825"/>
                  </a:cubicBezTo>
                  <a:cubicBezTo>
                    <a:pt x="5435" y="8961"/>
                    <a:pt x="4288" y="7425"/>
                    <a:pt x="3565" y="7425"/>
                  </a:cubicBezTo>
                  <a:cubicBezTo>
                    <a:pt x="3490" y="7425"/>
                    <a:pt x="3420" y="7441"/>
                    <a:pt x="3356" y="7477"/>
                  </a:cubicBezTo>
                  <a:cubicBezTo>
                    <a:pt x="2670" y="7856"/>
                    <a:pt x="4048" y="8695"/>
                    <a:pt x="4877" y="9784"/>
                  </a:cubicBezTo>
                  <a:cubicBezTo>
                    <a:pt x="5447" y="10528"/>
                    <a:pt x="5555" y="11388"/>
                    <a:pt x="5569" y="11854"/>
                  </a:cubicBezTo>
                  <a:cubicBezTo>
                    <a:pt x="5565" y="11899"/>
                    <a:pt x="5565" y="11944"/>
                    <a:pt x="5569" y="11986"/>
                  </a:cubicBezTo>
                  <a:cubicBezTo>
                    <a:pt x="5527" y="12247"/>
                    <a:pt x="5489" y="12504"/>
                    <a:pt x="5451" y="12745"/>
                  </a:cubicBezTo>
                  <a:cubicBezTo>
                    <a:pt x="5360" y="13308"/>
                    <a:pt x="5276" y="13837"/>
                    <a:pt x="5196" y="14355"/>
                  </a:cubicBezTo>
                  <a:cubicBezTo>
                    <a:pt x="5252" y="13736"/>
                    <a:pt x="5280" y="12883"/>
                    <a:pt x="5117" y="12122"/>
                  </a:cubicBezTo>
                  <a:cubicBezTo>
                    <a:pt x="4817" y="10720"/>
                    <a:pt x="3794" y="9506"/>
                    <a:pt x="3078" y="9425"/>
                  </a:cubicBezTo>
                  <a:cubicBezTo>
                    <a:pt x="3065" y="9424"/>
                    <a:pt x="3052" y="9423"/>
                    <a:pt x="3041" y="9423"/>
                  </a:cubicBezTo>
                  <a:cubicBezTo>
                    <a:pt x="2425" y="9423"/>
                    <a:pt x="4022" y="11480"/>
                    <a:pt x="4640" y="12689"/>
                  </a:cubicBezTo>
                  <a:cubicBezTo>
                    <a:pt x="5113" y="13618"/>
                    <a:pt x="5120" y="14588"/>
                    <a:pt x="5096" y="15009"/>
                  </a:cubicBezTo>
                  <a:cubicBezTo>
                    <a:pt x="4988" y="15743"/>
                    <a:pt x="4891" y="16464"/>
                    <a:pt x="4793" y="17225"/>
                  </a:cubicBezTo>
                  <a:cubicBezTo>
                    <a:pt x="4748" y="16411"/>
                    <a:pt x="4549" y="15375"/>
                    <a:pt x="4310" y="14359"/>
                  </a:cubicBezTo>
                  <a:cubicBezTo>
                    <a:pt x="3973" y="12913"/>
                    <a:pt x="3010" y="12059"/>
                    <a:pt x="2365" y="12059"/>
                  </a:cubicBezTo>
                  <a:cubicBezTo>
                    <a:pt x="2318" y="12059"/>
                    <a:pt x="2272" y="12064"/>
                    <a:pt x="2229" y="12073"/>
                  </a:cubicBezTo>
                  <a:cubicBezTo>
                    <a:pt x="1589" y="12209"/>
                    <a:pt x="2392" y="13005"/>
                    <a:pt x="3600" y="14776"/>
                  </a:cubicBezTo>
                  <a:cubicBezTo>
                    <a:pt x="4470" y="16050"/>
                    <a:pt x="4664" y="17309"/>
                    <a:pt x="4706" y="17918"/>
                  </a:cubicBezTo>
                  <a:cubicBezTo>
                    <a:pt x="4668" y="18241"/>
                    <a:pt x="4629" y="18569"/>
                    <a:pt x="4591" y="18913"/>
                  </a:cubicBezTo>
                  <a:cubicBezTo>
                    <a:pt x="4546" y="19306"/>
                    <a:pt x="4525" y="19727"/>
                    <a:pt x="4522" y="20159"/>
                  </a:cubicBezTo>
                  <a:cubicBezTo>
                    <a:pt x="4372" y="19797"/>
                    <a:pt x="4153" y="19268"/>
                    <a:pt x="3902" y="18686"/>
                  </a:cubicBezTo>
                  <a:cubicBezTo>
                    <a:pt x="3621" y="18039"/>
                    <a:pt x="3374" y="17389"/>
                    <a:pt x="3192" y="16703"/>
                  </a:cubicBezTo>
                  <a:cubicBezTo>
                    <a:pt x="2991" y="15918"/>
                    <a:pt x="2633" y="14946"/>
                    <a:pt x="1784" y="14644"/>
                  </a:cubicBezTo>
                  <a:cubicBezTo>
                    <a:pt x="1708" y="14617"/>
                    <a:pt x="1634" y="14604"/>
                    <a:pt x="1566" y="14604"/>
                  </a:cubicBezTo>
                  <a:cubicBezTo>
                    <a:pt x="1377" y="14604"/>
                    <a:pt x="1224" y="14707"/>
                    <a:pt x="1151" y="14919"/>
                  </a:cubicBezTo>
                  <a:cubicBezTo>
                    <a:pt x="1088" y="15096"/>
                    <a:pt x="1126" y="15291"/>
                    <a:pt x="1182" y="15468"/>
                  </a:cubicBezTo>
                  <a:cubicBezTo>
                    <a:pt x="1495" y="16460"/>
                    <a:pt x="2225" y="17337"/>
                    <a:pt x="2800" y="18190"/>
                  </a:cubicBezTo>
                  <a:cubicBezTo>
                    <a:pt x="3502" y="19243"/>
                    <a:pt x="4191" y="20054"/>
                    <a:pt x="4518" y="20423"/>
                  </a:cubicBezTo>
                  <a:cubicBezTo>
                    <a:pt x="4518" y="20820"/>
                    <a:pt x="4528" y="21220"/>
                    <a:pt x="4549" y="21606"/>
                  </a:cubicBezTo>
                  <a:cubicBezTo>
                    <a:pt x="4494" y="21567"/>
                    <a:pt x="4390" y="21501"/>
                    <a:pt x="4191" y="21373"/>
                  </a:cubicBezTo>
                  <a:cubicBezTo>
                    <a:pt x="3767" y="21095"/>
                    <a:pt x="2476" y="18941"/>
                    <a:pt x="1710" y="18005"/>
                  </a:cubicBezTo>
                  <a:cubicBezTo>
                    <a:pt x="1336" y="17548"/>
                    <a:pt x="846" y="17290"/>
                    <a:pt x="516" y="17290"/>
                  </a:cubicBezTo>
                  <a:cubicBezTo>
                    <a:pt x="171" y="17290"/>
                    <a:pt x="1" y="17572"/>
                    <a:pt x="322" y="18200"/>
                  </a:cubicBezTo>
                  <a:cubicBezTo>
                    <a:pt x="949" y="19431"/>
                    <a:pt x="3753" y="21199"/>
                    <a:pt x="3753" y="21199"/>
                  </a:cubicBezTo>
                  <a:lnTo>
                    <a:pt x="4557" y="21717"/>
                  </a:lnTo>
                  <a:cubicBezTo>
                    <a:pt x="4640" y="23248"/>
                    <a:pt x="4831" y="24542"/>
                    <a:pt x="4831" y="24542"/>
                  </a:cubicBezTo>
                  <a:lnTo>
                    <a:pt x="5350" y="24629"/>
                  </a:lnTo>
                  <a:cubicBezTo>
                    <a:pt x="5350" y="24629"/>
                    <a:pt x="4870" y="23829"/>
                    <a:pt x="4758" y="21755"/>
                  </a:cubicBezTo>
                  <a:cubicBezTo>
                    <a:pt x="4821" y="21662"/>
                    <a:pt x="4971" y="21470"/>
                    <a:pt x="5336" y="21129"/>
                  </a:cubicBezTo>
                  <a:cubicBezTo>
                    <a:pt x="6511" y="20033"/>
                    <a:pt x="8714" y="19637"/>
                    <a:pt x="9048" y="17814"/>
                  </a:cubicBezTo>
                  <a:cubicBezTo>
                    <a:pt x="9122" y="17407"/>
                    <a:pt x="8925" y="16943"/>
                    <a:pt x="8506" y="16943"/>
                  </a:cubicBezTo>
                  <a:cubicBezTo>
                    <a:pt x="8469" y="16943"/>
                    <a:pt x="8431" y="16946"/>
                    <a:pt x="8390" y="16954"/>
                  </a:cubicBezTo>
                  <a:cubicBezTo>
                    <a:pt x="8035" y="17024"/>
                    <a:pt x="7698" y="17396"/>
                    <a:pt x="7513" y="17689"/>
                  </a:cubicBezTo>
                  <a:cubicBezTo>
                    <a:pt x="6891" y="18659"/>
                    <a:pt x="6460" y="19637"/>
                    <a:pt x="5586" y="20433"/>
                  </a:cubicBezTo>
                  <a:cubicBezTo>
                    <a:pt x="5545" y="20468"/>
                    <a:pt x="5005" y="21045"/>
                    <a:pt x="4745" y="21394"/>
                  </a:cubicBezTo>
                  <a:cubicBezTo>
                    <a:pt x="4737" y="21105"/>
                    <a:pt x="4734" y="20799"/>
                    <a:pt x="4741" y="20465"/>
                  </a:cubicBezTo>
                  <a:cubicBezTo>
                    <a:pt x="4915" y="20016"/>
                    <a:pt x="5127" y="19574"/>
                    <a:pt x="5371" y="19160"/>
                  </a:cubicBezTo>
                  <a:cubicBezTo>
                    <a:pt x="6021" y="18057"/>
                    <a:pt x="7145" y="17302"/>
                    <a:pt x="7868" y="16234"/>
                  </a:cubicBezTo>
                  <a:cubicBezTo>
                    <a:pt x="8056" y="15954"/>
                    <a:pt x="8226" y="15119"/>
                    <a:pt x="7792" y="15119"/>
                  </a:cubicBezTo>
                  <a:cubicBezTo>
                    <a:pt x="7719" y="15119"/>
                    <a:pt x="7628" y="15143"/>
                    <a:pt x="7518" y="15197"/>
                  </a:cubicBezTo>
                  <a:cubicBezTo>
                    <a:pt x="7176" y="15364"/>
                    <a:pt x="6832" y="15966"/>
                    <a:pt x="6592" y="16255"/>
                  </a:cubicBezTo>
                  <a:cubicBezTo>
                    <a:pt x="5903" y="17076"/>
                    <a:pt x="5211" y="17960"/>
                    <a:pt x="4825" y="18972"/>
                  </a:cubicBezTo>
                  <a:cubicBezTo>
                    <a:pt x="4835" y="18874"/>
                    <a:pt x="4841" y="18781"/>
                    <a:pt x="4852" y="18683"/>
                  </a:cubicBezTo>
                  <a:cubicBezTo>
                    <a:pt x="4967" y="18412"/>
                    <a:pt x="5509" y="17180"/>
                    <a:pt x="6352" y="15886"/>
                  </a:cubicBezTo>
                  <a:cubicBezTo>
                    <a:pt x="7301" y="14418"/>
                    <a:pt x="8353" y="13398"/>
                    <a:pt x="8265" y="12682"/>
                  </a:cubicBezTo>
                  <a:cubicBezTo>
                    <a:pt x="8249" y="12553"/>
                    <a:pt x="8194" y="12493"/>
                    <a:pt x="8107" y="12493"/>
                  </a:cubicBezTo>
                  <a:cubicBezTo>
                    <a:pt x="7717" y="12493"/>
                    <a:pt x="6697" y="13706"/>
                    <a:pt x="5869" y="15190"/>
                  </a:cubicBezTo>
                  <a:cubicBezTo>
                    <a:pt x="5308" y="16196"/>
                    <a:pt x="5047" y="17180"/>
                    <a:pt x="4929" y="17856"/>
                  </a:cubicBezTo>
                  <a:cubicBezTo>
                    <a:pt x="5023" y="16899"/>
                    <a:pt x="5130" y="15931"/>
                    <a:pt x="5242" y="15002"/>
                  </a:cubicBezTo>
                  <a:cubicBezTo>
                    <a:pt x="5339" y="14532"/>
                    <a:pt x="5656" y="13305"/>
                    <a:pt x="6435" y="12372"/>
                  </a:cubicBezTo>
                  <a:cubicBezTo>
                    <a:pt x="7417" y="11200"/>
                    <a:pt x="8210" y="10232"/>
                    <a:pt x="8223" y="9196"/>
                  </a:cubicBezTo>
                  <a:cubicBezTo>
                    <a:pt x="8227" y="8811"/>
                    <a:pt x="8172" y="8624"/>
                    <a:pt x="8062" y="8624"/>
                  </a:cubicBezTo>
                  <a:cubicBezTo>
                    <a:pt x="7875" y="8624"/>
                    <a:pt x="7527" y="9159"/>
                    <a:pt x="7033" y="10184"/>
                  </a:cubicBezTo>
                  <a:cubicBezTo>
                    <a:pt x="6495" y="11304"/>
                    <a:pt x="5732" y="12769"/>
                    <a:pt x="5378" y="13906"/>
                  </a:cubicBezTo>
                  <a:cubicBezTo>
                    <a:pt x="5468" y="13175"/>
                    <a:pt x="5562" y="12487"/>
                    <a:pt x="5649" y="11860"/>
                  </a:cubicBezTo>
                  <a:cubicBezTo>
                    <a:pt x="5833" y="11311"/>
                    <a:pt x="6344" y="9909"/>
                    <a:pt x="7027" y="8928"/>
                  </a:cubicBezTo>
                  <a:cubicBezTo>
                    <a:pt x="7882" y="7695"/>
                    <a:pt x="8218" y="6927"/>
                    <a:pt x="7689" y="6927"/>
                  </a:cubicBezTo>
                  <a:cubicBezTo>
                    <a:pt x="7682" y="6927"/>
                    <a:pt x="7674" y="6927"/>
                    <a:pt x="7667" y="6927"/>
                  </a:cubicBezTo>
                  <a:cubicBezTo>
                    <a:pt x="7277" y="6941"/>
                    <a:pt x="6373" y="8597"/>
                    <a:pt x="5889" y="10184"/>
                  </a:cubicBezTo>
                  <a:cubicBezTo>
                    <a:pt x="5969" y="9655"/>
                    <a:pt x="6031" y="9248"/>
                    <a:pt x="6070" y="9011"/>
                  </a:cubicBezTo>
                  <a:cubicBezTo>
                    <a:pt x="6091" y="8904"/>
                    <a:pt x="6105" y="8788"/>
                    <a:pt x="6122" y="8663"/>
                  </a:cubicBezTo>
                  <a:cubicBezTo>
                    <a:pt x="6411" y="8107"/>
                    <a:pt x="7068" y="6774"/>
                    <a:pt x="7639" y="5195"/>
                  </a:cubicBezTo>
                  <a:cubicBezTo>
                    <a:pt x="8259" y="3470"/>
                    <a:pt x="8413" y="1889"/>
                    <a:pt x="8123" y="1889"/>
                  </a:cubicBezTo>
                  <a:cubicBezTo>
                    <a:pt x="8062" y="1889"/>
                    <a:pt x="7980" y="1960"/>
                    <a:pt x="7879" y="2116"/>
                  </a:cubicBezTo>
                  <a:cubicBezTo>
                    <a:pt x="7351" y="2933"/>
                    <a:pt x="6769" y="6694"/>
                    <a:pt x="6136" y="8517"/>
                  </a:cubicBezTo>
                  <a:cubicBezTo>
                    <a:pt x="6167" y="8215"/>
                    <a:pt x="6192" y="7884"/>
                    <a:pt x="6209" y="7553"/>
                  </a:cubicBezTo>
                  <a:cubicBezTo>
                    <a:pt x="6286" y="7230"/>
                    <a:pt x="6404" y="6892"/>
                    <a:pt x="6456" y="6593"/>
                  </a:cubicBezTo>
                  <a:cubicBezTo>
                    <a:pt x="6537" y="6137"/>
                    <a:pt x="6599" y="5675"/>
                    <a:pt x="6633" y="5212"/>
                  </a:cubicBezTo>
                  <a:cubicBezTo>
                    <a:pt x="6689" y="4488"/>
                    <a:pt x="6686" y="3754"/>
                    <a:pt x="6574" y="3034"/>
                  </a:cubicBezTo>
                  <a:cubicBezTo>
                    <a:pt x="6439" y="2182"/>
                    <a:pt x="6140" y="1385"/>
                    <a:pt x="5559" y="741"/>
                  </a:cubicBezTo>
                  <a:cubicBezTo>
                    <a:pt x="5448" y="615"/>
                    <a:pt x="4893" y="0"/>
                    <a:pt x="4581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cs typeface="+mn-ea"/>
                <a:sym typeface="+mn-lt"/>
              </a:endParaRPr>
            </a:p>
          </p:txBody>
        </p:sp>
        <p:sp>
          <p:nvSpPr>
            <p:cNvPr id="130" name="Google Shape;341;p32">
              <a:extLst>
                <a:ext uri="{FF2B5EF4-FFF2-40B4-BE49-F238E27FC236}">
                  <a16:creationId xmlns:a16="http://schemas.microsoft.com/office/drawing/2014/main" id="{69B3C11C-39AA-44FE-9244-C7D5AD54A3B1}"/>
                </a:ext>
              </a:extLst>
            </p:cNvPr>
            <p:cNvSpPr/>
            <p:nvPr/>
          </p:nvSpPr>
          <p:spPr>
            <a:xfrm>
              <a:off x="1574550" y="4189074"/>
              <a:ext cx="858406" cy="965707"/>
            </a:xfrm>
            <a:custGeom>
              <a:avLst/>
              <a:gdLst/>
              <a:ahLst/>
              <a:cxnLst/>
              <a:rect l="l" t="t" r="r" b="b"/>
              <a:pathLst>
                <a:path w="12736" h="14328" extrusionOk="0">
                  <a:moveTo>
                    <a:pt x="3103" y="0"/>
                  </a:moveTo>
                  <a:cubicBezTo>
                    <a:pt x="3039" y="0"/>
                    <a:pt x="3012" y="82"/>
                    <a:pt x="3038" y="261"/>
                  </a:cubicBezTo>
                  <a:cubicBezTo>
                    <a:pt x="3146" y="981"/>
                    <a:pt x="4677" y="3375"/>
                    <a:pt x="5223" y="4711"/>
                  </a:cubicBezTo>
                  <a:cubicBezTo>
                    <a:pt x="5091" y="4523"/>
                    <a:pt x="4938" y="4325"/>
                    <a:pt x="4785" y="4133"/>
                  </a:cubicBezTo>
                  <a:cubicBezTo>
                    <a:pt x="4670" y="3911"/>
                    <a:pt x="4569" y="3667"/>
                    <a:pt x="4451" y="3473"/>
                  </a:cubicBezTo>
                  <a:cubicBezTo>
                    <a:pt x="4270" y="3177"/>
                    <a:pt x="4075" y="2888"/>
                    <a:pt x="3867" y="2614"/>
                  </a:cubicBezTo>
                  <a:cubicBezTo>
                    <a:pt x="3543" y="2179"/>
                    <a:pt x="3178" y="1768"/>
                    <a:pt x="2760" y="1424"/>
                  </a:cubicBezTo>
                  <a:cubicBezTo>
                    <a:pt x="2263" y="1013"/>
                    <a:pt x="1702" y="710"/>
                    <a:pt x="1058" y="637"/>
                  </a:cubicBezTo>
                  <a:cubicBezTo>
                    <a:pt x="997" y="629"/>
                    <a:pt x="812" y="607"/>
                    <a:pt x="620" y="607"/>
                  </a:cubicBezTo>
                  <a:cubicBezTo>
                    <a:pt x="318" y="607"/>
                    <a:pt x="0" y="662"/>
                    <a:pt x="130" y="909"/>
                  </a:cubicBezTo>
                  <a:cubicBezTo>
                    <a:pt x="164" y="971"/>
                    <a:pt x="227" y="1016"/>
                    <a:pt x="286" y="1058"/>
                  </a:cubicBezTo>
                  <a:cubicBezTo>
                    <a:pt x="871" y="1448"/>
                    <a:pt x="1525" y="1670"/>
                    <a:pt x="2147" y="1991"/>
                  </a:cubicBezTo>
                  <a:cubicBezTo>
                    <a:pt x="3077" y="2471"/>
                    <a:pt x="4281" y="3695"/>
                    <a:pt x="4782" y="4231"/>
                  </a:cubicBezTo>
                  <a:cubicBezTo>
                    <a:pt x="4851" y="4329"/>
                    <a:pt x="4935" y="4451"/>
                    <a:pt x="5032" y="4589"/>
                  </a:cubicBezTo>
                  <a:cubicBezTo>
                    <a:pt x="4266" y="3817"/>
                    <a:pt x="3062" y="3304"/>
                    <a:pt x="2396" y="3304"/>
                  </a:cubicBezTo>
                  <a:cubicBezTo>
                    <a:pt x="2282" y="3304"/>
                    <a:pt x="2183" y="3319"/>
                    <a:pt x="2106" y="3351"/>
                  </a:cubicBezTo>
                  <a:cubicBezTo>
                    <a:pt x="1448" y="3622"/>
                    <a:pt x="2823" y="3977"/>
                    <a:pt x="3984" y="4325"/>
                  </a:cubicBezTo>
                  <a:cubicBezTo>
                    <a:pt x="4740" y="4551"/>
                    <a:pt x="5171" y="4889"/>
                    <a:pt x="5383" y="5098"/>
                  </a:cubicBezTo>
                  <a:cubicBezTo>
                    <a:pt x="5596" y="5407"/>
                    <a:pt x="5835" y="5762"/>
                    <a:pt x="6079" y="6121"/>
                  </a:cubicBezTo>
                  <a:cubicBezTo>
                    <a:pt x="6107" y="6176"/>
                    <a:pt x="6134" y="6228"/>
                    <a:pt x="6166" y="6280"/>
                  </a:cubicBezTo>
                  <a:cubicBezTo>
                    <a:pt x="5988" y="6068"/>
                    <a:pt x="5787" y="5853"/>
                    <a:pt x="5578" y="5696"/>
                  </a:cubicBezTo>
                  <a:cubicBezTo>
                    <a:pt x="5217" y="5427"/>
                    <a:pt x="4451" y="5205"/>
                    <a:pt x="3871" y="5205"/>
                  </a:cubicBezTo>
                  <a:cubicBezTo>
                    <a:pt x="3512" y="5205"/>
                    <a:pt x="3225" y="5290"/>
                    <a:pt x="3149" y="5501"/>
                  </a:cubicBezTo>
                  <a:cubicBezTo>
                    <a:pt x="2955" y="6050"/>
                    <a:pt x="4141" y="5838"/>
                    <a:pt x="5143" y="6040"/>
                  </a:cubicBezTo>
                  <a:cubicBezTo>
                    <a:pt x="5829" y="6176"/>
                    <a:pt x="6312" y="6604"/>
                    <a:pt x="6552" y="6858"/>
                  </a:cubicBezTo>
                  <a:cubicBezTo>
                    <a:pt x="6573" y="6885"/>
                    <a:pt x="6594" y="6910"/>
                    <a:pt x="6615" y="6935"/>
                  </a:cubicBezTo>
                  <a:cubicBezTo>
                    <a:pt x="6723" y="7098"/>
                    <a:pt x="6827" y="7261"/>
                    <a:pt x="6924" y="7415"/>
                  </a:cubicBezTo>
                  <a:cubicBezTo>
                    <a:pt x="7151" y="7776"/>
                    <a:pt x="7366" y="8114"/>
                    <a:pt x="7575" y="8444"/>
                  </a:cubicBezTo>
                  <a:cubicBezTo>
                    <a:pt x="7303" y="8069"/>
                    <a:pt x="6897" y="7578"/>
                    <a:pt x="6431" y="7230"/>
                  </a:cubicBezTo>
                  <a:cubicBezTo>
                    <a:pt x="5847" y="6798"/>
                    <a:pt x="5119" y="6579"/>
                    <a:pt x="4573" y="6579"/>
                  </a:cubicBezTo>
                  <a:cubicBezTo>
                    <a:pt x="4316" y="6579"/>
                    <a:pt x="4098" y="6628"/>
                    <a:pt x="3957" y="6726"/>
                  </a:cubicBezTo>
                  <a:cubicBezTo>
                    <a:pt x="3518" y="7035"/>
                    <a:pt x="5481" y="7404"/>
                    <a:pt x="6441" y="7786"/>
                  </a:cubicBezTo>
                  <a:cubicBezTo>
                    <a:pt x="7165" y="8072"/>
                    <a:pt x="7652" y="8611"/>
                    <a:pt x="7843" y="8859"/>
                  </a:cubicBezTo>
                  <a:cubicBezTo>
                    <a:pt x="8146" y="9321"/>
                    <a:pt x="8445" y="9777"/>
                    <a:pt x="8769" y="10250"/>
                  </a:cubicBezTo>
                  <a:cubicBezTo>
                    <a:pt x="8340" y="9815"/>
                    <a:pt x="7718" y="9335"/>
                    <a:pt x="7085" y="8883"/>
                  </a:cubicBezTo>
                  <a:cubicBezTo>
                    <a:pt x="6553" y="8506"/>
                    <a:pt x="6001" y="8349"/>
                    <a:pt x="5564" y="8349"/>
                  </a:cubicBezTo>
                  <a:cubicBezTo>
                    <a:pt x="5203" y="8349"/>
                    <a:pt x="4919" y="8456"/>
                    <a:pt x="4788" y="8632"/>
                  </a:cubicBezTo>
                  <a:cubicBezTo>
                    <a:pt x="4496" y="9022"/>
                    <a:pt x="5338" y="9071"/>
                    <a:pt x="6890" y="9467"/>
                  </a:cubicBezTo>
                  <a:cubicBezTo>
                    <a:pt x="8003" y="9753"/>
                    <a:pt x="8737" y="10362"/>
                    <a:pt x="9061" y="10681"/>
                  </a:cubicBezTo>
                  <a:cubicBezTo>
                    <a:pt x="9200" y="10880"/>
                    <a:pt x="9339" y="11085"/>
                    <a:pt x="9489" y="11298"/>
                  </a:cubicBezTo>
                  <a:cubicBezTo>
                    <a:pt x="9656" y="11537"/>
                    <a:pt x="9854" y="11784"/>
                    <a:pt x="10063" y="12028"/>
                  </a:cubicBezTo>
                  <a:cubicBezTo>
                    <a:pt x="9802" y="11899"/>
                    <a:pt x="9416" y="11711"/>
                    <a:pt x="8991" y="11510"/>
                  </a:cubicBezTo>
                  <a:cubicBezTo>
                    <a:pt x="8514" y="11283"/>
                    <a:pt x="8052" y="11043"/>
                    <a:pt x="7613" y="10747"/>
                  </a:cubicBezTo>
                  <a:cubicBezTo>
                    <a:pt x="7224" y="10485"/>
                    <a:pt x="6732" y="10207"/>
                    <a:pt x="6242" y="10207"/>
                  </a:cubicBezTo>
                  <a:cubicBezTo>
                    <a:pt x="6096" y="10207"/>
                    <a:pt x="5951" y="10232"/>
                    <a:pt x="5808" y="10288"/>
                  </a:cubicBezTo>
                  <a:cubicBezTo>
                    <a:pt x="5596" y="10375"/>
                    <a:pt x="5501" y="10546"/>
                    <a:pt x="5588" y="10758"/>
                  </a:cubicBezTo>
                  <a:cubicBezTo>
                    <a:pt x="5641" y="10887"/>
                    <a:pt x="5759" y="10977"/>
                    <a:pt x="5877" y="11050"/>
                  </a:cubicBezTo>
                  <a:cubicBezTo>
                    <a:pt x="6542" y="11450"/>
                    <a:pt x="7387" y="11579"/>
                    <a:pt x="8125" y="11778"/>
                  </a:cubicBezTo>
                  <a:cubicBezTo>
                    <a:pt x="9040" y="12017"/>
                    <a:pt x="9826" y="12133"/>
                    <a:pt x="10192" y="12178"/>
                  </a:cubicBezTo>
                  <a:cubicBezTo>
                    <a:pt x="10386" y="12400"/>
                    <a:pt x="10592" y="12616"/>
                    <a:pt x="10794" y="12825"/>
                  </a:cubicBezTo>
                  <a:cubicBezTo>
                    <a:pt x="10744" y="12832"/>
                    <a:pt x="10651" y="12846"/>
                    <a:pt x="10476" y="12870"/>
                  </a:cubicBezTo>
                  <a:cubicBezTo>
                    <a:pt x="10459" y="12873"/>
                    <a:pt x="10438" y="12874"/>
                    <a:pt x="10415" y="12874"/>
                  </a:cubicBezTo>
                  <a:cubicBezTo>
                    <a:pt x="9937" y="12874"/>
                    <a:pt x="8275" y="12348"/>
                    <a:pt x="7425" y="12209"/>
                  </a:cubicBezTo>
                  <a:cubicBezTo>
                    <a:pt x="7327" y="12192"/>
                    <a:pt x="7230" y="12185"/>
                    <a:pt x="7137" y="12185"/>
                  </a:cubicBezTo>
                  <a:cubicBezTo>
                    <a:pt x="6390" y="12185"/>
                    <a:pt x="5890" y="12668"/>
                    <a:pt x="6744" y="13005"/>
                  </a:cubicBezTo>
                  <a:cubicBezTo>
                    <a:pt x="7055" y="13128"/>
                    <a:pt x="7521" y="13170"/>
                    <a:pt x="8010" y="13170"/>
                  </a:cubicBezTo>
                  <a:cubicBezTo>
                    <a:pt x="9030" y="13170"/>
                    <a:pt x="10147" y="12988"/>
                    <a:pt x="10147" y="12988"/>
                  </a:cubicBezTo>
                  <a:lnTo>
                    <a:pt x="10852" y="12884"/>
                  </a:lnTo>
                  <a:cubicBezTo>
                    <a:pt x="11653" y="13702"/>
                    <a:pt x="12401" y="14328"/>
                    <a:pt x="12401" y="14328"/>
                  </a:cubicBezTo>
                  <a:lnTo>
                    <a:pt x="12735" y="14126"/>
                  </a:lnTo>
                  <a:cubicBezTo>
                    <a:pt x="12735" y="14126"/>
                    <a:pt x="12070" y="13914"/>
                    <a:pt x="10985" y="12804"/>
                  </a:cubicBezTo>
                  <a:cubicBezTo>
                    <a:pt x="10974" y="12724"/>
                    <a:pt x="10961" y="12539"/>
                    <a:pt x="10998" y="12167"/>
                  </a:cubicBezTo>
                  <a:cubicBezTo>
                    <a:pt x="11117" y="10977"/>
                    <a:pt x="12154" y="9665"/>
                    <a:pt x="11441" y="8479"/>
                  </a:cubicBezTo>
                  <a:cubicBezTo>
                    <a:pt x="11333" y="8300"/>
                    <a:pt x="11139" y="8165"/>
                    <a:pt x="10952" y="8165"/>
                  </a:cubicBezTo>
                  <a:cubicBezTo>
                    <a:pt x="10843" y="8165"/>
                    <a:pt x="10736" y="8212"/>
                    <a:pt x="10651" y="8323"/>
                  </a:cubicBezTo>
                  <a:cubicBezTo>
                    <a:pt x="10484" y="8538"/>
                    <a:pt x="10481" y="8910"/>
                    <a:pt x="10518" y="9168"/>
                  </a:cubicBezTo>
                  <a:cubicBezTo>
                    <a:pt x="10651" y="10017"/>
                    <a:pt x="10891" y="10779"/>
                    <a:pt x="10794" y="11656"/>
                  </a:cubicBezTo>
                  <a:cubicBezTo>
                    <a:pt x="10790" y="11698"/>
                    <a:pt x="10773" y="12289"/>
                    <a:pt x="10797" y="12609"/>
                  </a:cubicBezTo>
                  <a:cubicBezTo>
                    <a:pt x="10651" y="12452"/>
                    <a:pt x="10497" y="12282"/>
                    <a:pt x="10338" y="12091"/>
                  </a:cubicBezTo>
                  <a:cubicBezTo>
                    <a:pt x="10213" y="11753"/>
                    <a:pt x="10115" y="11402"/>
                    <a:pt x="10046" y="11050"/>
                  </a:cubicBezTo>
                  <a:cubicBezTo>
                    <a:pt x="9864" y="10111"/>
                    <a:pt x="10122" y="9133"/>
                    <a:pt x="10000" y="8180"/>
                  </a:cubicBezTo>
                  <a:cubicBezTo>
                    <a:pt x="9973" y="7969"/>
                    <a:pt x="9744" y="7542"/>
                    <a:pt x="9527" y="7542"/>
                  </a:cubicBezTo>
                  <a:cubicBezTo>
                    <a:pt x="9443" y="7542"/>
                    <a:pt x="9362" y="7606"/>
                    <a:pt x="9294" y="7770"/>
                  </a:cubicBezTo>
                  <a:cubicBezTo>
                    <a:pt x="9182" y="8030"/>
                    <a:pt x="9291" y="8538"/>
                    <a:pt x="9297" y="8820"/>
                  </a:cubicBezTo>
                  <a:cubicBezTo>
                    <a:pt x="9315" y="9620"/>
                    <a:pt x="9363" y="10455"/>
                    <a:pt x="9649" y="11214"/>
                  </a:cubicBezTo>
                  <a:cubicBezTo>
                    <a:pt x="9604" y="11155"/>
                    <a:pt x="9562" y="11099"/>
                    <a:pt x="9520" y="11040"/>
                  </a:cubicBezTo>
                  <a:cubicBezTo>
                    <a:pt x="9450" y="10831"/>
                    <a:pt x="9148" y="9871"/>
                    <a:pt x="8978" y="8733"/>
                  </a:cubicBezTo>
                  <a:cubicBezTo>
                    <a:pt x="8790" y="7439"/>
                    <a:pt x="8869" y="6350"/>
                    <a:pt x="8469" y="5991"/>
                  </a:cubicBezTo>
                  <a:cubicBezTo>
                    <a:pt x="8427" y="5953"/>
                    <a:pt x="8389" y="5936"/>
                    <a:pt x="8355" y="5936"/>
                  </a:cubicBezTo>
                  <a:cubicBezTo>
                    <a:pt x="8067" y="5936"/>
                    <a:pt x="8073" y="7223"/>
                    <a:pt x="8365" y="8580"/>
                  </a:cubicBezTo>
                  <a:cubicBezTo>
                    <a:pt x="8549" y="9422"/>
                    <a:pt x="8887" y="10100"/>
                    <a:pt x="9155" y="10535"/>
                  </a:cubicBezTo>
                  <a:cubicBezTo>
                    <a:pt x="8734" y="9954"/>
                    <a:pt x="8320" y="9360"/>
                    <a:pt x="7923" y="8785"/>
                  </a:cubicBezTo>
                  <a:cubicBezTo>
                    <a:pt x="7746" y="8472"/>
                    <a:pt x="7318" y="7627"/>
                    <a:pt x="7293" y="6722"/>
                  </a:cubicBezTo>
                  <a:cubicBezTo>
                    <a:pt x="7262" y="5581"/>
                    <a:pt x="7231" y="4645"/>
                    <a:pt x="6726" y="4061"/>
                  </a:cubicBezTo>
                  <a:cubicBezTo>
                    <a:pt x="6577" y="3888"/>
                    <a:pt x="6468" y="3803"/>
                    <a:pt x="6399" y="3803"/>
                  </a:cubicBezTo>
                  <a:cubicBezTo>
                    <a:pt x="6233" y="3803"/>
                    <a:pt x="6288" y="4282"/>
                    <a:pt x="6545" y="5198"/>
                  </a:cubicBezTo>
                  <a:cubicBezTo>
                    <a:pt x="6799" y="6092"/>
                    <a:pt x="7095" y="7290"/>
                    <a:pt x="7457" y="8104"/>
                  </a:cubicBezTo>
                  <a:cubicBezTo>
                    <a:pt x="7147" y="7648"/>
                    <a:pt x="6858" y="7216"/>
                    <a:pt x="6598" y="6823"/>
                  </a:cubicBezTo>
                  <a:cubicBezTo>
                    <a:pt x="6431" y="6423"/>
                    <a:pt x="6027" y="5386"/>
                    <a:pt x="5922" y="4499"/>
                  </a:cubicBezTo>
                  <a:cubicBezTo>
                    <a:pt x="5813" y="3562"/>
                    <a:pt x="5662" y="2990"/>
                    <a:pt x="5438" y="2990"/>
                  </a:cubicBezTo>
                  <a:cubicBezTo>
                    <a:pt x="5393" y="2990"/>
                    <a:pt x="5344" y="3013"/>
                    <a:pt x="5293" y="3062"/>
                  </a:cubicBezTo>
                  <a:cubicBezTo>
                    <a:pt x="5081" y="3264"/>
                    <a:pt x="5394" y="4638"/>
                    <a:pt x="5905" y="5766"/>
                  </a:cubicBezTo>
                  <a:cubicBezTo>
                    <a:pt x="5689" y="5428"/>
                    <a:pt x="5526" y="5170"/>
                    <a:pt x="5429" y="5018"/>
                  </a:cubicBezTo>
                  <a:cubicBezTo>
                    <a:pt x="5387" y="4947"/>
                    <a:pt x="5338" y="4875"/>
                    <a:pt x="5286" y="4798"/>
                  </a:cubicBezTo>
                  <a:cubicBezTo>
                    <a:pt x="5171" y="4342"/>
                    <a:pt x="4882" y="3271"/>
                    <a:pt x="4423" y="2105"/>
                  </a:cubicBezTo>
                  <a:cubicBezTo>
                    <a:pt x="3954" y="917"/>
                    <a:pt x="3318" y="0"/>
                    <a:pt x="3103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31" name="Google Shape;342;p32">
              <a:extLst>
                <a:ext uri="{FF2B5EF4-FFF2-40B4-BE49-F238E27FC236}">
                  <a16:creationId xmlns:a16="http://schemas.microsoft.com/office/drawing/2014/main" id="{FFDE6E67-F9CD-4669-B6BF-54193508C3BB}"/>
                </a:ext>
              </a:extLst>
            </p:cNvPr>
            <p:cNvSpPr/>
            <p:nvPr/>
          </p:nvSpPr>
          <p:spPr>
            <a:xfrm>
              <a:off x="2216132" y="4002983"/>
              <a:ext cx="713496" cy="1146878"/>
            </a:xfrm>
            <a:custGeom>
              <a:avLst/>
              <a:gdLst/>
              <a:ahLst/>
              <a:cxnLst/>
              <a:rect l="l" t="t" r="r" b="b"/>
              <a:pathLst>
                <a:path w="10586" h="17016" extrusionOk="0">
                  <a:moveTo>
                    <a:pt x="8443" y="0"/>
                  </a:moveTo>
                  <a:cubicBezTo>
                    <a:pt x="8399" y="0"/>
                    <a:pt x="8354" y="25"/>
                    <a:pt x="8310" y="82"/>
                  </a:cubicBezTo>
                  <a:cubicBezTo>
                    <a:pt x="8264" y="142"/>
                    <a:pt x="8250" y="214"/>
                    <a:pt x="8239" y="288"/>
                  </a:cubicBezTo>
                  <a:cubicBezTo>
                    <a:pt x="8125" y="980"/>
                    <a:pt x="8191" y="1669"/>
                    <a:pt x="8156" y="2369"/>
                  </a:cubicBezTo>
                  <a:cubicBezTo>
                    <a:pt x="8104" y="3412"/>
                    <a:pt x="7485" y="5012"/>
                    <a:pt x="7203" y="5691"/>
                  </a:cubicBezTo>
                  <a:cubicBezTo>
                    <a:pt x="7144" y="5792"/>
                    <a:pt x="7067" y="5921"/>
                    <a:pt x="6980" y="6067"/>
                  </a:cubicBezTo>
                  <a:cubicBezTo>
                    <a:pt x="7433" y="4877"/>
                    <a:pt x="7318" y="3283"/>
                    <a:pt x="6900" y="2890"/>
                  </a:cubicBezTo>
                  <a:cubicBezTo>
                    <a:pt x="6828" y="2823"/>
                    <a:pt x="6770" y="2792"/>
                    <a:pt x="6725" y="2792"/>
                  </a:cubicBezTo>
                  <a:cubicBezTo>
                    <a:pt x="6448" y="2792"/>
                    <a:pt x="6648" y="3970"/>
                    <a:pt x="6789" y="5006"/>
                  </a:cubicBezTo>
                  <a:cubicBezTo>
                    <a:pt x="6893" y="5785"/>
                    <a:pt x="6765" y="6317"/>
                    <a:pt x="6664" y="6595"/>
                  </a:cubicBezTo>
                  <a:cubicBezTo>
                    <a:pt x="6465" y="6919"/>
                    <a:pt x="6246" y="7284"/>
                    <a:pt x="6017" y="7653"/>
                  </a:cubicBezTo>
                  <a:cubicBezTo>
                    <a:pt x="5978" y="7702"/>
                    <a:pt x="5940" y="7750"/>
                    <a:pt x="5905" y="7796"/>
                  </a:cubicBezTo>
                  <a:cubicBezTo>
                    <a:pt x="6027" y="7549"/>
                    <a:pt x="6142" y="7274"/>
                    <a:pt x="6197" y="7020"/>
                  </a:cubicBezTo>
                  <a:cubicBezTo>
                    <a:pt x="6348" y="6320"/>
                    <a:pt x="5969" y="4730"/>
                    <a:pt x="5402" y="4730"/>
                  </a:cubicBezTo>
                  <a:cubicBezTo>
                    <a:pt x="5393" y="4730"/>
                    <a:pt x="5385" y="4730"/>
                    <a:pt x="5376" y="4731"/>
                  </a:cubicBezTo>
                  <a:cubicBezTo>
                    <a:pt x="4792" y="4776"/>
                    <a:pt x="5474" y="5771"/>
                    <a:pt x="5704" y="6766"/>
                  </a:cubicBezTo>
                  <a:cubicBezTo>
                    <a:pt x="5863" y="7448"/>
                    <a:pt x="5672" y="8063"/>
                    <a:pt x="5540" y="8387"/>
                  </a:cubicBezTo>
                  <a:cubicBezTo>
                    <a:pt x="5522" y="8418"/>
                    <a:pt x="5512" y="8447"/>
                    <a:pt x="5498" y="8477"/>
                  </a:cubicBezTo>
                  <a:cubicBezTo>
                    <a:pt x="5390" y="8644"/>
                    <a:pt x="5286" y="8805"/>
                    <a:pt x="5185" y="8958"/>
                  </a:cubicBezTo>
                  <a:cubicBezTo>
                    <a:pt x="4952" y="9312"/>
                    <a:pt x="4732" y="9646"/>
                    <a:pt x="4520" y="9974"/>
                  </a:cubicBezTo>
                  <a:cubicBezTo>
                    <a:pt x="4747" y="9574"/>
                    <a:pt x="5025" y="8999"/>
                    <a:pt x="5150" y="8429"/>
                  </a:cubicBezTo>
                  <a:cubicBezTo>
                    <a:pt x="5376" y="7385"/>
                    <a:pt x="5053" y="6244"/>
                    <a:pt x="4590" y="5969"/>
                  </a:cubicBezTo>
                  <a:cubicBezTo>
                    <a:pt x="4560" y="5952"/>
                    <a:pt x="4534" y="5943"/>
                    <a:pt x="4512" y="5943"/>
                  </a:cubicBezTo>
                  <a:cubicBezTo>
                    <a:pt x="4186" y="5943"/>
                    <a:pt x="4604" y="7705"/>
                    <a:pt x="4649" y="8669"/>
                  </a:cubicBezTo>
                  <a:cubicBezTo>
                    <a:pt x="4687" y="9449"/>
                    <a:pt x="4395" y="10113"/>
                    <a:pt x="4252" y="10391"/>
                  </a:cubicBezTo>
                  <a:cubicBezTo>
                    <a:pt x="3953" y="10857"/>
                    <a:pt x="3664" y="11316"/>
                    <a:pt x="3366" y="11807"/>
                  </a:cubicBezTo>
                  <a:cubicBezTo>
                    <a:pt x="3584" y="11236"/>
                    <a:pt x="3766" y="10471"/>
                    <a:pt x="3915" y="9706"/>
                  </a:cubicBezTo>
                  <a:cubicBezTo>
                    <a:pt x="4145" y="8537"/>
                    <a:pt x="3671" y="7615"/>
                    <a:pt x="3199" y="7514"/>
                  </a:cubicBezTo>
                  <a:cubicBezTo>
                    <a:pt x="3171" y="7508"/>
                    <a:pt x="3145" y="7505"/>
                    <a:pt x="3122" y="7505"/>
                  </a:cubicBezTo>
                  <a:cubicBezTo>
                    <a:pt x="2757" y="7505"/>
                    <a:pt x="3040" y="8289"/>
                    <a:pt x="3303" y="9775"/>
                  </a:cubicBezTo>
                  <a:cubicBezTo>
                    <a:pt x="3504" y="10906"/>
                    <a:pt x="3250" y="11821"/>
                    <a:pt x="3094" y="12253"/>
                  </a:cubicBezTo>
                  <a:cubicBezTo>
                    <a:pt x="2969" y="12458"/>
                    <a:pt x="2840" y="12670"/>
                    <a:pt x="2708" y="12893"/>
                  </a:cubicBezTo>
                  <a:cubicBezTo>
                    <a:pt x="2558" y="13147"/>
                    <a:pt x="2415" y="13428"/>
                    <a:pt x="2280" y="13717"/>
                  </a:cubicBezTo>
                  <a:cubicBezTo>
                    <a:pt x="2290" y="13428"/>
                    <a:pt x="2301" y="13001"/>
                    <a:pt x="2308" y="12527"/>
                  </a:cubicBezTo>
                  <a:cubicBezTo>
                    <a:pt x="2318" y="11999"/>
                    <a:pt x="2346" y="11480"/>
                    <a:pt x="2436" y="10962"/>
                  </a:cubicBezTo>
                  <a:cubicBezTo>
                    <a:pt x="2537" y="10360"/>
                    <a:pt x="2593" y="9591"/>
                    <a:pt x="2106" y="9125"/>
                  </a:cubicBezTo>
                  <a:cubicBezTo>
                    <a:pt x="2021" y="9044"/>
                    <a:pt x="1930" y="9001"/>
                    <a:pt x="1838" y="9001"/>
                  </a:cubicBezTo>
                  <a:cubicBezTo>
                    <a:pt x="1753" y="9001"/>
                    <a:pt x="1668" y="9039"/>
                    <a:pt x="1591" y="9118"/>
                  </a:cubicBezTo>
                  <a:cubicBezTo>
                    <a:pt x="1493" y="9219"/>
                    <a:pt x="1463" y="9365"/>
                    <a:pt x="1445" y="9504"/>
                  </a:cubicBezTo>
                  <a:cubicBezTo>
                    <a:pt x="1354" y="10273"/>
                    <a:pt x="1584" y="11098"/>
                    <a:pt x="1709" y="11853"/>
                  </a:cubicBezTo>
                  <a:cubicBezTo>
                    <a:pt x="1866" y="12781"/>
                    <a:pt x="2085" y="13547"/>
                    <a:pt x="2197" y="13898"/>
                  </a:cubicBezTo>
                  <a:cubicBezTo>
                    <a:pt x="2075" y="14170"/>
                    <a:pt x="1959" y="14444"/>
                    <a:pt x="1855" y="14712"/>
                  </a:cubicBezTo>
                  <a:cubicBezTo>
                    <a:pt x="1827" y="14671"/>
                    <a:pt x="1779" y="14591"/>
                    <a:pt x="1681" y="14444"/>
                  </a:cubicBezTo>
                  <a:cubicBezTo>
                    <a:pt x="1479" y="14125"/>
                    <a:pt x="1261" y="12263"/>
                    <a:pt x="1028" y="11393"/>
                  </a:cubicBezTo>
                  <a:cubicBezTo>
                    <a:pt x="889" y="10875"/>
                    <a:pt x="543" y="10505"/>
                    <a:pt x="295" y="10505"/>
                  </a:cubicBezTo>
                  <a:cubicBezTo>
                    <a:pt x="125" y="10505"/>
                    <a:pt x="1" y="10679"/>
                    <a:pt x="22" y="11098"/>
                  </a:cubicBezTo>
                  <a:cubicBezTo>
                    <a:pt x="71" y="12131"/>
                    <a:pt x="1438" y="14191"/>
                    <a:pt x="1438" y="14191"/>
                  </a:cubicBezTo>
                  <a:lnTo>
                    <a:pt x="1824" y="14793"/>
                  </a:lnTo>
                  <a:cubicBezTo>
                    <a:pt x="1413" y="15857"/>
                    <a:pt x="1149" y="16797"/>
                    <a:pt x="1149" y="16797"/>
                  </a:cubicBezTo>
                  <a:lnTo>
                    <a:pt x="1473" y="17015"/>
                  </a:lnTo>
                  <a:cubicBezTo>
                    <a:pt x="1473" y="17015"/>
                    <a:pt x="1389" y="16326"/>
                    <a:pt x="1953" y="14879"/>
                  </a:cubicBezTo>
                  <a:cubicBezTo>
                    <a:pt x="2022" y="14834"/>
                    <a:pt x="2186" y="14751"/>
                    <a:pt x="2537" y="14629"/>
                  </a:cubicBezTo>
                  <a:cubicBezTo>
                    <a:pt x="3671" y="14246"/>
                    <a:pt x="5296" y="14650"/>
                    <a:pt x="6083" y="13508"/>
                  </a:cubicBezTo>
                  <a:cubicBezTo>
                    <a:pt x="6271" y="13234"/>
                    <a:pt x="6267" y="12813"/>
                    <a:pt x="5898" y="12726"/>
                  </a:cubicBezTo>
                  <a:cubicBezTo>
                    <a:pt x="5855" y="12716"/>
                    <a:pt x="5811" y="12711"/>
                    <a:pt x="5765" y="12711"/>
                  </a:cubicBezTo>
                  <a:cubicBezTo>
                    <a:pt x="5526" y="12711"/>
                    <a:pt x="5255" y="12836"/>
                    <a:pt x="5074" y="12956"/>
                  </a:cubicBezTo>
                  <a:cubicBezTo>
                    <a:pt x="4353" y="13425"/>
                    <a:pt x="3759" y="13958"/>
                    <a:pt x="2920" y="14232"/>
                  </a:cubicBezTo>
                  <a:cubicBezTo>
                    <a:pt x="2882" y="14246"/>
                    <a:pt x="2335" y="14472"/>
                    <a:pt x="2054" y="14629"/>
                  </a:cubicBezTo>
                  <a:cubicBezTo>
                    <a:pt x="2134" y="14430"/>
                    <a:pt x="2227" y="14218"/>
                    <a:pt x="2335" y="13996"/>
                  </a:cubicBezTo>
                  <a:cubicBezTo>
                    <a:pt x="2593" y="13741"/>
                    <a:pt x="2871" y="13508"/>
                    <a:pt x="3163" y="13300"/>
                  </a:cubicBezTo>
                  <a:cubicBezTo>
                    <a:pt x="3943" y="12747"/>
                    <a:pt x="4941" y="12580"/>
                    <a:pt x="5759" y="12075"/>
                  </a:cubicBezTo>
                  <a:cubicBezTo>
                    <a:pt x="6009" y="11921"/>
                    <a:pt x="6465" y="11261"/>
                    <a:pt x="5870" y="11261"/>
                  </a:cubicBezTo>
                  <a:cubicBezTo>
                    <a:pt x="5861" y="11261"/>
                    <a:pt x="5852" y="11261"/>
                    <a:pt x="5842" y="11261"/>
                  </a:cubicBezTo>
                  <a:cubicBezTo>
                    <a:pt x="5557" y="11268"/>
                    <a:pt x="5140" y="11574"/>
                    <a:pt x="4886" y="11696"/>
                  </a:cubicBezTo>
                  <a:cubicBezTo>
                    <a:pt x="4165" y="12044"/>
                    <a:pt x="3421" y="12434"/>
                    <a:pt x="2850" y="13004"/>
                  </a:cubicBezTo>
                  <a:cubicBezTo>
                    <a:pt x="2885" y="12941"/>
                    <a:pt x="2920" y="12879"/>
                    <a:pt x="2955" y="12816"/>
                  </a:cubicBezTo>
                  <a:cubicBezTo>
                    <a:pt x="3118" y="12667"/>
                    <a:pt x="3867" y="11995"/>
                    <a:pt x="4837" y="11372"/>
                  </a:cubicBezTo>
                  <a:cubicBezTo>
                    <a:pt x="5933" y="10666"/>
                    <a:pt x="6959" y="10290"/>
                    <a:pt x="7120" y="9779"/>
                  </a:cubicBezTo>
                  <a:cubicBezTo>
                    <a:pt x="7162" y="9645"/>
                    <a:pt x="7104" y="9585"/>
                    <a:pt x="6972" y="9585"/>
                  </a:cubicBezTo>
                  <a:cubicBezTo>
                    <a:pt x="6600" y="9585"/>
                    <a:pt x="5642" y="10069"/>
                    <a:pt x="4722" y="10750"/>
                  </a:cubicBezTo>
                  <a:cubicBezTo>
                    <a:pt x="4030" y="11265"/>
                    <a:pt x="3553" y="11853"/>
                    <a:pt x="3265" y="12277"/>
                  </a:cubicBezTo>
                  <a:cubicBezTo>
                    <a:pt x="3619" y="11654"/>
                    <a:pt x="3992" y="11028"/>
                    <a:pt x="4350" y="10430"/>
                  </a:cubicBezTo>
                  <a:cubicBezTo>
                    <a:pt x="4562" y="10141"/>
                    <a:pt x="5153" y="9399"/>
                    <a:pt x="5972" y="9007"/>
                  </a:cubicBezTo>
                  <a:cubicBezTo>
                    <a:pt x="6998" y="8509"/>
                    <a:pt x="7836" y="8092"/>
                    <a:pt x="8159" y="7392"/>
                  </a:cubicBezTo>
                  <a:cubicBezTo>
                    <a:pt x="8300" y="7092"/>
                    <a:pt x="8306" y="6945"/>
                    <a:pt x="8184" y="6945"/>
                  </a:cubicBezTo>
                  <a:cubicBezTo>
                    <a:pt x="8023" y="6945"/>
                    <a:pt x="7639" y="7202"/>
                    <a:pt x="7050" y="7698"/>
                  </a:cubicBezTo>
                  <a:cubicBezTo>
                    <a:pt x="6340" y="8297"/>
                    <a:pt x="5370" y="9059"/>
                    <a:pt x="4778" y="9727"/>
                  </a:cubicBezTo>
                  <a:cubicBezTo>
                    <a:pt x="5066" y="9257"/>
                    <a:pt x="5341" y="8815"/>
                    <a:pt x="5592" y="8415"/>
                  </a:cubicBezTo>
                  <a:cubicBezTo>
                    <a:pt x="5888" y="8098"/>
                    <a:pt x="6664" y="7302"/>
                    <a:pt x="7429" y="6843"/>
                  </a:cubicBezTo>
                  <a:cubicBezTo>
                    <a:pt x="8403" y="6255"/>
                    <a:pt x="8866" y="5834"/>
                    <a:pt x="8477" y="5677"/>
                  </a:cubicBezTo>
                  <a:cubicBezTo>
                    <a:pt x="8461" y="5670"/>
                    <a:pt x="8442" y="5667"/>
                    <a:pt x="8420" y="5667"/>
                  </a:cubicBezTo>
                  <a:cubicBezTo>
                    <a:pt x="8076" y="5667"/>
                    <a:pt x="7036" y="6473"/>
                    <a:pt x="6271" y="7347"/>
                  </a:cubicBezTo>
                  <a:cubicBezTo>
                    <a:pt x="6486" y="7013"/>
                    <a:pt x="6653" y="6756"/>
                    <a:pt x="6754" y="6606"/>
                  </a:cubicBezTo>
                  <a:cubicBezTo>
                    <a:pt x="6799" y="6539"/>
                    <a:pt x="6844" y="6463"/>
                    <a:pt x="6893" y="6383"/>
                  </a:cubicBezTo>
                  <a:cubicBezTo>
                    <a:pt x="7262" y="6094"/>
                    <a:pt x="8118" y="5388"/>
                    <a:pt x="8991" y="4487"/>
                  </a:cubicBezTo>
                  <a:cubicBezTo>
                    <a:pt x="9985" y="3459"/>
                    <a:pt x="10586" y="2380"/>
                    <a:pt x="10303" y="2380"/>
                  </a:cubicBezTo>
                  <a:cubicBezTo>
                    <a:pt x="10258" y="2380"/>
                    <a:pt x="10191" y="2407"/>
                    <a:pt x="10101" y="2465"/>
                  </a:cubicBezTo>
                  <a:cubicBezTo>
                    <a:pt x="9489" y="2859"/>
                    <a:pt x="7937" y="5242"/>
                    <a:pt x="6949" y="6289"/>
                  </a:cubicBezTo>
                  <a:cubicBezTo>
                    <a:pt x="7064" y="6094"/>
                    <a:pt x="7182" y="5876"/>
                    <a:pt x="7293" y="5656"/>
                  </a:cubicBezTo>
                  <a:cubicBezTo>
                    <a:pt x="7446" y="5458"/>
                    <a:pt x="7631" y="5266"/>
                    <a:pt x="7756" y="5078"/>
                  </a:cubicBezTo>
                  <a:cubicBezTo>
                    <a:pt x="7951" y="4790"/>
                    <a:pt x="8135" y="4494"/>
                    <a:pt x="8302" y="4191"/>
                  </a:cubicBezTo>
                  <a:cubicBezTo>
                    <a:pt x="8560" y="3715"/>
                    <a:pt x="8786" y="3214"/>
                    <a:pt x="8928" y="2692"/>
                  </a:cubicBezTo>
                  <a:cubicBezTo>
                    <a:pt x="9095" y="2069"/>
                    <a:pt x="9137" y="1436"/>
                    <a:pt x="8943" y="816"/>
                  </a:cubicBezTo>
                  <a:cubicBezTo>
                    <a:pt x="8898" y="688"/>
                    <a:pt x="8677" y="0"/>
                    <a:pt x="8443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32" name="Google Shape;343;p32">
              <a:extLst>
                <a:ext uri="{FF2B5EF4-FFF2-40B4-BE49-F238E27FC236}">
                  <a16:creationId xmlns:a16="http://schemas.microsoft.com/office/drawing/2014/main" id="{9309FDFB-5CD6-4FF5-97BA-3CA62FED38BA}"/>
                </a:ext>
              </a:extLst>
            </p:cNvPr>
            <p:cNvSpPr/>
            <p:nvPr/>
          </p:nvSpPr>
          <p:spPr>
            <a:xfrm>
              <a:off x="2668117" y="4007296"/>
              <a:ext cx="713429" cy="1147013"/>
            </a:xfrm>
            <a:custGeom>
              <a:avLst/>
              <a:gdLst/>
              <a:ahLst/>
              <a:cxnLst/>
              <a:rect l="l" t="t" r="r" b="b"/>
              <a:pathLst>
                <a:path w="10585" h="17018" extrusionOk="0">
                  <a:moveTo>
                    <a:pt x="8444" y="0"/>
                  </a:moveTo>
                  <a:cubicBezTo>
                    <a:pt x="8400" y="0"/>
                    <a:pt x="8355" y="24"/>
                    <a:pt x="8311" y="81"/>
                  </a:cubicBezTo>
                  <a:cubicBezTo>
                    <a:pt x="8266" y="140"/>
                    <a:pt x="8252" y="213"/>
                    <a:pt x="8242" y="286"/>
                  </a:cubicBezTo>
                  <a:cubicBezTo>
                    <a:pt x="8127" y="982"/>
                    <a:pt x="8193" y="1668"/>
                    <a:pt x="8158" y="2367"/>
                  </a:cubicBezTo>
                  <a:cubicBezTo>
                    <a:pt x="8102" y="3411"/>
                    <a:pt x="7483" y="5014"/>
                    <a:pt x="7205" y="5690"/>
                  </a:cubicBezTo>
                  <a:cubicBezTo>
                    <a:pt x="7145" y="5794"/>
                    <a:pt x="7069" y="5919"/>
                    <a:pt x="6982" y="6069"/>
                  </a:cubicBezTo>
                  <a:cubicBezTo>
                    <a:pt x="7434" y="4879"/>
                    <a:pt x="7316" y="3282"/>
                    <a:pt x="6898" y="2889"/>
                  </a:cubicBezTo>
                  <a:cubicBezTo>
                    <a:pt x="6827" y="2822"/>
                    <a:pt x="6769" y="2791"/>
                    <a:pt x="6725" y="2791"/>
                  </a:cubicBezTo>
                  <a:cubicBezTo>
                    <a:pt x="6450" y="2791"/>
                    <a:pt x="6650" y="3968"/>
                    <a:pt x="6791" y="5004"/>
                  </a:cubicBezTo>
                  <a:cubicBezTo>
                    <a:pt x="6895" y="5783"/>
                    <a:pt x="6766" y="6316"/>
                    <a:pt x="6662" y="6594"/>
                  </a:cubicBezTo>
                  <a:cubicBezTo>
                    <a:pt x="6467" y="6918"/>
                    <a:pt x="6245" y="7283"/>
                    <a:pt x="6018" y="7652"/>
                  </a:cubicBezTo>
                  <a:cubicBezTo>
                    <a:pt x="5980" y="7700"/>
                    <a:pt x="5941" y="7749"/>
                    <a:pt x="5907" y="7798"/>
                  </a:cubicBezTo>
                  <a:cubicBezTo>
                    <a:pt x="6029" y="7548"/>
                    <a:pt x="6143" y="7273"/>
                    <a:pt x="6196" y="7022"/>
                  </a:cubicBezTo>
                  <a:cubicBezTo>
                    <a:pt x="6350" y="6319"/>
                    <a:pt x="5971" y="4728"/>
                    <a:pt x="5400" y="4728"/>
                  </a:cubicBezTo>
                  <a:cubicBezTo>
                    <a:pt x="5392" y="4728"/>
                    <a:pt x="5383" y="4729"/>
                    <a:pt x="5374" y="4729"/>
                  </a:cubicBezTo>
                  <a:cubicBezTo>
                    <a:pt x="4793" y="4778"/>
                    <a:pt x="5472" y="5770"/>
                    <a:pt x="5705" y="6764"/>
                  </a:cubicBezTo>
                  <a:cubicBezTo>
                    <a:pt x="5865" y="7447"/>
                    <a:pt x="5674" y="8066"/>
                    <a:pt x="5538" y="8386"/>
                  </a:cubicBezTo>
                  <a:cubicBezTo>
                    <a:pt x="5524" y="8417"/>
                    <a:pt x="5511" y="8445"/>
                    <a:pt x="5500" y="8476"/>
                  </a:cubicBezTo>
                  <a:cubicBezTo>
                    <a:pt x="5392" y="8643"/>
                    <a:pt x="5288" y="8803"/>
                    <a:pt x="5187" y="8956"/>
                  </a:cubicBezTo>
                  <a:cubicBezTo>
                    <a:pt x="4954" y="9311"/>
                    <a:pt x="4731" y="9645"/>
                    <a:pt x="4519" y="9976"/>
                  </a:cubicBezTo>
                  <a:cubicBezTo>
                    <a:pt x="4748" y="9572"/>
                    <a:pt x="5027" y="8998"/>
                    <a:pt x="5152" y="8431"/>
                  </a:cubicBezTo>
                  <a:cubicBezTo>
                    <a:pt x="5378" y="7384"/>
                    <a:pt x="5051" y="6246"/>
                    <a:pt x="4589" y="5971"/>
                  </a:cubicBezTo>
                  <a:cubicBezTo>
                    <a:pt x="4559" y="5953"/>
                    <a:pt x="4532" y="5945"/>
                    <a:pt x="4510" y="5945"/>
                  </a:cubicBezTo>
                  <a:cubicBezTo>
                    <a:pt x="4185" y="5945"/>
                    <a:pt x="4605" y="7705"/>
                    <a:pt x="4651" y="8671"/>
                  </a:cubicBezTo>
                  <a:cubicBezTo>
                    <a:pt x="4689" y="9447"/>
                    <a:pt x="4397" y="10112"/>
                    <a:pt x="4251" y="10390"/>
                  </a:cubicBezTo>
                  <a:cubicBezTo>
                    <a:pt x="3955" y="10856"/>
                    <a:pt x="3666" y="11315"/>
                    <a:pt x="3367" y="11806"/>
                  </a:cubicBezTo>
                  <a:cubicBezTo>
                    <a:pt x="3587" y="11235"/>
                    <a:pt x="3767" y="10470"/>
                    <a:pt x="3917" y="9708"/>
                  </a:cubicBezTo>
                  <a:cubicBezTo>
                    <a:pt x="4143" y="8539"/>
                    <a:pt x="3674" y="7614"/>
                    <a:pt x="3197" y="7513"/>
                  </a:cubicBezTo>
                  <a:cubicBezTo>
                    <a:pt x="3169" y="7506"/>
                    <a:pt x="3144" y="7503"/>
                    <a:pt x="3121" y="7503"/>
                  </a:cubicBezTo>
                  <a:cubicBezTo>
                    <a:pt x="2759" y="7503"/>
                    <a:pt x="3043" y="8287"/>
                    <a:pt x="3304" y="9774"/>
                  </a:cubicBezTo>
                  <a:cubicBezTo>
                    <a:pt x="3507" y="10905"/>
                    <a:pt x="3253" y="11824"/>
                    <a:pt x="3096" y="12251"/>
                  </a:cubicBezTo>
                  <a:cubicBezTo>
                    <a:pt x="2970" y="12457"/>
                    <a:pt x="2842" y="12672"/>
                    <a:pt x="2710" y="12892"/>
                  </a:cubicBezTo>
                  <a:cubicBezTo>
                    <a:pt x="2560" y="13145"/>
                    <a:pt x="2418" y="13427"/>
                    <a:pt x="2282" y="13719"/>
                  </a:cubicBezTo>
                  <a:cubicBezTo>
                    <a:pt x="2288" y="13427"/>
                    <a:pt x="2302" y="12999"/>
                    <a:pt x="2309" y="12526"/>
                  </a:cubicBezTo>
                  <a:cubicBezTo>
                    <a:pt x="2320" y="12001"/>
                    <a:pt x="2348" y="11482"/>
                    <a:pt x="2439" y="10960"/>
                  </a:cubicBezTo>
                  <a:cubicBezTo>
                    <a:pt x="2539" y="10362"/>
                    <a:pt x="2591" y="9590"/>
                    <a:pt x="2108" y="9127"/>
                  </a:cubicBezTo>
                  <a:cubicBezTo>
                    <a:pt x="2023" y="9044"/>
                    <a:pt x="1930" y="9000"/>
                    <a:pt x="1838" y="9000"/>
                  </a:cubicBezTo>
                  <a:cubicBezTo>
                    <a:pt x="1753" y="9000"/>
                    <a:pt x="1668" y="9038"/>
                    <a:pt x="1593" y="9117"/>
                  </a:cubicBezTo>
                  <a:cubicBezTo>
                    <a:pt x="1495" y="9221"/>
                    <a:pt x="1464" y="9364"/>
                    <a:pt x="1447" y="9502"/>
                  </a:cubicBezTo>
                  <a:cubicBezTo>
                    <a:pt x="1356" y="10271"/>
                    <a:pt x="1583" y="11096"/>
                    <a:pt x="1711" y="11851"/>
                  </a:cubicBezTo>
                  <a:cubicBezTo>
                    <a:pt x="1867" y="12784"/>
                    <a:pt x="2087" y="13545"/>
                    <a:pt x="2198" y="13900"/>
                  </a:cubicBezTo>
                  <a:cubicBezTo>
                    <a:pt x="2076" y="14168"/>
                    <a:pt x="1962" y="14443"/>
                    <a:pt x="1857" y="14711"/>
                  </a:cubicBezTo>
                  <a:cubicBezTo>
                    <a:pt x="1829" y="14669"/>
                    <a:pt x="1781" y="14592"/>
                    <a:pt x="1683" y="14443"/>
                  </a:cubicBezTo>
                  <a:cubicBezTo>
                    <a:pt x="1478" y="14127"/>
                    <a:pt x="1262" y="12262"/>
                    <a:pt x="1029" y="11392"/>
                  </a:cubicBezTo>
                  <a:cubicBezTo>
                    <a:pt x="889" y="10874"/>
                    <a:pt x="543" y="10504"/>
                    <a:pt x="295" y="10504"/>
                  </a:cubicBezTo>
                  <a:cubicBezTo>
                    <a:pt x="125" y="10504"/>
                    <a:pt x="0" y="10679"/>
                    <a:pt x="20" y="11100"/>
                  </a:cubicBezTo>
                  <a:cubicBezTo>
                    <a:pt x="72" y="12129"/>
                    <a:pt x="1440" y="14193"/>
                    <a:pt x="1440" y="14193"/>
                  </a:cubicBezTo>
                  <a:lnTo>
                    <a:pt x="1826" y="14791"/>
                  </a:lnTo>
                  <a:cubicBezTo>
                    <a:pt x="1416" y="15859"/>
                    <a:pt x="1151" y="16799"/>
                    <a:pt x="1151" y="16799"/>
                  </a:cubicBezTo>
                  <a:lnTo>
                    <a:pt x="1474" y="17017"/>
                  </a:lnTo>
                  <a:cubicBezTo>
                    <a:pt x="1474" y="17017"/>
                    <a:pt x="1391" y="16325"/>
                    <a:pt x="1954" y="14878"/>
                  </a:cubicBezTo>
                  <a:cubicBezTo>
                    <a:pt x="2024" y="14833"/>
                    <a:pt x="2184" y="14749"/>
                    <a:pt x="2539" y="14628"/>
                  </a:cubicBezTo>
                  <a:cubicBezTo>
                    <a:pt x="3674" y="14245"/>
                    <a:pt x="5294" y="14648"/>
                    <a:pt x="6081" y="13510"/>
                  </a:cubicBezTo>
                  <a:cubicBezTo>
                    <a:pt x="6272" y="13236"/>
                    <a:pt x="6265" y="12811"/>
                    <a:pt x="5896" y="12725"/>
                  </a:cubicBezTo>
                  <a:cubicBezTo>
                    <a:pt x="5854" y="12715"/>
                    <a:pt x="5809" y="12710"/>
                    <a:pt x="5764" y="12710"/>
                  </a:cubicBezTo>
                  <a:cubicBezTo>
                    <a:pt x="5526" y="12710"/>
                    <a:pt x="5256" y="12834"/>
                    <a:pt x="5076" y="12954"/>
                  </a:cubicBezTo>
                  <a:cubicBezTo>
                    <a:pt x="4355" y="13427"/>
                    <a:pt x="3760" y="13960"/>
                    <a:pt x="2922" y="14231"/>
                  </a:cubicBezTo>
                  <a:cubicBezTo>
                    <a:pt x="2884" y="14245"/>
                    <a:pt x="2338" y="14471"/>
                    <a:pt x="2055" y="14628"/>
                  </a:cubicBezTo>
                  <a:cubicBezTo>
                    <a:pt x="2135" y="14429"/>
                    <a:pt x="2230" y="14220"/>
                    <a:pt x="2338" y="13995"/>
                  </a:cubicBezTo>
                  <a:cubicBezTo>
                    <a:pt x="2595" y="13744"/>
                    <a:pt x="2873" y="13507"/>
                    <a:pt x="3165" y="13298"/>
                  </a:cubicBezTo>
                  <a:cubicBezTo>
                    <a:pt x="3945" y="12749"/>
                    <a:pt x="4944" y="12578"/>
                    <a:pt x="5761" y="12074"/>
                  </a:cubicBezTo>
                  <a:cubicBezTo>
                    <a:pt x="6008" y="11923"/>
                    <a:pt x="6463" y="11260"/>
                    <a:pt x="5869" y="11260"/>
                  </a:cubicBezTo>
                  <a:cubicBezTo>
                    <a:pt x="5860" y="11260"/>
                    <a:pt x="5851" y="11260"/>
                    <a:pt x="5841" y="11260"/>
                  </a:cubicBezTo>
                  <a:cubicBezTo>
                    <a:pt x="5559" y="11270"/>
                    <a:pt x="5141" y="11573"/>
                    <a:pt x="4888" y="11698"/>
                  </a:cubicBezTo>
                  <a:cubicBezTo>
                    <a:pt x="4167" y="12046"/>
                    <a:pt x="3423" y="12432"/>
                    <a:pt x="2852" y="13003"/>
                  </a:cubicBezTo>
                  <a:cubicBezTo>
                    <a:pt x="2887" y="12943"/>
                    <a:pt x="2922" y="12877"/>
                    <a:pt x="2956" y="12815"/>
                  </a:cubicBezTo>
                  <a:cubicBezTo>
                    <a:pt x="3120" y="12669"/>
                    <a:pt x="3868" y="11994"/>
                    <a:pt x="4835" y="11371"/>
                  </a:cubicBezTo>
                  <a:cubicBezTo>
                    <a:pt x="5935" y="10665"/>
                    <a:pt x="6961" y="10289"/>
                    <a:pt x="7121" y="9778"/>
                  </a:cubicBezTo>
                  <a:cubicBezTo>
                    <a:pt x="7163" y="9644"/>
                    <a:pt x="7104" y="9584"/>
                    <a:pt x="6972" y="9584"/>
                  </a:cubicBezTo>
                  <a:cubicBezTo>
                    <a:pt x="6599" y="9584"/>
                    <a:pt x="5642" y="10067"/>
                    <a:pt x="4724" y="10748"/>
                  </a:cubicBezTo>
                  <a:cubicBezTo>
                    <a:pt x="4032" y="11263"/>
                    <a:pt x="3552" y="11851"/>
                    <a:pt x="3266" y="12275"/>
                  </a:cubicBezTo>
                  <a:cubicBezTo>
                    <a:pt x="3621" y="11652"/>
                    <a:pt x="3993" y="11030"/>
                    <a:pt x="4352" y="10432"/>
                  </a:cubicBezTo>
                  <a:cubicBezTo>
                    <a:pt x="4564" y="10139"/>
                    <a:pt x="5156" y="9402"/>
                    <a:pt x="5970" y="9005"/>
                  </a:cubicBezTo>
                  <a:cubicBezTo>
                    <a:pt x="6999" y="8508"/>
                    <a:pt x="7834" y="8094"/>
                    <a:pt x="8162" y="7391"/>
                  </a:cubicBezTo>
                  <a:cubicBezTo>
                    <a:pt x="8302" y="7090"/>
                    <a:pt x="8308" y="6944"/>
                    <a:pt x="8186" y="6944"/>
                  </a:cubicBezTo>
                  <a:cubicBezTo>
                    <a:pt x="8025" y="6944"/>
                    <a:pt x="7641" y="7201"/>
                    <a:pt x="7052" y="7697"/>
                  </a:cubicBezTo>
                  <a:cubicBezTo>
                    <a:pt x="6342" y="8296"/>
                    <a:pt x="5371" y="9061"/>
                    <a:pt x="4780" y="9725"/>
                  </a:cubicBezTo>
                  <a:cubicBezTo>
                    <a:pt x="5069" y="9256"/>
                    <a:pt x="5344" y="8813"/>
                    <a:pt x="5591" y="8417"/>
                  </a:cubicBezTo>
                  <a:cubicBezTo>
                    <a:pt x="5890" y="8097"/>
                    <a:pt x="6665" y="7300"/>
                    <a:pt x="7431" y="6841"/>
                  </a:cubicBezTo>
                  <a:cubicBezTo>
                    <a:pt x="8401" y="6257"/>
                    <a:pt x="8868" y="5836"/>
                    <a:pt x="8478" y="5676"/>
                  </a:cubicBezTo>
                  <a:cubicBezTo>
                    <a:pt x="8462" y="5669"/>
                    <a:pt x="8443" y="5666"/>
                    <a:pt x="8422" y="5666"/>
                  </a:cubicBezTo>
                  <a:cubicBezTo>
                    <a:pt x="8078" y="5666"/>
                    <a:pt x="7038" y="6472"/>
                    <a:pt x="6272" y="7346"/>
                  </a:cubicBezTo>
                  <a:cubicBezTo>
                    <a:pt x="6488" y="7012"/>
                    <a:pt x="6655" y="6754"/>
                    <a:pt x="6752" y="6605"/>
                  </a:cubicBezTo>
                  <a:cubicBezTo>
                    <a:pt x="6801" y="6538"/>
                    <a:pt x="6847" y="6462"/>
                    <a:pt x="6895" y="6382"/>
                  </a:cubicBezTo>
                  <a:cubicBezTo>
                    <a:pt x="7261" y="6093"/>
                    <a:pt x="8120" y="5387"/>
                    <a:pt x="8989" y="4489"/>
                  </a:cubicBezTo>
                  <a:cubicBezTo>
                    <a:pt x="9987" y="3459"/>
                    <a:pt x="10585" y="2379"/>
                    <a:pt x="10302" y="2379"/>
                  </a:cubicBezTo>
                  <a:cubicBezTo>
                    <a:pt x="10257" y="2379"/>
                    <a:pt x="10190" y="2406"/>
                    <a:pt x="10100" y="2464"/>
                  </a:cubicBezTo>
                  <a:cubicBezTo>
                    <a:pt x="9487" y="2857"/>
                    <a:pt x="7939" y="5240"/>
                    <a:pt x="6951" y="6292"/>
                  </a:cubicBezTo>
                  <a:cubicBezTo>
                    <a:pt x="7065" y="6093"/>
                    <a:pt x="7181" y="5874"/>
                    <a:pt x="7295" y="5655"/>
                  </a:cubicBezTo>
                  <a:cubicBezTo>
                    <a:pt x="7449" y="5457"/>
                    <a:pt x="7629" y="5265"/>
                    <a:pt x="7758" y="5077"/>
                  </a:cubicBezTo>
                  <a:cubicBezTo>
                    <a:pt x="7953" y="4789"/>
                    <a:pt x="8137" y="4496"/>
                    <a:pt x="8300" y="4190"/>
                  </a:cubicBezTo>
                  <a:cubicBezTo>
                    <a:pt x="8562" y="3713"/>
                    <a:pt x="8788" y="3216"/>
                    <a:pt x="8927" y="2690"/>
                  </a:cubicBezTo>
                  <a:cubicBezTo>
                    <a:pt x="9098" y="2067"/>
                    <a:pt x="9139" y="1435"/>
                    <a:pt x="8941" y="818"/>
                  </a:cubicBezTo>
                  <a:cubicBezTo>
                    <a:pt x="8900" y="687"/>
                    <a:pt x="8679" y="0"/>
                    <a:pt x="8444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135" name="文本框 134">
            <a:extLst>
              <a:ext uri="{FF2B5EF4-FFF2-40B4-BE49-F238E27FC236}">
                <a16:creationId xmlns:a16="http://schemas.microsoft.com/office/drawing/2014/main" id="{AF6E95D9-ACA6-4E64-84E1-D15AE60A05FE}"/>
              </a:ext>
            </a:extLst>
          </p:cNvPr>
          <p:cNvSpPr txBox="1"/>
          <p:nvPr/>
        </p:nvSpPr>
        <p:spPr>
          <a:xfrm>
            <a:off x="5053238" y="993768"/>
            <a:ext cx="2085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i="1" spc="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THE PART THREE</a:t>
            </a:r>
            <a:endParaRPr lang="zh-CN" altLang="en-US" sz="900" i="1" spc="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9" name="Google Shape;105;p18">
            <a:extLst>
              <a:ext uri="{FF2B5EF4-FFF2-40B4-BE49-F238E27FC236}">
                <a16:creationId xmlns:a16="http://schemas.microsoft.com/office/drawing/2014/main" id="{4ECE5C2D-F235-4F05-8123-5EC704008A87}"/>
              </a:ext>
            </a:extLst>
          </p:cNvPr>
          <p:cNvSpPr/>
          <p:nvPr/>
        </p:nvSpPr>
        <p:spPr>
          <a:xfrm>
            <a:off x="-498748" y="6007412"/>
            <a:ext cx="1480400" cy="14804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cs typeface="+mn-ea"/>
              <a:sym typeface="+mn-lt"/>
            </a:endParaRPr>
          </a:p>
        </p:txBody>
      </p:sp>
      <p:sp>
        <p:nvSpPr>
          <p:cNvPr id="70" name="Google Shape;106;p18">
            <a:extLst>
              <a:ext uri="{FF2B5EF4-FFF2-40B4-BE49-F238E27FC236}">
                <a16:creationId xmlns:a16="http://schemas.microsoft.com/office/drawing/2014/main" id="{5BF7E34B-537C-47F4-8C4C-5BF07FF5BA16}"/>
              </a:ext>
            </a:extLst>
          </p:cNvPr>
          <p:cNvSpPr/>
          <p:nvPr/>
        </p:nvSpPr>
        <p:spPr>
          <a:xfrm rot="-7923934">
            <a:off x="10772591" y="200894"/>
            <a:ext cx="1559712" cy="586351"/>
          </a:xfrm>
          <a:custGeom>
            <a:avLst/>
            <a:gdLst/>
            <a:ahLst/>
            <a:cxnLst/>
            <a:rect l="l" t="t" r="r" b="b"/>
            <a:pathLst>
              <a:path w="46790" h="17590" extrusionOk="0">
                <a:moveTo>
                  <a:pt x="18143" y="8487"/>
                </a:moveTo>
                <a:cubicBezTo>
                  <a:pt x="19237" y="9696"/>
                  <a:pt x="19852" y="11337"/>
                  <a:pt x="19465" y="13091"/>
                </a:cubicBezTo>
                <a:cubicBezTo>
                  <a:pt x="19351" y="13662"/>
                  <a:pt x="18782" y="15303"/>
                  <a:pt x="18007" y="15394"/>
                </a:cubicBezTo>
                <a:cubicBezTo>
                  <a:pt x="17931" y="15406"/>
                  <a:pt x="17855" y="15412"/>
                  <a:pt x="17780" y="15412"/>
                </a:cubicBezTo>
                <a:cubicBezTo>
                  <a:pt x="16861" y="15412"/>
                  <a:pt x="16018" y="14551"/>
                  <a:pt x="15955" y="13708"/>
                </a:cubicBezTo>
                <a:cubicBezTo>
                  <a:pt x="15864" y="12180"/>
                  <a:pt x="16594" y="10675"/>
                  <a:pt x="17436" y="9423"/>
                </a:cubicBezTo>
                <a:cubicBezTo>
                  <a:pt x="17664" y="9104"/>
                  <a:pt x="17892" y="8784"/>
                  <a:pt x="18143" y="8487"/>
                </a:cubicBezTo>
                <a:close/>
                <a:moveTo>
                  <a:pt x="32191" y="1"/>
                </a:moveTo>
                <a:cubicBezTo>
                  <a:pt x="26974" y="1"/>
                  <a:pt x="21514" y="2121"/>
                  <a:pt x="17779" y="5867"/>
                </a:cubicBezTo>
                <a:cubicBezTo>
                  <a:pt x="16821" y="5229"/>
                  <a:pt x="15773" y="4795"/>
                  <a:pt x="14701" y="4613"/>
                </a:cubicBezTo>
                <a:cubicBezTo>
                  <a:pt x="14190" y="4534"/>
                  <a:pt x="13681" y="4497"/>
                  <a:pt x="13176" y="4497"/>
                </a:cubicBezTo>
                <a:cubicBezTo>
                  <a:pt x="10303" y="4497"/>
                  <a:pt x="7566" y="5711"/>
                  <a:pt x="5356" y="7554"/>
                </a:cubicBezTo>
                <a:cubicBezTo>
                  <a:pt x="2827" y="9696"/>
                  <a:pt x="1" y="13069"/>
                  <a:pt x="433" y="16601"/>
                </a:cubicBezTo>
                <a:cubicBezTo>
                  <a:pt x="479" y="16903"/>
                  <a:pt x="721" y="17063"/>
                  <a:pt x="953" y="17063"/>
                </a:cubicBezTo>
                <a:cubicBezTo>
                  <a:pt x="1177" y="17063"/>
                  <a:pt x="1391" y="16915"/>
                  <a:pt x="1414" y="16601"/>
                </a:cubicBezTo>
                <a:cubicBezTo>
                  <a:pt x="1638" y="11434"/>
                  <a:pt x="7795" y="6338"/>
                  <a:pt x="13074" y="6338"/>
                </a:cubicBezTo>
                <a:cubicBezTo>
                  <a:pt x="13685" y="6338"/>
                  <a:pt x="14284" y="6406"/>
                  <a:pt x="14861" y="6551"/>
                </a:cubicBezTo>
                <a:cubicBezTo>
                  <a:pt x="15454" y="6688"/>
                  <a:pt x="16023" y="6915"/>
                  <a:pt x="16548" y="7235"/>
                </a:cubicBezTo>
                <a:cubicBezTo>
                  <a:pt x="16251" y="7599"/>
                  <a:pt x="15955" y="7986"/>
                  <a:pt x="15682" y="8396"/>
                </a:cubicBezTo>
                <a:cubicBezTo>
                  <a:pt x="14291" y="10471"/>
                  <a:pt x="13151" y="13502"/>
                  <a:pt x="14451" y="15896"/>
                </a:cubicBezTo>
                <a:cubicBezTo>
                  <a:pt x="15081" y="17040"/>
                  <a:pt x="16146" y="17589"/>
                  <a:pt x="17258" y="17589"/>
                </a:cubicBezTo>
                <a:cubicBezTo>
                  <a:pt x="18117" y="17589"/>
                  <a:pt x="19004" y="17261"/>
                  <a:pt x="19739" y="16625"/>
                </a:cubicBezTo>
                <a:cubicBezTo>
                  <a:pt x="22906" y="13821"/>
                  <a:pt x="21858" y="9787"/>
                  <a:pt x="19329" y="7165"/>
                </a:cubicBezTo>
                <a:cubicBezTo>
                  <a:pt x="22628" y="3866"/>
                  <a:pt x="27433" y="1992"/>
                  <a:pt x="32022" y="1992"/>
                </a:cubicBezTo>
                <a:cubicBezTo>
                  <a:pt x="37453" y="1992"/>
                  <a:pt x="42583" y="4616"/>
                  <a:pt x="44559" y="10608"/>
                </a:cubicBezTo>
                <a:cubicBezTo>
                  <a:pt x="44732" y="11107"/>
                  <a:pt x="45147" y="11324"/>
                  <a:pt x="45558" y="11324"/>
                </a:cubicBezTo>
                <a:cubicBezTo>
                  <a:pt x="46179" y="11324"/>
                  <a:pt x="46790" y="10829"/>
                  <a:pt x="46543" y="10061"/>
                </a:cubicBezTo>
                <a:cubicBezTo>
                  <a:pt x="44390" y="3067"/>
                  <a:pt x="38466" y="1"/>
                  <a:pt x="32191" y="1"/>
                </a:cubicBezTo>
                <a:close/>
              </a:path>
            </a:pathLst>
          </a:custGeom>
          <a:solidFill>
            <a:srgbClr val="FFFFFF">
              <a:alpha val="251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cs typeface="+mn-ea"/>
              <a:sym typeface="+mn-lt"/>
            </a:endParaRPr>
          </a:p>
        </p:txBody>
      </p:sp>
      <p:sp>
        <p:nvSpPr>
          <p:cNvPr id="71" name="Google Shape;107;p18">
            <a:extLst>
              <a:ext uri="{FF2B5EF4-FFF2-40B4-BE49-F238E27FC236}">
                <a16:creationId xmlns:a16="http://schemas.microsoft.com/office/drawing/2014/main" id="{85391D5F-07AD-4AB7-890F-A42CE2BA2C87}"/>
              </a:ext>
            </a:extLst>
          </p:cNvPr>
          <p:cNvSpPr/>
          <p:nvPr/>
        </p:nvSpPr>
        <p:spPr>
          <a:xfrm>
            <a:off x="10455733" y="-877267"/>
            <a:ext cx="1480400" cy="1480400"/>
          </a:xfrm>
          <a:prstGeom prst="ellipse">
            <a:avLst/>
          </a:prstGeom>
          <a:solidFill>
            <a:srgbClr val="FFFFFF">
              <a:alpha val="251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cs typeface="+mn-ea"/>
              <a:sym typeface="+mn-lt"/>
            </a:endParaRPr>
          </a:p>
        </p:txBody>
      </p:sp>
      <p:grpSp>
        <p:nvGrpSpPr>
          <p:cNvPr id="72" name="Group 17">
            <a:extLst>
              <a:ext uri="{FF2B5EF4-FFF2-40B4-BE49-F238E27FC236}">
                <a16:creationId xmlns:a16="http://schemas.microsoft.com/office/drawing/2014/main" id="{405DA263-1451-4FCB-AF43-1B34814D4E26}"/>
              </a:ext>
            </a:extLst>
          </p:cNvPr>
          <p:cNvGrpSpPr/>
          <p:nvPr/>
        </p:nvGrpSpPr>
        <p:grpSpPr>
          <a:xfrm>
            <a:off x="7237934" y="2012428"/>
            <a:ext cx="470604" cy="470604"/>
            <a:chOff x="8125908" y="7183257"/>
            <a:chExt cx="1041918" cy="1041918"/>
          </a:xfrm>
        </p:grpSpPr>
        <p:sp>
          <p:nvSpPr>
            <p:cNvPr id="73" name="Oval 18">
              <a:extLst>
                <a:ext uri="{FF2B5EF4-FFF2-40B4-BE49-F238E27FC236}">
                  <a16:creationId xmlns:a16="http://schemas.microsoft.com/office/drawing/2014/main" id="{90AE8AE4-67C0-46D2-A757-88C41779B769}"/>
                </a:ext>
              </a:extLst>
            </p:cNvPr>
            <p:cNvSpPr/>
            <p:nvPr/>
          </p:nvSpPr>
          <p:spPr>
            <a:xfrm>
              <a:off x="8125908" y="7183257"/>
              <a:ext cx="1041918" cy="1041918"/>
            </a:xfrm>
            <a:prstGeom prst="ellipse">
              <a:avLst/>
            </a:prstGeom>
            <a:solidFill>
              <a:srgbClr val="F7965C">
                <a:alpha val="50000"/>
              </a:srgbClr>
            </a:solidFill>
            <a:ln>
              <a:noFill/>
            </a:ln>
            <a:effectLst>
              <a:outerShdw blurRad="330200" dist="292100" dir="8100000" sx="70000" sy="70000" algn="tr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85750"/>
              <a:endParaRPr lang="id-ID" sz="112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74" name="Group 19">
              <a:extLst>
                <a:ext uri="{FF2B5EF4-FFF2-40B4-BE49-F238E27FC236}">
                  <a16:creationId xmlns:a16="http://schemas.microsoft.com/office/drawing/2014/main" id="{2BDC7482-590D-4D5F-82BD-958C7011FBE3}"/>
                </a:ext>
              </a:extLst>
            </p:cNvPr>
            <p:cNvGrpSpPr/>
            <p:nvPr/>
          </p:nvGrpSpPr>
          <p:grpSpPr>
            <a:xfrm>
              <a:off x="8414298" y="7508557"/>
              <a:ext cx="465138" cy="391319"/>
              <a:chOff x="5356342" y="3093565"/>
              <a:chExt cx="465138" cy="391319"/>
            </a:xfrm>
            <a:solidFill>
              <a:schemeClr val="bg1"/>
            </a:solidFill>
          </p:grpSpPr>
          <p:sp>
            <p:nvSpPr>
              <p:cNvPr id="75" name="AutoShape 120">
                <a:extLst>
                  <a:ext uri="{FF2B5EF4-FFF2-40B4-BE49-F238E27FC236}">
                    <a16:creationId xmlns:a16="http://schemas.microsoft.com/office/drawing/2014/main" id="{60A469D7-55FC-4447-8B65-3113973D17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3023" y="319516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6" tIns="11906" rIns="11906" bIns="11906" anchor="ctr"/>
              <a:lstStyle/>
              <a:p>
                <a:pPr algn="ctr" defTabSz="14287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38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76" name="AutoShape 121">
                <a:extLst>
                  <a:ext uri="{FF2B5EF4-FFF2-40B4-BE49-F238E27FC236}">
                    <a16:creationId xmlns:a16="http://schemas.microsoft.com/office/drawing/2014/main" id="{75DF4940-34D4-41C3-87B8-A1A9DCCC8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0967" y="325310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6" tIns="11906" rIns="11906" bIns="11906" anchor="ctr"/>
              <a:lstStyle/>
              <a:p>
                <a:pPr algn="ctr" defTabSz="14287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38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77" name="AutoShape 122">
                <a:extLst>
                  <a:ext uri="{FF2B5EF4-FFF2-40B4-BE49-F238E27FC236}">
                    <a16:creationId xmlns:a16="http://schemas.microsoft.com/office/drawing/2014/main" id="{E03A2B55-47BD-4CC1-A7CF-B64C2D19DD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6342" y="309356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6" tIns="11906" rIns="11906" bIns="11906" anchor="ctr"/>
              <a:lstStyle/>
              <a:p>
                <a:pPr algn="ctr" defTabSz="14287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38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8" name="Group 41">
            <a:extLst>
              <a:ext uri="{FF2B5EF4-FFF2-40B4-BE49-F238E27FC236}">
                <a16:creationId xmlns:a16="http://schemas.microsoft.com/office/drawing/2014/main" id="{279B2B1A-2A5A-469F-84E1-8B2E363871A2}"/>
              </a:ext>
            </a:extLst>
          </p:cNvPr>
          <p:cNvGrpSpPr/>
          <p:nvPr/>
        </p:nvGrpSpPr>
        <p:grpSpPr>
          <a:xfrm>
            <a:off x="7237934" y="3556651"/>
            <a:ext cx="470604" cy="470604"/>
            <a:chOff x="10928866" y="5940750"/>
            <a:chExt cx="752966" cy="752966"/>
          </a:xfrm>
        </p:grpSpPr>
        <p:sp>
          <p:nvSpPr>
            <p:cNvPr id="79" name="Oval 24">
              <a:extLst>
                <a:ext uri="{FF2B5EF4-FFF2-40B4-BE49-F238E27FC236}">
                  <a16:creationId xmlns:a16="http://schemas.microsoft.com/office/drawing/2014/main" id="{0118B91E-8DD8-4600-BBC3-361451336EBD}"/>
                </a:ext>
              </a:extLst>
            </p:cNvPr>
            <p:cNvSpPr/>
            <p:nvPr/>
          </p:nvSpPr>
          <p:spPr>
            <a:xfrm>
              <a:off x="10928866" y="5940750"/>
              <a:ext cx="752966" cy="752966"/>
            </a:xfrm>
            <a:prstGeom prst="ellipse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85750"/>
              <a:endParaRPr lang="id-ID" sz="112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80" name="Group 25">
              <a:extLst>
                <a:ext uri="{FF2B5EF4-FFF2-40B4-BE49-F238E27FC236}">
                  <a16:creationId xmlns:a16="http://schemas.microsoft.com/office/drawing/2014/main" id="{4F83843C-446A-4695-8963-C561A8311706}"/>
                </a:ext>
              </a:extLst>
            </p:cNvPr>
            <p:cNvGrpSpPr/>
            <p:nvPr/>
          </p:nvGrpSpPr>
          <p:grpSpPr>
            <a:xfrm>
              <a:off x="11137565" y="6149449"/>
              <a:ext cx="335569" cy="335569"/>
              <a:chOff x="3498967" y="3049909"/>
              <a:chExt cx="464344" cy="464344"/>
            </a:xfrm>
            <a:solidFill>
              <a:schemeClr val="bg1">
                <a:lumMod val="75000"/>
              </a:schemeClr>
            </a:solidFill>
          </p:grpSpPr>
          <p:sp>
            <p:nvSpPr>
              <p:cNvPr id="81" name="AutoShape 126">
                <a:extLst>
                  <a:ext uri="{FF2B5EF4-FFF2-40B4-BE49-F238E27FC236}">
                    <a16:creationId xmlns:a16="http://schemas.microsoft.com/office/drawing/2014/main" id="{DB968F1F-F59E-4A31-B2C6-D98AC1F7A7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967" y="304990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6" tIns="11906" rIns="11906" bIns="11906" anchor="ctr"/>
              <a:lstStyle/>
              <a:p>
                <a:pPr algn="ctr" defTabSz="14287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38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82" name="AutoShape 127">
                <a:extLst>
                  <a:ext uri="{FF2B5EF4-FFF2-40B4-BE49-F238E27FC236}">
                    <a16:creationId xmlns:a16="http://schemas.microsoft.com/office/drawing/2014/main" id="{3352CE32-C084-4628-8A12-F6A5F496D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7085" y="3122140"/>
                <a:ext cx="109538" cy="1087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grpFill/>
              <a:ln>
                <a:solidFill>
                  <a:schemeClr val="bg1"/>
                </a:solidFill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6" tIns="11906" rIns="11906" bIns="11906" anchor="ctr"/>
              <a:lstStyle/>
              <a:p>
                <a:pPr algn="ctr" defTabSz="14287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38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FCF07366-1DB6-494E-B60A-5192AD48083F}"/>
              </a:ext>
            </a:extLst>
          </p:cNvPr>
          <p:cNvGrpSpPr/>
          <p:nvPr/>
        </p:nvGrpSpPr>
        <p:grpSpPr>
          <a:xfrm>
            <a:off x="7237934" y="5100873"/>
            <a:ext cx="470604" cy="470604"/>
            <a:chOff x="7237934" y="4962194"/>
            <a:chExt cx="470604" cy="470604"/>
          </a:xfrm>
        </p:grpSpPr>
        <p:sp>
          <p:nvSpPr>
            <p:cNvPr id="84" name="Oval 9">
              <a:extLst>
                <a:ext uri="{FF2B5EF4-FFF2-40B4-BE49-F238E27FC236}">
                  <a16:creationId xmlns:a16="http://schemas.microsoft.com/office/drawing/2014/main" id="{5907C678-0FA4-47AB-ADBE-86B69FB5DD7E}"/>
                </a:ext>
              </a:extLst>
            </p:cNvPr>
            <p:cNvSpPr/>
            <p:nvPr/>
          </p:nvSpPr>
          <p:spPr>
            <a:xfrm>
              <a:off x="7237934" y="4962194"/>
              <a:ext cx="470604" cy="470604"/>
            </a:xfrm>
            <a:prstGeom prst="ellipse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85750"/>
              <a:endParaRPr lang="id-ID" sz="112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85" name="Group 10">
              <a:extLst>
                <a:ext uri="{FF2B5EF4-FFF2-40B4-BE49-F238E27FC236}">
                  <a16:creationId xmlns:a16="http://schemas.microsoft.com/office/drawing/2014/main" id="{73A9CC87-F5C9-4432-8667-198846740AD6}"/>
                </a:ext>
              </a:extLst>
            </p:cNvPr>
            <p:cNvGrpSpPr/>
            <p:nvPr/>
          </p:nvGrpSpPr>
          <p:grpSpPr>
            <a:xfrm>
              <a:off x="7368371" y="5092452"/>
              <a:ext cx="209731" cy="210089"/>
              <a:chOff x="7275629" y="3973834"/>
              <a:chExt cx="464344" cy="465138"/>
            </a:xfrm>
            <a:solidFill>
              <a:schemeClr val="tx1"/>
            </a:solidFill>
          </p:grpSpPr>
          <p:sp>
            <p:nvSpPr>
              <p:cNvPr id="86" name="AutoShape 37">
                <a:extLst>
                  <a:ext uri="{FF2B5EF4-FFF2-40B4-BE49-F238E27FC236}">
                    <a16:creationId xmlns:a16="http://schemas.microsoft.com/office/drawing/2014/main" id="{F1DCF7B5-2C45-4852-B273-726C5DA1CF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5629" y="401749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6" tIns="11906" rIns="11906" bIns="11906" anchor="ctr"/>
              <a:lstStyle/>
              <a:p>
                <a:pPr algn="ctr" defTabSz="14287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38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87" name="AutoShape 38">
                <a:extLst>
                  <a:ext uri="{FF2B5EF4-FFF2-40B4-BE49-F238E27FC236}">
                    <a16:creationId xmlns:a16="http://schemas.microsoft.com/office/drawing/2014/main" id="{48499FC7-0784-46EB-BEEE-E6C675A36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8829" y="420640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6" tIns="11906" rIns="11906" bIns="11906" anchor="ctr"/>
              <a:lstStyle/>
              <a:p>
                <a:pPr algn="ctr" defTabSz="14287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38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88" name="AutoShape 39">
                <a:extLst>
                  <a:ext uri="{FF2B5EF4-FFF2-40B4-BE49-F238E27FC236}">
                    <a16:creationId xmlns:a16="http://schemas.microsoft.com/office/drawing/2014/main" id="{454521AE-A366-4FC2-8C00-7378A6CE0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7742" y="397383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6" tIns="11906" rIns="11906" bIns="11906" anchor="ctr"/>
              <a:lstStyle/>
              <a:p>
                <a:pPr algn="ctr" defTabSz="14287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38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89" name="AutoShape 40">
                <a:extLst>
                  <a:ext uri="{FF2B5EF4-FFF2-40B4-BE49-F238E27FC236}">
                    <a16:creationId xmlns:a16="http://schemas.microsoft.com/office/drawing/2014/main" id="{2B37F0C8-B7B3-4297-9532-49849D0CFC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1517" y="419211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6" tIns="11906" rIns="11906" bIns="11906" anchor="ctr"/>
              <a:lstStyle/>
              <a:p>
                <a:pPr algn="ctr" defTabSz="14287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38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90" name="AutoShape 41">
                <a:extLst>
                  <a:ext uri="{FF2B5EF4-FFF2-40B4-BE49-F238E27FC236}">
                    <a16:creationId xmlns:a16="http://schemas.microsoft.com/office/drawing/2014/main" id="{8DDC9738-1836-41CD-970D-89AE59FF0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9460" y="429371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6" tIns="11906" rIns="11906" bIns="11906" anchor="ctr"/>
              <a:lstStyle/>
              <a:p>
                <a:pPr algn="ctr" defTabSz="14287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38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91" name="AutoShape 42">
                <a:extLst>
                  <a:ext uri="{FF2B5EF4-FFF2-40B4-BE49-F238E27FC236}">
                    <a16:creationId xmlns:a16="http://schemas.microsoft.com/office/drawing/2014/main" id="{C88FECE8-13DF-4314-9B5F-179BB44FD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2029" y="407543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6" tIns="11906" rIns="11906" bIns="11906" anchor="ctr"/>
              <a:lstStyle/>
              <a:p>
                <a:pPr algn="ctr" defTabSz="14287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38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2" name="Group 28">
            <a:extLst>
              <a:ext uri="{FF2B5EF4-FFF2-40B4-BE49-F238E27FC236}">
                <a16:creationId xmlns:a16="http://schemas.microsoft.com/office/drawing/2014/main" id="{6C640B16-42AE-47A3-A6A7-472A429BBEE9}"/>
              </a:ext>
            </a:extLst>
          </p:cNvPr>
          <p:cNvGrpSpPr/>
          <p:nvPr/>
        </p:nvGrpSpPr>
        <p:grpSpPr>
          <a:xfrm>
            <a:off x="8005147" y="1990445"/>
            <a:ext cx="3115638" cy="1244959"/>
            <a:chOff x="6425315" y="4263575"/>
            <a:chExt cx="4985020" cy="1991934"/>
          </a:xfrm>
        </p:grpSpPr>
        <p:sp>
          <p:nvSpPr>
            <p:cNvPr id="93" name="TextBox 29">
              <a:extLst>
                <a:ext uri="{FF2B5EF4-FFF2-40B4-BE49-F238E27FC236}">
                  <a16:creationId xmlns:a16="http://schemas.microsoft.com/office/drawing/2014/main" id="{90AAB674-D4E7-4BD8-8E1F-6DB218980E6B}"/>
                </a:ext>
              </a:extLst>
            </p:cNvPr>
            <p:cNvSpPr txBox="1"/>
            <p:nvPr/>
          </p:nvSpPr>
          <p:spPr>
            <a:xfrm>
              <a:off x="6425315" y="4263575"/>
              <a:ext cx="3035568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85750"/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  <a:endParaRPr lang="id-ID" b="1" dirty="0">
                <a:cs typeface="+mn-ea"/>
                <a:sym typeface="+mn-lt"/>
              </a:endParaRPr>
            </a:p>
          </p:txBody>
        </p:sp>
        <p:sp>
          <p:nvSpPr>
            <p:cNvPr id="94" name="Rectangle 30">
              <a:extLst>
                <a:ext uri="{FF2B5EF4-FFF2-40B4-BE49-F238E27FC236}">
                  <a16:creationId xmlns:a16="http://schemas.microsoft.com/office/drawing/2014/main" id="{03BC189C-B6B0-4DA1-8B44-B53A49A9E132}"/>
                </a:ext>
              </a:extLst>
            </p:cNvPr>
            <p:cNvSpPr/>
            <p:nvPr/>
          </p:nvSpPr>
          <p:spPr>
            <a:xfrm flipH="1">
              <a:off x="6445016" y="4721141"/>
              <a:ext cx="4965319" cy="15343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285750"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5" name="Group 31">
            <a:extLst>
              <a:ext uri="{FF2B5EF4-FFF2-40B4-BE49-F238E27FC236}">
                <a16:creationId xmlns:a16="http://schemas.microsoft.com/office/drawing/2014/main" id="{3DD9640A-51E4-4B70-A22C-F2358CCA69D7}"/>
              </a:ext>
            </a:extLst>
          </p:cNvPr>
          <p:cNvGrpSpPr/>
          <p:nvPr/>
        </p:nvGrpSpPr>
        <p:grpSpPr>
          <a:xfrm>
            <a:off x="8005147" y="3532831"/>
            <a:ext cx="3115638" cy="1244959"/>
            <a:chOff x="6425315" y="4263575"/>
            <a:chExt cx="4985020" cy="1991934"/>
          </a:xfrm>
        </p:grpSpPr>
        <p:sp>
          <p:nvSpPr>
            <p:cNvPr id="96" name="TextBox 32">
              <a:extLst>
                <a:ext uri="{FF2B5EF4-FFF2-40B4-BE49-F238E27FC236}">
                  <a16:creationId xmlns:a16="http://schemas.microsoft.com/office/drawing/2014/main" id="{7E16FDB9-6667-48AD-9F91-080ACEF045D0}"/>
                </a:ext>
              </a:extLst>
            </p:cNvPr>
            <p:cNvSpPr txBox="1"/>
            <p:nvPr/>
          </p:nvSpPr>
          <p:spPr>
            <a:xfrm>
              <a:off x="6425315" y="4263575"/>
              <a:ext cx="2452350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85750"/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97" name="Rectangle 33">
              <a:extLst>
                <a:ext uri="{FF2B5EF4-FFF2-40B4-BE49-F238E27FC236}">
                  <a16:creationId xmlns:a16="http://schemas.microsoft.com/office/drawing/2014/main" id="{C997EC2A-F58C-4D05-85F5-775D939C9D9C}"/>
                </a:ext>
              </a:extLst>
            </p:cNvPr>
            <p:cNvSpPr/>
            <p:nvPr/>
          </p:nvSpPr>
          <p:spPr>
            <a:xfrm flipH="1">
              <a:off x="6445016" y="4721141"/>
              <a:ext cx="4965319" cy="15343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285750"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7514F85B-C191-41D0-9701-73849AA499EF}"/>
              </a:ext>
            </a:extLst>
          </p:cNvPr>
          <p:cNvGrpSpPr/>
          <p:nvPr/>
        </p:nvGrpSpPr>
        <p:grpSpPr>
          <a:xfrm>
            <a:off x="3640930" y="1714887"/>
            <a:ext cx="2548100" cy="4792599"/>
            <a:chOff x="3628086" y="952709"/>
            <a:chExt cx="2767272" cy="5204829"/>
          </a:xfrm>
        </p:grpSpPr>
        <p:pic>
          <p:nvPicPr>
            <p:cNvPr id="99" name="Picture 2">
              <a:extLst>
                <a:ext uri="{FF2B5EF4-FFF2-40B4-BE49-F238E27FC236}">
                  <a16:creationId xmlns:a16="http://schemas.microsoft.com/office/drawing/2014/main" id="{05817498-AD9E-438C-89E8-5E9577696B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8086" y="952709"/>
              <a:ext cx="2767272" cy="5204829"/>
            </a:xfrm>
            <a:prstGeom prst="rect">
              <a:avLst/>
            </a:prstGeom>
          </p:spPr>
        </p:pic>
        <p:pic>
          <p:nvPicPr>
            <p:cNvPr id="100" name="图片占位符 26">
              <a:extLst>
                <a:ext uri="{FF2B5EF4-FFF2-40B4-BE49-F238E27FC236}">
                  <a16:creationId xmlns:a16="http://schemas.microsoft.com/office/drawing/2014/main" id="{29C8746F-5F86-44CA-90B2-0655517B6C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06518" y="1168095"/>
              <a:ext cx="2189482" cy="4744278"/>
            </a:xfrm>
            <a:custGeom>
              <a:avLst/>
              <a:gdLst>
                <a:gd name="connsiteX0" fmla="*/ 273951 w 2388624"/>
                <a:gd name="connsiteY0" fmla="*/ 0 h 5134708"/>
                <a:gd name="connsiteX1" fmla="*/ 539607 w 2388624"/>
                <a:gd name="connsiteY1" fmla="*/ 0 h 5134708"/>
                <a:gd name="connsiteX2" fmla="*/ 539607 w 2388624"/>
                <a:gd name="connsiteY2" fmla="*/ 36935 h 5134708"/>
                <a:gd name="connsiteX3" fmla="*/ 692687 w 2388624"/>
                <a:gd name="connsiteY3" fmla="*/ 191101 h 5134708"/>
                <a:gd name="connsiteX4" fmla="*/ 1702534 w 2388624"/>
                <a:gd name="connsiteY4" fmla="*/ 191101 h 5134708"/>
                <a:gd name="connsiteX5" fmla="*/ 1855613 w 2388624"/>
                <a:gd name="connsiteY5" fmla="*/ 36935 h 5134708"/>
                <a:gd name="connsiteX6" fmla="*/ 1855613 w 2388624"/>
                <a:gd name="connsiteY6" fmla="*/ 0 h 5134708"/>
                <a:gd name="connsiteX7" fmla="*/ 2114673 w 2388624"/>
                <a:gd name="connsiteY7" fmla="*/ 0 h 5134708"/>
                <a:gd name="connsiteX8" fmla="*/ 2388624 w 2388624"/>
                <a:gd name="connsiteY8" fmla="*/ 275895 h 5134708"/>
                <a:gd name="connsiteX9" fmla="*/ 2388624 w 2388624"/>
                <a:gd name="connsiteY9" fmla="*/ 4858813 h 5134708"/>
                <a:gd name="connsiteX10" fmla="*/ 2114673 w 2388624"/>
                <a:gd name="connsiteY10" fmla="*/ 5134708 h 5134708"/>
                <a:gd name="connsiteX11" fmla="*/ 273951 w 2388624"/>
                <a:gd name="connsiteY11" fmla="*/ 5134708 h 5134708"/>
                <a:gd name="connsiteX12" fmla="*/ 0 w 2388624"/>
                <a:gd name="connsiteY12" fmla="*/ 4858813 h 5134708"/>
                <a:gd name="connsiteX13" fmla="*/ 0 w 2388624"/>
                <a:gd name="connsiteY13" fmla="*/ 275895 h 5134708"/>
                <a:gd name="connsiteX14" fmla="*/ 273951 w 2388624"/>
                <a:gd name="connsiteY14" fmla="*/ 0 h 5134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88624" h="5134708">
                  <a:moveTo>
                    <a:pt x="273951" y="0"/>
                  </a:moveTo>
                  <a:lnTo>
                    <a:pt x="539607" y="0"/>
                  </a:lnTo>
                  <a:lnTo>
                    <a:pt x="539607" y="36935"/>
                  </a:lnTo>
                  <a:cubicBezTo>
                    <a:pt x="539607" y="122079"/>
                    <a:pt x="608144" y="191101"/>
                    <a:pt x="692687" y="191101"/>
                  </a:cubicBezTo>
                  <a:lnTo>
                    <a:pt x="1702534" y="191101"/>
                  </a:lnTo>
                  <a:cubicBezTo>
                    <a:pt x="1787077" y="191101"/>
                    <a:pt x="1855613" y="122079"/>
                    <a:pt x="1855613" y="36935"/>
                  </a:cubicBezTo>
                  <a:lnTo>
                    <a:pt x="1855613" y="0"/>
                  </a:lnTo>
                  <a:lnTo>
                    <a:pt x="2114673" y="0"/>
                  </a:lnTo>
                  <a:cubicBezTo>
                    <a:pt x="2265973" y="0"/>
                    <a:pt x="2388624" y="123522"/>
                    <a:pt x="2388624" y="275895"/>
                  </a:cubicBezTo>
                  <a:lnTo>
                    <a:pt x="2388624" y="4858813"/>
                  </a:lnTo>
                  <a:cubicBezTo>
                    <a:pt x="2388624" y="5011186"/>
                    <a:pt x="2265973" y="5134708"/>
                    <a:pt x="2114673" y="5134708"/>
                  </a:cubicBezTo>
                  <a:lnTo>
                    <a:pt x="273951" y="5134708"/>
                  </a:lnTo>
                  <a:cubicBezTo>
                    <a:pt x="122652" y="5134708"/>
                    <a:pt x="0" y="5011186"/>
                    <a:pt x="0" y="4858813"/>
                  </a:cubicBezTo>
                  <a:lnTo>
                    <a:pt x="0" y="275895"/>
                  </a:lnTo>
                  <a:cubicBezTo>
                    <a:pt x="0" y="123522"/>
                    <a:pt x="122652" y="0"/>
                    <a:pt x="273951" y="0"/>
                  </a:cubicBezTo>
                  <a:close/>
                </a:path>
              </a:pathLst>
            </a:custGeom>
            <a:solidFill>
              <a:srgbClr val="17A6BF"/>
            </a:solidFill>
          </p:spPr>
        </p:pic>
      </p:grpSp>
      <p:grpSp>
        <p:nvGrpSpPr>
          <p:cNvPr id="101" name="Group 21">
            <a:extLst>
              <a:ext uri="{FF2B5EF4-FFF2-40B4-BE49-F238E27FC236}">
                <a16:creationId xmlns:a16="http://schemas.microsoft.com/office/drawing/2014/main" id="{6DC7181F-A8A1-4E58-A970-0BEEED948434}"/>
              </a:ext>
            </a:extLst>
          </p:cNvPr>
          <p:cNvGrpSpPr/>
          <p:nvPr/>
        </p:nvGrpSpPr>
        <p:grpSpPr>
          <a:xfrm>
            <a:off x="570622" y="3780580"/>
            <a:ext cx="3752850" cy="742950"/>
            <a:chOff x="861333" y="3028950"/>
            <a:chExt cx="3752850" cy="742950"/>
          </a:xfrm>
        </p:grpSpPr>
        <p:sp>
          <p:nvSpPr>
            <p:cNvPr id="102" name="Freeform 4">
              <a:extLst>
                <a:ext uri="{FF2B5EF4-FFF2-40B4-BE49-F238E27FC236}">
                  <a16:creationId xmlns:a16="http://schemas.microsoft.com/office/drawing/2014/main" id="{D66AD376-8EB0-4BF1-B7EA-4971C90EA515}"/>
                </a:ext>
              </a:extLst>
            </p:cNvPr>
            <p:cNvSpPr/>
            <p:nvPr/>
          </p:nvSpPr>
          <p:spPr>
            <a:xfrm>
              <a:off x="861333" y="3028950"/>
              <a:ext cx="3752850" cy="742950"/>
            </a:xfrm>
            <a:custGeom>
              <a:avLst/>
              <a:gdLst>
                <a:gd name="connsiteX0" fmla="*/ 371475 w 3752850"/>
                <a:gd name="connsiteY0" fmla="*/ 0 h 742950"/>
                <a:gd name="connsiteX1" fmla="*/ 3381375 w 3752850"/>
                <a:gd name="connsiteY1" fmla="*/ 0 h 742950"/>
                <a:gd name="connsiteX2" fmla="*/ 3752850 w 3752850"/>
                <a:gd name="connsiteY2" fmla="*/ 371475 h 742950"/>
                <a:gd name="connsiteX3" fmla="*/ 3381375 w 3752850"/>
                <a:gd name="connsiteY3" fmla="*/ 742950 h 742950"/>
                <a:gd name="connsiteX4" fmla="*/ 371475 w 3752850"/>
                <a:gd name="connsiteY4" fmla="*/ 742950 h 742950"/>
                <a:gd name="connsiteX5" fmla="*/ 0 w 3752850"/>
                <a:gd name="connsiteY5" fmla="*/ 371475 h 742950"/>
                <a:gd name="connsiteX6" fmla="*/ 371475 w 3752850"/>
                <a:gd name="connsiteY6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2850" h="742950">
                  <a:moveTo>
                    <a:pt x="371475" y="0"/>
                  </a:moveTo>
                  <a:lnTo>
                    <a:pt x="3381375" y="0"/>
                  </a:lnTo>
                  <a:cubicBezTo>
                    <a:pt x="3586535" y="0"/>
                    <a:pt x="3752850" y="166315"/>
                    <a:pt x="3752850" y="371475"/>
                  </a:cubicBezTo>
                  <a:cubicBezTo>
                    <a:pt x="3752850" y="576635"/>
                    <a:pt x="3586535" y="742950"/>
                    <a:pt x="3381375" y="742950"/>
                  </a:cubicBezTo>
                  <a:lnTo>
                    <a:pt x="371475" y="742950"/>
                  </a:lnTo>
                  <a:cubicBezTo>
                    <a:pt x="166315" y="742950"/>
                    <a:pt x="0" y="576635"/>
                    <a:pt x="0" y="371475"/>
                  </a:cubicBezTo>
                  <a:cubicBezTo>
                    <a:pt x="0" y="166315"/>
                    <a:pt x="166315" y="0"/>
                    <a:pt x="371475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sx="102000" sy="102000" algn="ctr" rotWithShape="0">
                <a:sysClr val="window" lastClr="FFFFFF">
                  <a:lumMod val="65000"/>
                  <a:alpha val="40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3" name="Rectangle 14">
              <a:extLst>
                <a:ext uri="{FF2B5EF4-FFF2-40B4-BE49-F238E27FC236}">
                  <a16:creationId xmlns:a16="http://schemas.microsoft.com/office/drawing/2014/main" id="{5E7EA392-6F63-4B0F-A828-C1CB18A3CF21}"/>
                </a:ext>
              </a:extLst>
            </p:cNvPr>
            <p:cNvSpPr/>
            <p:nvPr/>
          </p:nvSpPr>
          <p:spPr>
            <a:xfrm>
              <a:off x="2005749" y="3168864"/>
              <a:ext cx="2389864" cy="3820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Fill in the description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4" name="TextBox 15">
              <a:extLst>
                <a:ext uri="{FF2B5EF4-FFF2-40B4-BE49-F238E27FC236}">
                  <a16:creationId xmlns:a16="http://schemas.microsoft.com/office/drawing/2014/main" id="{AFE66300-F51E-4916-B1D2-DB98A4E05F9E}"/>
                </a:ext>
              </a:extLst>
            </p:cNvPr>
            <p:cNvSpPr txBox="1"/>
            <p:nvPr/>
          </p:nvSpPr>
          <p:spPr>
            <a:xfrm>
              <a:off x="1035254" y="3156145"/>
              <a:ext cx="970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89%</a:t>
              </a:r>
            </a:p>
          </p:txBody>
        </p:sp>
      </p:grpSp>
      <p:grpSp>
        <p:nvGrpSpPr>
          <p:cNvPr id="105" name="Group 20">
            <a:extLst>
              <a:ext uri="{FF2B5EF4-FFF2-40B4-BE49-F238E27FC236}">
                <a16:creationId xmlns:a16="http://schemas.microsoft.com/office/drawing/2014/main" id="{B0EF51AA-C9E0-48D9-A30F-FA3FD5BF6D8D}"/>
              </a:ext>
            </a:extLst>
          </p:cNvPr>
          <p:cNvGrpSpPr/>
          <p:nvPr/>
        </p:nvGrpSpPr>
        <p:grpSpPr>
          <a:xfrm>
            <a:off x="570622" y="2732830"/>
            <a:ext cx="3752850" cy="742950"/>
            <a:chOff x="861333" y="1981200"/>
            <a:chExt cx="3752850" cy="742950"/>
          </a:xfrm>
        </p:grpSpPr>
        <p:sp>
          <p:nvSpPr>
            <p:cNvPr id="106" name="Freeform 3">
              <a:extLst>
                <a:ext uri="{FF2B5EF4-FFF2-40B4-BE49-F238E27FC236}">
                  <a16:creationId xmlns:a16="http://schemas.microsoft.com/office/drawing/2014/main" id="{98CB725E-8309-4554-96EE-DBF42F1C081C}"/>
                </a:ext>
              </a:extLst>
            </p:cNvPr>
            <p:cNvSpPr/>
            <p:nvPr/>
          </p:nvSpPr>
          <p:spPr>
            <a:xfrm>
              <a:off x="861333" y="1981200"/>
              <a:ext cx="3752850" cy="742950"/>
            </a:xfrm>
            <a:custGeom>
              <a:avLst/>
              <a:gdLst>
                <a:gd name="connsiteX0" fmla="*/ 371475 w 3752850"/>
                <a:gd name="connsiteY0" fmla="*/ 0 h 742950"/>
                <a:gd name="connsiteX1" fmla="*/ 3381375 w 3752850"/>
                <a:gd name="connsiteY1" fmla="*/ 0 h 742950"/>
                <a:gd name="connsiteX2" fmla="*/ 3752850 w 3752850"/>
                <a:gd name="connsiteY2" fmla="*/ 371475 h 742950"/>
                <a:gd name="connsiteX3" fmla="*/ 3381375 w 3752850"/>
                <a:gd name="connsiteY3" fmla="*/ 742950 h 742950"/>
                <a:gd name="connsiteX4" fmla="*/ 371475 w 3752850"/>
                <a:gd name="connsiteY4" fmla="*/ 742950 h 742950"/>
                <a:gd name="connsiteX5" fmla="*/ 0 w 3752850"/>
                <a:gd name="connsiteY5" fmla="*/ 371475 h 742950"/>
                <a:gd name="connsiteX6" fmla="*/ 371475 w 3752850"/>
                <a:gd name="connsiteY6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2850" h="742950">
                  <a:moveTo>
                    <a:pt x="371475" y="0"/>
                  </a:moveTo>
                  <a:lnTo>
                    <a:pt x="3381375" y="0"/>
                  </a:lnTo>
                  <a:cubicBezTo>
                    <a:pt x="3586535" y="0"/>
                    <a:pt x="3752850" y="166315"/>
                    <a:pt x="3752850" y="371475"/>
                  </a:cubicBezTo>
                  <a:cubicBezTo>
                    <a:pt x="3752850" y="576635"/>
                    <a:pt x="3586535" y="742950"/>
                    <a:pt x="3381375" y="742950"/>
                  </a:cubicBezTo>
                  <a:lnTo>
                    <a:pt x="371475" y="742950"/>
                  </a:lnTo>
                  <a:cubicBezTo>
                    <a:pt x="166315" y="742950"/>
                    <a:pt x="0" y="576635"/>
                    <a:pt x="0" y="371475"/>
                  </a:cubicBezTo>
                  <a:cubicBezTo>
                    <a:pt x="0" y="166315"/>
                    <a:pt x="166315" y="0"/>
                    <a:pt x="371475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sx="102000" sy="102000" algn="ctr" rotWithShape="0">
                <a:sysClr val="window" lastClr="FFFFFF">
                  <a:lumMod val="65000"/>
                  <a:alpha val="40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7" name="Rectangle 16">
              <a:extLst>
                <a:ext uri="{FF2B5EF4-FFF2-40B4-BE49-F238E27FC236}">
                  <a16:creationId xmlns:a16="http://schemas.microsoft.com/office/drawing/2014/main" id="{E298DA22-2E0C-4AE6-BA91-9168B351811F}"/>
                </a:ext>
              </a:extLst>
            </p:cNvPr>
            <p:cNvSpPr/>
            <p:nvPr/>
          </p:nvSpPr>
          <p:spPr>
            <a:xfrm>
              <a:off x="2005749" y="2109294"/>
              <a:ext cx="2389864" cy="3820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Fill in the description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8" name="TextBox 17">
              <a:extLst>
                <a:ext uri="{FF2B5EF4-FFF2-40B4-BE49-F238E27FC236}">
                  <a16:creationId xmlns:a16="http://schemas.microsoft.com/office/drawing/2014/main" id="{70F6ED94-650E-4A12-A47B-7280B72C5B5A}"/>
                </a:ext>
              </a:extLst>
            </p:cNvPr>
            <p:cNvSpPr txBox="1"/>
            <p:nvPr/>
          </p:nvSpPr>
          <p:spPr>
            <a:xfrm>
              <a:off x="1035254" y="2121975"/>
              <a:ext cx="970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75%</a:t>
              </a:r>
            </a:p>
          </p:txBody>
        </p:sp>
      </p:grpSp>
      <p:grpSp>
        <p:nvGrpSpPr>
          <p:cNvPr id="109" name="Group 22">
            <a:extLst>
              <a:ext uri="{FF2B5EF4-FFF2-40B4-BE49-F238E27FC236}">
                <a16:creationId xmlns:a16="http://schemas.microsoft.com/office/drawing/2014/main" id="{C65EA8B9-E193-425E-8B82-DA41DBFD6846}"/>
              </a:ext>
            </a:extLst>
          </p:cNvPr>
          <p:cNvGrpSpPr/>
          <p:nvPr/>
        </p:nvGrpSpPr>
        <p:grpSpPr>
          <a:xfrm>
            <a:off x="570622" y="4828330"/>
            <a:ext cx="3752850" cy="742950"/>
            <a:chOff x="861333" y="4076700"/>
            <a:chExt cx="3752850" cy="742950"/>
          </a:xfrm>
        </p:grpSpPr>
        <p:sp>
          <p:nvSpPr>
            <p:cNvPr id="110" name="Freeform 5">
              <a:extLst>
                <a:ext uri="{FF2B5EF4-FFF2-40B4-BE49-F238E27FC236}">
                  <a16:creationId xmlns:a16="http://schemas.microsoft.com/office/drawing/2014/main" id="{453B6271-0F2D-4BBE-848F-E92CEED2F22E}"/>
                </a:ext>
              </a:extLst>
            </p:cNvPr>
            <p:cNvSpPr/>
            <p:nvPr/>
          </p:nvSpPr>
          <p:spPr>
            <a:xfrm>
              <a:off x="861333" y="4076700"/>
              <a:ext cx="3752850" cy="742950"/>
            </a:xfrm>
            <a:custGeom>
              <a:avLst/>
              <a:gdLst>
                <a:gd name="connsiteX0" fmla="*/ 371475 w 3752850"/>
                <a:gd name="connsiteY0" fmla="*/ 0 h 742950"/>
                <a:gd name="connsiteX1" fmla="*/ 3381375 w 3752850"/>
                <a:gd name="connsiteY1" fmla="*/ 0 h 742950"/>
                <a:gd name="connsiteX2" fmla="*/ 3752850 w 3752850"/>
                <a:gd name="connsiteY2" fmla="*/ 371475 h 742950"/>
                <a:gd name="connsiteX3" fmla="*/ 3381375 w 3752850"/>
                <a:gd name="connsiteY3" fmla="*/ 742950 h 742950"/>
                <a:gd name="connsiteX4" fmla="*/ 371475 w 3752850"/>
                <a:gd name="connsiteY4" fmla="*/ 742950 h 742950"/>
                <a:gd name="connsiteX5" fmla="*/ 0 w 3752850"/>
                <a:gd name="connsiteY5" fmla="*/ 371475 h 742950"/>
                <a:gd name="connsiteX6" fmla="*/ 371475 w 3752850"/>
                <a:gd name="connsiteY6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2850" h="742950">
                  <a:moveTo>
                    <a:pt x="371475" y="0"/>
                  </a:moveTo>
                  <a:lnTo>
                    <a:pt x="3381375" y="0"/>
                  </a:lnTo>
                  <a:cubicBezTo>
                    <a:pt x="3586535" y="0"/>
                    <a:pt x="3752850" y="166315"/>
                    <a:pt x="3752850" y="371475"/>
                  </a:cubicBezTo>
                  <a:cubicBezTo>
                    <a:pt x="3752850" y="576635"/>
                    <a:pt x="3586535" y="742950"/>
                    <a:pt x="3381375" y="742950"/>
                  </a:cubicBezTo>
                  <a:lnTo>
                    <a:pt x="371475" y="742950"/>
                  </a:lnTo>
                  <a:cubicBezTo>
                    <a:pt x="166315" y="742950"/>
                    <a:pt x="0" y="576635"/>
                    <a:pt x="0" y="371475"/>
                  </a:cubicBezTo>
                  <a:cubicBezTo>
                    <a:pt x="0" y="166315"/>
                    <a:pt x="166315" y="0"/>
                    <a:pt x="371475" y="0"/>
                  </a:cubicBezTo>
                  <a:close/>
                </a:path>
              </a:pathLst>
            </a:custGeom>
            <a:solidFill>
              <a:srgbClr val="F7965C">
                <a:alpha val="5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sx="102000" sy="102000" algn="ctr" rotWithShape="0">
                <a:sysClr val="window" lastClr="FFFFFF">
                  <a:lumMod val="65000"/>
                  <a:alpha val="40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id="{E098A527-D529-4CFA-BBE8-180CC308EC80}"/>
                </a:ext>
              </a:extLst>
            </p:cNvPr>
            <p:cNvSpPr/>
            <p:nvPr/>
          </p:nvSpPr>
          <p:spPr>
            <a:xfrm>
              <a:off x="2005749" y="4221097"/>
              <a:ext cx="2389864" cy="3790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Fill in the description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2" name="TextBox 19">
              <a:extLst>
                <a:ext uri="{FF2B5EF4-FFF2-40B4-BE49-F238E27FC236}">
                  <a16:creationId xmlns:a16="http://schemas.microsoft.com/office/drawing/2014/main" id="{E2C5AF9C-4355-4B94-B605-94EE7C4D8AFE}"/>
                </a:ext>
              </a:extLst>
            </p:cNvPr>
            <p:cNvSpPr txBox="1"/>
            <p:nvPr/>
          </p:nvSpPr>
          <p:spPr>
            <a:xfrm>
              <a:off x="1035254" y="4233778"/>
              <a:ext cx="970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98%</a:t>
              </a:r>
            </a:p>
          </p:txBody>
        </p:sp>
      </p:grpSp>
      <p:grpSp>
        <p:nvGrpSpPr>
          <p:cNvPr id="113" name="Group 37">
            <a:extLst>
              <a:ext uri="{FF2B5EF4-FFF2-40B4-BE49-F238E27FC236}">
                <a16:creationId xmlns:a16="http://schemas.microsoft.com/office/drawing/2014/main" id="{5E52A439-A207-4F47-963C-06051DE60F77}"/>
              </a:ext>
            </a:extLst>
          </p:cNvPr>
          <p:cNvGrpSpPr/>
          <p:nvPr/>
        </p:nvGrpSpPr>
        <p:grpSpPr>
          <a:xfrm>
            <a:off x="8005147" y="5075218"/>
            <a:ext cx="3115638" cy="1244959"/>
            <a:chOff x="6425315" y="4263575"/>
            <a:chExt cx="4985020" cy="1991934"/>
          </a:xfrm>
        </p:grpSpPr>
        <p:sp>
          <p:nvSpPr>
            <p:cNvPr id="114" name="TextBox 38">
              <a:extLst>
                <a:ext uri="{FF2B5EF4-FFF2-40B4-BE49-F238E27FC236}">
                  <a16:creationId xmlns:a16="http://schemas.microsoft.com/office/drawing/2014/main" id="{91E378A9-FA4C-43A2-98FB-A09CA1DED835}"/>
                </a:ext>
              </a:extLst>
            </p:cNvPr>
            <p:cNvSpPr txBox="1"/>
            <p:nvPr/>
          </p:nvSpPr>
          <p:spPr>
            <a:xfrm>
              <a:off x="6425315" y="4263575"/>
              <a:ext cx="3255281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85750"/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115" name="Rectangle 39">
              <a:extLst>
                <a:ext uri="{FF2B5EF4-FFF2-40B4-BE49-F238E27FC236}">
                  <a16:creationId xmlns:a16="http://schemas.microsoft.com/office/drawing/2014/main" id="{FD130471-7A0E-4B8A-B7B2-9774721E0247}"/>
                </a:ext>
              </a:extLst>
            </p:cNvPr>
            <p:cNvSpPr/>
            <p:nvPr/>
          </p:nvSpPr>
          <p:spPr>
            <a:xfrm flipH="1">
              <a:off x="6445016" y="4721141"/>
              <a:ext cx="4965319" cy="15343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285750"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130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33" grpId="0"/>
      <p:bldP spid="1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337;p32">
            <a:extLst>
              <a:ext uri="{FF2B5EF4-FFF2-40B4-BE49-F238E27FC236}">
                <a16:creationId xmlns:a16="http://schemas.microsoft.com/office/drawing/2014/main" id="{FA5EC533-8BE4-412A-8D62-3CDD70EAC908}"/>
              </a:ext>
            </a:extLst>
          </p:cNvPr>
          <p:cNvSpPr/>
          <p:nvPr/>
        </p:nvSpPr>
        <p:spPr>
          <a:xfrm rot="10800000">
            <a:off x="2787178" y="5563"/>
            <a:ext cx="6617644" cy="1543887"/>
          </a:xfrm>
          <a:custGeom>
            <a:avLst/>
            <a:gdLst/>
            <a:ahLst/>
            <a:cxnLst/>
            <a:rect l="l" t="t" r="r" b="b"/>
            <a:pathLst>
              <a:path w="95980" h="22392" extrusionOk="0">
                <a:moveTo>
                  <a:pt x="53060" y="1"/>
                </a:moveTo>
                <a:cubicBezTo>
                  <a:pt x="49554" y="1"/>
                  <a:pt x="49455" y="4370"/>
                  <a:pt x="45849" y="5722"/>
                </a:cubicBezTo>
                <a:cubicBezTo>
                  <a:pt x="44948" y="6060"/>
                  <a:pt x="44113" y="6188"/>
                  <a:pt x="43328" y="6188"/>
                </a:cubicBezTo>
                <a:cubicBezTo>
                  <a:pt x="40848" y="6188"/>
                  <a:pt x="38863" y="4910"/>
                  <a:pt x="36858" y="4910"/>
                </a:cubicBezTo>
                <a:cubicBezTo>
                  <a:pt x="36806" y="4910"/>
                  <a:pt x="36754" y="4911"/>
                  <a:pt x="36702" y="4912"/>
                </a:cubicBezTo>
                <a:cubicBezTo>
                  <a:pt x="34013" y="4999"/>
                  <a:pt x="34503" y="6648"/>
                  <a:pt x="31956" y="7803"/>
                </a:cubicBezTo>
                <a:cubicBezTo>
                  <a:pt x="29410" y="8962"/>
                  <a:pt x="28947" y="8384"/>
                  <a:pt x="24083" y="8847"/>
                </a:cubicBezTo>
                <a:cubicBezTo>
                  <a:pt x="19219" y="9309"/>
                  <a:pt x="18064" y="14289"/>
                  <a:pt x="16324" y="15676"/>
                </a:cubicBezTo>
                <a:cubicBezTo>
                  <a:pt x="15887" y="16027"/>
                  <a:pt x="15413" y="16150"/>
                  <a:pt x="14891" y="16150"/>
                </a:cubicBezTo>
                <a:cubicBezTo>
                  <a:pt x="13681" y="16150"/>
                  <a:pt x="12214" y="15491"/>
                  <a:pt x="10351" y="15491"/>
                </a:cubicBezTo>
                <a:cubicBezTo>
                  <a:pt x="9828" y="15491"/>
                  <a:pt x="9273" y="15543"/>
                  <a:pt x="8684" y="15676"/>
                </a:cubicBezTo>
                <a:cubicBezTo>
                  <a:pt x="5098" y="16487"/>
                  <a:pt x="0" y="22391"/>
                  <a:pt x="0" y="22391"/>
                </a:cubicBezTo>
                <a:lnTo>
                  <a:pt x="95980" y="22391"/>
                </a:lnTo>
                <a:cubicBezTo>
                  <a:pt x="95980" y="22391"/>
                  <a:pt x="93663" y="17761"/>
                  <a:pt x="90653" y="16258"/>
                </a:cubicBezTo>
                <a:cubicBezTo>
                  <a:pt x="90001" y="15931"/>
                  <a:pt x="89414" y="15817"/>
                  <a:pt x="88856" y="15817"/>
                </a:cubicBezTo>
                <a:cubicBezTo>
                  <a:pt x="87555" y="15817"/>
                  <a:pt x="86416" y="16440"/>
                  <a:pt x="84990" y="16440"/>
                </a:cubicBezTo>
                <a:cubicBezTo>
                  <a:pt x="84210" y="16440"/>
                  <a:pt x="83344" y="16254"/>
                  <a:pt x="82318" y="15676"/>
                </a:cubicBezTo>
                <a:cubicBezTo>
                  <a:pt x="78612" y="13592"/>
                  <a:pt x="79423" y="8732"/>
                  <a:pt x="75254" y="5838"/>
                </a:cubicBezTo>
                <a:cubicBezTo>
                  <a:pt x="73954" y="4934"/>
                  <a:pt x="72630" y="4628"/>
                  <a:pt x="71309" y="4628"/>
                </a:cubicBezTo>
                <a:cubicBezTo>
                  <a:pt x="68547" y="4628"/>
                  <a:pt x="65795" y="5964"/>
                  <a:pt x="63276" y="5964"/>
                </a:cubicBezTo>
                <a:cubicBezTo>
                  <a:pt x="63140" y="5964"/>
                  <a:pt x="63004" y="5960"/>
                  <a:pt x="62869" y="5952"/>
                </a:cubicBezTo>
                <a:cubicBezTo>
                  <a:pt x="59049" y="5722"/>
                  <a:pt x="57891" y="625"/>
                  <a:pt x="53722" y="48"/>
                </a:cubicBezTo>
                <a:cubicBezTo>
                  <a:pt x="53488" y="16"/>
                  <a:pt x="53268" y="1"/>
                  <a:pt x="53060" y="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33" name="矩形 132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>
            <a:extLst>
              <a:ext uri="{FF2B5EF4-FFF2-40B4-BE49-F238E27FC236}">
                <a16:creationId xmlns:a16="http://schemas.microsoft.com/office/drawing/2014/main" id="{680508E0-C4CC-444D-92ED-E842D3F38E38}"/>
              </a:ext>
            </a:extLst>
          </p:cNvPr>
          <p:cNvSpPr/>
          <p:nvPr/>
        </p:nvSpPr>
        <p:spPr>
          <a:xfrm>
            <a:off x="4688724" y="435641"/>
            <a:ext cx="28145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600" dirty="0">
                <a:cs typeface="+mn-ea"/>
                <a:sym typeface="+mn-lt"/>
              </a:rPr>
              <a:t>Add title text</a:t>
            </a:r>
            <a:endParaRPr lang="zh-CN" altLang="en-US" sz="3600" dirty="0">
              <a:cs typeface="+mn-ea"/>
              <a:sym typeface="+mn-lt"/>
            </a:endParaRPr>
          </a:p>
        </p:txBody>
      </p:sp>
      <p:grpSp>
        <p:nvGrpSpPr>
          <p:cNvPr id="127" name="Google Shape;338;p32">
            <a:extLst>
              <a:ext uri="{FF2B5EF4-FFF2-40B4-BE49-F238E27FC236}">
                <a16:creationId xmlns:a16="http://schemas.microsoft.com/office/drawing/2014/main" id="{2F930AF6-E850-4346-BB63-C7D6C28926B2}"/>
              </a:ext>
            </a:extLst>
          </p:cNvPr>
          <p:cNvGrpSpPr/>
          <p:nvPr/>
        </p:nvGrpSpPr>
        <p:grpSpPr>
          <a:xfrm rot="10800000">
            <a:off x="3580397" y="-21566"/>
            <a:ext cx="5194475" cy="1323854"/>
            <a:chOff x="1574550" y="3472451"/>
            <a:chExt cx="6601046" cy="1682330"/>
          </a:xfrm>
        </p:grpSpPr>
        <p:sp>
          <p:nvSpPr>
            <p:cNvPr id="128" name="Google Shape;339;p32">
              <a:extLst>
                <a:ext uri="{FF2B5EF4-FFF2-40B4-BE49-F238E27FC236}">
                  <a16:creationId xmlns:a16="http://schemas.microsoft.com/office/drawing/2014/main" id="{C152D96E-C8B2-4280-AA8B-D2F90EBFB121}"/>
                </a:ext>
              </a:extLst>
            </p:cNvPr>
            <p:cNvSpPr/>
            <p:nvPr/>
          </p:nvSpPr>
          <p:spPr>
            <a:xfrm>
              <a:off x="6715238" y="3874695"/>
              <a:ext cx="1185296" cy="1268805"/>
            </a:xfrm>
            <a:custGeom>
              <a:avLst/>
              <a:gdLst/>
              <a:ahLst/>
              <a:cxnLst/>
              <a:rect l="l" t="t" r="r" b="b"/>
              <a:pathLst>
                <a:path w="17586" h="18825" extrusionOk="0">
                  <a:moveTo>
                    <a:pt x="4147" y="0"/>
                  </a:moveTo>
                  <a:cubicBezTo>
                    <a:pt x="4059" y="0"/>
                    <a:pt x="4026" y="109"/>
                    <a:pt x="4068" y="350"/>
                  </a:cubicBezTo>
                  <a:cubicBezTo>
                    <a:pt x="4239" y="1311"/>
                    <a:pt x="6382" y="4459"/>
                    <a:pt x="7165" y="6223"/>
                  </a:cubicBezTo>
                  <a:cubicBezTo>
                    <a:pt x="6984" y="5980"/>
                    <a:pt x="6772" y="5722"/>
                    <a:pt x="6560" y="5471"/>
                  </a:cubicBezTo>
                  <a:cubicBezTo>
                    <a:pt x="6396" y="5179"/>
                    <a:pt x="6250" y="4853"/>
                    <a:pt x="6086" y="4598"/>
                  </a:cubicBezTo>
                  <a:cubicBezTo>
                    <a:pt x="5833" y="4209"/>
                    <a:pt x="5561" y="3830"/>
                    <a:pt x="5272" y="3467"/>
                  </a:cubicBezTo>
                  <a:cubicBezTo>
                    <a:pt x="4820" y="2901"/>
                    <a:pt x="4315" y="2364"/>
                    <a:pt x="3742" y="1916"/>
                  </a:cubicBezTo>
                  <a:cubicBezTo>
                    <a:pt x="3060" y="1387"/>
                    <a:pt x="2301" y="1008"/>
                    <a:pt x="1435" y="932"/>
                  </a:cubicBezTo>
                  <a:cubicBezTo>
                    <a:pt x="1363" y="925"/>
                    <a:pt x="1169" y="908"/>
                    <a:pt x="953" y="908"/>
                  </a:cubicBezTo>
                  <a:cubicBezTo>
                    <a:pt x="521" y="908"/>
                    <a:pt x="0" y="976"/>
                    <a:pt x="200" y="1332"/>
                  </a:cubicBezTo>
                  <a:cubicBezTo>
                    <a:pt x="248" y="1415"/>
                    <a:pt x="332" y="1471"/>
                    <a:pt x="415" y="1523"/>
                  </a:cubicBezTo>
                  <a:cubicBezTo>
                    <a:pt x="1216" y="2024"/>
                    <a:pt x="2099" y="2295"/>
                    <a:pt x="2945" y="2703"/>
                  </a:cubicBezTo>
                  <a:cubicBezTo>
                    <a:pt x="4208" y="3308"/>
                    <a:pt x="5868" y="4905"/>
                    <a:pt x="6557" y="5597"/>
                  </a:cubicBezTo>
                  <a:cubicBezTo>
                    <a:pt x="6653" y="5725"/>
                    <a:pt x="6772" y="5886"/>
                    <a:pt x="6907" y="6070"/>
                  </a:cubicBezTo>
                  <a:cubicBezTo>
                    <a:pt x="5875" y="5087"/>
                    <a:pt x="4286" y="4449"/>
                    <a:pt x="3382" y="4449"/>
                  </a:cubicBezTo>
                  <a:cubicBezTo>
                    <a:pt x="3204" y="4449"/>
                    <a:pt x="3053" y="4474"/>
                    <a:pt x="2938" y="4525"/>
                  </a:cubicBezTo>
                  <a:cubicBezTo>
                    <a:pt x="2072" y="4915"/>
                    <a:pt x="3926" y="5333"/>
                    <a:pt x="5495" y="5757"/>
                  </a:cubicBezTo>
                  <a:cubicBezTo>
                    <a:pt x="6511" y="6032"/>
                    <a:pt x="7103" y="6463"/>
                    <a:pt x="7395" y="6735"/>
                  </a:cubicBezTo>
                  <a:cubicBezTo>
                    <a:pt x="7694" y="7145"/>
                    <a:pt x="8028" y="7608"/>
                    <a:pt x="8365" y="8078"/>
                  </a:cubicBezTo>
                  <a:cubicBezTo>
                    <a:pt x="8407" y="8151"/>
                    <a:pt x="8445" y="8224"/>
                    <a:pt x="8487" y="8290"/>
                  </a:cubicBezTo>
                  <a:cubicBezTo>
                    <a:pt x="8243" y="8012"/>
                    <a:pt x="7965" y="7729"/>
                    <a:pt x="7680" y="7531"/>
                  </a:cubicBezTo>
                  <a:cubicBezTo>
                    <a:pt x="7204" y="7198"/>
                    <a:pt x="6229" y="6938"/>
                    <a:pt x="5466" y="6938"/>
                  </a:cubicBezTo>
                  <a:cubicBezTo>
                    <a:pt x="4945" y="6938"/>
                    <a:pt x="4522" y="7059"/>
                    <a:pt x="4423" y="7361"/>
                  </a:cubicBezTo>
                  <a:cubicBezTo>
                    <a:pt x="4180" y="8105"/>
                    <a:pt x="5759" y="7779"/>
                    <a:pt x="7109" y="8008"/>
                  </a:cubicBezTo>
                  <a:cubicBezTo>
                    <a:pt x="8034" y="8164"/>
                    <a:pt x="8699" y="8718"/>
                    <a:pt x="9026" y="9049"/>
                  </a:cubicBezTo>
                  <a:cubicBezTo>
                    <a:pt x="9057" y="9083"/>
                    <a:pt x="9086" y="9115"/>
                    <a:pt x="9117" y="9145"/>
                  </a:cubicBezTo>
                  <a:cubicBezTo>
                    <a:pt x="9266" y="9365"/>
                    <a:pt x="9412" y="9577"/>
                    <a:pt x="9548" y="9779"/>
                  </a:cubicBezTo>
                  <a:cubicBezTo>
                    <a:pt x="9865" y="10252"/>
                    <a:pt x="10168" y="10701"/>
                    <a:pt x="10460" y="11132"/>
                  </a:cubicBezTo>
                  <a:cubicBezTo>
                    <a:pt x="10080" y="10642"/>
                    <a:pt x="9521" y="9998"/>
                    <a:pt x="8880" y="9553"/>
                  </a:cubicBezTo>
                  <a:cubicBezTo>
                    <a:pt x="8111" y="9015"/>
                    <a:pt x="7171" y="8749"/>
                    <a:pt x="6450" y="8749"/>
                  </a:cubicBezTo>
                  <a:cubicBezTo>
                    <a:pt x="6069" y="8749"/>
                    <a:pt x="5750" y="8824"/>
                    <a:pt x="5550" y="8972"/>
                  </a:cubicBezTo>
                  <a:cubicBezTo>
                    <a:pt x="4973" y="9403"/>
                    <a:pt x="7617" y="9824"/>
                    <a:pt x="8919" y="10294"/>
                  </a:cubicBezTo>
                  <a:cubicBezTo>
                    <a:pt x="9900" y="10648"/>
                    <a:pt x="10568" y="11355"/>
                    <a:pt x="10836" y="11679"/>
                  </a:cubicBezTo>
                  <a:cubicBezTo>
                    <a:pt x="11257" y="12288"/>
                    <a:pt x="11678" y="12879"/>
                    <a:pt x="12126" y="13505"/>
                  </a:cubicBezTo>
                  <a:cubicBezTo>
                    <a:pt x="11538" y="12938"/>
                    <a:pt x="10682" y="12318"/>
                    <a:pt x="9820" y="11737"/>
                  </a:cubicBezTo>
                  <a:cubicBezTo>
                    <a:pt x="9122" y="11272"/>
                    <a:pt x="8411" y="11081"/>
                    <a:pt x="7837" y="11081"/>
                  </a:cubicBezTo>
                  <a:cubicBezTo>
                    <a:pt x="7318" y="11081"/>
                    <a:pt x="6912" y="11238"/>
                    <a:pt x="6734" y="11491"/>
                  </a:cubicBezTo>
                  <a:cubicBezTo>
                    <a:pt x="6361" y="12023"/>
                    <a:pt x="7492" y="12058"/>
                    <a:pt x="9583" y="12527"/>
                  </a:cubicBezTo>
                  <a:cubicBezTo>
                    <a:pt x="11086" y="12865"/>
                    <a:pt x="12088" y="13651"/>
                    <a:pt x="12537" y="14069"/>
                  </a:cubicBezTo>
                  <a:cubicBezTo>
                    <a:pt x="12728" y="14330"/>
                    <a:pt x="12923" y="14597"/>
                    <a:pt x="13132" y="14876"/>
                  </a:cubicBezTo>
                  <a:cubicBezTo>
                    <a:pt x="13365" y="15193"/>
                    <a:pt x="13636" y="15516"/>
                    <a:pt x="13929" y="15833"/>
                  </a:cubicBezTo>
                  <a:cubicBezTo>
                    <a:pt x="13574" y="15673"/>
                    <a:pt x="13052" y="15436"/>
                    <a:pt x="12474" y="15182"/>
                  </a:cubicBezTo>
                  <a:cubicBezTo>
                    <a:pt x="11824" y="14897"/>
                    <a:pt x="11197" y="14594"/>
                    <a:pt x="10602" y="14215"/>
                  </a:cubicBezTo>
                  <a:cubicBezTo>
                    <a:pt x="10086" y="13886"/>
                    <a:pt x="9439" y="13544"/>
                    <a:pt x="8798" y="13544"/>
                  </a:cubicBezTo>
                  <a:cubicBezTo>
                    <a:pt x="8584" y="13544"/>
                    <a:pt x="8371" y="13582"/>
                    <a:pt x="8164" y="13672"/>
                  </a:cubicBezTo>
                  <a:cubicBezTo>
                    <a:pt x="7885" y="13791"/>
                    <a:pt x="7767" y="14024"/>
                    <a:pt x="7888" y="14305"/>
                  </a:cubicBezTo>
                  <a:cubicBezTo>
                    <a:pt x="7965" y="14476"/>
                    <a:pt x="8125" y="14594"/>
                    <a:pt x="8289" y="14685"/>
                  </a:cubicBezTo>
                  <a:cubicBezTo>
                    <a:pt x="9193" y="15196"/>
                    <a:pt x="10327" y="15339"/>
                    <a:pt x="11326" y="15572"/>
                  </a:cubicBezTo>
                  <a:cubicBezTo>
                    <a:pt x="12558" y="15861"/>
                    <a:pt x="13616" y="15982"/>
                    <a:pt x="14109" y="16031"/>
                  </a:cubicBezTo>
                  <a:cubicBezTo>
                    <a:pt x="14377" y="16320"/>
                    <a:pt x="14659" y="16601"/>
                    <a:pt x="14937" y="16873"/>
                  </a:cubicBezTo>
                  <a:cubicBezTo>
                    <a:pt x="14871" y="16883"/>
                    <a:pt x="14746" y="16904"/>
                    <a:pt x="14517" y="16946"/>
                  </a:cubicBezTo>
                  <a:cubicBezTo>
                    <a:pt x="14487" y="16951"/>
                    <a:pt x="14451" y="16954"/>
                    <a:pt x="14409" y="16954"/>
                  </a:cubicBezTo>
                  <a:cubicBezTo>
                    <a:pt x="13737" y="16954"/>
                    <a:pt x="11531" y="16331"/>
                    <a:pt x="10404" y="16177"/>
                  </a:cubicBezTo>
                  <a:cubicBezTo>
                    <a:pt x="10296" y="16163"/>
                    <a:pt x="10190" y="16156"/>
                    <a:pt x="10086" y="16156"/>
                  </a:cubicBezTo>
                  <a:cubicBezTo>
                    <a:pt x="9048" y="16156"/>
                    <a:pt x="8340" y="16842"/>
                    <a:pt x="9524" y="17269"/>
                  </a:cubicBezTo>
                  <a:cubicBezTo>
                    <a:pt x="9880" y="17398"/>
                    <a:pt x="10382" y="17445"/>
                    <a:pt x="10924" y="17445"/>
                  </a:cubicBezTo>
                  <a:cubicBezTo>
                    <a:pt x="12362" y="17445"/>
                    <a:pt x="14078" y="17116"/>
                    <a:pt x="14078" y="17116"/>
                  </a:cubicBezTo>
                  <a:lnTo>
                    <a:pt x="15018" y="16949"/>
                  </a:lnTo>
                  <a:cubicBezTo>
                    <a:pt x="16124" y="18011"/>
                    <a:pt x="17147" y="18825"/>
                    <a:pt x="17147" y="18825"/>
                  </a:cubicBezTo>
                  <a:lnTo>
                    <a:pt x="17585" y="18536"/>
                  </a:lnTo>
                  <a:cubicBezTo>
                    <a:pt x="17585" y="18536"/>
                    <a:pt x="16688" y="18279"/>
                    <a:pt x="15191" y="16838"/>
                  </a:cubicBezTo>
                  <a:cubicBezTo>
                    <a:pt x="15174" y="16731"/>
                    <a:pt x="15153" y="16483"/>
                    <a:pt x="15188" y="15986"/>
                  </a:cubicBezTo>
                  <a:cubicBezTo>
                    <a:pt x="15299" y="14385"/>
                    <a:pt x="16635" y="12590"/>
                    <a:pt x="15637" y="11028"/>
                  </a:cubicBezTo>
                  <a:cubicBezTo>
                    <a:pt x="15489" y="10796"/>
                    <a:pt x="15233" y="10627"/>
                    <a:pt x="14988" y="10627"/>
                  </a:cubicBezTo>
                  <a:cubicBezTo>
                    <a:pt x="14836" y="10627"/>
                    <a:pt x="14687" y="10693"/>
                    <a:pt x="14573" y="10851"/>
                  </a:cubicBezTo>
                  <a:cubicBezTo>
                    <a:pt x="14356" y="11146"/>
                    <a:pt x="14367" y="11647"/>
                    <a:pt x="14430" y="11988"/>
                  </a:cubicBezTo>
                  <a:cubicBezTo>
                    <a:pt x="14638" y="13123"/>
                    <a:pt x="14990" y="14128"/>
                    <a:pt x="14892" y="15307"/>
                  </a:cubicBezTo>
                  <a:cubicBezTo>
                    <a:pt x="14889" y="15363"/>
                    <a:pt x="14889" y="16153"/>
                    <a:pt x="14934" y="16584"/>
                  </a:cubicBezTo>
                  <a:cubicBezTo>
                    <a:pt x="14732" y="16379"/>
                    <a:pt x="14520" y="16156"/>
                    <a:pt x="14301" y="15906"/>
                  </a:cubicBezTo>
                  <a:cubicBezTo>
                    <a:pt x="14120" y="15461"/>
                    <a:pt x="13974" y="14994"/>
                    <a:pt x="13869" y="14525"/>
                  </a:cubicBezTo>
                  <a:cubicBezTo>
                    <a:pt x="13591" y="13275"/>
                    <a:pt x="13897" y="11954"/>
                    <a:pt x="13696" y="10684"/>
                  </a:cubicBezTo>
                  <a:cubicBezTo>
                    <a:pt x="13653" y="10404"/>
                    <a:pt x="13334" y="9849"/>
                    <a:pt x="13044" y="9849"/>
                  </a:cubicBezTo>
                  <a:cubicBezTo>
                    <a:pt x="12929" y="9849"/>
                    <a:pt x="12818" y="9936"/>
                    <a:pt x="12731" y="10162"/>
                  </a:cubicBezTo>
                  <a:cubicBezTo>
                    <a:pt x="12596" y="10517"/>
                    <a:pt x="12760" y="11191"/>
                    <a:pt x="12777" y="11567"/>
                  </a:cubicBezTo>
                  <a:cubicBezTo>
                    <a:pt x="12836" y="12639"/>
                    <a:pt x="12930" y="13756"/>
                    <a:pt x="13341" y="14758"/>
                  </a:cubicBezTo>
                  <a:cubicBezTo>
                    <a:pt x="13282" y="14685"/>
                    <a:pt x="13222" y="14608"/>
                    <a:pt x="13163" y="14531"/>
                  </a:cubicBezTo>
                  <a:cubicBezTo>
                    <a:pt x="13062" y="14253"/>
                    <a:pt x="12620" y="12983"/>
                    <a:pt x="12349" y="11463"/>
                  </a:cubicBezTo>
                  <a:cubicBezTo>
                    <a:pt x="12047" y="9741"/>
                    <a:pt x="12113" y="8280"/>
                    <a:pt x="11562" y="7813"/>
                  </a:cubicBezTo>
                  <a:cubicBezTo>
                    <a:pt x="11506" y="7765"/>
                    <a:pt x="11456" y="7743"/>
                    <a:pt x="11411" y="7743"/>
                  </a:cubicBezTo>
                  <a:cubicBezTo>
                    <a:pt x="11021" y="7743"/>
                    <a:pt x="11078" y="9471"/>
                    <a:pt x="11525" y="11282"/>
                  </a:cubicBezTo>
                  <a:cubicBezTo>
                    <a:pt x="11799" y="12402"/>
                    <a:pt x="12283" y="13296"/>
                    <a:pt x="12655" y="13871"/>
                  </a:cubicBezTo>
                  <a:cubicBezTo>
                    <a:pt x="12071" y="13108"/>
                    <a:pt x="11490" y="12329"/>
                    <a:pt x="10936" y="11574"/>
                  </a:cubicBezTo>
                  <a:cubicBezTo>
                    <a:pt x="10690" y="11164"/>
                    <a:pt x="10080" y="10051"/>
                    <a:pt x="10014" y="8836"/>
                  </a:cubicBezTo>
                  <a:cubicBezTo>
                    <a:pt x="9931" y="7308"/>
                    <a:pt x="9851" y="6059"/>
                    <a:pt x="9155" y="5294"/>
                  </a:cubicBezTo>
                  <a:cubicBezTo>
                    <a:pt x="8951" y="5072"/>
                    <a:pt x="8803" y="4962"/>
                    <a:pt x="8709" y="4962"/>
                  </a:cubicBezTo>
                  <a:cubicBezTo>
                    <a:pt x="8483" y="4962"/>
                    <a:pt x="8575" y="5603"/>
                    <a:pt x="8957" y="6825"/>
                  </a:cubicBezTo>
                  <a:cubicBezTo>
                    <a:pt x="9329" y="8012"/>
                    <a:pt x="9771" y="9605"/>
                    <a:pt x="10289" y="10680"/>
                  </a:cubicBezTo>
                  <a:cubicBezTo>
                    <a:pt x="9858" y="10082"/>
                    <a:pt x="9454" y="9515"/>
                    <a:pt x="9089" y="8999"/>
                  </a:cubicBezTo>
                  <a:cubicBezTo>
                    <a:pt x="8849" y="8471"/>
                    <a:pt x="8268" y="7100"/>
                    <a:pt x="8094" y="5913"/>
                  </a:cubicBezTo>
                  <a:cubicBezTo>
                    <a:pt x="7913" y="4672"/>
                    <a:pt x="7689" y="3914"/>
                    <a:pt x="7393" y="3914"/>
                  </a:cubicBezTo>
                  <a:cubicBezTo>
                    <a:pt x="7331" y="3914"/>
                    <a:pt x="7265" y="3948"/>
                    <a:pt x="7196" y="4018"/>
                  </a:cubicBezTo>
                  <a:cubicBezTo>
                    <a:pt x="6921" y="4292"/>
                    <a:pt x="7395" y="6119"/>
                    <a:pt x="8122" y="7608"/>
                  </a:cubicBezTo>
                  <a:cubicBezTo>
                    <a:pt x="7819" y="7170"/>
                    <a:pt x="7589" y="6828"/>
                    <a:pt x="7454" y="6630"/>
                  </a:cubicBezTo>
                  <a:cubicBezTo>
                    <a:pt x="7395" y="6536"/>
                    <a:pt x="7329" y="6439"/>
                    <a:pt x="7252" y="6342"/>
                  </a:cubicBezTo>
                  <a:cubicBezTo>
                    <a:pt x="7085" y="5736"/>
                    <a:pt x="6657" y="4313"/>
                    <a:pt x="5996" y="2769"/>
                  </a:cubicBezTo>
                  <a:cubicBezTo>
                    <a:pt x="5323" y="1200"/>
                    <a:pt x="4438" y="0"/>
                    <a:pt x="4147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cs typeface="+mn-ea"/>
                <a:sym typeface="+mn-lt"/>
              </a:endParaRPr>
            </a:p>
          </p:txBody>
        </p:sp>
        <p:sp>
          <p:nvSpPr>
            <p:cNvPr id="129" name="Google Shape;340;p32">
              <a:extLst>
                <a:ext uri="{FF2B5EF4-FFF2-40B4-BE49-F238E27FC236}">
                  <a16:creationId xmlns:a16="http://schemas.microsoft.com/office/drawing/2014/main" id="{01902FC5-02D6-4065-AC9E-D3D14379C9B6}"/>
                </a:ext>
              </a:extLst>
            </p:cNvPr>
            <p:cNvSpPr/>
            <p:nvPr/>
          </p:nvSpPr>
          <p:spPr>
            <a:xfrm>
              <a:off x="7560773" y="3472451"/>
              <a:ext cx="614823" cy="1660062"/>
            </a:xfrm>
            <a:custGeom>
              <a:avLst/>
              <a:gdLst/>
              <a:ahLst/>
              <a:cxnLst/>
              <a:rect l="l" t="t" r="r" b="b"/>
              <a:pathLst>
                <a:path w="9122" h="24630" extrusionOk="0">
                  <a:moveTo>
                    <a:pt x="4581" y="0"/>
                  </a:moveTo>
                  <a:cubicBezTo>
                    <a:pt x="4489" y="0"/>
                    <a:pt x="4419" y="54"/>
                    <a:pt x="4386" y="188"/>
                  </a:cubicBezTo>
                  <a:cubicBezTo>
                    <a:pt x="4361" y="282"/>
                    <a:pt x="4386" y="383"/>
                    <a:pt x="4411" y="477"/>
                  </a:cubicBezTo>
                  <a:cubicBezTo>
                    <a:pt x="4650" y="1389"/>
                    <a:pt x="5113" y="2192"/>
                    <a:pt x="5454" y="3062"/>
                  </a:cubicBezTo>
                  <a:cubicBezTo>
                    <a:pt x="5962" y="4370"/>
                    <a:pt x="6087" y="6667"/>
                    <a:pt x="6119" y="7648"/>
                  </a:cubicBezTo>
                  <a:cubicBezTo>
                    <a:pt x="6101" y="7804"/>
                    <a:pt x="6077" y="8003"/>
                    <a:pt x="6052" y="8228"/>
                  </a:cubicBezTo>
                  <a:cubicBezTo>
                    <a:pt x="5952" y="6527"/>
                    <a:pt x="4932" y="4642"/>
                    <a:pt x="4205" y="4395"/>
                  </a:cubicBezTo>
                  <a:cubicBezTo>
                    <a:pt x="4128" y="4368"/>
                    <a:pt x="4065" y="4355"/>
                    <a:pt x="4015" y="4355"/>
                  </a:cubicBezTo>
                  <a:cubicBezTo>
                    <a:pt x="3491" y="4355"/>
                    <a:pt x="4450" y="5776"/>
                    <a:pt x="5235" y="7038"/>
                  </a:cubicBezTo>
                  <a:cubicBezTo>
                    <a:pt x="5788" y="7932"/>
                    <a:pt x="5927" y="8650"/>
                    <a:pt x="5955" y="9046"/>
                  </a:cubicBezTo>
                  <a:cubicBezTo>
                    <a:pt x="5893" y="9551"/>
                    <a:pt x="5823" y="10118"/>
                    <a:pt x="5747" y="10695"/>
                  </a:cubicBezTo>
                  <a:cubicBezTo>
                    <a:pt x="5726" y="10775"/>
                    <a:pt x="5708" y="10855"/>
                    <a:pt x="5691" y="10932"/>
                  </a:cubicBezTo>
                  <a:cubicBezTo>
                    <a:pt x="5705" y="10559"/>
                    <a:pt x="5691" y="10163"/>
                    <a:pt x="5618" y="9825"/>
                  </a:cubicBezTo>
                  <a:cubicBezTo>
                    <a:pt x="5435" y="8961"/>
                    <a:pt x="4288" y="7425"/>
                    <a:pt x="3565" y="7425"/>
                  </a:cubicBezTo>
                  <a:cubicBezTo>
                    <a:pt x="3490" y="7425"/>
                    <a:pt x="3420" y="7441"/>
                    <a:pt x="3356" y="7477"/>
                  </a:cubicBezTo>
                  <a:cubicBezTo>
                    <a:pt x="2670" y="7856"/>
                    <a:pt x="4048" y="8695"/>
                    <a:pt x="4877" y="9784"/>
                  </a:cubicBezTo>
                  <a:cubicBezTo>
                    <a:pt x="5447" y="10528"/>
                    <a:pt x="5555" y="11388"/>
                    <a:pt x="5569" y="11854"/>
                  </a:cubicBezTo>
                  <a:cubicBezTo>
                    <a:pt x="5565" y="11899"/>
                    <a:pt x="5565" y="11944"/>
                    <a:pt x="5569" y="11986"/>
                  </a:cubicBezTo>
                  <a:cubicBezTo>
                    <a:pt x="5527" y="12247"/>
                    <a:pt x="5489" y="12504"/>
                    <a:pt x="5451" y="12745"/>
                  </a:cubicBezTo>
                  <a:cubicBezTo>
                    <a:pt x="5360" y="13308"/>
                    <a:pt x="5276" y="13837"/>
                    <a:pt x="5196" y="14355"/>
                  </a:cubicBezTo>
                  <a:cubicBezTo>
                    <a:pt x="5252" y="13736"/>
                    <a:pt x="5280" y="12883"/>
                    <a:pt x="5117" y="12122"/>
                  </a:cubicBezTo>
                  <a:cubicBezTo>
                    <a:pt x="4817" y="10720"/>
                    <a:pt x="3794" y="9506"/>
                    <a:pt x="3078" y="9425"/>
                  </a:cubicBezTo>
                  <a:cubicBezTo>
                    <a:pt x="3065" y="9424"/>
                    <a:pt x="3052" y="9423"/>
                    <a:pt x="3041" y="9423"/>
                  </a:cubicBezTo>
                  <a:cubicBezTo>
                    <a:pt x="2425" y="9423"/>
                    <a:pt x="4022" y="11480"/>
                    <a:pt x="4640" y="12689"/>
                  </a:cubicBezTo>
                  <a:cubicBezTo>
                    <a:pt x="5113" y="13618"/>
                    <a:pt x="5120" y="14588"/>
                    <a:pt x="5096" y="15009"/>
                  </a:cubicBezTo>
                  <a:cubicBezTo>
                    <a:pt x="4988" y="15743"/>
                    <a:pt x="4891" y="16464"/>
                    <a:pt x="4793" y="17225"/>
                  </a:cubicBezTo>
                  <a:cubicBezTo>
                    <a:pt x="4748" y="16411"/>
                    <a:pt x="4549" y="15375"/>
                    <a:pt x="4310" y="14359"/>
                  </a:cubicBezTo>
                  <a:cubicBezTo>
                    <a:pt x="3973" y="12913"/>
                    <a:pt x="3010" y="12059"/>
                    <a:pt x="2365" y="12059"/>
                  </a:cubicBezTo>
                  <a:cubicBezTo>
                    <a:pt x="2318" y="12059"/>
                    <a:pt x="2272" y="12064"/>
                    <a:pt x="2229" y="12073"/>
                  </a:cubicBezTo>
                  <a:cubicBezTo>
                    <a:pt x="1589" y="12209"/>
                    <a:pt x="2392" y="13005"/>
                    <a:pt x="3600" y="14776"/>
                  </a:cubicBezTo>
                  <a:cubicBezTo>
                    <a:pt x="4470" y="16050"/>
                    <a:pt x="4664" y="17309"/>
                    <a:pt x="4706" y="17918"/>
                  </a:cubicBezTo>
                  <a:cubicBezTo>
                    <a:pt x="4668" y="18241"/>
                    <a:pt x="4629" y="18569"/>
                    <a:pt x="4591" y="18913"/>
                  </a:cubicBezTo>
                  <a:cubicBezTo>
                    <a:pt x="4546" y="19306"/>
                    <a:pt x="4525" y="19727"/>
                    <a:pt x="4522" y="20159"/>
                  </a:cubicBezTo>
                  <a:cubicBezTo>
                    <a:pt x="4372" y="19797"/>
                    <a:pt x="4153" y="19268"/>
                    <a:pt x="3902" y="18686"/>
                  </a:cubicBezTo>
                  <a:cubicBezTo>
                    <a:pt x="3621" y="18039"/>
                    <a:pt x="3374" y="17389"/>
                    <a:pt x="3192" y="16703"/>
                  </a:cubicBezTo>
                  <a:cubicBezTo>
                    <a:pt x="2991" y="15918"/>
                    <a:pt x="2633" y="14946"/>
                    <a:pt x="1784" y="14644"/>
                  </a:cubicBezTo>
                  <a:cubicBezTo>
                    <a:pt x="1708" y="14617"/>
                    <a:pt x="1634" y="14604"/>
                    <a:pt x="1566" y="14604"/>
                  </a:cubicBezTo>
                  <a:cubicBezTo>
                    <a:pt x="1377" y="14604"/>
                    <a:pt x="1224" y="14707"/>
                    <a:pt x="1151" y="14919"/>
                  </a:cubicBezTo>
                  <a:cubicBezTo>
                    <a:pt x="1088" y="15096"/>
                    <a:pt x="1126" y="15291"/>
                    <a:pt x="1182" y="15468"/>
                  </a:cubicBezTo>
                  <a:cubicBezTo>
                    <a:pt x="1495" y="16460"/>
                    <a:pt x="2225" y="17337"/>
                    <a:pt x="2800" y="18190"/>
                  </a:cubicBezTo>
                  <a:cubicBezTo>
                    <a:pt x="3502" y="19243"/>
                    <a:pt x="4191" y="20054"/>
                    <a:pt x="4518" y="20423"/>
                  </a:cubicBezTo>
                  <a:cubicBezTo>
                    <a:pt x="4518" y="20820"/>
                    <a:pt x="4528" y="21220"/>
                    <a:pt x="4549" y="21606"/>
                  </a:cubicBezTo>
                  <a:cubicBezTo>
                    <a:pt x="4494" y="21567"/>
                    <a:pt x="4390" y="21501"/>
                    <a:pt x="4191" y="21373"/>
                  </a:cubicBezTo>
                  <a:cubicBezTo>
                    <a:pt x="3767" y="21095"/>
                    <a:pt x="2476" y="18941"/>
                    <a:pt x="1710" y="18005"/>
                  </a:cubicBezTo>
                  <a:cubicBezTo>
                    <a:pt x="1336" y="17548"/>
                    <a:pt x="846" y="17290"/>
                    <a:pt x="516" y="17290"/>
                  </a:cubicBezTo>
                  <a:cubicBezTo>
                    <a:pt x="171" y="17290"/>
                    <a:pt x="1" y="17572"/>
                    <a:pt x="322" y="18200"/>
                  </a:cubicBezTo>
                  <a:cubicBezTo>
                    <a:pt x="949" y="19431"/>
                    <a:pt x="3753" y="21199"/>
                    <a:pt x="3753" y="21199"/>
                  </a:cubicBezTo>
                  <a:lnTo>
                    <a:pt x="4557" y="21717"/>
                  </a:lnTo>
                  <a:cubicBezTo>
                    <a:pt x="4640" y="23248"/>
                    <a:pt x="4831" y="24542"/>
                    <a:pt x="4831" y="24542"/>
                  </a:cubicBezTo>
                  <a:lnTo>
                    <a:pt x="5350" y="24629"/>
                  </a:lnTo>
                  <a:cubicBezTo>
                    <a:pt x="5350" y="24629"/>
                    <a:pt x="4870" y="23829"/>
                    <a:pt x="4758" y="21755"/>
                  </a:cubicBezTo>
                  <a:cubicBezTo>
                    <a:pt x="4821" y="21662"/>
                    <a:pt x="4971" y="21470"/>
                    <a:pt x="5336" y="21129"/>
                  </a:cubicBezTo>
                  <a:cubicBezTo>
                    <a:pt x="6511" y="20033"/>
                    <a:pt x="8714" y="19637"/>
                    <a:pt x="9048" y="17814"/>
                  </a:cubicBezTo>
                  <a:cubicBezTo>
                    <a:pt x="9122" y="17407"/>
                    <a:pt x="8925" y="16943"/>
                    <a:pt x="8506" y="16943"/>
                  </a:cubicBezTo>
                  <a:cubicBezTo>
                    <a:pt x="8469" y="16943"/>
                    <a:pt x="8431" y="16946"/>
                    <a:pt x="8390" y="16954"/>
                  </a:cubicBezTo>
                  <a:cubicBezTo>
                    <a:pt x="8035" y="17024"/>
                    <a:pt x="7698" y="17396"/>
                    <a:pt x="7513" y="17689"/>
                  </a:cubicBezTo>
                  <a:cubicBezTo>
                    <a:pt x="6891" y="18659"/>
                    <a:pt x="6460" y="19637"/>
                    <a:pt x="5586" y="20433"/>
                  </a:cubicBezTo>
                  <a:cubicBezTo>
                    <a:pt x="5545" y="20468"/>
                    <a:pt x="5005" y="21045"/>
                    <a:pt x="4745" y="21394"/>
                  </a:cubicBezTo>
                  <a:cubicBezTo>
                    <a:pt x="4737" y="21105"/>
                    <a:pt x="4734" y="20799"/>
                    <a:pt x="4741" y="20465"/>
                  </a:cubicBezTo>
                  <a:cubicBezTo>
                    <a:pt x="4915" y="20016"/>
                    <a:pt x="5127" y="19574"/>
                    <a:pt x="5371" y="19160"/>
                  </a:cubicBezTo>
                  <a:cubicBezTo>
                    <a:pt x="6021" y="18057"/>
                    <a:pt x="7145" y="17302"/>
                    <a:pt x="7868" y="16234"/>
                  </a:cubicBezTo>
                  <a:cubicBezTo>
                    <a:pt x="8056" y="15954"/>
                    <a:pt x="8226" y="15119"/>
                    <a:pt x="7792" y="15119"/>
                  </a:cubicBezTo>
                  <a:cubicBezTo>
                    <a:pt x="7719" y="15119"/>
                    <a:pt x="7628" y="15143"/>
                    <a:pt x="7518" y="15197"/>
                  </a:cubicBezTo>
                  <a:cubicBezTo>
                    <a:pt x="7176" y="15364"/>
                    <a:pt x="6832" y="15966"/>
                    <a:pt x="6592" y="16255"/>
                  </a:cubicBezTo>
                  <a:cubicBezTo>
                    <a:pt x="5903" y="17076"/>
                    <a:pt x="5211" y="17960"/>
                    <a:pt x="4825" y="18972"/>
                  </a:cubicBezTo>
                  <a:cubicBezTo>
                    <a:pt x="4835" y="18874"/>
                    <a:pt x="4841" y="18781"/>
                    <a:pt x="4852" y="18683"/>
                  </a:cubicBezTo>
                  <a:cubicBezTo>
                    <a:pt x="4967" y="18412"/>
                    <a:pt x="5509" y="17180"/>
                    <a:pt x="6352" y="15886"/>
                  </a:cubicBezTo>
                  <a:cubicBezTo>
                    <a:pt x="7301" y="14418"/>
                    <a:pt x="8353" y="13398"/>
                    <a:pt x="8265" y="12682"/>
                  </a:cubicBezTo>
                  <a:cubicBezTo>
                    <a:pt x="8249" y="12553"/>
                    <a:pt x="8194" y="12493"/>
                    <a:pt x="8107" y="12493"/>
                  </a:cubicBezTo>
                  <a:cubicBezTo>
                    <a:pt x="7717" y="12493"/>
                    <a:pt x="6697" y="13706"/>
                    <a:pt x="5869" y="15190"/>
                  </a:cubicBezTo>
                  <a:cubicBezTo>
                    <a:pt x="5308" y="16196"/>
                    <a:pt x="5047" y="17180"/>
                    <a:pt x="4929" y="17856"/>
                  </a:cubicBezTo>
                  <a:cubicBezTo>
                    <a:pt x="5023" y="16899"/>
                    <a:pt x="5130" y="15931"/>
                    <a:pt x="5242" y="15002"/>
                  </a:cubicBezTo>
                  <a:cubicBezTo>
                    <a:pt x="5339" y="14532"/>
                    <a:pt x="5656" y="13305"/>
                    <a:pt x="6435" y="12372"/>
                  </a:cubicBezTo>
                  <a:cubicBezTo>
                    <a:pt x="7417" y="11200"/>
                    <a:pt x="8210" y="10232"/>
                    <a:pt x="8223" y="9196"/>
                  </a:cubicBezTo>
                  <a:cubicBezTo>
                    <a:pt x="8227" y="8811"/>
                    <a:pt x="8172" y="8624"/>
                    <a:pt x="8062" y="8624"/>
                  </a:cubicBezTo>
                  <a:cubicBezTo>
                    <a:pt x="7875" y="8624"/>
                    <a:pt x="7527" y="9159"/>
                    <a:pt x="7033" y="10184"/>
                  </a:cubicBezTo>
                  <a:cubicBezTo>
                    <a:pt x="6495" y="11304"/>
                    <a:pt x="5732" y="12769"/>
                    <a:pt x="5378" y="13906"/>
                  </a:cubicBezTo>
                  <a:cubicBezTo>
                    <a:pt x="5468" y="13175"/>
                    <a:pt x="5562" y="12487"/>
                    <a:pt x="5649" y="11860"/>
                  </a:cubicBezTo>
                  <a:cubicBezTo>
                    <a:pt x="5833" y="11311"/>
                    <a:pt x="6344" y="9909"/>
                    <a:pt x="7027" y="8928"/>
                  </a:cubicBezTo>
                  <a:cubicBezTo>
                    <a:pt x="7882" y="7695"/>
                    <a:pt x="8218" y="6927"/>
                    <a:pt x="7689" y="6927"/>
                  </a:cubicBezTo>
                  <a:cubicBezTo>
                    <a:pt x="7682" y="6927"/>
                    <a:pt x="7674" y="6927"/>
                    <a:pt x="7667" y="6927"/>
                  </a:cubicBezTo>
                  <a:cubicBezTo>
                    <a:pt x="7277" y="6941"/>
                    <a:pt x="6373" y="8597"/>
                    <a:pt x="5889" y="10184"/>
                  </a:cubicBezTo>
                  <a:cubicBezTo>
                    <a:pt x="5969" y="9655"/>
                    <a:pt x="6031" y="9248"/>
                    <a:pt x="6070" y="9011"/>
                  </a:cubicBezTo>
                  <a:cubicBezTo>
                    <a:pt x="6091" y="8904"/>
                    <a:pt x="6105" y="8788"/>
                    <a:pt x="6122" y="8663"/>
                  </a:cubicBezTo>
                  <a:cubicBezTo>
                    <a:pt x="6411" y="8107"/>
                    <a:pt x="7068" y="6774"/>
                    <a:pt x="7639" y="5195"/>
                  </a:cubicBezTo>
                  <a:cubicBezTo>
                    <a:pt x="8259" y="3470"/>
                    <a:pt x="8413" y="1889"/>
                    <a:pt x="8123" y="1889"/>
                  </a:cubicBezTo>
                  <a:cubicBezTo>
                    <a:pt x="8062" y="1889"/>
                    <a:pt x="7980" y="1960"/>
                    <a:pt x="7879" y="2116"/>
                  </a:cubicBezTo>
                  <a:cubicBezTo>
                    <a:pt x="7351" y="2933"/>
                    <a:pt x="6769" y="6694"/>
                    <a:pt x="6136" y="8517"/>
                  </a:cubicBezTo>
                  <a:cubicBezTo>
                    <a:pt x="6167" y="8215"/>
                    <a:pt x="6192" y="7884"/>
                    <a:pt x="6209" y="7553"/>
                  </a:cubicBezTo>
                  <a:cubicBezTo>
                    <a:pt x="6286" y="7230"/>
                    <a:pt x="6404" y="6892"/>
                    <a:pt x="6456" y="6593"/>
                  </a:cubicBezTo>
                  <a:cubicBezTo>
                    <a:pt x="6537" y="6137"/>
                    <a:pt x="6599" y="5675"/>
                    <a:pt x="6633" y="5212"/>
                  </a:cubicBezTo>
                  <a:cubicBezTo>
                    <a:pt x="6689" y="4488"/>
                    <a:pt x="6686" y="3754"/>
                    <a:pt x="6574" y="3034"/>
                  </a:cubicBezTo>
                  <a:cubicBezTo>
                    <a:pt x="6439" y="2182"/>
                    <a:pt x="6140" y="1385"/>
                    <a:pt x="5559" y="741"/>
                  </a:cubicBezTo>
                  <a:cubicBezTo>
                    <a:pt x="5448" y="615"/>
                    <a:pt x="4893" y="0"/>
                    <a:pt x="4581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cs typeface="+mn-ea"/>
                <a:sym typeface="+mn-lt"/>
              </a:endParaRPr>
            </a:p>
          </p:txBody>
        </p:sp>
        <p:sp>
          <p:nvSpPr>
            <p:cNvPr id="130" name="Google Shape;341;p32">
              <a:extLst>
                <a:ext uri="{FF2B5EF4-FFF2-40B4-BE49-F238E27FC236}">
                  <a16:creationId xmlns:a16="http://schemas.microsoft.com/office/drawing/2014/main" id="{69B3C11C-39AA-44FE-9244-C7D5AD54A3B1}"/>
                </a:ext>
              </a:extLst>
            </p:cNvPr>
            <p:cNvSpPr/>
            <p:nvPr/>
          </p:nvSpPr>
          <p:spPr>
            <a:xfrm>
              <a:off x="1574550" y="4189074"/>
              <a:ext cx="858406" cy="965707"/>
            </a:xfrm>
            <a:custGeom>
              <a:avLst/>
              <a:gdLst/>
              <a:ahLst/>
              <a:cxnLst/>
              <a:rect l="l" t="t" r="r" b="b"/>
              <a:pathLst>
                <a:path w="12736" h="14328" extrusionOk="0">
                  <a:moveTo>
                    <a:pt x="3103" y="0"/>
                  </a:moveTo>
                  <a:cubicBezTo>
                    <a:pt x="3039" y="0"/>
                    <a:pt x="3012" y="82"/>
                    <a:pt x="3038" y="261"/>
                  </a:cubicBezTo>
                  <a:cubicBezTo>
                    <a:pt x="3146" y="981"/>
                    <a:pt x="4677" y="3375"/>
                    <a:pt x="5223" y="4711"/>
                  </a:cubicBezTo>
                  <a:cubicBezTo>
                    <a:pt x="5091" y="4523"/>
                    <a:pt x="4938" y="4325"/>
                    <a:pt x="4785" y="4133"/>
                  </a:cubicBezTo>
                  <a:cubicBezTo>
                    <a:pt x="4670" y="3911"/>
                    <a:pt x="4569" y="3667"/>
                    <a:pt x="4451" y="3473"/>
                  </a:cubicBezTo>
                  <a:cubicBezTo>
                    <a:pt x="4270" y="3177"/>
                    <a:pt x="4075" y="2888"/>
                    <a:pt x="3867" y="2614"/>
                  </a:cubicBezTo>
                  <a:cubicBezTo>
                    <a:pt x="3543" y="2179"/>
                    <a:pt x="3178" y="1768"/>
                    <a:pt x="2760" y="1424"/>
                  </a:cubicBezTo>
                  <a:cubicBezTo>
                    <a:pt x="2263" y="1013"/>
                    <a:pt x="1702" y="710"/>
                    <a:pt x="1058" y="637"/>
                  </a:cubicBezTo>
                  <a:cubicBezTo>
                    <a:pt x="997" y="629"/>
                    <a:pt x="812" y="607"/>
                    <a:pt x="620" y="607"/>
                  </a:cubicBezTo>
                  <a:cubicBezTo>
                    <a:pt x="318" y="607"/>
                    <a:pt x="0" y="662"/>
                    <a:pt x="130" y="909"/>
                  </a:cubicBezTo>
                  <a:cubicBezTo>
                    <a:pt x="164" y="971"/>
                    <a:pt x="227" y="1016"/>
                    <a:pt x="286" y="1058"/>
                  </a:cubicBezTo>
                  <a:cubicBezTo>
                    <a:pt x="871" y="1448"/>
                    <a:pt x="1525" y="1670"/>
                    <a:pt x="2147" y="1991"/>
                  </a:cubicBezTo>
                  <a:cubicBezTo>
                    <a:pt x="3077" y="2471"/>
                    <a:pt x="4281" y="3695"/>
                    <a:pt x="4782" y="4231"/>
                  </a:cubicBezTo>
                  <a:cubicBezTo>
                    <a:pt x="4851" y="4329"/>
                    <a:pt x="4935" y="4451"/>
                    <a:pt x="5032" y="4589"/>
                  </a:cubicBezTo>
                  <a:cubicBezTo>
                    <a:pt x="4266" y="3817"/>
                    <a:pt x="3062" y="3304"/>
                    <a:pt x="2396" y="3304"/>
                  </a:cubicBezTo>
                  <a:cubicBezTo>
                    <a:pt x="2282" y="3304"/>
                    <a:pt x="2183" y="3319"/>
                    <a:pt x="2106" y="3351"/>
                  </a:cubicBezTo>
                  <a:cubicBezTo>
                    <a:pt x="1448" y="3622"/>
                    <a:pt x="2823" y="3977"/>
                    <a:pt x="3984" y="4325"/>
                  </a:cubicBezTo>
                  <a:cubicBezTo>
                    <a:pt x="4740" y="4551"/>
                    <a:pt x="5171" y="4889"/>
                    <a:pt x="5383" y="5098"/>
                  </a:cubicBezTo>
                  <a:cubicBezTo>
                    <a:pt x="5596" y="5407"/>
                    <a:pt x="5835" y="5762"/>
                    <a:pt x="6079" y="6121"/>
                  </a:cubicBezTo>
                  <a:cubicBezTo>
                    <a:pt x="6107" y="6176"/>
                    <a:pt x="6134" y="6228"/>
                    <a:pt x="6166" y="6280"/>
                  </a:cubicBezTo>
                  <a:cubicBezTo>
                    <a:pt x="5988" y="6068"/>
                    <a:pt x="5787" y="5853"/>
                    <a:pt x="5578" y="5696"/>
                  </a:cubicBezTo>
                  <a:cubicBezTo>
                    <a:pt x="5217" y="5427"/>
                    <a:pt x="4451" y="5205"/>
                    <a:pt x="3871" y="5205"/>
                  </a:cubicBezTo>
                  <a:cubicBezTo>
                    <a:pt x="3512" y="5205"/>
                    <a:pt x="3225" y="5290"/>
                    <a:pt x="3149" y="5501"/>
                  </a:cubicBezTo>
                  <a:cubicBezTo>
                    <a:pt x="2955" y="6050"/>
                    <a:pt x="4141" y="5838"/>
                    <a:pt x="5143" y="6040"/>
                  </a:cubicBezTo>
                  <a:cubicBezTo>
                    <a:pt x="5829" y="6176"/>
                    <a:pt x="6312" y="6604"/>
                    <a:pt x="6552" y="6858"/>
                  </a:cubicBezTo>
                  <a:cubicBezTo>
                    <a:pt x="6573" y="6885"/>
                    <a:pt x="6594" y="6910"/>
                    <a:pt x="6615" y="6935"/>
                  </a:cubicBezTo>
                  <a:cubicBezTo>
                    <a:pt x="6723" y="7098"/>
                    <a:pt x="6827" y="7261"/>
                    <a:pt x="6924" y="7415"/>
                  </a:cubicBezTo>
                  <a:cubicBezTo>
                    <a:pt x="7151" y="7776"/>
                    <a:pt x="7366" y="8114"/>
                    <a:pt x="7575" y="8444"/>
                  </a:cubicBezTo>
                  <a:cubicBezTo>
                    <a:pt x="7303" y="8069"/>
                    <a:pt x="6897" y="7578"/>
                    <a:pt x="6431" y="7230"/>
                  </a:cubicBezTo>
                  <a:cubicBezTo>
                    <a:pt x="5847" y="6798"/>
                    <a:pt x="5119" y="6579"/>
                    <a:pt x="4573" y="6579"/>
                  </a:cubicBezTo>
                  <a:cubicBezTo>
                    <a:pt x="4316" y="6579"/>
                    <a:pt x="4098" y="6628"/>
                    <a:pt x="3957" y="6726"/>
                  </a:cubicBezTo>
                  <a:cubicBezTo>
                    <a:pt x="3518" y="7035"/>
                    <a:pt x="5481" y="7404"/>
                    <a:pt x="6441" y="7786"/>
                  </a:cubicBezTo>
                  <a:cubicBezTo>
                    <a:pt x="7165" y="8072"/>
                    <a:pt x="7652" y="8611"/>
                    <a:pt x="7843" y="8859"/>
                  </a:cubicBezTo>
                  <a:cubicBezTo>
                    <a:pt x="8146" y="9321"/>
                    <a:pt x="8445" y="9777"/>
                    <a:pt x="8769" y="10250"/>
                  </a:cubicBezTo>
                  <a:cubicBezTo>
                    <a:pt x="8340" y="9815"/>
                    <a:pt x="7718" y="9335"/>
                    <a:pt x="7085" y="8883"/>
                  </a:cubicBezTo>
                  <a:cubicBezTo>
                    <a:pt x="6553" y="8506"/>
                    <a:pt x="6001" y="8349"/>
                    <a:pt x="5564" y="8349"/>
                  </a:cubicBezTo>
                  <a:cubicBezTo>
                    <a:pt x="5203" y="8349"/>
                    <a:pt x="4919" y="8456"/>
                    <a:pt x="4788" y="8632"/>
                  </a:cubicBezTo>
                  <a:cubicBezTo>
                    <a:pt x="4496" y="9022"/>
                    <a:pt x="5338" y="9071"/>
                    <a:pt x="6890" y="9467"/>
                  </a:cubicBezTo>
                  <a:cubicBezTo>
                    <a:pt x="8003" y="9753"/>
                    <a:pt x="8737" y="10362"/>
                    <a:pt x="9061" y="10681"/>
                  </a:cubicBezTo>
                  <a:cubicBezTo>
                    <a:pt x="9200" y="10880"/>
                    <a:pt x="9339" y="11085"/>
                    <a:pt x="9489" y="11298"/>
                  </a:cubicBezTo>
                  <a:cubicBezTo>
                    <a:pt x="9656" y="11537"/>
                    <a:pt x="9854" y="11784"/>
                    <a:pt x="10063" y="12028"/>
                  </a:cubicBezTo>
                  <a:cubicBezTo>
                    <a:pt x="9802" y="11899"/>
                    <a:pt x="9416" y="11711"/>
                    <a:pt x="8991" y="11510"/>
                  </a:cubicBezTo>
                  <a:cubicBezTo>
                    <a:pt x="8514" y="11283"/>
                    <a:pt x="8052" y="11043"/>
                    <a:pt x="7613" y="10747"/>
                  </a:cubicBezTo>
                  <a:cubicBezTo>
                    <a:pt x="7224" y="10485"/>
                    <a:pt x="6732" y="10207"/>
                    <a:pt x="6242" y="10207"/>
                  </a:cubicBezTo>
                  <a:cubicBezTo>
                    <a:pt x="6096" y="10207"/>
                    <a:pt x="5951" y="10232"/>
                    <a:pt x="5808" y="10288"/>
                  </a:cubicBezTo>
                  <a:cubicBezTo>
                    <a:pt x="5596" y="10375"/>
                    <a:pt x="5501" y="10546"/>
                    <a:pt x="5588" y="10758"/>
                  </a:cubicBezTo>
                  <a:cubicBezTo>
                    <a:pt x="5641" y="10887"/>
                    <a:pt x="5759" y="10977"/>
                    <a:pt x="5877" y="11050"/>
                  </a:cubicBezTo>
                  <a:cubicBezTo>
                    <a:pt x="6542" y="11450"/>
                    <a:pt x="7387" y="11579"/>
                    <a:pt x="8125" y="11778"/>
                  </a:cubicBezTo>
                  <a:cubicBezTo>
                    <a:pt x="9040" y="12017"/>
                    <a:pt x="9826" y="12133"/>
                    <a:pt x="10192" y="12178"/>
                  </a:cubicBezTo>
                  <a:cubicBezTo>
                    <a:pt x="10386" y="12400"/>
                    <a:pt x="10592" y="12616"/>
                    <a:pt x="10794" y="12825"/>
                  </a:cubicBezTo>
                  <a:cubicBezTo>
                    <a:pt x="10744" y="12832"/>
                    <a:pt x="10651" y="12846"/>
                    <a:pt x="10476" y="12870"/>
                  </a:cubicBezTo>
                  <a:cubicBezTo>
                    <a:pt x="10459" y="12873"/>
                    <a:pt x="10438" y="12874"/>
                    <a:pt x="10415" y="12874"/>
                  </a:cubicBezTo>
                  <a:cubicBezTo>
                    <a:pt x="9937" y="12874"/>
                    <a:pt x="8275" y="12348"/>
                    <a:pt x="7425" y="12209"/>
                  </a:cubicBezTo>
                  <a:cubicBezTo>
                    <a:pt x="7327" y="12192"/>
                    <a:pt x="7230" y="12185"/>
                    <a:pt x="7137" y="12185"/>
                  </a:cubicBezTo>
                  <a:cubicBezTo>
                    <a:pt x="6390" y="12185"/>
                    <a:pt x="5890" y="12668"/>
                    <a:pt x="6744" y="13005"/>
                  </a:cubicBezTo>
                  <a:cubicBezTo>
                    <a:pt x="7055" y="13128"/>
                    <a:pt x="7521" y="13170"/>
                    <a:pt x="8010" y="13170"/>
                  </a:cubicBezTo>
                  <a:cubicBezTo>
                    <a:pt x="9030" y="13170"/>
                    <a:pt x="10147" y="12988"/>
                    <a:pt x="10147" y="12988"/>
                  </a:cubicBezTo>
                  <a:lnTo>
                    <a:pt x="10852" y="12884"/>
                  </a:lnTo>
                  <a:cubicBezTo>
                    <a:pt x="11653" y="13702"/>
                    <a:pt x="12401" y="14328"/>
                    <a:pt x="12401" y="14328"/>
                  </a:cubicBezTo>
                  <a:lnTo>
                    <a:pt x="12735" y="14126"/>
                  </a:lnTo>
                  <a:cubicBezTo>
                    <a:pt x="12735" y="14126"/>
                    <a:pt x="12070" y="13914"/>
                    <a:pt x="10985" y="12804"/>
                  </a:cubicBezTo>
                  <a:cubicBezTo>
                    <a:pt x="10974" y="12724"/>
                    <a:pt x="10961" y="12539"/>
                    <a:pt x="10998" y="12167"/>
                  </a:cubicBezTo>
                  <a:cubicBezTo>
                    <a:pt x="11117" y="10977"/>
                    <a:pt x="12154" y="9665"/>
                    <a:pt x="11441" y="8479"/>
                  </a:cubicBezTo>
                  <a:cubicBezTo>
                    <a:pt x="11333" y="8300"/>
                    <a:pt x="11139" y="8165"/>
                    <a:pt x="10952" y="8165"/>
                  </a:cubicBezTo>
                  <a:cubicBezTo>
                    <a:pt x="10843" y="8165"/>
                    <a:pt x="10736" y="8212"/>
                    <a:pt x="10651" y="8323"/>
                  </a:cubicBezTo>
                  <a:cubicBezTo>
                    <a:pt x="10484" y="8538"/>
                    <a:pt x="10481" y="8910"/>
                    <a:pt x="10518" y="9168"/>
                  </a:cubicBezTo>
                  <a:cubicBezTo>
                    <a:pt x="10651" y="10017"/>
                    <a:pt x="10891" y="10779"/>
                    <a:pt x="10794" y="11656"/>
                  </a:cubicBezTo>
                  <a:cubicBezTo>
                    <a:pt x="10790" y="11698"/>
                    <a:pt x="10773" y="12289"/>
                    <a:pt x="10797" y="12609"/>
                  </a:cubicBezTo>
                  <a:cubicBezTo>
                    <a:pt x="10651" y="12452"/>
                    <a:pt x="10497" y="12282"/>
                    <a:pt x="10338" y="12091"/>
                  </a:cubicBezTo>
                  <a:cubicBezTo>
                    <a:pt x="10213" y="11753"/>
                    <a:pt x="10115" y="11402"/>
                    <a:pt x="10046" y="11050"/>
                  </a:cubicBezTo>
                  <a:cubicBezTo>
                    <a:pt x="9864" y="10111"/>
                    <a:pt x="10122" y="9133"/>
                    <a:pt x="10000" y="8180"/>
                  </a:cubicBezTo>
                  <a:cubicBezTo>
                    <a:pt x="9973" y="7969"/>
                    <a:pt x="9744" y="7542"/>
                    <a:pt x="9527" y="7542"/>
                  </a:cubicBezTo>
                  <a:cubicBezTo>
                    <a:pt x="9443" y="7542"/>
                    <a:pt x="9362" y="7606"/>
                    <a:pt x="9294" y="7770"/>
                  </a:cubicBezTo>
                  <a:cubicBezTo>
                    <a:pt x="9182" y="8030"/>
                    <a:pt x="9291" y="8538"/>
                    <a:pt x="9297" y="8820"/>
                  </a:cubicBezTo>
                  <a:cubicBezTo>
                    <a:pt x="9315" y="9620"/>
                    <a:pt x="9363" y="10455"/>
                    <a:pt x="9649" y="11214"/>
                  </a:cubicBezTo>
                  <a:cubicBezTo>
                    <a:pt x="9604" y="11155"/>
                    <a:pt x="9562" y="11099"/>
                    <a:pt x="9520" y="11040"/>
                  </a:cubicBezTo>
                  <a:cubicBezTo>
                    <a:pt x="9450" y="10831"/>
                    <a:pt x="9148" y="9871"/>
                    <a:pt x="8978" y="8733"/>
                  </a:cubicBezTo>
                  <a:cubicBezTo>
                    <a:pt x="8790" y="7439"/>
                    <a:pt x="8869" y="6350"/>
                    <a:pt x="8469" y="5991"/>
                  </a:cubicBezTo>
                  <a:cubicBezTo>
                    <a:pt x="8427" y="5953"/>
                    <a:pt x="8389" y="5936"/>
                    <a:pt x="8355" y="5936"/>
                  </a:cubicBezTo>
                  <a:cubicBezTo>
                    <a:pt x="8067" y="5936"/>
                    <a:pt x="8073" y="7223"/>
                    <a:pt x="8365" y="8580"/>
                  </a:cubicBezTo>
                  <a:cubicBezTo>
                    <a:pt x="8549" y="9422"/>
                    <a:pt x="8887" y="10100"/>
                    <a:pt x="9155" y="10535"/>
                  </a:cubicBezTo>
                  <a:cubicBezTo>
                    <a:pt x="8734" y="9954"/>
                    <a:pt x="8320" y="9360"/>
                    <a:pt x="7923" y="8785"/>
                  </a:cubicBezTo>
                  <a:cubicBezTo>
                    <a:pt x="7746" y="8472"/>
                    <a:pt x="7318" y="7627"/>
                    <a:pt x="7293" y="6722"/>
                  </a:cubicBezTo>
                  <a:cubicBezTo>
                    <a:pt x="7262" y="5581"/>
                    <a:pt x="7231" y="4645"/>
                    <a:pt x="6726" y="4061"/>
                  </a:cubicBezTo>
                  <a:cubicBezTo>
                    <a:pt x="6577" y="3888"/>
                    <a:pt x="6468" y="3803"/>
                    <a:pt x="6399" y="3803"/>
                  </a:cubicBezTo>
                  <a:cubicBezTo>
                    <a:pt x="6233" y="3803"/>
                    <a:pt x="6288" y="4282"/>
                    <a:pt x="6545" y="5198"/>
                  </a:cubicBezTo>
                  <a:cubicBezTo>
                    <a:pt x="6799" y="6092"/>
                    <a:pt x="7095" y="7290"/>
                    <a:pt x="7457" y="8104"/>
                  </a:cubicBezTo>
                  <a:cubicBezTo>
                    <a:pt x="7147" y="7648"/>
                    <a:pt x="6858" y="7216"/>
                    <a:pt x="6598" y="6823"/>
                  </a:cubicBezTo>
                  <a:cubicBezTo>
                    <a:pt x="6431" y="6423"/>
                    <a:pt x="6027" y="5386"/>
                    <a:pt x="5922" y="4499"/>
                  </a:cubicBezTo>
                  <a:cubicBezTo>
                    <a:pt x="5813" y="3562"/>
                    <a:pt x="5662" y="2990"/>
                    <a:pt x="5438" y="2990"/>
                  </a:cubicBezTo>
                  <a:cubicBezTo>
                    <a:pt x="5393" y="2990"/>
                    <a:pt x="5344" y="3013"/>
                    <a:pt x="5293" y="3062"/>
                  </a:cubicBezTo>
                  <a:cubicBezTo>
                    <a:pt x="5081" y="3264"/>
                    <a:pt x="5394" y="4638"/>
                    <a:pt x="5905" y="5766"/>
                  </a:cubicBezTo>
                  <a:cubicBezTo>
                    <a:pt x="5689" y="5428"/>
                    <a:pt x="5526" y="5170"/>
                    <a:pt x="5429" y="5018"/>
                  </a:cubicBezTo>
                  <a:cubicBezTo>
                    <a:pt x="5387" y="4947"/>
                    <a:pt x="5338" y="4875"/>
                    <a:pt x="5286" y="4798"/>
                  </a:cubicBezTo>
                  <a:cubicBezTo>
                    <a:pt x="5171" y="4342"/>
                    <a:pt x="4882" y="3271"/>
                    <a:pt x="4423" y="2105"/>
                  </a:cubicBezTo>
                  <a:cubicBezTo>
                    <a:pt x="3954" y="917"/>
                    <a:pt x="3318" y="0"/>
                    <a:pt x="3103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31" name="Google Shape;342;p32">
              <a:extLst>
                <a:ext uri="{FF2B5EF4-FFF2-40B4-BE49-F238E27FC236}">
                  <a16:creationId xmlns:a16="http://schemas.microsoft.com/office/drawing/2014/main" id="{FFDE6E67-F9CD-4669-B6BF-54193508C3BB}"/>
                </a:ext>
              </a:extLst>
            </p:cNvPr>
            <p:cNvSpPr/>
            <p:nvPr/>
          </p:nvSpPr>
          <p:spPr>
            <a:xfrm>
              <a:off x="2216132" y="4002983"/>
              <a:ext cx="713496" cy="1146878"/>
            </a:xfrm>
            <a:custGeom>
              <a:avLst/>
              <a:gdLst/>
              <a:ahLst/>
              <a:cxnLst/>
              <a:rect l="l" t="t" r="r" b="b"/>
              <a:pathLst>
                <a:path w="10586" h="17016" extrusionOk="0">
                  <a:moveTo>
                    <a:pt x="8443" y="0"/>
                  </a:moveTo>
                  <a:cubicBezTo>
                    <a:pt x="8399" y="0"/>
                    <a:pt x="8354" y="25"/>
                    <a:pt x="8310" y="82"/>
                  </a:cubicBezTo>
                  <a:cubicBezTo>
                    <a:pt x="8264" y="142"/>
                    <a:pt x="8250" y="214"/>
                    <a:pt x="8239" y="288"/>
                  </a:cubicBezTo>
                  <a:cubicBezTo>
                    <a:pt x="8125" y="980"/>
                    <a:pt x="8191" y="1669"/>
                    <a:pt x="8156" y="2369"/>
                  </a:cubicBezTo>
                  <a:cubicBezTo>
                    <a:pt x="8104" y="3412"/>
                    <a:pt x="7485" y="5012"/>
                    <a:pt x="7203" y="5691"/>
                  </a:cubicBezTo>
                  <a:cubicBezTo>
                    <a:pt x="7144" y="5792"/>
                    <a:pt x="7067" y="5921"/>
                    <a:pt x="6980" y="6067"/>
                  </a:cubicBezTo>
                  <a:cubicBezTo>
                    <a:pt x="7433" y="4877"/>
                    <a:pt x="7318" y="3283"/>
                    <a:pt x="6900" y="2890"/>
                  </a:cubicBezTo>
                  <a:cubicBezTo>
                    <a:pt x="6828" y="2823"/>
                    <a:pt x="6770" y="2792"/>
                    <a:pt x="6725" y="2792"/>
                  </a:cubicBezTo>
                  <a:cubicBezTo>
                    <a:pt x="6448" y="2792"/>
                    <a:pt x="6648" y="3970"/>
                    <a:pt x="6789" y="5006"/>
                  </a:cubicBezTo>
                  <a:cubicBezTo>
                    <a:pt x="6893" y="5785"/>
                    <a:pt x="6765" y="6317"/>
                    <a:pt x="6664" y="6595"/>
                  </a:cubicBezTo>
                  <a:cubicBezTo>
                    <a:pt x="6465" y="6919"/>
                    <a:pt x="6246" y="7284"/>
                    <a:pt x="6017" y="7653"/>
                  </a:cubicBezTo>
                  <a:cubicBezTo>
                    <a:pt x="5978" y="7702"/>
                    <a:pt x="5940" y="7750"/>
                    <a:pt x="5905" y="7796"/>
                  </a:cubicBezTo>
                  <a:cubicBezTo>
                    <a:pt x="6027" y="7549"/>
                    <a:pt x="6142" y="7274"/>
                    <a:pt x="6197" y="7020"/>
                  </a:cubicBezTo>
                  <a:cubicBezTo>
                    <a:pt x="6348" y="6320"/>
                    <a:pt x="5969" y="4730"/>
                    <a:pt x="5402" y="4730"/>
                  </a:cubicBezTo>
                  <a:cubicBezTo>
                    <a:pt x="5393" y="4730"/>
                    <a:pt x="5385" y="4730"/>
                    <a:pt x="5376" y="4731"/>
                  </a:cubicBezTo>
                  <a:cubicBezTo>
                    <a:pt x="4792" y="4776"/>
                    <a:pt x="5474" y="5771"/>
                    <a:pt x="5704" y="6766"/>
                  </a:cubicBezTo>
                  <a:cubicBezTo>
                    <a:pt x="5863" y="7448"/>
                    <a:pt x="5672" y="8063"/>
                    <a:pt x="5540" y="8387"/>
                  </a:cubicBezTo>
                  <a:cubicBezTo>
                    <a:pt x="5522" y="8418"/>
                    <a:pt x="5512" y="8447"/>
                    <a:pt x="5498" y="8477"/>
                  </a:cubicBezTo>
                  <a:cubicBezTo>
                    <a:pt x="5390" y="8644"/>
                    <a:pt x="5286" y="8805"/>
                    <a:pt x="5185" y="8958"/>
                  </a:cubicBezTo>
                  <a:cubicBezTo>
                    <a:pt x="4952" y="9312"/>
                    <a:pt x="4732" y="9646"/>
                    <a:pt x="4520" y="9974"/>
                  </a:cubicBezTo>
                  <a:cubicBezTo>
                    <a:pt x="4747" y="9574"/>
                    <a:pt x="5025" y="8999"/>
                    <a:pt x="5150" y="8429"/>
                  </a:cubicBezTo>
                  <a:cubicBezTo>
                    <a:pt x="5376" y="7385"/>
                    <a:pt x="5053" y="6244"/>
                    <a:pt x="4590" y="5969"/>
                  </a:cubicBezTo>
                  <a:cubicBezTo>
                    <a:pt x="4560" y="5952"/>
                    <a:pt x="4534" y="5943"/>
                    <a:pt x="4512" y="5943"/>
                  </a:cubicBezTo>
                  <a:cubicBezTo>
                    <a:pt x="4186" y="5943"/>
                    <a:pt x="4604" y="7705"/>
                    <a:pt x="4649" y="8669"/>
                  </a:cubicBezTo>
                  <a:cubicBezTo>
                    <a:pt x="4687" y="9449"/>
                    <a:pt x="4395" y="10113"/>
                    <a:pt x="4252" y="10391"/>
                  </a:cubicBezTo>
                  <a:cubicBezTo>
                    <a:pt x="3953" y="10857"/>
                    <a:pt x="3664" y="11316"/>
                    <a:pt x="3366" y="11807"/>
                  </a:cubicBezTo>
                  <a:cubicBezTo>
                    <a:pt x="3584" y="11236"/>
                    <a:pt x="3766" y="10471"/>
                    <a:pt x="3915" y="9706"/>
                  </a:cubicBezTo>
                  <a:cubicBezTo>
                    <a:pt x="4145" y="8537"/>
                    <a:pt x="3671" y="7615"/>
                    <a:pt x="3199" y="7514"/>
                  </a:cubicBezTo>
                  <a:cubicBezTo>
                    <a:pt x="3171" y="7508"/>
                    <a:pt x="3145" y="7505"/>
                    <a:pt x="3122" y="7505"/>
                  </a:cubicBezTo>
                  <a:cubicBezTo>
                    <a:pt x="2757" y="7505"/>
                    <a:pt x="3040" y="8289"/>
                    <a:pt x="3303" y="9775"/>
                  </a:cubicBezTo>
                  <a:cubicBezTo>
                    <a:pt x="3504" y="10906"/>
                    <a:pt x="3250" y="11821"/>
                    <a:pt x="3094" y="12253"/>
                  </a:cubicBezTo>
                  <a:cubicBezTo>
                    <a:pt x="2969" y="12458"/>
                    <a:pt x="2840" y="12670"/>
                    <a:pt x="2708" y="12893"/>
                  </a:cubicBezTo>
                  <a:cubicBezTo>
                    <a:pt x="2558" y="13147"/>
                    <a:pt x="2415" y="13428"/>
                    <a:pt x="2280" y="13717"/>
                  </a:cubicBezTo>
                  <a:cubicBezTo>
                    <a:pt x="2290" y="13428"/>
                    <a:pt x="2301" y="13001"/>
                    <a:pt x="2308" y="12527"/>
                  </a:cubicBezTo>
                  <a:cubicBezTo>
                    <a:pt x="2318" y="11999"/>
                    <a:pt x="2346" y="11480"/>
                    <a:pt x="2436" y="10962"/>
                  </a:cubicBezTo>
                  <a:cubicBezTo>
                    <a:pt x="2537" y="10360"/>
                    <a:pt x="2593" y="9591"/>
                    <a:pt x="2106" y="9125"/>
                  </a:cubicBezTo>
                  <a:cubicBezTo>
                    <a:pt x="2021" y="9044"/>
                    <a:pt x="1930" y="9001"/>
                    <a:pt x="1838" y="9001"/>
                  </a:cubicBezTo>
                  <a:cubicBezTo>
                    <a:pt x="1753" y="9001"/>
                    <a:pt x="1668" y="9039"/>
                    <a:pt x="1591" y="9118"/>
                  </a:cubicBezTo>
                  <a:cubicBezTo>
                    <a:pt x="1493" y="9219"/>
                    <a:pt x="1463" y="9365"/>
                    <a:pt x="1445" y="9504"/>
                  </a:cubicBezTo>
                  <a:cubicBezTo>
                    <a:pt x="1354" y="10273"/>
                    <a:pt x="1584" y="11098"/>
                    <a:pt x="1709" y="11853"/>
                  </a:cubicBezTo>
                  <a:cubicBezTo>
                    <a:pt x="1866" y="12781"/>
                    <a:pt x="2085" y="13547"/>
                    <a:pt x="2197" y="13898"/>
                  </a:cubicBezTo>
                  <a:cubicBezTo>
                    <a:pt x="2075" y="14170"/>
                    <a:pt x="1959" y="14444"/>
                    <a:pt x="1855" y="14712"/>
                  </a:cubicBezTo>
                  <a:cubicBezTo>
                    <a:pt x="1827" y="14671"/>
                    <a:pt x="1779" y="14591"/>
                    <a:pt x="1681" y="14444"/>
                  </a:cubicBezTo>
                  <a:cubicBezTo>
                    <a:pt x="1479" y="14125"/>
                    <a:pt x="1261" y="12263"/>
                    <a:pt x="1028" y="11393"/>
                  </a:cubicBezTo>
                  <a:cubicBezTo>
                    <a:pt x="889" y="10875"/>
                    <a:pt x="543" y="10505"/>
                    <a:pt x="295" y="10505"/>
                  </a:cubicBezTo>
                  <a:cubicBezTo>
                    <a:pt x="125" y="10505"/>
                    <a:pt x="1" y="10679"/>
                    <a:pt x="22" y="11098"/>
                  </a:cubicBezTo>
                  <a:cubicBezTo>
                    <a:pt x="71" y="12131"/>
                    <a:pt x="1438" y="14191"/>
                    <a:pt x="1438" y="14191"/>
                  </a:cubicBezTo>
                  <a:lnTo>
                    <a:pt x="1824" y="14793"/>
                  </a:lnTo>
                  <a:cubicBezTo>
                    <a:pt x="1413" y="15857"/>
                    <a:pt x="1149" y="16797"/>
                    <a:pt x="1149" y="16797"/>
                  </a:cubicBezTo>
                  <a:lnTo>
                    <a:pt x="1473" y="17015"/>
                  </a:lnTo>
                  <a:cubicBezTo>
                    <a:pt x="1473" y="17015"/>
                    <a:pt x="1389" y="16326"/>
                    <a:pt x="1953" y="14879"/>
                  </a:cubicBezTo>
                  <a:cubicBezTo>
                    <a:pt x="2022" y="14834"/>
                    <a:pt x="2186" y="14751"/>
                    <a:pt x="2537" y="14629"/>
                  </a:cubicBezTo>
                  <a:cubicBezTo>
                    <a:pt x="3671" y="14246"/>
                    <a:pt x="5296" y="14650"/>
                    <a:pt x="6083" y="13508"/>
                  </a:cubicBezTo>
                  <a:cubicBezTo>
                    <a:pt x="6271" y="13234"/>
                    <a:pt x="6267" y="12813"/>
                    <a:pt x="5898" y="12726"/>
                  </a:cubicBezTo>
                  <a:cubicBezTo>
                    <a:pt x="5855" y="12716"/>
                    <a:pt x="5811" y="12711"/>
                    <a:pt x="5765" y="12711"/>
                  </a:cubicBezTo>
                  <a:cubicBezTo>
                    <a:pt x="5526" y="12711"/>
                    <a:pt x="5255" y="12836"/>
                    <a:pt x="5074" y="12956"/>
                  </a:cubicBezTo>
                  <a:cubicBezTo>
                    <a:pt x="4353" y="13425"/>
                    <a:pt x="3759" y="13958"/>
                    <a:pt x="2920" y="14232"/>
                  </a:cubicBezTo>
                  <a:cubicBezTo>
                    <a:pt x="2882" y="14246"/>
                    <a:pt x="2335" y="14472"/>
                    <a:pt x="2054" y="14629"/>
                  </a:cubicBezTo>
                  <a:cubicBezTo>
                    <a:pt x="2134" y="14430"/>
                    <a:pt x="2227" y="14218"/>
                    <a:pt x="2335" y="13996"/>
                  </a:cubicBezTo>
                  <a:cubicBezTo>
                    <a:pt x="2593" y="13741"/>
                    <a:pt x="2871" y="13508"/>
                    <a:pt x="3163" y="13300"/>
                  </a:cubicBezTo>
                  <a:cubicBezTo>
                    <a:pt x="3943" y="12747"/>
                    <a:pt x="4941" y="12580"/>
                    <a:pt x="5759" y="12075"/>
                  </a:cubicBezTo>
                  <a:cubicBezTo>
                    <a:pt x="6009" y="11921"/>
                    <a:pt x="6465" y="11261"/>
                    <a:pt x="5870" y="11261"/>
                  </a:cubicBezTo>
                  <a:cubicBezTo>
                    <a:pt x="5861" y="11261"/>
                    <a:pt x="5852" y="11261"/>
                    <a:pt x="5842" y="11261"/>
                  </a:cubicBezTo>
                  <a:cubicBezTo>
                    <a:pt x="5557" y="11268"/>
                    <a:pt x="5140" y="11574"/>
                    <a:pt x="4886" y="11696"/>
                  </a:cubicBezTo>
                  <a:cubicBezTo>
                    <a:pt x="4165" y="12044"/>
                    <a:pt x="3421" y="12434"/>
                    <a:pt x="2850" y="13004"/>
                  </a:cubicBezTo>
                  <a:cubicBezTo>
                    <a:pt x="2885" y="12941"/>
                    <a:pt x="2920" y="12879"/>
                    <a:pt x="2955" y="12816"/>
                  </a:cubicBezTo>
                  <a:cubicBezTo>
                    <a:pt x="3118" y="12667"/>
                    <a:pt x="3867" y="11995"/>
                    <a:pt x="4837" y="11372"/>
                  </a:cubicBezTo>
                  <a:cubicBezTo>
                    <a:pt x="5933" y="10666"/>
                    <a:pt x="6959" y="10290"/>
                    <a:pt x="7120" y="9779"/>
                  </a:cubicBezTo>
                  <a:cubicBezTo>
                    <a:pt x="7162" y="9645"/>
                    <a:pt x="7104" y="9585"/>
                    <a:pt x="6972" y="9585"/>
                  </a:cubicBezTo>
                  <a:cubicBezTo>
                    <a:pt x="6600" y="9585"/>
                    <a:pt x="5642" y="10069"/>
                    <a:pt x="4722" y="10750"/>
                  </a:cubicBezTo>
                  <a:cubicBezTo>
                    <a:pt x="4030" y="11265"/>
                    <a:pt x="3553" y="11853"/>
                    <a:pt x="3265" y="12277"/>
                  </a:cubicBezTo>
                  <a:cubicBezTo>
                    <a:pt x="3619" y="11654"/>
                    <a:pt x="3992" y="11028"/>
                    <a:pt x="4350" y="10430"/>
                  </a:cubicBezTo>
                  <a:cubicBezTo>
                    <a:pt x="4562" y="10141"/>
                    <a:pt x="5153" y="9399"/>
                    <a:pt x="5972" y="9007"/>
                  </a:cubicBezTo>
                  <a:cubicBezTo>
                    <a:pt x="6998" y="8509"/>
                    <a:pt x="7836" y="8092"/>
                    <a:pt x="8159" y="7392"/>
                  </a:cubicBezTo>
                  <a:cubicBezTo>
                    <a:pt x="8300" y="7092"/>
                    <a:pt x="8306" y="6945"/>
                    <a:pt x="8184" y="6945"/>
                  </a:cubicBezTo>
                  <a:cubicBezTo>
                    <a:pt x="8023" y="6945"/>
                    <a:pt x="7639" y="7202"/>
                    <a:pt x="7050" y="7698"/>
                  </a:cubicBezTo>
                  <a:cubicBezTo>
                    <a:pt x="6340" y="8297"/>
                    <a:pt x="5370" y="9059"/>
                    <a:pt x="4778" y="9727"/>
                  </a:cubicBezTo>
                  <a:cubicBezTo>
                    <a:pt x="5066" y="9257"/>
                    <a:pt x="5341" y="8815"/>
                    <a:pt x="5592" y="8415"/>
                  </a:cubicBezTo>
                  <a:cubicBezTo>
                    <a:pt x="5888" y="8098"/>
                    <a:pt x="6664" y="7302"/>
                    <a:pt x="7429" y="6843"/>
                  </a:cubicBezTo>
                  <a:cubicBezTo>
                    <a:pt x="8403" y="6255"/>
                    <a:pt x="8866" y="5834"/>
                    <a:pt x="8477" y="5677"/>
                  </a:cubicBezTo>
                  <a:cubicBezTo>
                    <a:pt x="8461" y="5670"/>
                    <a:pt x="8442" y="5667"/>
                    <a:pt x="8420" y="5667"/>
                  </a:cubicBezTo>
                  <a:cubicBezTo>
                    <a:pt x="8076" y="5667"/>
                    <a:pt x="7036" y="6473"/>
                    <a:pt x="6271" y="7347"/>
                  </a:cubicBezTo>
                  <a:cubicBezTo>
                    <a:pt x="6486" y="7013"/>
                    <a:pt x="6653" y="6756"/>
                    <a:pt x="6754" y="6606"/>
                  </a:cubicBezTo>
                  <a:cubicBezTo>
                    <a:pt x="6799" y="6539"/>
                    <a:pt x="6844" y="6463"/>
                    <a:pt x="6893" y="6383"/>
                  </a:cubicBezTo>
                  <a:cubicBezTo>
                    <a:pt x="7262" y="6094"/>
                    <a:pt x="8118" y="5388"/>
                    <a:pt x="8991" y="4487"/>
                  </a:cubicBezTo>
                  <a:cubicBezTo>
                    <a:pt x="9985" y="3459"/>
                    <a:pt x="10586" y="2380"/>
                    <a:pt x="10303" y="2380"/>
                  </a:cubicBezTo>
                  <a:cubicBezTo>
                    <a:pt x="10258" y="2380"/>
                    <a:pt x="10191" y="2407"/>
                    <a:pt x="10101" y="2465"/>
                  </a:cubicBezTo>
                  <a:cubicBezTo>
                    <a:pt x="9489" y="2859"/>
                    <a:pt x="7937" y="5242"/>
                    <a:pt x="6949" y="6289"/>
                  </a:cubicBezTo>
                  <a:cubicBezTo>
                    <a:pt x="7064" y="6094"/>
                    <a:pt x="7182" y="5876"/>
                    <a:pt x="7293" y="5656"/>
                  </a:cubicBezTo>
                  <a:cubicBezTo>
                    <a:pt x="7446" y="5458"/>
                    <a:pt x="7631" y="5266"/>
                    <a:pt x="7756" y="5078"/>
                  </a:cubicBezTo>
                  <a:cubicBezTo>
                    <a:pt x="7951" y="4790"/>
                    <a:pt x="8135" y="4494"/>
                    <a:pt x="8302" y="4191"/>
                  </a:cubicBezTo>
                  <a:cubicBezTo>
                    <a:pt x="8560" y="3715"/>
                    <a:pt x="8786" y="3214"/>
                    <a:pt x="8928" y="2692"/>
                  </a:cubicBezTo>
                  <a:cubicBezTo>
                    <a:pt x="9095" y="2069"/>
                    <a:pt x="9137" y="1436"/>
                    <a:pt x="8943" y="816"/>
                  </a:cubicBezTo>
                  <a:cubicBezTo>
                    <a:pt x="8898" y="688"/>
                    <a:pt x="8677" y="0"/>
                    <a:pt x="8443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32" name="Google Shape;343;p32">
              <a:extLst>
                <a:ext uri="{FF2B5EF4-FFF2-40B4-BE49-F238E27FC236}">
                  <a16:creationId xmlns:a16="http://schemas.microsoft.com/office/drawing/2014/main" id="{9309FDFB-5CD6-4FF5-97BA-3CA62FED38BA}"/>
                </a:ext>
              </a:extLst>
            </p:cNvPr>
            <p:cNvSpPr/>
            <p:nvPr/>
          </p:nvSpPr>
          <p:spPr>
            <a:xfrm>
              <a:off x="2668117" y="4007296"/>
              <a:ext cx="713429" cy="1147013"/>
            </a:xfrm>
            <a:custGeom>
              <a:avLst/>
              <a:gdLst/>
              <a:ahLst/>
              <a:cxnLst/>
              <a:rect l="l" t="t" r="r" b="b"/>
              <a:pathLst>
                <a:path w="10585" h="17018" extrusionOk="0">
                  <a:moveTo>
                    <a:pt x="8444" y="0"/>
                  </a:moveTo>
                  <a:cubicBezTo>
                    <a:pt x="8400" y="0"/>
                    <a:pt x="8355" y="24"/>
                    <a:pt x="8311" y="81"/>
                  </a:cubicBezTo>
                  <a:cubicBezTo>
                    <a:pt x="8266" y="140"/>
                    <a:pt x="8252" y="213"/>
                    <a:pt x="8242" y="286"/>
                  </a:cubicBezTo>
                  <a:cubicBezTo>
                    <a:pt x="8127" y="982"/>
                    <a:pt x="8193" y="1668"/>
                    <a:pt x="8158" y="2367"/>
                  </a:cubicBezTo>
                  <a:cubicBezTo>
                    <a:pt x="8102" y="3411"/>
                    <a:pt x="7483" y="5014"/>
                    <a:pt x="7205" y="5690"/>
                  </a:cubicBezTo>
                  <a:cubicBezTo>
                    <a:pt x="7145" y="5794"/>
                    <a:pt x="7069" y="5919"/>
                    <a:pt x="6982" y="6069"/>
                  </a:cubicBezTo>
                  <a:cubicBezTo>
                    <a:pt x="7434" y="4879"/>
                    <a:pt x="7316" y="3282"/>
                    <a:pt x="6898" y="2889"/>
                  </a:cubicBezTo>
                  <a:cubicBezTo>
                    <a:pt x="6827" y="2822"/>
                    <a:pt x="6769" y="2791"/>
                    <a:pt x="6725" y="2791"/>
                  </a:cubicBezTo>
                  <a:cubicBezTo>
                    <a:pt x="6450" y="2791"/>
                    <a:pt x="6650" y="3968"/>
                    <a:pt x="6791" y="5004"/>
                  </a:cubicBezTo>
                  <a:cubicBezTo>
                    <a:pt x="6895" y="5783"/>
                    <a:pt x="6766" y="6316"/>
                    <a:pt x="6662" y="6594"/>
                  </a:cubicBezTo>
                  <a:cubicBezTo>
                    <a:pt x="6467" y="6918"/>
                    <a:pt x="6245" y="7283"/>
                    <a:pt x="6018" y="7652"/>
                  </a:cubicBezTo>
                  <a:cubicBezTo>
                    <a:pt x="5980" y="7700"/>
                    <a:pt x="5941" y="7749"/>
                    <a:pt x="5907" y="7798"/>
                  </a:cubicBezTo>
                  <a:cubicBezTo>
                    <a:pt x="6029" y="7548"/>
                    <a:pt x="6143" y="7273"/>
                    <a:pt x="6196" y="7022"/>
                  </a:cubicBezTo>
                  <a:cubicBezTo>
                    <a:pt x="6350" y="6319"/>
                    <a:pt x="5971" y="4728"/>
                    <a:pt x="5400" y="4728"/>
                  </a:cubicBezTo>
                  <a:cubicBezTo>
                    <a:pt x="5392" y="4728"/>
                    <a:pt x="5383" y="4729"/>
                    <a:pt x="5374" y="4729"/>
                  </a:cubicBezTo>
                  <a:cubicBezTo>
                    <a:pt x="4793" y="4778"/>
                    <a:pt x="5472" y="5770"/>
                    <a:pt x="5705" y="6764"/>
                  </a:cubicBezTo>
                  <a:cubicBezTo>
                    <a:pt x="5865" y="7447"/>
                    <a:pt x="5674" y="8066"/>
                    <a:pt x="5538" y="8386"/>
                  </a:cubicBezTo>
                  <a:cubicBezTo>
                    <a:pt x="5524" y="8417"/>
                    <a:pt x="5511" y="8445"/>
                    <a:pt x="5500" y="8476"/>
                  </a:cubicBezTo>
                  <a:cubicBezTo>
                    <a:pt x="5392" y="8643"/>
                    <a:pt x="5288" y="8803"/>
                    <a:pt x="5187" y="8956"/>
                  </a:cubicBezTo>
                  <a:cubicBezTo>
                    <a:pt x="4954" y="9311"/>
                    <a:pt x="4731" y="9645"/>
                    <a:pt x="4519" y="9976"/>
                  </a:cubicBezTo>
                  <a:cubicBezTo>
                    <a:pt x="4748" y="9572"/>
                    <a:pt x="5027" y="8998"/>
                    <a:pt x="5152" y="8431"/>
                  </a:cubicBezTo>
                  <a:cubicBezTo>
                    <a:pt x="5378" y="7384"/>
                    <a:pt x="5051" y="6246"/>
                    <a:pt x="4589" y="5971"/>
                  </a:cubicBezTo>
                  <a:cubicBezTo>
                    <a:pt x="4559" y="5953"/>
                    <a:pt x="4532" y="5945"/>
                    <a:pt x="4510" y="5945"/>
                  </a:cubicBezTo>
                  <a:cubicBezTo>
                    <a:pt x="4185" y="5945"/>
                    <a:pt x="4605" y="7705"/>
                    <a:pt x="4651" y="8671"/>
                  </a:cubicBezTo>
                  <a:cubicBezTo>
                    <a:pt x="4689" y="9447"/>
                    <a:pt x="4397" y="10112"/>
                    <a:pt x="4251" y="10390"/>
                  </a:cubicBezTo>
                  <a:cubicBezTo>
                    <a:pt x="3955" y="10856"/>
                    <a:pt x="3666" y="11315"/>
                    <a:pt x="3367" y="11806"/>
                  </a:cubicBezTo>
                  <a:cubicBezTo>
                    <a:pt x="3587" y="11235"/>
                    <a:pt x="3767" y="10470"/>
                    <a:pt x="3917" y="9708"/>
                  </a:cubicBezTo>
                  <a:cubicBezTo>
                    <a:pt x="4143" y="8539"/>
                    <a:pt x="3674" y="7614"/>
                    <a:pt x="3197" y="7513"/>
                  </a:cubicBezTo>
                  <a:cubicBezTo>
                    <a:pt x="3169" y="7506"/>
                    <a:pt x="3144" y="7503"/>
                    <a:pt x="3121" y="7503"/>
                  </a:cubicBezTo>
                  <a:cubicBezTo>
                    <a:pt x="2759" y="7503"/>
                    <a:pt x="3043" y="8287"/>
                    <a:pt x="3304" y="9774"/>
                  </a:cubicBezTo>
                  <a:cubicBezTo>
                    <a:pt x="3507" y="10905"/>
                    <a:pt x="3253" y="11824"/>
                    <a:pt x="3096" y="12251"/>
                  </a:cubicBezTo>
                  <a:cubicBezTo>
                    <a:pt x="2970" y="12457"/>
                    <a:pt x="2842" y="12672"/>
                    <a:pt x="2710" y="12892"/>
                  </a:cubicBezTo>
                  <a:cubicBezTo>
                    <a:pt x="2560" y="13145"/>
                    <a:pt x="2418" y="13427"/>
                    <a:pt x="2282" y="13719"/>
                  </a:cubicBezTo>
                  <a:cubicBezTo>
                    <a:pt x="2288" y="13427"/>
                    <a:pt x="2302" y="12999"/>
                    <a:pt x="2309" y="12526"/>
                  </a:cubicBezTo>
                  <a:cubicBezTo>
                    <a:pt x="2320" y="12001"/>
                    <a:pt x="2348" y="11482"/>
                    <a:pt x="2439" y="10960"/>
                  </a:cubicBezTo>
                  <a:cubicBezTo>
                    <a:pt x="2539" y="10362"/>
                    <a:pt x="2591" y="9590"/>
                    <a:pt x="2108" y="9127"/>
                  </a:cubicBezTo>
                  <a:cubicBezTo>
                    <a:pt x="2023" y="9044"/>
                    <a:pt x="1930" y="9000"/>
                    <a:pt x="1838" y="9000"/>
                  </a:cubicBezTo>
                  <a:cubicBezTo>
                    <a:pt x="1753" y="9000"/>
                    <a:pt x="1668" y="9038"/>
                    <a:pt x="1593" y="9117"/>
                  </a:cubicBezTo>
                  <a:cubicBezTo>
                    <a:pt x="1495" y="9221"/>
                    <a:pt x="1464" y="9364"/>
                    <a:pt x="1447" y="9502"/>
                  </a:cubicBezTo>
                  <a:cubicBezTo>
                    <a:pt x="1356" y="10271"/>
                    <a:pt x="1583" y="11096"/>
                    <a:pt x="1711" y="11851"/>
                  </a:cubicBezTo>
                  <a:cubicBezTo>
                    <a:pt x="1867" y="12784"/>
                    <a:pt x="2087" y="13545"/>
                    <a:pt x="2198" y="13900"/>
                  </a:cubicBezTo>
                  <a:cubicBezTo>
                    <a:pt x="2076" y="14168"/>
                    <a:pt x="1962" y="14443"/>
                    <a:pt x="1857" y="14711"/>
                  </a:cubicBezTo>
                  <a:cubicBezTo>
                    <a:pt x="1829" y="14669"/>
                    <a:pt x="1781" y="14592"/>
                    <a:pt x="1683" y="14443"/>
                  </a:cubicBezTo>
                  <a:cubicBezTo>
                    <a:pt x="1478" y="14127"/>
                    <a:pt x="1262" y="12262"/>
                    <a:pt x="1029" y="11392"/>
                  </a:cubicBezTo>
                  <a:cubicBezTo>
                    <a:pt x="889" y="10874"/>
                    <a:pt x="543" y="10504"/>
                    <a:pt x="295" y="10504"/>
                  </a:cubicBezTo>
                  <a:cubicBezTo>
                    <a:pt x="125" y="10504"/>
                    <a:pt x="0" y="10679"/>
                    <a:pt x="20" y="11100"/>
                  </a:cubicBezTo>
                  <a:cubicBezTo>
                    <a:pt x="72" y="12129"/>
                    <a:pt x="1440" y="14193"/>
                    <a:pt x="1440" y="14193"/>
                  </a:cubicBezTo>
                  <a:lnTo>
                    <a:pt x="1826" y="14791"/>
                  </a:lnTo>
                  <a:cubicBezTo>
                    <a:pt x="1416" y="15859"/>
                    <a:pt x="1151" y="16799"/>
                    <a:pt x="1151" y="16799"/>
                  </a:cubicBezTo>
                  <a:lnTo>
                    <a:pt x="1474" y="17017"/>
                  </a:lnTo>
                  <a:cubicBezTo>
                    <a:pt x="1474" y="17017"/>
                    <a:pt x="1391" y="16325"/>
                    <a:pt x="1954" y="14878"/>
                  </a:cubicBezTo>
                  <a:cubicBezTo>
                    <a:pt x="2024" y="14833"/>
                    <a:pt x="2184" y="14749"/>
                    <a:pt x="2539" y="14628"/>
                  </a:cubicBezTo>
                  <a:cubicBezTo>
                    <a:pt x="3674" y="14245"/>
                    <a:pt x="5294" y="14648"/>
                    <a:pt x="6081" y="13510"/>
                  </a:cubicBezTo>
                  <a:cubicBezTo>
                    <a:pt x="6272" y="13236"/>
                    <a:pt x="6265" y="12811"/>
                    <a:pt x="5896" y="12725"/>
                  </a:cubicBezTo>
                  <a:cubicBezTo>
                    <a:pt x="5854" y="12715"/>
                    <a:pt x="5809" y="12710"/>
                    <a:pt x="5764" y="12710"/>
                  </a:cubicBezTo>
                  <a:cubicBezTo>
                    <a:pt x="5526" y="12710"/>
                    <a:pt x="5256" y="12834"/>
                    <a:pt x="5076" y="12954"/>
                  </a:cubicBezTo>
                  <a:cubicBezTo>
                    <a:pt x="4355" y="13427"/>
                    <a:pt x="3760" y="13960"/>
                    <a:pt x="2922" y="14231"/>
                  </a:cubicBezTo>
                  <a:cubicBezTo>
                    <a:pt x="2884" y="14245"/>
                    <a:pt x="2338" y="14471"/>
                    <a:pt x="2055" y="14628"/>
                  </a:cubicBezTo>
                  <a:cubicBezTo>
                    <a:pt x="2135" y="14429"/>
                    <a:pt x="2230" y="14220"/>
                    <a:pt x="2338" y="13995"/>
                  </a:cubicBezTo>
                  <a:cubicBezTo>
                    <a:pt x="2595" y="13744"/>
                    <a:pt x="2873" y="13507"/>
                    <a:pt x="3165" y="13298"/>
                  </a:cubicBezTo>
                  <a:cubicBezTo>
                    <a:pt x="3945" y="12749"/>
                    <a:pt x="4944" y="12578"/>
                    <a:pt x="5761" y="12074"/>
                  </a:cubicBezTo>
                  <a:cubicBezTo>
                    <a:pt x="6008" y="11923"/>
                    <a:pt x="6463" y="11260"/>
                    <a:pt x="5869" y="11260"/>
                  </a:cubicBezTo>
                  <a:cubicBezTo>
                    <a:pt x="5860" y="11260"/>
                    <a:pt x="5851" y="11260"/>
                    <a:pt x="5841" y="11260"/>
                  </a:cubicBezTo>
                  <a:cubicBezTo>
                    <a:pt x="5559" y="11270"/>
                    <a:pt x="5141" y="11573"/>
                    <a:pt x="4888" y="11698"/>
                  </a:cubicBezTo>
                  <a:cubicBezTo>
                    <a:pt x="4167" y="12046"/>
                    <a:pt x="3423" y="12432"/>
                    <a:pt x="2852" y="13003"/>
                  </a:cubicBezTo>
                  <a:cubicBezTo>
                    <a:pt x="2887" y="12943"/>
                    <a:pt x="2922" y="12877"/>
                    <a:pt x="2956" y="12815"/>
                  </a:cubicBezTo>
                  <a:cubicBezTo>
                    <a:pt x="3120" y="12669"/>
                    <a:pt x="3868" y="11994"/>
                    <a:pt x="4835" y="11371"/>
                  </a:cubicBezTo>
                  <a:cubicBezTo>
                    <a:pt x="5935" y="10665"/>
                    <a:pt x="6961" y="10289"/>
                    <a:pt x="7121" y="9778"/>
                  </a:cubicBezTo>
                  <a:cubicBezTo>
                    <a:pt x="7163" y="9644"/>
                    <a:pt x="7104" y="9584"/>
                    <a:pt x="6972" y="9584"/>
                  </a:cubicBezTo>
                  <a:cubicBezTo>
                    <a:pt x="6599" y="9584"/>
                    <a:pt x="5642" y="10067"/>
                    <a:pt x="4724" y="10748"/>
                  </a:cubicBezTo>
                  <a:cubicBezTo>
                    <a:pt x="4032" y="11263"/>
                    <a:pt x="3552" y="11851"/>
                    <a:pt x="3266" y="12275"/>
                  </a:cubicBezTo>
                  <a:cubicBezTo>
                    <a:pt x="3621" y="11652"/>
                    <a:pt x="3993" y="11030"/>
                    <a:pt x="4352" y="10432"/>
                  </a:cubicBezTo>
                  <a:cubicBezTo>
                    <a:pt x="4564" y="10139"/>
                    <a:pt x="5156" y="9402"/>
                    <a:pt x="5970" y="9005"/>
                  </a:cubicBezTo>
                  <a:cubicBezTo>
                    <a:pt x="6999" y="8508"/>
                    <a:pt x="7834" y="8094"/>
                    <a:pt x="8162" y="7391"/>
                  </a:cubicBezTo>
                  <a:cubicBezTo>
                    <a:pt x="8302" y="7090"/>
                    <a:pt x="8308" y="6944"/>
                    <a:pt x="8186" y="6944"/>
                  </a:cubicBezTo>
                  <a:cubicBezTo>
                    <a:pt x="8025" y="6944"/>
                    <a:pt x="7641" y="7201"/>
                    <a:pt x="7052" y="7697"/>
                  </a:cubicBezTo>
                  <a:cubicBezTo>
                    <a:pt x="6342" y="8296"/>
                    <a:pt x="5371" y="9061"/>
                    <a:pt x="4780" y="9725"/>
                  </a:cubicBezTo>
                  <a:cubicBezTo>
                    <a:pt x="5069" y="9256"/>
                    <a:pt x="5344" y="8813"/>
                    <a:pt x="5591" y="8417"/>
                  </a:cubicBezTo>
                  <a:cubicBezTo>
                    <a:pt x="5890" y="8097"/>
                    <a:pt x="6665" y="7300"/>
                    <a:pt x="7431" y="6841"/>
                  </a:cubicBezTo>
                  <a:cubicBezTo>
                    <a:pt x="8401" y="6257"/>
                    <a:pt x="8868" y="5836"/>
                    <a:pt x="8478" y="5676"/>
                  </a:cubicBezTo>
                  <a:cubicBezTo>
                    <a:pt x="8462" y="5669"/>
                    <a:pt x="8443" y="5666"/>
                    <a:pt x="8422" y="5666"/>
                  </a:cubicBezTo>
                  <a:cubicBezTo>
                    <a:pt x="8078" y="5666"/>
                    <a:pt x="7038" y="6472"/>
                    <a:pt x="6272" y="7346"/>
                  </a:cubicBezTo>
                  <a:cubicBezTo>
                    <a:pt x="6488" y="7012"/>
                    <a:pt x="6655" y="6754"/>
                    <a:pt x="6752" y="6605"/>
                  </a:cubicBezTo>
                  <a:cubicBezTo>
                    <a:pt x="6801" y="6538"/>
                    <a:pt x="6847" y="6462"/>
                    <a:pt x="6895" y="6382"/>
                  </a:cubicBezTo>
                  <a:cubicBezTo>
                    <a:pt x="7261" y="6093"/>
                    <a:pt x="8120" y="5387"/>
                    <a:pt x="8989" y="4489"/>
                  </a:cubicBezTo>
                  <a:cubicBezTo>
                    <a:pt x="9987" y="3459"/>
                    <a:pt x="10585" y="2379"/>
                    <a:pt x="10302" y="2379"/>
                  </a:cubicBezTo>
                  <a:cubicBezTo>
                    <a:pt x="10257" y="2379"/>
                    <a:pt x="10190" y="2406"/>
                    <a:pt x="10100" y="2464"/>
                  </a:cubicBezTo>
                  <a:cubicBezTo>
                    <a:pt x="9487" y="2857"/>
                    <a:pt x="7939" y="5240"/>
                    <a:pt x="6951" y="6292"/>
                  </a:cubicBezTo>
                  <a:cubicBezTo>
                    <a:pt x="7065" y="6093"/>
                    <a:pt x="7181" y="5874"/>
                    <a:pt x="7295" y="5655"/>
                  </a:cubicBezTo>
                  <a:cubicBezTo>
                    <a:pt x="7449" y="5457"/>
                    <a:pt x="7629" y="5265"/>
                    <a:pt x="7758" y="5077"/>
                  </a:cubicBezTo>
                  <a:cubicBezTo>
                    <a:pt x="7953" y="4789"/>
                    <a:pt x="8137" y="4496"/>
                    <a:pt x="8300" y="4190"/>
                  </a:cubicBezTo>
                  <a:cubicBezTo>
                    <a:pt x="8562" y="3713"/>
                    <a:pt x="8788" y="3216"/>
                    <a:pt x="8927" y="2690"/>
                  </a:cubicBezTo>
                  <a:cubicBezTo>
                    <a:pt x="9098" y="2067"/>
                    <a:pt x="9139" y="1435"/>
                    <a:pt x="8941" y="818"/>
                  </a:cubicBezTo>
                  <a:cubicBezTo>
                    <a:pt x="8900" y="687"/>
                    <a:pt x="8679" y="0"/>
                    <a:pt x="8444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135" name="文本框 134">
            <a:extLst>
              <a:ext uri="{FF2B5EF4-FFF2-40B4-BE49-F238E27FC236}">
                <a16:creationId xmlns:a16="http://schemas.microsoft.com/office/drawing/2014/main" id="{AF6E95D9-ACA6-4E64-84E1-D15AE60A05FE}"/>
              </a:ext>
            </a:extLst>
          </p:cNvPr>
          <p:cNvSpPr txBox="1"/>
          <p:nvPr/>
        </p:nvSpPr>
        <p:spPr>
          <a:xfrm>
            <a:off x="4843502" y="993768"/>
            <a:ext cx="22952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i="1" spc="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THE PART THREE</a:t>
            </a:r>
            <a:endParaRPr lang="zh-CN" altLang="en-US" sz="900" i="1" spc="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Chord 6">
            <a:extLst>
              <a:ext uri="{FF2B5EF4-FFF2-40B4-BE49-F238E27FC236}">
                <a16:creationId xmlns:a16="http://schemas.microsoft.com/office/drawing/2014/main" id="{92546EC0-25F7-4288-80AE-96071FCCE380}"/>
              </a:ext>
            </a:extLst>
          </p:cNvPr>
          <p:cNvSpPr/>
          <p:nvPr/>
        </p:nvSpPr>
        <p:spPr>
          <a:xfrm>
            <a:off x="1659059" y="2796400"/>
            <a:ext cx="1754377" cy="987728"/>
          </a:xfrm>
          <a:custGeom>
            <a:avLst/>
            <a:gdLst>
              <a:gd name="connsiteX0" fmla="*/ 1753824 w 1754372"/>
              <a:gd name="connsiteY0" fmla="*/ 846190 h 1754372"/>
              <a:gd name="connsiteX1" fmla="*/ 1322010 w 1754372"/>
              <a:gd name="connsiteY1" fmla="*/ 1633219 h 1754372"/>
              <a:gd name="connsiteX2" fmla="*/ 424315 w 1754372"/>
              <a:gd name="connsiteY2" fmla="*/ 1628427 h 1754372"/>
              <a:gd name="connsiteX3" fmla="*/ 929 w 1754372"/>
              <a:gd name="connsiteY3" fmla="*/ 836832 h 1754372"/>
              <a:gd name="connsiteX4" fmla="*/ 1753824 w 1754372"/>
              <a:gd name="connsiteY4" fmla="*/ 846190 h 1754372"/>
              <a:gd name="connsiteX0" fmla="*/ 1753827 w 1754377"/>
              <a:gd name="connsiteY0" fmla="*/ 9358 h 917539"/>
              <a:gd name="connsiteX1" fmla="*/ 1322013 w 1754377"/>
              <a:gd name="connsiteY1" fmla="*/ 796387 h 917539"/>
              <a:gd name="connsiteX2" fmla="*/ 424318 w 1754377"/>
              <a:gd name="connsiteY2" fmla="*/ 791595 h 917539"/>
              <a:gd name="connsiteX3" fmla="*/ 932 w 1754377"/>
              <a:gd name="connsiteY3" fmla="*/ 0 h 917539"/>
              <a:gd name="connsiteX4" fmla="*/ 1753827 w 1754377"/>
              <a:gd name="connsiteY4" fmla="*/ 9358 h 917539"/>
              <a:gd name="connsiteX0" fmla="*/ 1753827 w 1754377"/>
              <a:gd name="connsiteY0" fmla="*/ 79547 h 987728"/>
              <a:gd name="connsiteX1" fmla="*/ 1322013 w 1754377"/>
              <a:gd name="connsiteY1" fmla="*/ 866576 h 987728"/>
              <a:gd name="connsiteX2" fmla="*/ 424318 w 1754377"/>
              <a:gd name="connsiteY2" fmla="*/ 861784 h 987728"/>
              <a:gd name="connsiteX3" fmla="*/ 932 w 1754377"/>
              <a:gd name="connsiteY3" fmla="*/ 70189 h 987728"/>
              <a:gd name="connsiteX4" fmla="*/ 1753827 w 1754377"/>
              <a:gd name="connsiteY4" fmla="*/ 79547 h 987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4377" h="987728">
                <a:moveTo>
                  <a:pt x="1753827" y="79547"/>
                </a:moveTo>
                <a:cubicBezTo>
                  <a:pt x="1765202" y="401249"/>
                  <a:pt x="1599457" y="703338"/>
                  <a:pt x="1322013" y="866576"/>
                </a:cubicBezTo>
                <a:cubicBezTo>
                  <a:pt x="1044569" y="1029814"/>
                  <a:pt x="700003" y="1027975"/>
                  <a:pt x="424318" y="861784"/>
                </a:cubicBezTo>
                <a:cubicBezTo>
                  <a:pt x="148633" y="695593"/>
                  <a:pt x="-13877" y="391751"/>
                  <a:pt x="932" y="70189"/>
                </a:cubicBezTo>
                <a:cubicBezTo>
                  <a:pt x="510802" y="371019"/>
                  <a:pt x="1382180" y="-200018"/>
                  <a:pt x="1753827" y="79547"/>
                </a:cubicBezTo>
                <a:close/>
              </a:path>
            </a:pathLst>
          </a:custGeom>
          <a:solidFill>
            <a:srgbClr val="F7965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60%</a:t>
            </a:r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D47C4ED0-7BBA-444C-9876-578A1ABC972F}"/>
              </a:ext>
            </a:extLst>
          </p:cNvPr>
          <p:cNvSpPr/>
          <p:nvPr/>
        </p:nvSpPr>
        <p:spPr>
          <a:xfrm>
            <a:off x="1659059" y="2028480"/>
            <a:ext cx="1755648" cy="1755648"/>
          </a:xfrm>
          <a:prstGeom prst="ellipse">
            <a:avLst/>
          </a:prstGeom>
          <a:noFill/>
          <a:ln w="127000">
            <a:solidFill>
              <a:schemeClr val="bg1"/>
            </a:solidFill>
          </a:ln>
          <a:effectLst>
            <a:outerShdw blurRad="254000" dist="127000" dir="2700000" algn="tl" rotWithShape="0">
              <a:srgbClr val="418EA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5A48C8DD-6E5C-4AE2-8070-CB8967B398F5}"/>
              </a:ext>
            </a:extLst>
          </p:cNvPr>
          <p:cNvSpPr/>
          <p:nvPr/>
        </p:nvSpPr>
        <p:spPr>
          <a:xfrm>
            <a:off x="6625803" y="2796401"/>
            <a:ext cx="1774182" cy="1005328"/>
          </a:xfrm>
          <a:custGeom>
            <a:avLst/>
            <a:gdLst>
              <a:gd name="connsiteX0" fmla="*/ 1566215 w 1628832"/>
              <a:gd name="connsiteY0" fmla="*/ 825 h 672806"/>
              <a:gd name="connsiteX1" fmla="*/ 1628832 w 1628832"/>
              <a:gd name="connsiteY1" fmla="*/ 7793 h 672806"/>
              <a:gd name="connsiteX2" fmla="*/ 1616432 w 1628832"/>
              <a:gd name="connsiteY2" fmla="*/ 56020 h 672806"/>
              <a:gd name="connsiteX3" fmla="*/ 778073 w 1628832"/>
              <a:gd name="connsiteY3" fmla="*/ 672806 h 672806"/>
              <a:gd name="connsiteX4" fmla="*/ 50168 w 1628832"/>
              <a:gd name="connsiteY4" fmla="*/ 285782 h 672806"/>
              <a:gd name="connsiteX5" fmla="*/ 0 w 1628832"/>
              <a:gd name="connsiteY5" fmla="*/ 193355 h 672806"/>
              <a:gd name="connsiteX6" fmla="*/ 70648 w 1628832"/>
              <a:gd name="connsiteY6" fmla="*/ 201691 h 672806"/>
              <a:gd name="connsiteX7" fmla="*/ 1566215 w 1628832"/>
              <a:gd name="connsiteY7" fmla="*/ 825 h 672806"/>
              <a:gd name="connsiteX0" fmla="*/ 1566215 w 1628832"/>
              <a:gd name="connsiteY0" fmla="*/ 825 h 680049"/>
              <a:gd name="connsiteX1" fmla="*/ 1628832 w 1628832"/>
              <a:gd name="connsiteY1" fmla="*/ 7793 h 680049"/>
              <a:gd name="connsiteX2" fmla="*/ 1616432 w 1628832"/>
              <a:gd name="connsiteY2" fmla="*/ 56020 h 680049"/>
              <a:gd name="connsiteX3" fmla="*/ 807667 w 1628832"/>
              <a:gd name="connsiteY3" fmla="*/ 680049 h 680049"/>
              <a:gd name="connsiteX4" fmla="*/ 50168 w 1628832"/>
              <a:gd name="connsiteY4" fmla="*/ 285782 h 680049"/>
              <a:gd name="connsiteX5" fmla="*/ 0 w 1628832"/>
              <a:gd name="connsiteY5" fmla="*/ 193355 h 680049"/>
              <a:gd name="connsiteX6" fmla="*/ 70648 w 1628832"/>
              <a:gd name="connsiteY6" fmla="*/ 201691 h 680049"/>
              <a:gd name="connsiteX7" fmla="*/ 1566215 w 1628832"/>
              <a:gd name="connsiteY7" fmla="*/ 825 h 680049"/>
              <a:gd name="connsiteX0" fmla="*/ 1566215 w 1628832"/>
              <a:gd name="connsiteY0" fmla="*/ 825 h 682011"/>
              <a:gd name="connsiteX1" fmla="*/ 1628832 w 1628832"/>
              <a:gd name="connsiteY1" fmla="*/ 7793 h 682011"/>
              <a:gd name="connsiteX2" fmla="*/ 1616432 w 1628832"/>
              <a:gd name="connsiteY2" fmla="*/ 56020 h 682011"/>
              <a:gd name="connsiteX3" fmla="*/ 807667 w 1628832"/>
              <a:gd name="connsiteY3" fmla="*/ 680049 h 682011"/>
              <a:gd name="connsiteX4" fmla="*/ 50168 w 1628832"/>
              <a:gd name="connsiteY4" fmla="*/ 285782 h 682011"/>
              <a:gd name="connsiteX5" fmla="*/ 0 w 1628832"/>
              <a:gd name="connsiteY5" fmla="*/ 193355 h 682011"/>
              <a:gd name="connsiteX6" fmla="*/ 70648 w 1628832"/>
              <a:gd name="connsiteY6" fmla="*/ 201691 h 682011"/>
              <a:gd name="connsiteX7" fmla="*/ 1566215 w 1628832"/>
              <a:gd name="connsiteY7" fmla="*/ 825 h 682011"/>
              <a:gd name="connsiteX0" fmla="*/ 1566215 w 1646026"/>
              <a:gd name="connsiteY0" fmla="*/ 825 h 684795"/>
              <a:gd name="connsiteX1" fmla="*/ 1628832 w 1646026"/>
              <a:gd name="connsiteY1" fmla="*/ 7793 h 684795"/>
              <a:gd name="connsiteX2" fmla="*/ 1646026 w 1646026"/>
              <a:gd name="connsiteY2" fmla="*/ 56020 h 684795"/>
              <a:gd name="connsiteX3" fmla="*/ 807667 w 1646026"/>
              <a:gd name="connsiteY3" fmla="*/ 680049 h 684795"/>
              <a:gd name="connsiteX4" fmla="*/ 50168 w 1646026"/>
              <a:gd name="connsiteY4" fmla="*/ 285782 h 684795"/>
              <a:gd name="connsiteX5" fmla="*/ 0 w 1646026"/>
              <a:gd name="connsiteY5" fmla="*/ 193355 h 684795"/>
              <a:gd name="connsiteX6" fmla="*/ 70648 w 1646026"/>
              <a:gd name="connsiteY6" fmla="*/ 201691 h 684795"/>
              <a:gd name="connsiteX7" fmla="*/ 1566215 w 1646026"/>
              <a:gd name="connsiteY7" fmla="*/ 825 h 684795"/>
              <a:gd name="connsiteX0" fmla="*/ 1566215 w 1646026"/>
              <a:gd name="connsiteY0" fmla="*/ 825 h 684795"/>
              <a:gd name="connsiteX1" fmla="*/ 1628832 w 1646026"/>
              <a:gd name="connsiteY1" fmla="*/ 7793 h 684795"/>
              <a:gd name="connsiteX2" fmla="*/ 1646026 w 1646026"/>
              <a:gd name="connsiteY2" fmla="*/ 56020 h 684795"/>
              <a:gd name="connsiteX3" fmla="*/ 807667 w 1646026"/>
              <a:gd name="connsiteY3" fmla="*/ 680049 h 684795"/>
              <a:gd name="connsiteX4" fmla="*/ 50168 w 1646026"/>
              <a:gd name="connsiteY4" fmla="*/ 285782 h 684795"/>
              <a:gd name="connsiteX5" fmla="*/ 0 w 1646026"/>
              <a:gd name="connsiteY5" fmla="*/ 193355 h 684795"/>
              <a:gd name="connsiteX6" fmla="*/ 70648 w 1646026"/>
              <a:gd name="connsiteY6" fmla="*/ 201691 h 684795"/>
              <a:gd name="connsiteX7" fmla="*/ 1566215 w 1646026"/>
              <a:gd name="connsiteY7" fmla="*/ 825 h 68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6026" h="684795">
                <a:moveTo>
                  <a:pt x="1566215" y="825"/>
                </a:moveTo>
                <a:lnTo>
                  <a:pt x="1628832" y="7793"/>
                </a:lnTo>
                <a:lnTo>
                  <a:pt x="1646026" y="56020"/>
                </a:lnTo>
                <a:cubicBezTo>
                  <a:pt x="1633529" y="427840"/>
                  <a:pt x="1073643" y="641755"/>
                  <a:pt x="807667" y="680049"/>
                </a:cubicBezTo>
                <a:cubicBezTo>
                  <a:pt x="541691" y="718343"/>
                  <a:pt x="207919" y="519285"/>
                  <a:pt x="50168" y="285782"/>
                </a:cubicBezTo>
                <a:lnTo>
                  <a:pt x="0" y="193355"/>
                </a:lnTo>
                <a:lnTo>
                  <a:pt x="70648" y="201691"/>
                </a:lnTo>
                <a:cubicBezTo>
                  <a:pt x="558950" y="229026"/>
                  <a:pt x="1146488" y="-15960"/>
                  <a:pt x="1566215" y="825"/>
                </a:cubicBezTo>
                <a:close/>
              </a:path>
            </a:pathLst>
          </a:custGeom>
          <a:solidFill>
            <a:srgbClr val="F7965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25%</a:t>
            </a:r>
          </a:p>
        </p:txBody>
      </p:sp>
      <p:sp>
        <p:nvSpPr>
          <p:cNvPr id="14" name="Oval 10">
            <a:extLst>
              <a:ext uri="{FF2B5EF4-FFF2-40B4-BE49-F238E27FC236}">
                <a16:creationId xmlns:a16="http://schemas.microsoft.com/office/drawing/2014/main" id="{F84F82D9-20CA-4771-AAD1-E38DCFC57349}"/>
              </a:ext>
            </a:extLst>
          </p:cNvPr>
          <p:cNvSpPr/>
          <p:nvPr/>
        </p:nvSpPr>
        <p:spPr>
          <a:xfrm>
            <a:off x="6625803" y="2032464"/>
            <a:ext cx="1755648" cy="1747681"/>
          </a:xfrm>
          <a:prstGeom prst="ellipse">
            <a:avLst/>
          </a:prstGeom>
          <a:noFill/>
          <a:ln w="127000">
            <a:solidFill>
              <a:schemeClr val="bg1"/>
            </a:solidFill>
          </a:ln>
          <a:effectLst>
            <a:outerShdw blurRad="254000" dist="127000" dir="2700000" algn="tl" rotWithShape="0">
              <a:srgbClr val="418EA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0266E7FD-E64F-41B0-BC02-467A3E4EADC1}"/>
              </a:ext>
            </a:extLst>
          </p:cNvPr>
          <p:cNvSpPr/>
          <p:nvPr/>
        </p:nvSpPr>
        <p:spPr>
          <a:xfrm>
            <a:off x="9109175" y="2412441"/>
            <a:ext cx="1755648" cy="1363915"/>
          </a:xfrm>
          <a:custGeom>
            <a:avLst/>
            <a:gdLst>
              <a:gd name="connsiteX0" fmla="*/ 1604485 w 1755648"/>
              <a:gd name="connsiteY0" fmla="*/ 0 h 1363915"/>
              <a:gd name="connsiteX1" fmla="*/ 1605730 w 1755648"/>
              <a:gd name="connsiteY1" fmla="*/ 1501 h 1363915"/>
              <a:gd name="connsiteX2" fmla="*/ 1755648 w 1755648"/>
              <a:gd name="connsiteY2" fmla="*/ 490074 h 1363915"/>
              <a:gd name="connsiteX3" fmla="*/ 877824 w 1755648"/>
              <a:gd name="connsiteY3" fmla="*/ 1363915 h 1363915"/>
              <a:gd name="connsiteX4" fmla="*/ 0 w 1755648"/>
              <a:gd name="connsiteY4" fmla="*/ 490074 h 1363915"/>
              <a:gd name="connsiteX5" fmla="*/ 17835 w 1755648"/>
              <a:gd name="connsiteY5" fmla="*/ 313965 h 1363915"/>
              <a:gd name="connsiteX6" fmla="*/ 19210 w 1755648"/>
              <a:gd name="connsiteY6" fmla="*/ 309556 h 1363915"/>
              <a:gd name="connsiteX7" fmla="*/ 465497 w 1755648"/>
              <a:gd name="connsiteY7" fmla="*/ 217496 h 1363915"/>
              <a:gd name="connsiteX8" fmla="*/ 1386872 w 1755648"/>
              <a:gd name="connsiteY8" fmla="*/ 32627 h 1363915"/>
              <a:gd name="connsiteX0" fmla="*/ 1604485 w 1755648"/>
              <a:gd name="connsiteY0" fmla="*/ 0 h 1363915"/>
              <a:gd name="connsiteX1" fmla="*/ 1605730 w 1755648"/>
              <a:gd name="connsiteY1" fmla="*/ 1501 h 1363915"/>
              <a:gd name="connsiteX2" fmla="*/ 1755648 w 1755648"/>
              <a:gd name="connsiteY2" fmla="*/ 490074 h 1363915"/>
              <a:gd name="connsiteX3" fmla="*/ 877824 w 1755648"/>
              <a:gd name="connsiteY3" fmla="*/ 1363915 h 1363915"/>
              <a:gd name="connsiteX4" fmla="*/ 0 w 1755648"/>
              <a:gd name="connsiteY4" fmla="*/ 490074 h 1363915"/>
              <a:gd name="connsiteX5" fmla="*/ 17835 w 1755648"/>
              <a:gd name="connsiteY5" fmla="*/ 313965 h 1363915"/>
              <a:gd name="connsiteX6" fmla="*/ 19210 w 1755648"/>
              <a:gd name="connsiteY6" fmla="*/ 309556 h 1363915"/>
              <a:gd name="connsiteX7" fmla="*/ 465497 w 1755648"/>
              <a:gd name="connsiteY7" fmla="*/ 111171 h 1363915"/>
              <a:gd name="connsiteX8" fmla="*/ 1386872 w 1755648"/>
              <a:gd name="connsiteY8" fmla="*/ 32627 h 1363915"/>
              <a:gd name="connsiteX9" fmla="*/ 1604485 w 1755648"/>
              <a:gd name="connsiteY9" fmla="*/ 0 h 136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55648" h="1363915">
                <a:moveTo>
                  <a:pt x="1604485" y="0"/>
                </a:moveTo>
                <a:lnTo>
                  <a:pt x="1605730" y="1501"/>
                </a:lnTo>
                <a:cubicBezTo>
                  <a:pt x="1700381" y="140967"/>
                  <a:pt x="1755648" y="309096"/>
                  <a:pt x="1755648" y="490074"/>
                </a:cubicBezTo>
                <a:cubicBezTo>
                  <a:pt x="1755648" y="972683"/>
                  <a:pt x="1362633" y="1363915"/>
                  <a:pt x="877824" y="1363915"/>
                </a:cubicBezTo>
                <a:cubicBezTo>
                  <a:pt x="393015" y="1363915"/>
                  <a:pt x="0" y="972683"/>
                  <a:pt x="0" y="490074"/>
                </a:cubicBezTo>
                <a:cubicBezTo>
                  <a:pt x="0" y="429748"/>
                  <a:pt x="6141" y="370850"/>
                  <a:pt x="17835" y="313965"/>
                </a:cubicBezTo>
                <a:lnTo>
                  <a:pt x="19210" y="309556"/>
                </a:lnTo>
                <a:cubicBezTo>
                  <a:pt x="167972" y="278869"/>
                  <a:pt x="316735" y="141858"/>
                  <a:pt x="465497" y="111171"/>
                </a:cubicBezTo>
                <a:cubicBezTo>
                  <a:pt x="781191" y="43603"/>
                  <a:pt x="1091689" y="81559"/>
                  <a:pt x="1386872" y="32627"/>
                </a:cubicBezTo>
                <a:lnTo>
                  <a:pt x="1604485" y="0"/>
                </a:lnTo>
                <a:close/>
              </a:path>
            </a:pathLst>
          </a:custGeom>
          <a:solidFill>
            <a:srgbClr val="F7965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90%</a:t>
            </a:r>
          </a:p>
        </p:txBody>
      </p:sp>
      <p:sp>
        <p:nvSpPr>
          <p:cNvPr id="16" name="Oval 16">
            <a:extLst>
              <a:ext uri="{FF2B5EF4-FFF2-40B4-BE49-F238E27FC236}">
                <a16:creationId xmlns:a16="http://schemas.microsoft.com/office/drawing/2014/main" id="{BEDAAA24-B193-4466-B94B-3BF3682F8894}"/>
              </a:ext>
            </a:extLst>
          </p:cNvPr>
          <p:cNvSpPr/>
          <p:nvPr/>
        </p:nvSpPr>
        <p:spPr>
          <a:xfrm>
            <a:off x="9109175" y="2032464"/>
            <a:ext cx="1755648" cy="1747681"/>
          </a:xfrm>
          <a:prstGeom prst="ellipse">
            <a:avLst/>
          </a:prstGeom>
          <a:noFill/>
          <a:ln w="127000">
            <a:solidFill>
              <a:schemeClr val="bg1"/>
            </a:solidFill>
          </a:ln>
          <a:effectLst>
            <a:outerShdw blurRad="254000" dist="127000" dir="2700000" algn="tl" rotWithShape="0">
              <a:srgbClr val="418EA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7" name="Freeform 19">
            <a:extLst>
              <a:ext uri="{FF2B5EF4-FFF2-40B4-BE49-F238E27FC236}">
                <a16:creationId xmlns:a16="http://schemas.microsoft.com/office/drawing/2014/main" id="{A169BB60-A5B4-4878-8D1F-F262D3A667CE}"/>
              </a:ext>
            </a:extLst>
          </p:cNvPr>
          <p:cNvSpPr/>
          <p:nvPr/>
        </p:nvSpPr>
        <p:spPr>
          <a:xfrm>
            <a:off x="4445084" y="3248217"/>
            <a:ext cx="1318438" cy="469409"/>
          </a:xfrm>
          <a:custGeom>
            <a:avLst/>
            <a:gdLst>
              <a:gd name="connsiteX0" fmla="*/ 1527957 w 1527957"/>
              <a:gd name="connsiteY0" fmla="*/ 0 h 623770"/>
              <a:gd name="connsiteX1" fmla="*/ 1499871 w 1527957"/>
              <a:gd name="connsiteY1" fmla="*/ 90068 h 623770"/>
              <a:gd name="connsiteX2" fmla="*/ 691030 w 1527957"/>
              <a:gd name="connsiteY2" fmla="*/ 623770 h 623770"/>
              <a:gd name="connsiteX3" fmla="*/ 70315 w 1527957"/>
              <a:gd name="connsiteY3" fmla="*/ 367828 h 623770"/>
              <a:gd name="connsiteX4" fmla="*/ 0 w 1527957"/>
              <a:gd name="connsiteY4" fmla="*/ 282992 h 623770"/>
              <a:gd name="connsiteX5" fmla="*/ 164586 w 1527957"/>
              <a:gd name="connsiteY5" fmla="*/ 254714 h 623770"/>
              <a:gd name="connsiteX6" fmla="*/ 1388267 w 1527957"/>
              <a:gd name="connsiteY6" fmla="*/ 15544 h 623770"/>
              <a:gd name="connsiteX0" fmla="*/ 1527957 w 1527957"/>
              <a:gd name="connsiteY0" fmla="*/ 0 h 623770"/>
              <a:gd name="connsiteX1" fmla="*/ 1499871 w 1527957"/>
              <a:gd name="connsiteY1" fmla="*/ 90068 h 623770"/>
              <a:gd name="connsiteX2" fmla="*/ 691030 w 1527957"/>
              <a:gd name="connsiteY2" fmla="*/ 623770 h 623770"/>
              <a:gd name="connsiteX3" fmla="*/ 70315 w 1527957"/>
              <a:gd name="connsiteY3" fmla="*/ 367828 h 623770"/>
              <a:gd name="connsiteX4" fmla="*/ 0 w 1527957"/>
              <a:gd name="connsiteY4" fmla="*/ 282992 h 623770"/>
              <a:gd name="connsiteX5" fmla="*/ 164586 w 1527957"/>
              <a:gd name="connsiteY5" fmla="*/ 254713 h 623770"/>
              <a:gd name="connsiteX6" fmla="*/ 1388267 w 1527957"/>
              <a:gd name="connsiteY6" fmla="*/ 15544 h 623770"/>
              <a:gd name="connsiteX7" fmla="*/ 1527957 w 1527957"/>
              <a:gd name="connsiteY7" fmla="*/ 0 h 623770"/>
              <a:gd name="connsiteX0" fmla="*/ 1527957 w 1527957"/>
              <a:gd name="connsiteY0" fmla="*/ 0 h 623770"/>
              <a:gd name="connsiteX1" fmla="*/ 1499871 w 1527957"/>
              <a:gd name="connsiteY1" fmla="*/ 90068 h 623770"/>
              <a:gd name="connsiteX2" fmla="*/ 691030 w 1527957"/>
              <a:gd name="connsiteY2" fmla="*/ 623770 h 623770"/>
              <a:gd name="connsiteX3" fmla="*/ 70315 w 1527957"/>
              <a:gd name="connsiteY3" fmla="*/ 367828 h 623770"/>
              <a:gd name="connsiteX4" fmla="*/ 0 w 1527957"/>
              <a:gd name="connsiteY4" fmla="*/ 282992 h 623770"/>
              <a:gd name="connsiteX5" fmla="*/ 164586 w 1527957"/>
              <a:gd name="connsiteY5" fmla="*/ 254713 h 623770"/>
              <a:gd name="connsiteX6" fmla="*/ 1388267 w 1527957"/>
              <a:gd name="connsiteY6" fmla="*/ 15544 h 623770"/>
              <a:gd name="connsiteX7" fmla="*/ 1527957 w 1527957"/>
              <a:gd name="connsiteY7" fmla="*/ 0 h 623770"/>
              <a:gd name="connsiteX0" fmla="*/ 1527957 w 1527957"/>
              <a:gd name="connsiteY0" fmla="*/ 3472 h 627242"/>
              <a:gd name="connsiteX1" fmla="*/ 1499871 w 1527957"/>
              <a:gd name="connsiteY1" fmla="*/ 93540 h 627242"/>
              <a:gd name="connsiteX2" fmla="*/ 691030 w 1527957"/>
              <a:gd name="connsiteY2" fmla="*/ 627242 h 627242"/>
              <a:gd name="connsiteX3" fmla="*/ 70315 w 1527957"/>
              <a:gd name="connsiteY3" fmla="*/ 371300 h 627242"/>
              <a:gd name="connsiteX4" fmla="*/ 0 w 1527957"/>
              <a:gd name="connsiteY4" fmla="*/ 286464 h 627242"/>
              <a:gd name="connsiteX5" fmla="*/ 176907 w 1527957"/>
              <a:gd name="connsiteY5" fmla="*/ 123284 h 627242"/>
              <a:gd name="connsiteX6" fmla="*/ 1388267 w 1527957"/>
              <a:gd name="connsiteY6" fmla="*/ 19016 h 627242"/>
              <a:gd name="connsiteX7" fmla="*/ 1527957 w 1527957"/>
              <a:gd name="connsiteY7" fmla="*/ 3472 h 62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7957" h="627242">
                <a:moveTo>
                  <a:pt x="1527957" y="3472"/>
                </a:moveTo>
                <a:lnTo>
                  <a:pt x="1499871" y="93540"/>
                </a:lnTo>
                <a:cubicBezTo>
                  <a:pt x="1366610" y="407174"/>
                  <a:pt x="1054637" y="627242"/>
                  <a:pt x="691030" y="627242"/>
                </a:cubicBezTo>
                <a:cubicBezTo>
                  <a:pt x="448626" y="627242"/>
                  <a:pt x="229170" y="529434"/>
                  <a:pt x="70315" y="371300"/>
                </a:cubicBezTo>
                <a:lnTo>
                  <a:pt x="0" y="286464"/>
                </a:lnTo>
                <a:lnTo>
                  <a:pt x="176907" y="123284"/>
                </a:lnTo>
                <a:cubicBezTo>
                  <a:pt x="623453" y="-110261"/>
                  <a:pt x="1008067" y="69307"/>
                  <a:pt x="1388267" y="19016"/>
                </a:cubicBezTo>
                <a:lnTo>
                  <a:pt x="1527957" y="3472"/>
                </a:lnTo>
                <a:close/>
              </a:path>
            </a:pathLst>
          </a:custGeom>
          <a:solidFill>
            <a:srgbClr val="F7965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10%</a:t>
            </a:r>
          </a:p>
        </p:txBody>
      </p:sp>
      <p:sp>
        <p:nvSpPr>
          <p:cNvPr id="18" name="Oval 20">
            <a:extLst>
              <a:ext uri="{FF2B5EF4-FFF2-40B4-BE49-F238E27FC236}">
                <a16:creationId xmlns:a16="http://schemas.microsoft.com/office/drawing/2014/main" id="{4B5588BB-87CD-4893-B766-E541B19A8663}"/>
              </a:ext>
            </a:extLst>
          </p:cNvPr>
          <p:cNvSpPr/>
          <p:nvPr/>
        </p:nvSpPr>
        <p:spPr>
          <a:xfrm>
            <a:off x="4142431" y="2032464"/>
            <a:ext cx="1755648" cy="1747681"/>
          </a:xfrm>
          <a:prstGeom prst="ellipse">
            <a:avLst/>
          </a:prstGeom>
          <a:noFill/>
          <a:ln w="127000">
            <a:solidFill>
              <a:schemeClr val="bg1"/>
            </a:solidFill>
          </a:ln>
          <a:effectLst>
            <a:outerShdw blurRad="254000" dist="127000" dir="2700000" algn="tl" rotWithShape="0">
              <a:srgbClr val="418EA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04A04CA7-8D41-4475-AD73-AC1454218187}"/>
              </a:ext>
            </a:extLst>
          </p:cNvPr>
          <p:cNvGrpSpPr/>
          <p:nvPr/>
        </p:nvGrpSpPr>
        <p:grpSpPr>
          <a:xfrm>
            <a:off x="2359917" y="4262707"/>
            <a:ext cx="352657" cy="303448"/>
            <a:chOff x="495301" y="523876"/>
            <a:chExt cx="546101" cy="469900"/>
          </a:xfrm>
          <a:effectLst/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2B487BE6-8162-4A09-8218-F1C3950DD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426" y="631826"/>
              <a:ext cx="434975" cy="361950"/>
            </a:xfrm>
            <a:custGeom>
              <a:avLst/>
              <a:gdLst>
                <a:gd name="T0" fmla="*/ 153 w 153"/>
                <a:gd name="T1" fmla="*/ 121 h 127"/>
                <a:gd name="T2" fmla="*/ 147 w 153"/>
                <a:gd name="T3" fmla="*/ 127 h 127"/>
                <a:gd name="T4" fmla="*/ 6 w 153"/>
                <a:gd name="T5" fmla="*/ 127 h 127"/>
                <a:gd name="T6" fmla="*/ 0 w 153"/>
                <a:gd name="T7" fmla="*/ 121 h 127"/>
                <a:gd name="T8" fmla="*/ 0 w 153"/>
                <a:gd name="T9" fmla="*/ 6 h 127"/>
                <a:gd name="T10" fmla="*/ 6 w 153"/>
                <a:gd name="T11" fmla="*/ 0 h 127"/>
                <a:gd name="T12" fmla="*/ 147 w 153"/>
                <a:gd name="T13" fmla="*/ 0 h 127"/>
                <a:gd name="T14" fmla="*/ 153 w 153"/>
                <a:gd name="T15" fmla="*/ 6 h 127"/>
                <a:gd name="T16" fmla="*/ 153 w 153"/>
                <a:gd name="T17" fmla="*/ 12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127">
                  <a:moveTo>
                    <a:pt x="153" y="121"/>
                  </a:moveTo>
                  <a:cubicBezTo>
                    <a:pt x="153" y="124"/>
                    <a:pt x="151" y="127"/>
                    <a:pt x="147" y="12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2" y="127"/>
                    <a:pt x="0" y="124"/>
                    <a:pt x="0" y="12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1" y="0"/>
                    <a:pt x="153" y="3"/>
                    <a:pt x="153" y="6"/>
                  </a:cubicBezTo>
                  <a:lnTo>
                    <a:pt x="153" y="121"/>
                  </a:lnTo>
                  <a:close/>
                </a:path>
              </a:pathLst>
            </a:custGeom>
            <a:noFill/>
            <a:ln w="23813" cap="flat">
              <a:solidFill>
                <a:srgbClr val="F7965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4EABD62D-E836-4451-B55B-DF649A38B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01" y="523876"/>
              <a:ext cx="438150" cy="361950"/>
            </a:xfrm>
            <a:custGeom>
              <a:avLst/>
              <a:gdLst>
                <a:gd name="T0" fmla="*/ 20 w 154"/>
                <a:gd name="T1" fmla="*/ 127 h 127"/>
                <a:gd name="T2" fmla="*/ 7 w 154"/>
                <a:gd name="T3" fmla="*/ 127 h 127"/>
                <a:gd name="T4" fmla="*/ 0 w 154"/>
                <a:gd name="T5" fmla="*/ 121 h 127"/>
                <a:gd name="T6" fmla="*/ 0 w 154"/>
                <a:gd name="T7" fmla="*/ 6 h 127"/>
                <a:gd name="T8" fmla="*/ 7 w 154"/>
                <a:gd name="T9" fmla="*/ 0 h 127"/>
                <a:gd name="T10" fmla="*/ 148 w 154"/>
                <a:gd name="T11" fmla="*/ 0 h 127"/>
                <a:gd name="T12" fmla="*/ 154 w 154"/>
                <a:gd name="T13" fmla="*/ 6 h 127"/>
                <a:gd name="T14" fmla="*/ 154 w 154"/>
                <a:gd name="T15" fmla="*/ 2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27">
                  <a:moveTo>
                    <a:pt x="20" y="127"/>
                  </a:moveTo>
                  <a:cubicBezTo>
                    <a:pt x="7" y="127"/>
                    <a:pt x="7" y="127"/>
                    <a:pt x="7" y="127"/>
                  </a:cubicBezTo>
                  <a:cubicBezTo>
                    <a:pt x="3" y="127"/>
                    <a:pt x="0" y="124"/>
                    <a:pt x="0" y="12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51" y="0"/>
                    <a:pt x="154" y="2"/>
                    <a:pt x="154" y="6"/>
                  </a:cubicBezTo>
                  <a:cubicBezTo>
                    <a:pt x="154" y="20"/>
                    <a:pt x="154" y="20"/>
                    <a:pt x="154" y="20"/>
                  </a:cubicBezTo>
                </a:path>
              </a:pathLst>
            </a:custGeom>
            <a:noFill/>
            <a:ln w="23813" cap="flat">
              <a:solidFill>
                <a:srgbClr val="F7965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6727543-33EF-4475-8161-B3F9320AA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14" y="831851"/>
              <a:ext cx="395288" cy="161925"/>
            </a:xfrm>
            <a:custGeom>
              <a:avLst/>
              <a:gdLst>
                <a:gd name="T0" fmla="*/ 0 w 249"/>
                <a:gd name="T1" fmla="*/ 102 h 102"/>
                <a:gd name="T2" fmla="*/ 102 w 249"/>
                <a:gd name="T3" fmla="*/ 0 h 102"/>
                <a:gd name="T4" fmla="*/ 147 w 249"/>
                <a:gd name="T5" fmla="*/ 48 h 102"/>
                <a:gd name="T6" fmla="*/ 194 w 249"/>
                <a:gd name="T7" fmla="*/ 0 h 102"/>
                <a:gd name="T8" fmla="*/ 249 w 249"/>
                <a:gd name="T9" fmla="*/ 4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102">
                  <a:moveTo>
                    <a:pt x="0" y="102"/>
                  </a:moveTo>
                  <a:lnTo>
                    <a:pt x="102" y="0"/>
                  </a:lnTo>
                  <a:lnTo>
                    <a:pt x="147" y="48"/>
                  </a:lnTo>
                  <a:lnTo>
                    <a:pt x="194" y="0"/>
                  </a:lnTo>
                  <a:lnTo>
                    <a:pt x="249" y="48"/>
                  </a:lnTo>
                </a:path>
              </a:pathLst>
            </a:custGeom>
            <a:noFill/>
            <a:ln w="23813" cap="flat">
              <a:solidFill>
                <a:srgbClr val="F7965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Oval 8">
              <a:extLst>
                <a:ext uri="{FF2B5EF4-FFF2-40B4-BE49-F238E27FC236}">
                  <a16:creationId xmlns:a16="http://schemas.microsoft.com/office/drawing/2014/main" id="{C08181AD-F19A-41A0-8195-CB3F76ECC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751" y="717551"/>
              <a:ext cx="84138" cy="85725"/>
            </a:xfrm>
            <a:prstGeom prst="ellipse">
              <a:avLst/>
            </a:prstGeom>
            <a:noFill/>
            <a:ln w="23813" cap="flat">
              <a:solidFill>
                <a:srgbClr val="F7965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80EE1F18-6884-45DA-9AE8-BDD5FF739BE0}"/>
              </a:ext>
            </a:extLst>
          </p:cNvPr>
          <p:cNvGrpSpPr/>
          <p:nvPr/>
        </p:nvGrpSpPr>
        <p:grpSpPr>
          <a:xfrm>
            <a:off x="4843502" y="4212473"/>
            <a:ext cx="352656" cy="353682"/>
            <a:chOff x="2862264" y="1550988"/>
            <a:chExt cx="546100" cy="547688"/>
          </a:xfrm>
          <a:effectLst/>
        </p:grpSpPr>
        <p:sp>
          <p:nvSpPr>
            <p:cNvPr id="25" name="Oval 76">
              <a:extLst>
                <a:ext uri="{FF2B5EF4-FFF2-40B4-BE49-F238E27FC236}">
                  <a16:creationId xmlns:a16="http://schemas.microsoft.com/office/drawing/2014/main" id="{CAB8C74A-677C-4286-8495-B4A4507C44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2264" y="1550988"/>
              <a:ext cx="546100" cy="547688"/>
            </a:xfrm>
            <a:prstGeom prst="ellipse">
              <a:avLst/>
            </a:prstGeom>
            <a:noFill/>
            <a:ln w="23813" cap="flat">
              <a:solidFill>
                <a:srgbClr val="F7965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Line 77">
              <a:extLst>
                <a:ext uri="{FF2B5EF4-FFF2-40B4-BE49-F238E27FC236}">
                  <a16:creationId xmlns:a16="http://schemas.microsoft.com/office/drawing/2014/main" id="{50992282-A09D-4143-AEE9-0BF89DB738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5314" y="1700213"/>
              <a:ext cx="0" cy="244475"/>
            </a:xfrm>
            <a:prstGeom prst="line">
              <a:avLst/>
            </a:prstGeom>
            <a:noFill/>
            <a:ln w="23813" cap="flat">
              <a:solidFill>
                <a:srgbClr val="F7965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Line 78">
              <a:extLst>
                <a:ext uri="{FF2B5EF4-FFF2-40B4-BE49-F238E27FC236}">
                  <a16:creationId xmlns:a16="http://schemas.microsoft.com/office/drawing/2014/main" id="{FDD5C5BD-AC37-43D0-B1C4-B808D5F413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314" y="1822451"/>
              <a:ext cx="255588" cy="0"/>
            </a:xfrm>
            <a:prstGeom prst="line">
              <a:avLst/>
            </a:prstGeom>
            <a:noFill/>
            <a:ln w="23813" cap="flat">
              <a:solidFill>
                <a:srgbClr val="F7965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BC654B7B-3988-48F7-8ECE-A0987C9BE142}"/>
              </a:ext>
            </a:extLst>
          </p:cNvPr>
          <p:cNvGrpSpPr/>
          <p:nvPr/>
        </p:nvGrpSpPr>
        <p:grpSpPr>
          <a:xfrm>
            <a:off x="7327086" y="4238102"/>
            <a:ext cx="352658" cy="328053"/>
            <a:chOff x="495301" y="3711576"/>
            <a:chExt cx="546101" cy="508000"/>
          </a:xfrm>
          <a:effectLst/>
        </p:grpSpPr>
        <p:sp>
          <p:nvSpPr>
            <p:cNvPr id="29" name="Line 124">
              <a:extLst>
                <a:ext uri="{FF2B5EF4-FFF2-40B4-BE49-F238E27FC236}">
                  <a16:creationId xmlns:a16="http://schemas.microsoft.com/office/drawing/2014/main" id="{4DC31C00-6910-4729-89B9-C3B1E6B5A0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8689" y="3868738"/>
              <a:ext cx="0" cy="225425"/>
            </a:xfrm>
            <a:prstGeom prst="line">
              <a:avLst/>
            </a:prstGeom>
            <a:noFill/>
            <a:ln w="23813" cap="flat">
              <a:solidFill>
                <a:srgbClr val="F7965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Line 125">
              <a:extLst>
                <a:ext uri="{FF2B5EF4-FFF2-40B4-BE49-F238E27FC236}">
                  <a16:creationId xmlns:a16="http://schemas.microsoft.com/office/drawing/2014/main" id="{AE7C81D3-1924-4864-BD7C-2073A54B72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7564" y="3983038"/>
              <a:ext cx="223838" cy="0"/>
            </a:xfrm>
            <a:prstGeom prst="line">
              <a:avLst/>
            </a:prstGeom>
            <a:noFill/>
            <a:ln w="23813" cap="flat">
              <a:solidFill>
                <a:srgbClr val="F7965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126">
              <a:extLst>
                <a:ext uri="{FF2B5EF4-FFF2-40B4-BE49-F238E27FC236}">
                  <a16:creationId xmlns:a16="http://schemas.microsoft.com/office/drawing/2014/main" id="{7FF5267D-9E17-4F5F-B7EF-3FDD6A809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01" y="3711576"/>
              <a:ext cx="433388" cy="508000"/>
            </a:xfrm>
            <a:custGeom>
              <a:avLst/>
              <a:gdLst>
                <a:gd name="T0" fmla="*/ 152 w 152"/>
                <a:gd name="T1" fmla="*/ 155 h 178"/>
                <a:gd name="T2" fmla="*/ 152 w 152"/>
                <a:gd name="T3" fmla="*/ 164 h 178"/>
                <a:gd name="T4" fmla="*/ 138 w 152"/>
                <a:gd name="T5" fmla="*/ 178 h 178"/>
                <a:gd name="T6" fmla="*/ 13 w 152"/>
                <a:gd name="T7" fmla="*/ 178 h 178"/>
                <a:gd name="T8" fmla="*/ 0 w 152"/>
                <a:gd name="T9" fmla="*/ 164 h 178"/>
                <a:gd name="T10" fmla="*/ 0 w 152"/>
                <a:gd name="T11" fmla="*/ 14 h 178"/>
                <a:gd name="T12" fmla="*/ 13 w 152"/>
                <a:gd name="T13" fmla="*/ 0 h 178"/>
                <a:gd name="T14" fmla="*/ 138 w 152"/>
                <a:gd name="T15" fmla="*/ 0 h 178"/>
                <a:gd name="T16" fmla="*/ 152 w 152"/>
                <a:gd name="T17" fmla="*/ 14 h 178"/>
                <a:gd name="T18" fmla="*/ 152 w 152"/>
                <a:gd name="T19" fmla="*/ 3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78">
                  <a:moveTo>
                    <a:pt x="152" y="155"/>
                  </a:moveTo>
                  <a:cubicBezTo>
                    <a:pt x="152" y="164"/>
                    <a:pt x="152" y="164"/>
                    <a:pt x="152" y="164"/>
                  </a:cubicBezTo>
                  <a:cubicBezTo>
                    <a:pt x="152" y="172"/>
                    <a:pt x="146" y="178"/>
                    <a:pt x="138" y="178"/>
                  </a:cubicBezTo>
                  <a:cubicBezTo>
                    <a:pt x="13" y="178"/>
                    <a:pt x="13" y="178"/>
                    <a:pt x="13" y="178"/>
                  </a:cubicBezTo>
                  <a:cubicBezTo>
                    <a:pt x="6" y="178"/>
                    <a:pt x="0" y="172"/>
                    <a:pt x="0" y="16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6" y="0"/>
                    <a:pt x="152" y="6"/>
                    <a:pt x="152" y="14"/>
                  </a:cubicBezTo>
                  <a:cubicBezTo>
                    <a:pt x="152" y="38"/>
                    <a:pt x="152" y="38"/>
                    <a:pt x="152" y="38"/>
                  </a:cubicBezTo>
                </a:path>
              </a:pathLst>
            </a:custGeom>
            <a:noFill/>
            <a:ln w="23813" cap="flat">
              <a:solidFill>
                <a:srgbClr val="F7965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49C33A6F-5615-4874-8D3B-174FF4089B6D}"/>
              </a:ext>
            </a:extLst>
          </p:cNvPr>
          <p:cNvGrpSpPr/>
          <p:nvPr/>
        </p:nvGrpSpPr>
        <p:grpSpPr>
          <a:xfrm>
            <a:off x="9810671" y="4216574"/>
            <a:ext cx="352656" cy="349581"/>
            <a:chOff x="5229226" y="484188"/>
            <a:chExt cx="546100" cy="541338"/>
          </a:xfrm>
          <a:effectLst/>
        </p:grpSpPr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05E434A6-87D7-4237-94EA-25D3D5CAD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9226" y="538163"/>
              <a:ext cx="546100" cy="487363"/>
            </a:xfrm>
            <a:custGeom>
              <a:avLst/>
              <a:gdLst>
                <a:gd name="T0" fmla="*/ 157 w 192"/>
                <a:gd name="T1" fmla="*/ 0 h 171"/>
                <a:gd name="T2" fmla="*/ 188 w 192"/>
                <a:gd name="T3" fmla="*/ 0 h 171"/>
                <a:gd name="T4" fmla="*/ 192 w 192"/>
                <a:gd name="T5" fmla="*/ 4 h 171"/>
                <a:gd name="T6" fmla="*/ 192 w 192"/>
                <a:gd name="T7" fmla="*/ 168 h 171"/>
                <a:gd name="T8" fmla="*/ 188 w 192"/>
                <a:gd name="T9" fmla="*/ 171 h 171"/>
                <a:gd name="T10" fmla="*/ 3 w 192"/>
                <a:gd name="T11" fmla="*/ 171 h 171"/>
                <a:gd name="T12" fmla="*/ 0 w 192"/>
                <a:gd name="T13" fmla="*/ 168 h 171"/>
                <a:gd name="T14" fmla="*/ 0 w 192"/>
                <a:gd name="T15" fmla="*/ 4 h 171"/>
                <a:gd name="T16" fmla="*/ 3 w 192"/>
                <a:gd name="T17" fmla="*/ 0 h 171"/>
                <a:gd name="T18" fmla="*/ 34 w 192"/>
                <a:gd name="T19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71">
                  <a:moveTo>
                    <a:pt x="157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90" y="0"/>
                    <a:pt x="192" y="2"/>
                    <a:pt x="192" y="4"/>
                  </a:cubicBezTo>
                  <a:cubicBezTo>
                    <a:pt x="192" y="168"/>
                    <a:pt x="192" y="168"/>
                    <a:pt x="192" y="168"/>
                  </a:cubicBezTo>
                  <a:cubicBezTo>
                    <a:pt x="192" y="170"/>
                    <a:pt x="190" y="171"/>
                    <a:pt x="188" y="171"/>
                  </a:cubicBezTo>
                  <a:cubicBezTo>
                    <a:pt x="3" y="171"/>
                    <a:pt x="3" y="171"/>
                    <a:pt x="3" y="171"/>
                  </a:cubicBezTo>
                  <a:cubicBezTo>
                    <a:pt x="1" y="171"/>
                    <a:pt x="0" y="170"/>
                    <a:pt x="0" y="16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noFill/>
            <a:ln w="23813" cap="flat">
              <a:solidFill>
                <a:srgbClr val="F7965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Line 21">
              <a:extLst>
                <a:ext uri="{FF2B5EF4-FFF2-40B4-BE49-F238E27FC236}">
                  <a16:creationId xmlns:a16="http://schemas.microsoft.com/office/drawing/2014/main" id="{7B1321A4-A072-4D86-92D4-213AA6B347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9226" y="688976"/>
              <a:ext cx="546100" cy="0"/>
            </a:xfrm>
            <a:prstGeom prst="line">
              <a:avLst/>
            </a:prstGeom>
            <a:noFill/>
            <a:ln w="23813" cap="flat">
              <a:solidFill>
                <a:srgbClr val="F7965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22">
              <a:extLst>
                <a:ext uri="{FF2B5EF4-FFF2-40B4-BE49-F238E27FC236}">
                  <a16:creationId xmlns:a16="http://schemas.microsoft.com/office/drawing/2014/main" id="{B69B3C07-8F76-4FE7-8F43-A018974F1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7176" y="484188"/>
              <a:ext cx="77788" cy="103188"/>
            </a:xfrm>
            <a:custGeom>
              <a:avLst/>
              <a:gdLst>
                <a:gd name="T0" fmla="*/ 27 w 27"/>
                <a:gd name="T1" fmla="*/ 33 h 36"/>
                <a:gd name="T2" fmla="*/ 24 w 27"/>
                <a:gd name="T3" fmla="*/ 36 h 36"/>
                <a:gd name="T4" fmla="*/ 3 w 27"/>
                <a:gd name="T5" fmla="*/ 36 h 36"/>
                <a:gd name="T6" fmla="*/ 0 w 27"/>
                <a:gd name="T7" fmla="*/ 33 h 36"/>
                <a:gd name="T8" fmla="*/ 0 w 27"/>
                <a:gd name="T9" fmla="*/ 3 h 36"/>
                <a:gd name="T10" fmla="*/ 3 w 27"/>
                <a:gd name="T11" fmla="*/ 0 h 36"/>
                <a:gd name="T12" fmla="*/ 24 w 27"/>
                <a:gd name="T13" fmla="*/ 0 h 36"/>
                <a:gd name="T14" fmla="*/ 27 w 27"/>
                <a:gd name="T15" fmla="*/ 3 h 36"/>
                <a:gd name="T16" fmla="*/ 27 w 27"/>
                <a:gd name="T17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6">
                  <a:moveTo>
                    <a:pt x="27" y="33"/>
                  </a:moveTo>
                  <a:cubicBezTo>
                    <a:pt x="27" y="35"/>
                    <a:pt x="26" y="36"/>
                    <a:pt x="24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0" y="35"/>
                    <a:pt x="0" y="3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0"/>
                    <a:pt x="27" y="1"/>
                    <a:pt x="27" y="3"/>
                  </a:cubicBezTo>
                  <a:lnTo>
                    <a:pt x="27" y="33"/>
                  </a:lnTo>
                  <a:close/>
                </a:path>
              </a:pathLst>
            </a:custGeom>
            <a:noFill/>
            <a:ln w="23813" cap="flat">
              <a:solidFill>
                <a:srgbClr val="F7965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23">
              <a:extLst>
                <a:ext uri="{FF2B5EF4-FFF2-40B4-BE49-F238E27FC236}">
                  <a16:creationId xmlns:a16="http://schemas.microsoft.com/office/drawing/2014/main" id="{89E6D87C-4F70-4DFF-A24A-5057FB04D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8001" y="484188"/>
              <a:ext cx="76200" cy="103188"/>
            </a:xfrm>
            <a:custGeom>
              <a:avLst/>
              <a:gdLst>
                <a:gd name="T0" fmla="*/ 27 w 27"/>
                <a:gd name="T1" fmla="*/ 33 h 36"/>
                <a:gd name="T2" fmla="*/ 24 w 27"/>
                <a:gd name="T3" fmla="*/ 36 h 36"/>
                <a:gd name="T4" fmla="*/ 3 w 27"/>
                <a:gd name="T5" fmla="*/ 36 h 36"/>
                <a:gd name="T6" fmla="*/ 0 w 27"/>
                <a:gd name="T7" fmla="*/ 33 h 36"/>
                <a:gd name="T8" fmla="*/ 0 w 27"/>
                <a:gd name="T9" fmla="*/ 3 h 36"/>
                <a:gd name="T10" fmla="*/ 3 w 27"/>
                <a:gd name="T11" fmla="*/ 0 h 36"/>
                <a:gd name="T12" fmla="*/ 24 w 27"/>
                <a:gd name="T13" fmla="*/ 0 h 36"/>
                <a:gd name="T14" fmla="*/ 27 w 27"/>
                <a:gd name="T15" fmla="*/ 3 h 36"/>
                <a:gd name="T16" fmla="*/ 27 w 27"/>
                <a:gd name="T17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6">
                  <a:moveTo>
                    <a:pt x="27" y="33"/>
                  </a:moveTo>
                  <a:cubicBezTo>
                    <a:pt x="27" y="35"/>
                    <a:pt x="26" y="36"/>
                    <a:pt x="24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2" y="36"/>
                    <a:pt x="0" y="35"/>
                    <a:pt x="0" y="3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0"/>
                    <a:pt x="27" y="1"/>
                    <a:pt x="27" y="3"/>
                  </a:cubicBezTo>
                  <a:lnTo>
                    <a:pt x="27" y="33"/>
                  </a:lnTo>
                  <a:close/>
                </a:path>
              </a:pathLst>
            </a:custGeom>
            <a:noFill/>
            <a:ln w="23813" cap="flat">
              <a:solidFill>
                <a:srgbClr val="F7965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Line 24">
              <a:extLst>
                <a:ext uri="{FF2B5EF4-FFF2-40B4-BE49-F238E27FC236}">
                  <a16:creationId xmlns:a16="http://schemas.microsoft.com/office/drawing/2014/main" id="{63094676-269A-48F2-A9E8-4A09D95976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6076" y="538163"/>
              <a:ext cx="150813" cy="0"/>
            </a:xfrm>
            <a:prstGeom prst="line">
              <a:avLst/>
            </a:prstGeom>
            <a:noFill/>
            <a:ln w="23813" cap="flat">
              <a:solidFill>
                <a:srgbClr val="F7965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8" name="文本框 94">
            <a:extLst>
              <a:ext uri="{FF2B5EF4-FFF2-40B4-BE49-F238E27FC236}">
                <a16:creationId xmlns:a16="http://schemas.microsoft.com/office/drawing/2014/main" id="{3477B30B-E29B-4E7F-9158-BB4EF1866AD9}"/>
              </a:ext>
            </a:extLst>
          </p:cNvPr>
          <p:cNvSpPr txBox="1"/>
          <p:nvPr/>
        </p:nvSpPr>
        <p:spPr>
          <a:xfrm>
            <a:off x="1593054" y="4863107"/>
            <a:ext cx="1755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AC00C0B7-62DA-4CE4-BDD4-5F278AB7A06F}"/>
              </a:ext>
            </a:extLst>
          </p:cNvPr>
          <p:cNvSpPr txBox="1"/>
          <p:nvPr/>
        </p:nvSpPr>
        <p:spPr>
          <a:xfrm>
            <a:off x="4105968" y="4863107"/>
            <a:ext cx="1755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40" name="文本框 94">
            <a:extLst>
              <a:ext uri="{FF2B5EF4-FFF2-40B4-BE49-F238E27FC236}">
                <a16:creationId xmlns:a16="http://schemas.microsoft.com/office/drawing/2014/main" id="{9AEA7F89-44F6-431A-B49A-31DA277C845D}"/>
              </a:ext>
            </a:extLst>
          </p:cNvPr>
          <p:cNvSpPr txBox="1"/>
          <p:nvPr/>
        </p:nvSpPr>
        <p:spPr>
          <a:xfrm>
            <a:off x="6607571" y="4863107"/>
            <a:ext cx="1755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41" name="文本框 94">
            <a:extLst>
              <a:ext uri="{FF2B5EF4-FFF2-40B4-BE49-F238E27FC236}">
                <a16:creationId xmlns:a16="http://schemas.microsoft.com/office/drawing/2014/main" id="{758CC563-E199-478F-B2CD-0C72514993E4}"/>
              </a:ext>
            </a:extLst>
          </p:cNvPr>
          <p:cNvSpPr txBox="1"/>
          <p:nvPr/>
        </p:nvSpPr>
        <p:spPr>
          <a:xfrm>
            <a:off x="9109174" y="4863107"/>
            <a:ext cx="1755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A9CC33CC-5EEB-44A2-BD61-FAFA7DF424B2}"/>
              </a:ext>
            </a:extLst>
          </p:cNvPr>
          <p:cNvSpPr txBox="1">
            <a:spLocks/>
          </p:cNvSpPr>
          <p:nvPr/>
        </p:nvSpPr>
        <p:spPr>
          <a:xfrm>
            <a:off x="1214800" y="5277790"/>
            <a:ext cx="2331259" cy="7731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50000"/>
              </a:lnSpc>
              <a:buNone/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F379135C-EE53-4800-AE33-0626E1DDB093}"/>
              </a:ext>
            </a:extLst>
          </p:cNvPr>
          <p:cNvSpPr txBox="1">
            <a:spLocks/>
          </p:cNvSpPr>
          <p:nvPr/>
        </p:nvSpPr>
        <p:spPr>
          <a:xfrm>
            <a:off x="3729673" y="5277790"/>
            <a:ext cx="2331259" cy="7731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50000"/>
              </a:lnSpc>
              <a:buNone/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2AC55556-7465-4285-99EF-683086B5C9B8}"/>
              </a:ext>
            </a:extLst>
          </p:cNvPr>
          <p:cNvSpPr txBox="1">
            <a:spLocks/>
          </p:cNvSpPr>
          <p:nvPr/>
        </p:nvSpPr>
        <p:spPr>
          <a:xfrm>
            <a:off x="6233235" y="5277790"/>
            <a:ext cx="2331259" cy="7731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50000"/>
              </a:lnSpc>
              <a:buNone/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F0ABAA48-6386-43E2-B053-500556AD5DA0}"/>
              </a:ext>
            </a:extLst>
          </p:cNvPr>
          <p:cNvSpPr txBox="1">
            <a:spLocks/>
          </p:cNvSpPr>
          <p:nvPr/>
        </p:nvSpPr>
        <p:spPr>
          <a:xfrm>
            <a:off x="8736797" y="5277790"/>
            <a:ext cx="2331259" cy="7731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50000"/>
              </a:lnSpc>
              <a:buNone/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Google Shape;114;p19">
            <a:extLst>
              <a:ext uri="{FF2B5EF4-FFF2-40B4-BE49-F238E27FC236}">
                <a16:creationId xmlns:a16="http://schemas.microsoft.com/office/drawing/2014/main" id="{FF3965DB-BC78-48D3-9772-74278CCA7F1A}"/>
              </a:ext>
            </a:extLst>
          </p:cNvPr>
          <p:cNvSpPr/>
          <p:nvPr/>
        </p:nvSpPr>
        <p:spPr>
          <a:xfrm>
            <a:off x="11631733" y="1485517"/>
            <a:ext cx="1261200" cy="12612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cs typeface="+mn-ea"/>
              <a:sym typeface="+mn-lt"/>
            </a:endParaRPr>
          </a:p>
        </p:txBody>
      </p:sp>
      <p:sp>
        <p:nvSpPr>
          <p:cNvPr id="47" name="Google Shape;115;p19">
            <a:extLst>
              <a:ext uri="{FF2B5EF4-FFF2-40B4-BE49-F238E27FC236}">
                <a16:creationId xmlns:a16="http://schemas.microsoft.com/office/drawing/2014/main" id="{C240A041-F290-4824-ADC7-31C99FCB6FAA}"/>
              </a:ext>
            </a:extLst>
          </p:cNvPr>
          <p:cNvSpPr/>
          <p:nvPr/>
        </p:nvSpPr>
        <p:spPr>
          <a:xfrm>
            <a:off x="-1398000" y="5376733"/>
            <a:ext cx="2612800" cy="2612800"/>
          </a:xfrm>
          <a:prstGeom prst="ellipse">
            <a:avLst/>
          </a:prstGeom>
          <a:solidFill>
            <a:srgbClr val="FFFFFF">
              <a:alpha val="251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cs typeface="+mn-ea"/>
              <a:sym typeface="+mn-lt"/>
            </a:endParaRPr>
          </a:p>
        </p:txBody>
      </p:sp>
      <p:sp>
        <p:nvSpPr>
          <p:cNvPr id="48" name="Google Shape;116;p19">
            <a:extLst>
              <a:ext uri="{FF2B5EF4-FFF2-40B4-BE49-F238E27FC236}">
                <a16:creationId xmlns:a16="http://schemas.microsoft.com/office/drawing/2014/main" id="{D7614A1F-98B0-4781-A7B3-1DBC1F04827A}"/>
              </a:ext>
            </a:extLst>
          </p:cNvPr>
          <p:cNvSpPr/>
          <p:nvPr/>
        </p:nvSpPr>
        <p:spPr>
          <a:xfrm rot="5400000">
            <a:off x="-887767" y="4875201"/>
            <a:ext cx="2679069" cy="304428"/>
          </a:xfrm>
          <a:custGeom>
            <a:avLst/>
            <a:gdLst/>
            <a:ahLst/>
            <a:cxnLst/>
            <a:rect l="l" t="t" r="r" b="b"/>
            <a:pathLst>
              <a:path w="199583" h="22679" extrusionOk="0">
                <a:moveTo>
                  <a:pt x="5451" y="14428"/>
                </a:moveTo>
                <a:cubicBezTo>
                  <a:pt x="5683" y="14475"/>
                  <a:pt x="5891" y="14521"/>
                  <a:pt x="6286" y="14614"/>
                </a:cubicBezTo>
                <a:cubicBezTo>
                  <a:pt x="5612" y="15194"/>
                  <a:pt x="5056" y="15681"/>
                  <a:pt x="4592" y="16076"/>
                </a:cubicBezTo>
                <a:cubicBezTo>
                  <a:pt x="4592" y="16493"/>
                  <a:pt x="4592" y="16747"/>
                  <a:pt x="3571" y="17860"/>
                </a:cubicBezTo>
                <a:cubicBezTo>
                  <a:pt x="4128" y="16933"/>
                  <a:pt x="3618" y="17118"/>
                  <a:pt x="3085" y="16794"/>
                </a:cubicBezTo>
                <a:cubicBezTo>
                  <a:pt x="3224" y="16632"/>
                  <a:pt x="3340" y="16447"/>
                  <a:pt x="3479" y="16308"/>
                </a:cubicBezTo>
                <a:lnTo>
                  <a:pt x="5241" y="14545"/>
                </a:lnTo>
                <a:cubicBezTo>
                  <a:pt x="5312" y="14499"/>
                  <a:pt x="5380" y="14428"/>
                  <a:pt x="5451" y="14428"/>
                </a:cubicBezTo>
                <a:close/>
                <a:moveTo>
                  <a:pt x="3330" y="18053"/>
                </a:moveTo>
                <a:lnTo>
                  <a:pt x="3330" y="18053"/>
                </a:lnTo>
                <a:cubicBezTo>
                  <a:pt x="3239" y="18074"/>
                  <a:pt x="3167" y="18139"/>
                  <a:pt x="3187" y="18139"/>
                </a:cubicBezTo>
                <a:cubicBezTo>
                  <a:pt x="3199" y="18139"/>
                  <a:pt x="3242" y="18117"/>
                  <a:pt x="3330" y="18053"/>
                </a:cubicBezTo>
                <a:close/>
                <a:moveTo>
                  <a:pt x="84071" y="1"/>
                </a:moveTo>
                <a:cubicBezTo>
                  <a:pt x="83988" y="1"/>
                  <a:pt x="83902" y="9"/>
                  <a:pt x="83813" y="27"/>
                </a:cubicBezTo>
                <a:cubicBezTo>
                  <a:pt x="83460" y="95"/>
                  <a:pt x="83095" y="116"/>
                  <a:pt x="82725" y="116"/>
                </a:cubicBezTo>
                <a:cubicBezTo>
                  <a:pt x="82075" y="116"/>
                  <a:pt x="81411" y="50"/>
                  <a:pt x="80776" y="50"/>
                </a:cubicBezTo>
                <a:cubicBezTo>
                  <a:pt x="80566" y="235"/>
                  <a:pt x="80405" y="514"/>
                  <a:pt x="80195" y="560"/>
                </a:cubicBezTo>
                <a:cubicBezTo>
                  <a:pt x="79923" y="598"/>
                  <a:pt x="79644" y="621"/>
                  <a:pt x="79369" y="621"/>
                </a:cubicBezTo>
                <a:cubicBezTo>
                  <a:pt x="79129" y="621"/>
                  <a:pt x="78892" y="603"/>
                  <a:pt x="78664" y="560"/>
                </a:cubicBezTo>
                <a:cubicBezTo>
                  <a:pt x="78622" y="552"/>
                  <a:pt x="78581" y="548"/>
                  <a:pt x="78543" y="548"/>
                </a:cubicBezTo>
                <a:cubicBezTo>
                  <a:pt x="78079" y="548"/>
                  <a:pt x="77875" y="1087"/>
                  <a:pt x="77452" y="1087"/>
                </a:cubicBezTo>
                <a:cubicBezTo>
                  <a:pt x="77410" y="1087"/>
                  <a:pt x="77366" y="1082"/>
                  <a:pt x="77319" y="1070"/>
                </a:cubicBezTo>
                <a:cubicBezTo>
                  <a:pt x="77198" y="1041"/>
                  <a:pt x="77081" y="1028"/>
                  <a:pt x="76967" y="1028"/>
                </a:cubicBezTo>
                <a:cubicBezTo>
                  <a:pt x="76141" y="1028"/>
                  <a:pt x="75468" y="1703"/>
                  <a:pt x="74649" y="1703"/>
                </a:cubicBezTo>
                <a:cubicBezTo>
                  <a:pt x="74605" y="1703"/>
                  <a:pt x="74560" y="1701"/>
                  <a:pt x="74514" y="1697"/>
                </a:cubicBezTo>
                <a:cubicBezTo>
                  <a:pt x="74351" y="2033"/>
                  <a:pt x="74072" y="2080"/>
                  <a:pt x="73787" y="2080"/>
                </a:cubicBezTo>
                <a:cubicBezTo>
                  <a:pt x="73676" y="2080"/>
                  <a:pt x="73565" y="2073"/>
                  <a:pt x="73459" y="2073"/>
                </a:cubicBezTo>
                <a:cubicBezTo>
                  <a:pt x="73255" y="2073"/>
                  <a:pt x="73073" y="2099"/>
                  <a:pt x="72959" y="2254"/>
                </a:cubicBezTo>
                <a:cubicBezTo>
                  <a:pt x="72750" y="2563"/>
                  <a:pt x="72471" y="2599"/>
                  <a:pt x="72194" y="2599"/>
                </a:cubicBezTo>
                <a:cubicBezTo>
                  <a:pt x="72112" y="2599"/>
                  <a:pt x="72030" y="2596"/>
                  <a:pt x="71950" y="2596"/>
                </a:cubicBezTo>
                <a:cubicBezTo>
                  <a:pt x="71734" y="2596"/>
                  <a:pt x="71533" y="2618"/>
                  <a:pt x="71382" y="2786"/>
                </a:cubicBezTo>
                <a:cubicBezTo>
                  <a:pt x="71126" y="3080"/>
                  <a:pt x="70830" y="3135"/>
                  <a:pt x="70525" y="3135"/>
                </a:cubicBezTo>
                <a:cubicBezTo>
                  <a:pt x="70344" y="3135"/>
                  <a:pt x="70160" y="3116"/>
                  <a:pt x="69979" y="3116"/>
                </a:cubicBezTo>
                <a:cubicBezTo>
                  <a:pt x="69889" y="3116"/>
                  <a:pt x="69800" y="3120"/>
                  <a:pt x="69713" y="3135"/>
                </a:cubicBezTo>
                <a:cubicBezTo>
                  <a:pt x="69573" y="3157"/>
                  <a:pt x="69366" y="3228"/>
                  <a:pt x="69295" y="3343"/>
                </a:cubicBezTo>
                <a:cubicBezTo>
                  <a:pt x="68995" y="3784"/>
                  <a:pt x="68392" y="3621"/>
                  <a:pt x="68021" y="4039"/>
                </a:cubicBezTo>
                <a:cubicBezTo>
                  <a:pt x="67672" y="4434"/>
                  <a:pt x="66907" y="3946"/>
                  <a:pt x="66444" y="4573"/>
                </a:cubicBezTo>
                <a:cubicBezTo>
                  <a:pt x="66360" y="4695"/>
                  <a:pt x="66223" y="4721"/>
                  <a:pt x="66066" y="4721"/>
                </a:cubicBezTo>
                <a:cubicBezTo>
                  <a:pt x="65941" y="4721"/>
                  <a:pt x="65803" y="4705"/>
                  <a:pt x="65666" y="4705"/>
                </a:cubicBezTo>
                <a:cubicBezTo>
                  <a:pt x="65451" y="4705"/>
                  <a:pt x="65241" y="4747"/>
                  <a:pt x="65098" y="4966"/>
                </a:cubicBezTo>
                <a:cubicBezTo>
                  <a:pt x="64941" y="5179"/>
                  <a:pt x="64725" y="5211"/>
                  <a:pt x="64494" y="5211"/>
                </a:cubicBezTo>
                <a:cubicBezTo>
                  <a:pt x="64393" y="5211"/>
                  <a:pt x="64290" y="5205"/>
                  <a:pt x="64187" y="5205"/>
                </a:cubicBezTo>
                <a:cubicBezTo>
                  <a:pt x="63934" y="5205"/>
                  <a:pt x="63686" y="5243"/>
                  <a:pt x="63497" y="5501"/>
                </a:cubicBezTo>
                <a:cubicBezTo>
                  <a:pt x="63219" y="5847"/>
                  <a:pt x="62547" y="5732"/>
                  <a:pt x="62269" y="6219"/>
                </a:cubicBezTo>
                <a:cubicBezTo>
                  <a:pt x="62137" y="6166"/>
                  <a:pt x="62013" y="6144"/>
                  <a:pt x="61894" y="6144"/>
                </a:cubicBezTo>
                <a:cubicBezTo>
                  <a:pt x="61279" y="6144"/>
                  <a:pt x="60807" y="6736"/>
                  <a:pt x="60204" y="6775"/>
                </a:cubicBezTo>
                <a:cubicBezTo>
                  <a:pt x="59811" y="7610"/>
                  <a:pt x="58674" y="6868"/>
                  <a:pt x="58280" y="7681"/>
                </a:cubicBezTo>
                <a:cubicBezTo>
                  <a:pt x="57282" y="7981"/>
                  <a:pt x="56425" y="8562"/>
                  <a:pt x="55473" y="8979"/>
                </a:cubicBezTo>
                <a:cubicBezTo>
                  <a:pt x="54523" y="9373"/>
                  <a:pt x="53618" y="9860"/>
                  <a:pt x="52714" y="10347"/>
                </a:cubicBezTo>
                <a:cubicBezTo>
                  <a:pt x="51787" y="10835"/>
                  <a:pt x="50905" y="11345"/>
                  <a:pt x="49839" y="11484"/>
                </a:cubicBezTo>
                <a:cubicBezTo>
                  <a:pt x="49607" y="12016"/>
                  <a:pt x="48957" y="11784"/>
                  <a:pt x="48586" y="12180"/>
                </a:cubicBezTo>
                <a:cubicBezTo>
                  <a:pt x="48284" y="12504"/>
                  <a:pt x="47681" y="12480"/>
                  <a:pt x="47356" y="12898"/>
                </a:cubicBezTo>
                <a:cubicBezTo>
                  <a:pt x="47298" y="12879"/>
                  <a:pt x="47243" y="12871"/>
                  <a:pt x="47192" y="12871"/>
                </a:cubicBezTo>
                <a:cubicBezTo>
                  <a:pt x="46781" y="12871"/>
                  <a:pt x="46578" y="13406"/>
                  <a:pt x="46176" y="13406"/>
                </a:cubicBezTo>
                <a:cubicBezTo>
                  <a:pt x="46131" y="13406"/>
                  <a:pt x="46085" y="13400"/>
                  <a:pt x="46035" y="13386"/>
                </a:cubicBezTo>
                <a:cubicBezTo>
                  <a:pt x="45975" y="13371"/>
                  <a:pt x="45918" y="13365"/>
                  <a:pt x="45864" y="13365"/>
                </a:cubicBezTo>
                <a:cubicBezTo>
                  <a:pt x="45391" y="13365"/>
                  <a:pt x="45106" y="13852"/>
                  <a:pt x="44690" y="13872"/>
                </a:cubicBezTo>
                <a:cubicBezTo>
                  <a:pt x="44226" y="13893"/>
                  <a:pt x="44008" y="14472"/>
                  <a:pt x="43579" y="14472"/>
                </a:cubicBezTo>
                <a:cubicBezTo>
                  <a:pt x="43514" y="14472"/>
                  <a:pt x="43444" y="14459"/>
                  <a:pt x="43367" y="14428"/>
                </a:cubicBezTo>
                <a:cubicBezTo>
                  <a:pt x="43282" y="14391"/>
                  <a:pt x="43203" y="14375"/>
                  <a:pt x="43131" y="14375"/>
                </a:cubicBezTo>
                <a:cubicBezTo>
                  <a:pt x="42681" y="14375"/>
                  <a:pt x="42447" y="14984"/>
                  <a:pt x="42006" y="14984"/>
                </a:cubicBezTo>
                <a:cubicBezTo>
                  <a:pt x="41939" y="14984"/>
                  <a:pt x="41868" y="14970"/>
                  <a:pt x="41790" y="14938"/>
                </a:cubicBezTo>
                <a:cubicBezTo>
                  <a:pt x="41718" y="14911"/>
                  <a:pt x="41651" y="14898"/>
                  <a:pt x="41589" y="14898"/>
                </a:cubicBezTo>
                <a:cubicBezTo>
                  <a:pt x="41172" y="14898"/>
                  <a:pt x="40957" y="15442"/>
                  <a:pt x="40580" y="15442"/>
                </a:cubicBezTo>
                <a:cubicBezTo>
                  <a:pt x="40545" y="15442"/>
                  <a:pt x="40508" y="15437"/>
                  <a:pt x="40469" y="15426"/>
                </a:cubicBezTo>
                <a:cubicBezTo>
                  <a:pt x="40393" y="15407"/>
                  <a:pt x="40320" y="15399"/>
                  <a:pt x="40250" y="15399"/>
                </a:cubicBezTo>
                <a:cubicBezTo>
                  <a:pt x="39670" y="15399"/>
                  <a:pt x="39296" y="15987"/>
                  <a:pt x="38720" y="15987"/>
                </a:cubicBezTo>
                <a:cubicBezTo>
                  <a:pt x="38693" y="15987"/>
                  <a:pt x="38665" y="15986"/>
                  <a:pt x="38636" y="15983"/>
                </a:cubicBezTo>
                <a:cubicBezTo>
                  <a:pt x="38196" y="15952"/>
                  <a:pt x="37755" y="15944"/>
                  <a:pt x="37309" y="15944"/>
                </a:cubicBezTo>
                <a:cubicBezTo>
                  <a:pt x="36722" y="15944"/>
                  <a:pt x="36125" y="15959"/>
                  <a:pt x="35507" y="15959"/>
                </a:cubicBezTo>
                <a:cubicBezTo>
                  <a:pt x="35460" y="15705"/>
                  <a:pt x="35482" y="15402"/>
                  <a:pt x="35367" y="15241"/>
                </a:cubicBezTo>
                <a:cubicBezTo>
                  <a:pt x="34972" y="14777"/>
                  <a:pt x="34508" y="14382"/>
                  <a:pt x="35204" y="13779"/>
                </a:cubicBezTo>
                <a:cubicBezTo>
                  <a:pt x="35390" y="13617"/>
                  <a:pt x="35321" y="13154"/>
                  <a:pt x="35367" y="12829"/>
                </a:cubicBezTo>
                <a:cubicBezTo>
                  <a:pt x="35414" y="12504"/>
                  <a:pt x="35367" y="12226"/>
                  <a:pt x="35575" y="11877"/>
                </a:cubicBezTo>
                <a:cubicBezTo>
                  <a:pt x="36017" y="11135"/>
                  <a:pt x="36503" y="10393"/>
                  <a:pt x="36503" y="9443"/>
                </a:cubicBezTo>
                <a:cubicBezTo>
                  <a:pt x="37315" y="9094"/>
                  <a:pt x="36620" y="8191"/>
                  <a:pt x="37199" y="7681"/>
                </a:cubicBezTo>
                <a:cubicBezTo>
                  <a:pt x="37755" y="7170"/>
                  <a:pt x="37315" y="6382"/>
                  <a:pt x="37408" y="5732"/>
                </a:cubicBezTo>
                <a:cubicBezTo>
                  <a:pt x="37455" y="5408"/>
                  <a:pt x="37430" y="5059"/>
                  <a:pt x="37408" y="4712"/>
                </a:cubicBezTo>
                <a:cubicBezTo>
                  <a:pt x="37408" y="4549"/>
                  <a:pt x="37362" y="4317"/>
                  <a:pt x="37245" y="4271"/>
                </a:cubicBezTo>
                <a:cubicBezTo>
                  <a:pt x="36781" y="4039"/>
                  <a:pt x="37059" y="3482"/>
                  <a:pt x="36712" y="3204"/>
                </a:cubicBezTo>
                <a:cubicBezTo>
                  <a:pt x="36063" y="2694"/>
                  <a:pt x="35668" y="1859"/>
                  <a:pt x="34811" y="1604"/>
                </a:cubicBezTo>
                <a:cubicBezTo>
                  <a:pt x="34356" y="1439"/>
                  <a:pt x="33992" y="1052"/>
                  <a:pt x="33442" y="1052"/>
                </a:cubicBezTo>
                <a:cubicBezTo>
                  <a:pt x="33376" y="1052"/>
                  <a:pt x="33306" y="1058"/>
                  <a:pt x="33234" y="1070"/>
                </a:cubicBezTo>
                <a:cubicBezTo>
                  <a:pt x="33028" y="1105"/>
                  <a:pt x="32819" y="1115"/>
                  <a:pt x="32609" y="1115"/>
                </a:cubicBezTo>
                <a:cubicBezTo>
                  <a:pt x="32380" y="1115"/>
                  <a:pt x="32150" y="1104"/>
                  <a:pt x="31921" y="1104"/>
                </a:cubicBezTo>
                <a:cubicBezTo>
                  <a:pt x="31385" y="1104"/>
                  <a:pt x="30854" y="1163"/>
                  <a:pt x="30358" y="1558"/>
                </a:cubicBezTo>
                <a:cubicBezTo>
                  <a:pt x="30204" y="1679"/>
                  <a:pt x="29976" y="1706"/>
                  <a:pt x="29725" y="1706"/>
                </a:cubicBezTo>
                <a:cubicBezTo>
                  <a:pt x="29523" y="1706"/>
                  <a:pt x="29305" y="1688"/>
                  <a:pt x="29098" y="1688"/>
                </a:cubicBezTo>
                <a:cubicBezTo>
                  <a:pt x="29021" y="1688"/>
                  <a:pt x="28946" y="1691"/>
                  <a:pt x="28874" y="1697"/>
                </a:cubicBezTo>
                <a:cubicBezTo>
                  <a:pt x="28705" y="2044"/>
                  <a:pt x="28423" y="2088"/>
                  <a:pt x="28134" y="2088"/>
                </a:cubicBezTo>
                <a:cubicBezTo>
                  <a:pt x="28036" y="2088"/>
                  <a:pt x="27938" y="2083"/>
                  <a:pt x="27843" y="2083"/>
                </a:cubicBezTo>
                <a:cubicBezTo>
                  <a:pt x="27638" y="2083"/>
                  <a:pt x="27450" y="2107"/>
                  <a:pt x="27319" y="2254"/>
                </a:cubicBezTo>
                <a:cubicBezTo>
                  <a:pt x="26902" y="2718"/>
                  <a:pt x="26276" y="2415"/>
                  <a:pt x="25952" y="2671"/>
                </a:cubicBezTo>
                <a:cubicBezTo>
                  <a:pt x="25524" y="3001"/>
                  <a:pt x="25113" y="3152"/>
                  <a:pt x="24636" y="3152"/>
                </a:cubicBezTo>
                <a:cubicBezTo>
                  <a:pt x="24543" y="3152"/>
                  <a:pt x="24449" y="3146"/>
                  <a:pt x="24351" y="3135"/>
                </a:cubicBezTo>
                <a:cubicBezTo>
                  <a:pt x="23980" y="3784"/>
                  <a:pt x="23308" y="3528"/>
                  <a:pt x="22798" y="3714"/>
                </a:cubicBezTo>
                <a:cubicBezTo>
                  <a:pt x="22195" y="3924"/>
                  <a:pt x="21731" y="4502"/>
                  <a:pt x="21128" y="4642"/>
                </a:cubicBezTo>
                <a:cubicBezTo>
                  <a:pt x="20604" y="4752"/>
                  <a:pt x="20286" y="5251"/>
                  <a:pt x="19671" y="5251"/>
                </a:cubicBezTo>
                <a:cubicBezTo>
                  <a:pt x="19632" y="5251"/>
                  <a:pt x="19592" y="5249"/>
                  <a:pt x="19551" y="5245"/>
                </a:cubicBezTo>
                <a:cubicBezTo>
                  <a:pt x="19521" y="5242"/>
                  <a:pt x="19491" y="5240"/>
                  <a:pt x="19459" y="5240"/>
                </a:cubicBezTo>
                <a:cubicBezTo>
                  <a:pt x="19007" y="5240"/>
                  <a:pt x="18435" y="5545"/>
                  <a:pt x="18067" y="5872"/>
                </a:cubicBezTo>
                <a:cubicBezTo>
                  <a:pt x="17603" y="6289"/>
                  <a:pt x="17139" y="6172"/>
                  <a:pt x="16651" y="6219"/>
                </a:cubicBezTo>
                <a:cubicBezTo>
                  <a:pt x="16165" y="6636"/>
                  <a:pt x="15840" y="7309"/>
                  <a:pt x="15052" y="7309"/>
                </a:cubicBezTo>
                <a:cubicBezTo>
                  <a:pt x="14495" y="7935"/>
                  <a:pt x="13475" y="7912"/>
                  <a:pt x="13150" y="8770"/>
                </a:cubicBezTo>
                <a:lnTo>
                  <a:pt x="12037" y="8770"/>
                </a:lnTo>
                <a:cubicBezTo>
                  <a:pt x="11549" y="9697"/>
                  <a:pt x="10343" y="9744"/>
                  <a:pt x="9740" y="10556"/>
                </a:cubicBezTo>
                <a:cubicBezTo>
                  <a:pt x="9648" y="10695"/>
                  <a:pt x="9486" y="10764"/>
                  <a:pt x="9323" y="10835"/>
                </a:cubicBezTo>
                <a:cubicBezTo>
                  <a:pt x="8766" y="11113"/>
                  <a:pt x="8002" y="11228"/>
                  <a:pt x="7677" y="11692"/>
                </a:cubicBezTo>
                <a:cubicBezTo>
                  <a:pt x="7167" y="12365"/>
                  <a:pt x="6308" y="12295"/>
                  <a:pt x="5822" y="12898"/>
                </a:cubicBezTo>
                <a:cubicBezTo>
                  <a:pt x="5473" y="13315"/>
                  <a:pt x="4894" y="13525"/>
                  <a:pt x="4430" y="13825"/>
                </a:cubicBezTo>
                <a:cubicBezTo>
                  <a:pt x="3902" y="14156"/>
                  <a:pt x="3708" y="14945"/>
                  <a:pt x="2955" y="14945"/>
                </a:cubicBezTo>
                <a:cubicBezTo>
                  <a:pt x="2915" y="14945"/>
                  <a:pt x="2873" y="14943"/>
                  <a:pt x="2829" y="14938"/>
                </a:cubicBezTo>
                <a:cubicBezTo>
                  <a:pt x="2412" y="15356"/>
                  <a:pt x="2041" y="15844"/>
                  <a:pt x="1531" y="16168"/>
                </a:cubicBezTo>
                <a:cubicBezTo>
                  <a:pt x="998" y="16515"/>
                  <a:pt x="371" y="16679"/>
                  <a:pt x="0" y="17282"/>
                </a:cubicBezTo>
                <a:cubicBezTo>
                  <a:pt x="274" y="17470"/>
                  <a:pt x="529" y="17559"/>
                  <a:pt x="772" y="17559"/>
                </a:cubicBezTo>
                <a:cubicBezTo>
                  <a:pt x="1126" y="17559"/>
                  <a:pt x="1456" y="17370"/>
                  <a:pt x="1787" y="17026"/>
                </a:cubicBezTo>
                <a:cubicBezTo>
                  <a:pt x="1852" y="16954"/>
                  <a:pt x="1938" y="16923"/>
                  <a:pt x="2028" y="16923"/>
                </a:cubicBezTo>
                <a:cubicBezTo>
                  <a:pt x="2256" y="16923"/>
                  <a:pt x="2511" y="17124"/>
                  <a:pt x="2529" y="17374"/>
                </a:cubicBezTo>
                <a:cubicBezTo>
                  <a:pt x="2567" y="17639"/>
                  <a:pt x="2558" y="17904"/>
                  <a:pt x="3107" y="17904"/>
                </a:cubicBezTo>
                <a:cubicBezTo>
                  <a:pt x="3231" y="17904"/>
                  <a:pt x="3383" y="17891"/>
                  <a:pt x="3571" y="17860"/>
                </a:cubicBezTo>
                <a:lnTo>
                  <a:pt x="3571" y="17860"/>
                </a:lnTo>
                <a:cubicBezTo>
                  <a:pt x="3468" y="17948"/>
                  <a:pt x="3389" y="18010"/>
                  <a:pt x="3330" y="18053"/>
                </a:cubicBezTo>
                <a:lnTo>
                  <a:pt x="3330" y="18053"/>
                </a:lnTo>
                <a:cubicBezTo>
                  <a:pt x="3348" y="18049"/>
                  <a:pt x="3367" y="18046"/>
                  <a:pt x="3386" y="18046"/>
                </a:cubicBezTo>
                <a:cubicBezTo>
                  <a:pt x="3757" y="18024"/>
                  <a:pt x="4059" y="17907"/>
                  <a:pt x="4221" y="17606"/>
                </a:cubicBezTo>
                <a:cubicBezTo>
                  <a:pt x="4731" y="16701"/>
                  <a:pt x="5798" y="16586"/>
                  <a:pt x="6471" y="15959"/>
                </a:cubicBezTo>
                <a:cubicBezTo>
                  <a:pt x="6509" y="15963"/>
                  <a:pt x="6546" y="15966"/>
                  <a:pt x="6581" y="15966"/>
                </a:cubicBezTo>
                <a:cubicBezTo>
                  <a:pt x="7250" y="15966"/>
                  <a:pt x="7400" y="15163"/>
                  <a:pt x="7885" y="15031"/>
                </a:cubicBezTo>
                <a:cubicBezTo>
                  <a:pt x="8512" y="14846"/>
                  <a:pt x="8998" y="14382"/>
                  <a:pt x="9625" y="14267"/>
                </a:cubicBezTo>
                <a:cubicBezTo>
                  <a:pt x="9694" y="14243"/>
                  <a:pt x="9764" y="14150"/>
                  <a:pt x="9811" y="14081"/>
                </a:cubicBezTo>
                <a:cubicBezTo>
                  <a:pt x="10321" y="13408"/>
                  <a:pt x="11202" y="13315"/>
                  <a:pt x="11874" y="12875"/>
                </a:cubicBezTo>
                <a:cubicBezTo>
                  <a:pt x="12872" y="12202"/>
                  <a:pt x="14124" y="11994"/>
                  <a:pt x="14959" y="11020"/>
                </a:cubicBezTo>
                <a:cubicBezTo>
                  <a:pt x="15260" y="10695"/>
                  <a:pt x="15816" y="10671"/>
                  <a:pt x="16212" y="10347"/>
                </a:cubicBezTo>
                <a:cubicBezTo>
                  <a:pt x="16283" y="10293"/>
                  <a:pt x="16375" y="10278"/>
                  <a:pt x="16477" y="10278"/>
                </a:cubicBezTo>
                <a:cubicBezTo>
                  <a:pt x="16608" y="10278"/>
                  <a:pt x="16755" y="10302"/>
                  <a:pt x="16897" y="10302"/>
                </a:cubicBezTo>
                <a:cubicBezTo>
                  <a:pt x="17075" y="10302"/>
                  <a:pt x="17247" y="10264"/>
                  <a:pt x="17371" y="10092"/>
                </a:cubicBezTo>
                <a:cubicBezTo>
                  <a:pt x="17696" y="9697"/>
                  <a:pt x="18367" y="9883"/>
                  <a:pt x="18623" y="9373"/>
                </a:cubicBezTo>
                <a:cubicBezTo>
                  <a:pt x="19643" y="9155"/>
                  <a:pt x="20421" y="8246"/>
                  <a:pt x="21525" y="8246"/>
                </a:cubicBezTo>
                <a:cubicBezTo>
                  <a:pt x="21599" y="8246"/>
                  <a:pt x="21675" y="8251"/>
                  <a:pt x="21753" y="8259"/>
                </a:cubicBezTo>
                <a:cubicBezTo>
                  <a:pt x="22032" y="7796"/>
                  <a:pt x="22681" y="7888"/>
                  <a:pt x="22983" y="7541"/>
                </a:cubicBezTo>
                <a:cubicBezTo>
                  <a:pt x="23165" y="7329"/>
                  <a:pt x="23404" y="7293"/>
                  <a:pt x="23635" y="7293"/>
                </a:cubicBezTo>
                <a:cubicBezTo>
                  <a:pt x="23754" y="7293"/>
                  <a:pt x="23872" y="7302"/>
                  <a:pt x="23978" y="7302"/>
                </a:cubicBezTo>
                <a:cubicBezTo>
                  <a:pt x="24138" y="7302"/>
                  <a:pt x="24272" y="7280"/>
                  <a:pt x="24351" y="7170"/>
                </a:cubicBezTo>
                <a:cubicBezTo>
                  <a:pt x="24839" y="6497"/>
                  <a:pt x="25674" y="7007"/>
                  <a:pt x="26137" y="6475"/>
                </a:cubicBezTo>
                <a:cubicBezTo>
                  <a:pt x="26601" y="5940"/>
                  <a:pt x="27529" y="6521"/>
                  <a:pt x="27876" y="5755"/>
                </a:cubicBezTo>
                <a:cubicBezTo>
                  <a:pt x="27931" y="5762"/>
                  <a:pt x="27986" y="5766"/>
                  <a:pt x="28040" y="5766"/>
                </a:cubicBezTo>
                <a:cubicBezTo>
                  <a:pt x="28660" y="5766"/>
                  <a:pt x="29174" y="5309"/>
                  <a:pt x="29709" y="5245"/>
                </a:cubicBezTo>
                <a:cubicBezTo>
                  <a:pt x="30232" y="5173"/>
                  <a:pt x="30760" y="5151"/>
                  <a:pt x="31290" y="5151"/>
                </a:cubicBezTo>
                <a:cubicBezTo>
                  <a:pt x="31958" y="5151"/>
                  <a:pt x="32630" y="5186"/>
                  <a:pt x="33302" y="5198"/>
                </a:cubicBezTo>
                <a:cubicBezTo>
                  <a:pt x="33442" y="5198"/>
                  <a:pt x="33581" y="5291"/>
                  <a:pt x="33837" y="5384"/>
                </a:cubicBezTo>
                <a:cubicBezTo>
                  <a:pt x="33837" y="5686"/>
                  <a:pt x="33952" y="6079"/>
                  <a:pt x="33813" y="6335"/>
                </a:cubicBezTo>
                <a:cubicBezTo>
                  <a:pt x="33534" y="6846"/>
                  <a:pt x="33327" y="7309"/>
                  <a:pt x="33280" y="7912"/>
                </a:cubicBezTo>
                <a:cubicBezTo>
                  <a:pt x="33210" y="8423"/>
                  <a:pt x="32792" y="8933"/>
                  <a:pt x="32468" y="9350"/>
                </a:cubicBezTo>
                <a:cubicBezTo>
                  <a:pt x="32213" y="9697"/>
                  <a:pt x="32375" y="10161"/>
                  <a:pt x="31957" y="10463"/>
                </a:cubicBezTo>
                <a:cubicBezTo>
                  <a:pt x="31772" y="10578"/>
                  <a:pt x="31865" y="11089"/>
                  <a:pt x="31772" y="11391"/>
                </a:cubicBezTo>
                <a:cubicBezTo>
                  <a:pt x="31633" y="11762"/>
                  <a:pt x="31379" y="12087"/>
                  <a:pt x="31286" y="12458"/>
                </a:cubicBezTo>
                <a:cubicBezTo>
                  <a:pt x="31193" y="12875"/>
                  <a:pt x="31262" y="13315"/>
                  <a:pt x="31262" y="13732"/>
                </a:cubicBezTo>
                <a:lnTo>
                  <a:pt x="31262" y="16632"/>
                </a:lnTo>
                <a:cubicBezTo>
                  <a:pt x="31679" y="17142"/>
                  <a:pt x="32143" y="17489"/>
                  <a:pt x="32260" y="17931"/>
                </a:cubicBezTo>
                <a:cubicBezTo>
                  <a:pt x="32468" y="18673"/>
                  <a:pt x="33141" y="18951"/>
                  <a:pt x="33512" y="19484"/>
                </a:cubicBezTo>
                <a:cubicBezTo>
                  <a:pt x="33583" y="19471"/>
                  <a:pt x="33653" y="19465"/>
                  <a:pt x="33722" y="19465"/>
                </a:cubicBezTo>
                <a:cubicBezTo>
                  <a:pt x="34386" y="19465"/>
                  <a:pt x="34924" y="20023"/>
                  <a:pt x="35575" y="20065"/>
                </a:cubicBezTo>
                <a:cubicBezTo>
                  <a:pt x="35853" y="20080"/>
                  <a:pt x="36134" y="20085"/>
                  <a:pt x="36417" y="20085"/>
                </a:cubicBezTo>
                <a:cubicBezTo>
                  <a:pt x="36983" y="20085"/>
                  <a:pt x="37555" y="20065"/>
                  <a:pt x="38126" y="20065"/>
                </a:cubicBezTo>
                <a:cubicBezTo>
                  <a:pt x="38517" y="19625"/>
                  <a:pt x="38971" y="19539"/>
                  <a:pt x="39443" y="19539"/>
                </a:cubicBezTo>
                <a:cubicBezTo>
                  <a:pt x="39749" y="19539"/>
                  <a:pt x="40062" y="19575"/>
                  <a:pt x="40369" y="19575"/>
                </a:cubicBezTo>
                <a:cubicBezTo>
                  <a:pt x="40488" y="19575"/>
                  <a:pt x="40607" y="19570"/>
                  <a:pt x="40724" y="19554"/>
                </a:cubicBezTo>
                <a:cubicBezTo>
                  <a:pt x="40794" y="19554"/>
                  <a:pt x="40863" y="19462"/>
                  <a:pt x="40933" y="19391"/>
                </a:cubicBezTo>
                <a:cubicBezTo>
                  <a:pt x="41397" y="18719"/>
                  <a:pt x="42464" y="19345"/>
                  <a:pt x="42881" y="18534"/>
                </a:cubicBezTo>
                <a:cubicBezTo>
                  <a:pt x="43008" y="18580"/>
                  <a:pt x="43126" y="18599"/>
                  <a:pt x="43239" y="18599"/>
                </a:cubicBezTo>
                <a:cubicBezTo>
                  <a:pt x="43869" y="18599"/>
                  <a:pt x="44315" y="17989"/>
                  <a:pt x="44944" y="17931"/>
                </a:cubicBezTo>
                <a:cubicBezTo>
                  <a:pt x="45340" y="17118"/>
                  <a:pt x="46475" y="17885"/>
                  <a:pt x="46870" y="17026"/>
                </a:cubicBezTo>
                <a:cubicBezTo>
                  <a:pt x="46947" y="17049"/>
                  <a:pt x="47017" y="17060"/>
                  <a:pt x="47083" y="17060"/>
                </a:cubicBezTo>
                <a:cubicBezTo>
                  <a:pt x="47531" y="17060"/>
                  <a:pt x="47743" y="16568"/>
                  <a:pt x="48169" y="16447"/>
                </a:cubicBezTo>
                <a:cubicBezTo>
                  <a:pt x="48701" y="16330"/>
                  <a:pt x="49282" y="16098"/>
                  <a:pt x="49653" y="15751"/>
                </a:cubicBezTo>
                <a:cubicBezTo>
                  <a:pt x="50117" y="15309"/>
                  <a:pt x="50627" y="15612"/>
                  <a:pt x="51067" y="15402"/>
                </a:cubicBezTo>
                <a:cubicBezTo>
                  <a:pt x="51555" y="15124"/>
                  <a:pt x="51995" y="14753"/>
                  <a:pt x="52482" y="14499"/>
                </a:cubicBezTo>
                <a:cubicBezTo>
                  <a:pt x="53039" y="14220"/>
                  <a:pt x="53803" y="14150"/>
                  <a:pt x="54199" y="13732"/>
                </a:cubicBezTo>
                <a:cubicBezTo>
                  <a:pt x="54454" y="13454"/>
                  <a:pt x="54749" y="13443"/>
                  <a:pt x="55033" y="13443"/>
                </a:cubicBezTo>
                <a:cubicBezTo>
                  <a:pt x="55059" y="13443"/>
                  <a:pt x="55085" y="13443"/>
                  <a:pt x="55110" y="13443"/>
                </a:cubicBezTo>
                <a:cubicBezTo>
                  <a:pt x="55366" y="13443"/>
                  <a:pt x="55608" y="13433"/>
                  <a:pt x="55798" y="13222"/>
                </a:cubicBezTo>
                <a:cubicBezTo>
                  <a:pt x="56193" y="12758"/>
                  <a:pt x="56818" y="12805"/>
                  <a:pt x="57260" y="12412"/>
                </a:cubicBezTo>
                <a:cubicBezTo>
                  <a:pt x="57653" y="12063"/>
                  <a:pt x="58395" y="12087"/>
                  <a:pt x="58766" y="11738"/>
                </a:cubicBezTo>
                <a:cubicBezTo>
                  <a:pt x="59162" y="11367"/>
                  <a:pt x="59648" y="11391"/>
                  <a:pt x="60043" y="11066"/>
                </a:cubicBezTo>
                <a:cubicBezTo>
                  <a:pt x="60448" y="10751"/>
                  <a:pt x="61005" y="10370"/>
                  <a:pt x="61484" y="10370"/>
                </a:cubicBezTo>
                <a:cubicBezTo>
                  <a:pt x="61498" y="10370"/>
                  <a:pt x="61513" y="10370"/>
                  <a:pt x="61527" y="10371"/>
                </a:cubicBezTo>
                <a:cubicBezTo>
                  <a:pt x="61556" y="10373"/>
                  <a:pt x="61585" y="10374"/>
                  <a:pt x="61612" y="10374"/>
                </a:cubicBezTo>
                <a:cubicBezTo>
                  <a:pt x="62229" y="10374"/>
                  <a:pt x="62571" y="9902"/>
                  <a:pt x="63104" y="9790"/>
                </a:cubicBezTo>
                <a:cubicBezTo>
                  <a:pt x="63450" y="9726"/>
                  <a:pt x="63815" y="9319"/>
                  <a:pt x="64107" y="9319"/>
                </a:cubicBezTo>
                <a:cubicBezTo>
                  <a:pt x="64129" y="9319"/>
                  <a:pt x="64150" y="9321"/>
                  <a:pt x="64171" y="9326"/>
                </a:cubicBezTo>
                <a:cubicBezTo>
                  <a:pt x="64244" y="9342"/>
                  <a:pt x="64314" y="9349"/>
                  <a:pt x="64381" y="9349"/>
                </a:cubicBezTo>
                <a:cubicBezTo>
                  <a:pt x="65006" y="9349"/>
                  <a:pt x="65353" y="8723"/>
                  <a:pt x="66002" y="8723"/>
                </a:cubicBezTo>
                <a:cubicBezTo>
                  <a:pt x="66583" y="8723"/>
                  <a:pt x="67139" y="8237"/>
                  <a:pt x="67718" y="7981"/>
                </a:cubicBezTo>
                <a:cubicBezTo>
                  <a:pt x="67914" y="7903"/>
                  <a:pt x="68144" y="7758"/>
                  <a:pt x="68309" y="7758"/>
                </a:cubicBezTo>
                <a:cubicBezTo>
                  <a:pt x="68339" y="7758"/>
                  <a:pt x="68366" y="7762"/>
                  <a:pt x="68392" y="7773"/>
                </a:cubicBezTo>
                <a:cubicBezTo>
                  <a:pt x="68517" y="7817"/>
                  <a:pt x="68634" y="7836"/>
                  <a:pt x="68746" y="7836"/>
                </a:cubicBezTo>
                <a:cubicBezTo>
                  <a:pt x="69378" y="7836"/>
                  <a:pt x="69821" y="7237"/>
                  <a:pt x="70443" y="7237"/>
                </a:cubicBezTo>
                <a:cubicBezTo>
                  <a:pt x="70462" y="7237"/>
                  <a:pt x="70481" y="7238"/>
                  <a:pt x="70501" y="7239"/>
                </a:cubicBezTo>
                <a:cubicBezTo>
                  <a:pt x="70965" y="6382"/>
                  <a:pt x="72171" y="7053"/>
                  <a:pt x="72635" y="6219"/>
                </a:cubicBezTo>
                <a:cubicBezTo>
                  <a:pt x="72809" y="6273"/>
                  <a:pt x="72978" y="6296"/>
                  <a:pt x="73141" y="6296"/>
                </a:cubicBezTo>
                <a:cubicBezTo>
                  <a:pt x="73887" y="6296"/>
                  <a:pt x="74529" y="5819"/>
                  <a:pt x="75232" y="5686"/>
                </a:cubicBezTo>
                <a:cubicBezTo>
                  <a:pt x="75627" y="5616"/>
                  <a:pt x="75952" y="5315"/>
                  <a:pt x="76323" y="5198"/>
                </a:cubicBezTo>
                <a:cubicBezTo>
                  <a:pt x="76428" y="5166"/>
                  <a:pt x="76536" y="5156"/>
                  <a:pt x="76646" y="5156"/>
                </a:cubicBezTo>
                <a:cubicBezTo>
                  <a:pt x="76842" y="5156"/>
                  <a:pt x="77044" y="5189"/>
                  <a:pt x="77245" y="5189"/>
                </a:cubicBezTo>
                <a:cubicBezTo>
                  <a:pt x="77500" y="5189"/>
                  <a:pt x="77753" y="5136"/>
                  <a:pt x="77993" y="4898"/>
                </a:cubicBezTo>
                <a:cubicBezTo>
                  <a:pt x="78212" y="4687"/>
                  <a:pt x="78463" y="4632"/>
                  <a:pt x="78726" y="4632"/>
                </a:cubicBezTo>
                <a:cubicBezTo>
                  <a:pt x="79021" y="4632"/>
                  <a:pt x="79330" y="4702"/>
                  <a:pt x="79623" y="4702"/>
                </a:cubicBezTo>
                <a:cubicBezTo>
                  <a:pt x="79731" y="4702"/>
                  <a:pt x="79838" y="4692"/>
                  <a:pt x="79941" y="4666"/>
                </a:cubicBezTo>
                <a:cubicBezTo>
                  <a:pt x="80241" y="4595"/>
                  <a:pt x="80520" y="4387"/>
                  <a:pt x="80937" y="4155"/>
                </a:cubicBezTo>
                <a:lnTo>
                  <a:pt x="82816" y="4155"/>
                </a:lnTo>
                <a:cubicBezTo>
                  <a:pt x="83119" y="4155"/>
                  <a:pt x="83479" y="4090"/>
                  <a:pt x="83784" y="4090"/>
                </a:cubicBezTo>
                <a:cubicBezTo>
                  <a:pt x="83994" y="4090"/>
                  <a:pt x="84178" y="4121"/>
                  <a:pt x="84301" y="4224"/>
                </a:cubicBezTo>
                <a:cubicBezTo>
                  <a:pt x="84718" y="4527"/>
                  <a:pt x="85228" y="4573"/>
                  <a:pt x="85646" y="4920"/>
                </a:cubicBezTo>
                <a:cubicBezTo>
                  <a:pt x="85483" y="5755"/>
                  <a:pt x="86039" y="6753"/>
                  <a:pt x="85136" y="7471"/>
                </a:cubicBezTo>
                <a:cubicBezTo>
                  <a:pt x="85136" y="7981"/>
                  <a:pt x="85136" y="8491"/>
                  <a:pt x="85111" y="9001"/>
                </a:cubicBezTo>
                <a:cubicBezTo>
                  <a:pt x="84533" y="9397"/>
                  <a:pt x="84579" y="10000"/>
                  <a:pt x="84601" y="10603"/>
                </a:cubicBezTo>
                <a:cubicBezTo>
                  <a:pt x="84625" y="10764"/>
                  <a:pt x="84648" y="11042"/>
                  <a:pt x="84579" y="11089"/>
                </a:cubicBezTo>
                <a:cubicBezTo>
                  <a:pt x="83744" y="11484"/>
                  <a:pt x="84462" y="12597"/>
                  <a:pt x="83698" y="13037"/>
                </a:cubicBezTo>
                <a:cubicBezTo>
                  <a:pt x="83720" y="14104"/>
                  <a:pt x="82792" y="14985"/>
                  <a:pt x="83048" y="16122"/>
                </a:cubicBezTo>
                <a:cubicBezTo>
                  <a:pt x="83141" y="16447"/>
                  <a:pt x="83117" y="16794"/>
                  <a:pt x="83071" y="17142"/>
                </a:cubicBezTo>
                <a:cubicBezTo>
                  <a:pt x="82885" y="18463"/>
                  <a:pt x="83930" y="19345"/>
                  <a:pt x="84301" y="20482"/>
                </a:cubicBezTo>
                <a:cubicBezTo>
                  <a:pt x="84416" y="20853"/>
                  <a:pt x="84833" y="21131"/>
                  <a:pt x="85182" y="21386"/>
                </a:cubicBezTo>
                <a:cubicBezTo>
                  <a:pt x="85483" y="21617"/>
                  <a:pt x="85924" y="21710"/>
                  <a:pt x="86202" y="21966"/>
                </a:cubicBezTo>
                <a:cubicBezTo>
                  <a:pt x="86367" y="22099"/>
                  <a:pt x="86561" y="22124"/>
                  <a:pt x="86761" y="22124"/>
                </a:cubicBezTo>
                <a:cubicBezTo>
                  <a:pt x="86875" y="22124"/>
                  <a:pt x="86992" y="22116"/>
                  <a:pt x="87106" y="22116"/>
                </a:cubicBezTo>
                <a:cubicBezTo>
                  <a:pt x="87381" y="22116"/>
                  <a:pt x="87641" y="22162"/>
                  <a:pt x="87826" y="22476"/>
                </a:cubicBezTo>
                <a:cubicBezTo>
                  <a:pt x="87894" y="22616"/>
                  <a:pt x="88265" y="22616"/>
                  <a:pt x="88497" y="22638"/>
                </a:cubicBezTo>
                <a:cubicBezTo>
                  <a:pt x="89058" y="22638"/>
                  <a:pt x="89617" y="22678"/>
                  <a:pt x="90168" y="22678"/>
                </a:cubicBezTo>
                <a:cubicBezTo>
                  <a:pt x="90552" y="22678"/>
                  <a:pt x="90932" y="22659"/>
                  <a:pt x="91304" y="22591"/>
                </a:cubicBezTo>
                <a:cubicBezTo>
                  <a:pt x="91930" y="22476"/>
                  <a:pt x="92440" y="22081"/>
                  <a:pt x="93160" y="22081"/>
                </a:cubicBezTo>
                <a:cubicBezTo>
                  <a:pt x="93565" y="22081"/>
                  <a:pt x="94008" y="22192"/>
                  <a:pt x="94433" y="22192"/>
                </a:cubicBezTo>
                <a:cubicBezTo>
                  <a:pt x="94835" y="22192"/>
                  <a:pt x="95221" y="22093"/>
                  <a:pt x="95547" y="21710"/>
                </a:cubicBezTo>
                <a:cubicBezTo>
                  <a:pt x="96382" y="21664"/>
                  <a:pt x="97241" y="21664"/>
                  <a:pt x="98076" y="21595"/>
                </a:cubicBezTo>
                <a:cubicBezTo>
                  <a:pt x="98284" y="21571"/>
                  <a:pt x="98447" y="21270"/>
                  <a:pt x="98655" y="21154"/>
                </a:cubicBezTo>
                <a:cubicBezTo>
                  <a:pt x="98776" y="21097"/>
                  <a:pt x="98908" y="21083"/>
                  <a:pt x="99043" y="21083"/>
                </a:cubicBezTo>
                <a:cubicBezTo>
                  <a:pt x="99162" y="21083"/>
                  <a:pt x="99285" y="21094"/>
                  <a:pt x="99404" y="21094"/>
                </a:cubicBezTo>
                <a:cubicBezTo>
                  <a:pt x="99641" y="21094"/>
                  <a:pt x="99868" y="21052"/>
                  <a:pt x="100047" y="20807"/>
                </a:cubicBezTo>
                <a:cubicBezTo>
                  <a:pt x="100204" y="20594"/>
                  <a:pt x="100417" y="20561"/>
                  <a:pt x="100643" y="20561"/>
                </a:cubicBezTo>
                <a:cubicBezTo>
                  <a:pt x="100742" y="20561"/>
                  <a:pt x="100843" y="20568"/>
                  <a:pt x="100944" y="20568"/>
                </a:cubicBezTo>
                <a:cubicBezTo>
                  <a:pt x="101192" y="20568"/>
                  <a:pt x="101435" y="20530"/>
                  <a:pt x="101624" y="20272"/>
                </a:cubicBezTo>
                <a:cubicBezTo>
                  <a:pt x="101778" y="20067"/>
                  <a:pt x="101986" y="20012"/>
                  <a:pt x="102212" y="20012"/>
                </a:cubicBezTo>
                <a:cubicBezTo>
                  <a:pt x="102478" y="20012"/>
                  <a:pt x="102769" y="20088"/>
                  <a:pt x="103027" y="20088"/>
                </a:cubicBezTo>
                <a:cubicBezTo>
                  <a:pt x="103047" y="20088"/>
                  <a:pt x="103066" y="20088"/>
                  <a:pt x="103086" y="20087"/>
                </a:cubicBezTo>
                <a:cubicBezTo>
                  <a:pt x="103386" y="20065"/>
                  <a:pt x="103503" y="19855"/>
                  <a:pt x="103688" y="19716"/>
                </a:cubicBezTo>
                <a:cubicBezTo>
                  <a:pt x="104013" y="19462"/>
                  <a:pt x="104477" y="19577"/>
                  <a:pt x="104778" y="19183"/>
                </a:cubicBezTo>
                <a:cubicBezTo>
                  <a:pt x="104917" y="18998"/>
                  <a:pt x="105427" y="19137"/>
                  <a:pt x="105729" y="19020"/>
                </a:cubicBezTo>
                <a:cubicBezTo>
                  <a:pt x="106080" y="18911"/>
                  <a:pt x="106431" y="18552"/>
                  <a:pt x="106742" y="18552"/>
                </a:cubicBezTo>
                <a:cubicBezTo>
                  <a:pt x="106760" y="18552"/>
                  <a:pt x="106778" y="18554"/>
                  <a:pt x="106796" y="18556"/>
                </a:cubicBezTo>
                <a:cubicBezTo>
                  <a:pt x="106911" y="18577"/>
                  <a:pt x="107022" y="18586"/>
                  <a:pt x="107130" y="18586"/>
                </a:cubicBezTo>
                <a:cubicBezTo>
                  <a:pt x="107871" y="18586"/>
                  <a:pt x="108462" y="18141"/>
                  <a:pt x="109069" y="17838"/>
                </a:cubicBezTo>
                <a:cubicBezTo>
                  <a:pt x="109462" y="17675"/>
                  <a:pt x="109811" y="17582"/>
                  <a:pt x="110204" y="17489"/>
                </a:cubicBezTo>
                <a:cubicBezTo>
                  <a:pt x="110732" y="17333"/>
                  <a:pt x="111159" y="16932"/>
                  <a:pt x="111724" y="16932"/>
                </a:cubicBezTo>
                <a:cubicBezTo>
                  <a:pt x="111830" y="16932"/>
                  <a:pt x="111942" y="16946"/>
                  <a:pt x="112060" y="16979"/>
                </a:cubicBezTo>
                <a:cubicBezTo>
                  <a:pt x="112384" y="16122"/>
                  <a:pt x="113358" y="16794"/>
                  <a:pt x="113800" y="16261"/>
                </a:cubicBezTo>
                <a:cubicBezTo>
                  <a:pt x="114264" y="15658"/>
                  <a:pt x="115214" y="16354"/>
                  <a:pt x="115562" y="15541"/>
                </a:cubicBezTo>
                <a:cubicBezTo>
                  <a:pt x="115621" y="15548"/>
                  <a:pt x="115678" y="15552"/>
                  <a:pt x="115734" y="15552"/>
                </a:cubicBezTo>
                <a:cubicBezTo>
                  <a:pt x="116416" y="15552"/>
                  <a:pt x="116960" y="15067"/>
                  <a:pt x="117603" y="14938"/>
                </a:cubicBezTo>
                <a:cubicBezTo>
                  <a:pt x="117678" y="14924"/>
                  <a:pt x="117753" y="14919"/>
                  <a:pt x="117829" y="14919"/>
                </a:cubicBezTo>
                <a:cubicBezTo>
                  <a:pt x="118002" y="14919"/>
                  <a:pt x="118177" y="14945"/>
                  <a:pt x="118346" y="14945"/>
                </a:cubicBezTo>
                <a:cubicBezTo>
                  <a:pt x="118589" y="14945"/>
                  <a:pt x="118821" y="14892"/>
                  <a:pt x="119017" y="14638"/>
                </a:cubicBezTo>
                <a:cubicBezTo>
                  <a:pt x="119139" y="14481"/>
                  <a:pt x="119300" y="14442"/>
                  <a:pt x="119467" y="14442"/>
                </a:cubicBezTo>
                <a:cubicBezTo>
                  <a:pt x="119634" y="14442"/>
                  <a:pt x="119807" y="14481"/>
                  <a:pt x="119953" y="14481"/>
                </a:cubicBezTo>
                <a:cubicBezTo>
                  <a:pt x="120051" y="14481"/>
                  <a:pt x="120137" y="14464"/>
                  <a:pt x="120201" y="14406"/>
                </a:cubicBezTo>
                <a:cubicBezTo>
                  <a:pt x="120572" y="14035"/>
                  <a:pt x="121058" y="13964"/>
                  <a:pt x="121475" y="13732"/>
                </a:cubicBezTo>
                <a:cubicBezTo>
                  <a:pt x="121644" y="13628"/>
                  <a:pt x="121872" y="13426"/>
                  <a:pt x="122051" y="13426"/>
                </a:cubicBezTo>
                <a:cubicBezTo>
                  <a:pt x="122069" y="13426"/>
                  <a:pt x="122086" y="13428"/>
                  <a:pt x="122102" y="13432"/>
                </a:cubicBezTo>
                <a:cubicBezTo>
                  <a:pt x="122170" y="13440"/>
                  <a:pt x="122237" y="13444"/>
                  <a:pt x="122302" y="13444"/>
                </a:cubicBezTo>
                <a:cubicBezTo>
                  <a:pt x="122999" y="13444"/>
                  <a:pt x="123576" y="13027"/>
                  <a:pt x="124212" y="12922"/>
                </a:cubicBezTo>
                <a:cubicBezTo>
                  <a:pt x="124958" y="12814"/>
                  <a:pt x="125546" y="12258"/>
                  <a:pt x="126302" y="12258"/>
                </a:cubicBezTo>
                <a:cubicBezTo>
                  <a:pt x="126369" y="12258"/>
                  <a:pt x="126438" y="12263"/>
                  <a:pt x="126509" y="12272"/>
                </a:cubicBezTo>
                <a:cubicBezTo>
                  <a:pt x="126665" y="11925"/>
                  <a:pt x="126946" y="11880"/>
                  <a:pt x="127236" y="11880"/>
                </a:cubicBezTo>
                <a:cubicBezTo>
                  <a:pt x="127336" y="11880"/>
                  <a:pt x="127438" y="11886"/>
                  <a:pt x="127535" y="11886"/>
                </a:cubicBezTo>
                <a:cubicBezTo>
                  <a:pt x="127741" y="11886"/>
                  <a:pt x="127931" y="11862"/>
                  <a:pt x="128061" y="11716"/>
                </a:cubicBezTo>
                <a:cubicBezTo>
                  <a:pt x="128334" y="11405"/>
                  <a:pt x="128643" y="11354"/>
                  <a:pt x="128959" y="11354"/>
                </a:cubicBezTo>
                <a:cubicBezTo>
                  <a:pt x="129110" y="11354"/>
                  <a:pt x="129263" y="11366"/>
                  <a:pt x="129414" y="11366"/>
                </a:cubicBezTo>
                <a:cubicBezTo>
                  <a:pt x="129513" y="11366"/>
                  <a:pt x="129612" y="11361"/>
                  <a:pt x="129709" y="11345"/>
                </a:cubicBezTo>
                <a:cubicBezTo>
                  <a:pt x="129870" y="11321"/>
                  <a:pt x="130080" y="11298"/>
                  <a:pt x="130149" y="11181"/>
                </a:cubicBezTo>
                <a:cubicBezTo>
                  <a:pt x="130321" y="10923"/>
                  <a:pt x="130569" y="10880"/>
                  <a:pt x="130812" y="10880"/>
                </a:cubicBezTo>
                <a:cubicBezTo>
                  <a:pt x="130934" y="10880"/>
                  <a:pt x="131056" y="10891"/>
                  <a:pt x="131166" y="10891"/>
                </a:cubicBezTo>
                <a:cubicBezTo>
                  <a:pt x="131309" y="10891"/>
                  <a:pt x="131434" y="10872"/>
                  <a:pt x="131518" y="10788"/>
                </a:cubicBezTo>
                <a:cubicBezTo>
                  <a:pt x="131950" y="10356"/>
                  <a:pt x="132381" y="10323"/>
                  <a:pt x="132869" y="10323"/>
                </a:cubicBezTo>
                <a:cubicBezTo>
                  <a:pt x="132958" y="10323"/>
                  <a:pt x="133048" y="10324"/>
                  <a:pt x="133141" y="10324"/>
                </a:cubicBezTo>
                <a:cubicBezTo>
                  <a:pt x="133222" y="10324"/>
                  <a:pt x="133326" y="10336"/>
                  <a:pt x="133416" y="10336"/>
                </a:cubicBezTo>
                <a:cubicBezTo>
                  <a:pt x="133506" y="10336"/>
                  <a:pt x="133582" y="10324"/>
                  <a:pt x="133605" y="10278"/>
                </a:cubicBezTo>
                <a:cubicBezTo>
                  <a:pt x="133863" y="9899"/>
                  <a:pt x="134211" y="9776"/>
                  <a:pt x="134582" y="9776"/>
                </a:cubicBezTo>
                <a:cubicBezTo>
                  <a:pt x="134711" y="9776"/>
                  <a:pt x="134842" y="9790"/>
                  <a:pt x="134972" y="9814"/>
                </a:cubicBezTo>
                <a:cubicBezTo>
                  <a:pt x="135031" y="9826"/>
                  <a:pt x="135086" y="9831"/>
                  <a:pt x="135139" y="9831"/>
                </a:cubicBezTo>
                <a:cubicBezTo>
                  <a:pt x="135615" y="9831"/>
                  <a:pt x="135898" y="9410"/>
                  <a:pt x="136295" y="9326"/>
                </a:cubicBezTo>
                <a:cubicBezTo>
                  <a:pt x="136455" y="9284"/>
                  <a:pt x="136619" y="9272"/>
                  <a:pt x="136787" y="9272"/>
                </a:cubicBezTo>
                <a:cubicBezTo>
                  <a:pt x="137042" y="9272"/>
                  <a:pt x="137302" y="9301"/>
                  <a:pt x="137555" y="9301"/>
                </a:cubicBezTo>
                <a:cubicBezTo>
                  <a:pt x="137958" y="9301"/>
                  <a:pt x="138343" y="9226"/>
                  <a:pt x="138661" y="8840"/>
                </a:cubicBezTo>
                <a:cubicBezTo>
                  <a:pt x="139518" y="8816"/>
                  <a:pt x="140353" y="8794"/>
                  <a:pt x="141212" y="8794"/>
                </a:cubicBezTo>
                <a:cubicBezTo>
                  <a:pt x="141237" y="8790"/>
                  <a:pt x="141264" y="8788"/>
                  <a:pt x="141292" y="8788"/>
                </a:cubicBezTo>
                <a:cubicBezTo>
                  <a:pt x="141376" y="8788"/>
                  <a:pt x="141467" y="8802"/>
                  <a:pt x="141552" y="8802"/>
                </a:cubicBezTo>
                <a:cubicBezTo>
                  <a:pt x="141614" y="8802"/>
                  <a:pt x="141672" y="8795"/>
                  <a:pt x="141722" y="8770"/>
                </a:cubicBezTo>
                <a:cubicBezTo>
                  <a:pt x="141930" y="8655"/>
                  <a:pt x="142115" y="8469"/>
                  <a:pt x="142347" y="8259"/>
                </a:cubicBezTo>
                <a:cubicBezTo>
                  <a:pt x="143955" y="8259"/>
                  <a:pt x="145594" y="8270"/>
                  <a:pt x="147243" y="8270"/>
                </a:cubicBezTo>
                <a:cubicBezTo>
                  <a:pt x="148068" y="8270"/>
                  <a:pt x="148895" y="8267"/>
                  <a:pt x="149722" y="8259"/>
                </a:cubicBezTo>
                <a:cubicBezTo>
                  <a:pt x="150256" y="8259"/>
                  <a:pt x="150627" y="8445"/>
                  <a:pt x="151067" y="8723"/>
                </a:cubicBezTo>
                <a:cubicBezTo>
                  <a:pt x="151202" y="8823"/>
                  <a:pt x="151383" y="8852"/>
                  <a:pt x="151583" y="8852"/>
                </a:cubicBezTo>
                <a:cubicBezTo>
                  <a:pt x="151870" y="8852"/>
                  <a:pt x="152196" y="8792"/>
                  <a:pt x="152488" y="8792"/>
                </a:cubicBezTo>
                <a:cubicBezTo>
                  <a:pt x="152517" y="8792"/>
                  <a:pt x="152547" y="8792"/>
                  <a:pt x="152575" y="8794"/>
                </a:cubicBezTo>
                <a:cubicBezTo>
                  <a:pt x="152644" y="8794"/>
                  <a:pt x="152690" y="8909"/>
                  <a:pt x="152761" y="8979"/>
                </a:cubicBezTo>
                <a:cubicBezTo>
                  <a:pt x="153896" y="9883"/>
                  <a:pt x="155473" y="9814"/>
                  <a:pt x="156633" y="10742"/>
                </a:cubicBezTo>
                <a:cubicBezTo>
                  <a:pt x="157028" y="11066"/>
                  <a:pt x="157839" y="10671"/>
                  <a:pt x="158188" y="11321"/>
                </a:cubicBezTo>
                <a:cubicBezTo>
                  <a:pt x="158248" y="11323"/>
                  <a:pt x="158308" y="11324"/>
                  <a:pt x="158368" y="11324"/>
                </a:cubicBezTo>
                <a:cubicBezTo>
                  <a:pt x="158676" y="11324"/>
                  <a:pt x="158983" y="11297"/>
                  <a:pt x="159287" y="11297"/>
                </a:cubicBezTo>
                <a:cubicBezTo>
                  <a:pt x="159518" y="11297"/>
                  <a:pt x="159747" y="11313"/>
                  <a:pt x="159972" y="11367"/>
                </a:cubicBezTo>
                <a:cubicBezTo>
                  <a:pt x="160544" y="11522"/>
                  <a:pt x="161032" y="11905"/>
                  <a:pt x="161695" y="11905"/>
                </a:cubicBezTo>
                <a:cubicBezTo>
                  <a:pt x="161731" y="11905"/>
                  <a:pt x="161768" y="11904"/>
                  <a:pt x="161805" y="11901"/>
                </a:cubicBezTo>
                <a:cubicBezTo>
                  <a:pt x="162352" y="11848"/>
                  <a:pt x="162894" y="11834"/>
                  <a:pt x="163418" y="11834"/>
                </a:cubicBezTo>
                <a:cubicBezTo>
                  <a:pt x="164050" y="11834"/>
                  <a:pt x="164656" y="11855"/>
                  <a:pt x="165214" y="11855"/>
                </a:cubicBezTo>
                <a:cubicBezTo>
                  <a:pt x="165655" y="12087"/>
                  <a:pt x="165933" y="12341"/>
                  <a:pt x="166212" y="12365"/>
                </a:cubicBezTo>
                <a:cubicBezTo>
                  <a:pt x="166753" y="12373"/>
                  <a:pt x="167294" y="12375"/>
                  <a:pt x="167835" y="12375"/>
                </a:cubicBezTo>
                <a:cubicBezTo>
                  <a:pt x="168917" y="12375"/>
                  <a:pt x="170000" y="12365"/>
                  <a:pt x="171082" y="12365"/>
                </a:cubicBezTo>
                <a:cubicBezTo>
                  <a:pt x="171163" y="12365"/>
                  <a:pt x="171267" y="12377"/>
                  <a:pt x="171360" y="12377"/>
                </a:cubicBezTo>
                <a:cubicBezTo>
                  <a:pt x="171453" y="12377"/>
                  <a:pt x="171534" y="12365"/>
                  <a:pt x="171568" y="12319"/>
                </a:cubicBezTo>
                <a:cubicBezTo>
                  <a:pt x="171921" y="11905"/>
                  <a:pt x="172337" y="11811"/>
                  <a:pt x="172771" y="11811"/>
                </a:cubicBezTo>
                <a:cubicBezTo>
                  <a:pt x="173137" y="11811"/>
                  <a:pt x="173515" y="11878"/>
                  <a:pt x="173878" y="11878"/>
                </a:cubicBezTo>
                <a:cubicBezTo>
                  <a:pt x="173905" y="11878"/>
                  <a:pt x="173931" y="11878"/>
                  <a:pt x="173958" y="11877"/>
                </a:cubicBezTo>
                <a:cubicBezTo>
                  <a:pt x="174667" y="11858"/>
                  <a:pt x="175380" y="11851"/>
                  <a:pt x="176096" y="11851"/>
                </a:cubicBezTo>
                <a:cubicBezTo>
                  <a:pt x="177088" y="11851"/>
                  <a:pt x="178085" y="11864"/>
                  <a:pt x="179082" y="11877"/>
                </a:cubicBezTo>
                <a:cubicBezTo>
                  <a:pt x="179523" y="11877"/>
                  <a:pt x="179895" y="11831"/>
                  <a:pt x="180195" y="11460"/>
                </a:cubicBezTo>
                <a:cubicBezTo>
                  <a:pt x="180196" y="11459"/>
                  <a:pt x="180198" y="11458"/>
                  <a:pt x="180200" y="11458"/>
                </a:cubicBezTo>
                <a:cubicBezTo>
                  <a:pt x="180248" y="11458"/>
                  <a:pt x="180554" y="11676"/>
                  <a:pt x="180776" y="11809"/>
                </a:cubicBezTo>
                <a:cubicBezTo>
                  <a:pt x="180915" y="11692"/>
                  <a:pt x="181100" y="11530"/>
                  <a:pt x="181308" y="11345"/>
                </a:cubicBezTo>
                <a:cubicBezTo>
                  <a:pt x="182082" y="11345"/>
                  <a:pt x="182863" y="11324"/>
                  <a:pt x="183650" y="11324"/>
                </a:cubicBezTo>
                <a:cubicBezTo>
                  <a:pt x="184303" y="11324"/>
                  <a:pt x="184960" y="11338"/>
                  <a:pt x="185622" y="11391"/>
                </a:cubicBezTo>
                <a:cubicBezTo>
                  <a:pt x="185647" y="11393"/>
                  <a:pt x="185671" y="11393"/>
                  <a:pt x="185695" y="11393"/>
                </a:cubicBezTo>
                <a:cubicBezTo>
                  <a:pt x="186367" y="11393"/>
                  <a:pt x="186755" y="10808"/>
                  <a:pt x="187386" y="10808"/>
                </a:cubicBezTo>
                <a:cubicBezTo>
                  <a:pt x="187409" y="10808"/>
                  <a:pt x="187432" y="10809"/>
                  <a:pt x="187455" y="10810"/>
                </a:cubicBezTo>
                <a:cubicBezTo>
                  <a:pt x="187745" y="10841"/>
                  <a:pt x="188039" y="10849"/>
                  <a:pt x="188335" y="10849"/>
                </a:cubicBezTo>
                <a:cubicBezTo>
                  <a:pt x="188723" y="10849"/>
                  <a:pt x="189113" y="10835"/>
                  <a:pt x="189496" y="10835"/>
                </a:cubicBezTo>
                <a:lnTo>
                  <a:pt x="195408" y="10835"/>
                </a:lnTo>
                <a:cubicBezTo>
                  <a:pt x="195548" y="10835"/>
                  <a:pt x="195687" y="10718"/>
                  <a:pt x="195872" y="10625"/>
                </a:cubicBezTo>
                <a:lnTo>
                  <a:pt x="195943" y="8955"/>
                </a:lnTo>
                <a:cubicBezTo>
                  <a:pt x="196175" y="8886"/>
                  <a:pt x="196314" y="8816"/>
                  <a:pt x="196475" y="8794"/>
                </a:cubicBezTo>
                <a:cubicBezTo>
                  <a:pt x="196610" y="8757"/>
                  <a:pt x="196740" y="8741"/>
                  <a:pt x="196867" y="8741"/>
                </a:cubicBezTo>
                <a:cubicBezTo>
                  <a:pt x="197548" y="8741"/>
                  <a:pt x="198130" y="9197"/>
                  <a:pt x="198794" y="9373"/>
                </a:cubicBezTo>
                <a:cubicBezTo>
                  <a:pt x="199236" y="9465"/>
                  <a:pt x="198679" y="10232"/>
                  <a:pt x="199397" y="10232"/>
                </a:cubicBezTo>
                <a:cubicBezTo>
                  <a:pt x="199537" y="9582"/>
                  <a:pt x="199583" y="8955"/>
                  <a:pt x="199375" y="8330"/>
                </a:cubicBezTo>
                <a:cubicBezTo>
                  <a:pt x="199195" y="8276"/>
                  <a:pt x="199010" y="8262"/>
                  <a:pt x="198823" y="8262"/>
                </a:cubicBezTo>
                <a:cubicBezTo>
                  <a:pt x="198637" y="8262"/>
                  <a:pt x="198451" y="8275"/>
                  <a:pt x="198270" y="8275"/>
                </a:cubicBezTo>
                <a:cubicBezTo>
                  <a:pt x="197860" y="8275"/>
                  <a:pt x="197478" y="8206"/>
                  <a:pt x="197195" y="7749"/>
                </a:cubicBezTo>
                <a:cubicBezTo>
                  <a:pt x="196237" y="7749"/>
                  <a:pt x="195278" y="7760"/>
                  <a:pt x="194312" y="7760"/>
                </a:cubicBezTo>
                <a:cubicBezTo>
                  <a:pt x="193829" y="7760"/>
                  <a:pt x="193345" y="7757"/>
                  <a:pt x="192857" y="7749"/>
                </a:cubicBezTo>
                <a:cubicBezTo>
                  <a:pt x="192359" y="7749"/>
                  <a:pt x="192047" y="7192"/>
                  <a:pt x="191488" y="7192"/>
                </a:cubicBezTo>
                <a:cubicBezTo>
                  <a:pt x="191422" y="7192"/>
                  <a:pt x="191354" y="7200"/>
                  <a:pt x="191280" y="7217"/>
                </a:cubicBezTo>
                <a:cubicBezTo>
                  <a:pt x="191064" y="7269"/>
                  <a:pt x="190845" y="7285"/>
                  <a:pt x="190624" y="7285"/>
                </a:cubicBezTo>
                <a:cubicBezTo>
                  <a:pt x="190252" y="7285"/>
                  <a:pt x="189874" y="7239"/>
                  <a:pt x="189496" y="7239"/>
                </a:cubicBezTo>
                <a:lnTo>
                  <a:pt x="183837" y="7239"/>
                </a:lnTo>
                <a:cubicBezTo>
                  <a:pt x="183581" y="7588"/>
                  <a:pt x="183280" y="7773"/>
                  <a:pt x="182793" y="7773"/>
                </a:cubicBezTo>
                <a:cubicBezTo>
                  <a:pt x="178178" y="7749"/>
                  <a:pt x="173562" y="7749"/>
                  <a:pt x="169041" y="7749"/>
                </a:cubicBezTo>
                <a:cubicBezTo>
                  <a:pt x="168785" y="7935"/>
                  <a:pt x="168600" y="8074"/>
                  <a:pt x="168414" y="8213"/>
                </a:cubicBezTo>
                <a:cubicBezTo>
                  <a:pt x="168156" y="7790"/>
                  <a:pt x="167766" y="7746"/>
                  <a:pt x="167372" y="7746"/>
                </a:cubicBezTo>
                <a:cubicBezTo>
                  <a:pt x="167271" y="7746"/>
                  <a:pt x="167169" y="7749"/>
                  <a:pt x="167069" y="7749"/>
                </a:cubicBezTo>
                <a:lnTo>
                  <a:pt x="165006" y="7749"/>
                </a:lnTo>
                <a:cubicBezTo>
                  <a:pt x="164556" y="7749"/>
                  <a:pt x="164090" y="7709"/>
                  <a:pt x="163636" y="7709"/>
                </a:cubicBezTo>
                <a:cubicBezTo>
                  <a:pt x="163318" y="7709"/>
                  <a:pt x="163006" y="7729"/>
                  <a:pt x="162709" y="7796"/>
                </a:cubicBezTo>
                <a:cubicBezTo>
                  <a:pt x="162628" y="7815"/>
                  <a:pt x="162550" y="7823"/>
                  <a:pt x="162477" y="7823"/>
                </a:cubicBezTo>
                <a:cubicBezTo>
                  <a:pt x="161875" y="7823"/>
                  <a:pt x="161505" y="7256"/>
                  <a:pt x="160961" y="7256"/>
                </a:cubicBezTo>
                <a:cubicBezTo>
                  <a:pt x="160926" y="7256"/>
                  <a:pt x="160890" y="7258"/>
                  <a:pt x="160854" y="7263"/>
                </a:cubicBezTo>
                <a:cubicBezTo>
                  <a:pt x="160796" y="7271"/>
                  <a:pt x="160739" y="7274"/>
                  <a:pt x="160683" y="7274"/>
                </a:cubicBezTo>
                <a:cubicBezTo>
                  <a:pt x="160065" y="7274"/>
                  <a:pt x="159553" y="6842"/>
                  <a:pt x="159023" y="6799"/>
                </a:cubicBezTo>
                <a:cubicBezTo>
                  <a:pt x="158234" y="6706"/>
                  <a:pt x="157700" y="6243"/>
                  <a:pt x="157004" y="6033"/>
                </a:cubicBezTo>
                <a:cubicBezTo>
                  <a:pt x="156782" y="5967"/>
                  <a:pt x="156583" y="5731"/>
                  <a:pt x="156404" y="5731"/>
                </a:cubicBezTo>
                <a:cubicBezTo>
                  <a:pt x="156395" y="5731"/>
                  <a:pt x="156387" y="5731"/>
                  <a:pt x="156379" y="5732"/>
                </a:cubicBezTo>
                <a:cubicBezTo>
                  <a:pt x="156346" y="5735"/>
                  <a:pt x="156315" y="5736"/>
                  <a:pt x="156284" y="5736"/>
                </a:cubicBezTo>
                <a:cubicBezTo>
                  <a:pt x="155781" y="5736"/>
                  <a:pt x="155448" y="5397"/>
                  <a:pt x="155034" y="5222"/>
                </a:cubicBezTo>
                <a:cubicBezTo>
                  <a:pt x="154616" y="5037"/>
                  <a:pt x="154013" y="5315"/>
                  <a:pt x="153689" y="4758"/>
                </a:cubicBezTo>
                <a:cubicBezTo>
                  <a:pt x="153662" y="4760"/>
                  <a:pt x="153635" y="4760"/>
                  <a:pt x="153609" y="4760"/>
                </a:cubicBezTo>
                <a:cubicBezTo>
                  <a:pt x="152698" y="4760"/>
                  <a:pt x="151916" y="4093"/>
                  <a:pt x="150982" y="4093"/>
                </a:cubicBezTo>
                <a:cubicBezTo>
                  <a:pt x="150859" y="4093"/>
                  <a:pt x="150733" y="4105"/>
                  <a:pt x="150603" y="4131"/>
                </a:cubicBezTo>
                <a:cubicBezTo>
                  <a:pt x="150350" y="4184"/>
                  <a:pt x="150094" y="4200"/>
                  <a:pt x="149836" y="4200"/>
                </a:cubicBezTo>
                <a:cubicBezTo>
                  <a:pt x="149410" y="4200"/>
                  <a:pt x="148982" y="4155"/>
                  <a:pt x="148562" y="4155"/>
                </a:cubicBezTo>
                <a:cubicBezTo>
                  <a:pt x="146753" y="4155"/>
                  <a:pt x="144969" y="4155"/>
                  <a:pt x="143160" y="4178"/>
                </a:cubicBezTo>
                <a:cubicBezTo>
                  <a:pt x="142882" y="4178"/>
                  <a:pt x="142603" y="4434"/>
                  <a:pt x="142254" y="4595"/>
                </a:cubicBezTo>
                <a:cubicBezTo>
                  <a:pt x="142139" y="4502"/>
                  <a:pt x="141976" y="4341"/>
                  <a:pt x="141791" y="4178"/>
                </a:cubicBezTo>
                <a:cubicBezTo>
                  <a:pt x="141411" y="4628"/>
                  <a:pt x="140971" y="4733"/>
                  <a:pt x="140511" y="4733"/>
                </a:cubicBezTo>
                <a:cubicBezTo>
                  <a:pt x="140108" y="4733"/>
                  <a:pt x="139689" y="4652"/>
                  <a:pt x="139283" y="4652"/>
                </a:cubicBezTo>
                <a:cubicBezTo>
                  <a:pt x="139079" y="4652"/>
                  <a:pt x="138877" y="4672"/>
                  <a:pt x="138683" y="4734"/>
                </a:cubicBezTo>
                <a:cubicBezTo>
                  <a:pt x="138522" y="4873"/>
                  <a:pt x="138336" y="5152"/>
                  <a:pt x="138126" y="5176"/>
                </a:cubicBezTo>
                <a:cubicBezTo>
                  <a:pt x="137999" y="5193"/>
                  <a:pt x="137871" y="5199"/>
                  <a:pt x="137743" y="5199"/>
                </a:cubicBezTo>
                <a:cubicBezTo>
                  <a:pt x="137483" y="5199"/>
                  <a:pt x="137221" y="5175"/>
                  <a:pt x="136967" y="5175"/>
                </a:cubicBezTo>
                <a:cubicBezTo>
                  <a:pt x="136841" y="5175"/>
                  <a:pt x="136717" y="5181"/>
                  <a:pt x="136596" y="5198"/>
                </a:cubicBezTo>
                <a:cubicBezTo>
                  <a:pt x="136132" y="5291"/>
                  <a:pt x="135715" y="5569"/>
                  <a:pt x="135251" y="5686"/>
                </a:cubicBezTo>
                <a:cubicBezTo>
                  <a:pt x="135158" y="5708"/>
                  <a:pt x="135054" y="5714"/>
                  <a:pt x="134947" y="5714"/>
                </a:cubicBezTo>
                <a:cubicBezTo>
                  <a:pt x="134799" y="5714"/>
                  <a:pt x="134645" y="5702"/>
                  <a:pt x="134503" y="5702"/>
                </a:cubicBezTo>
                <a:cubicBezTo>
                  <a:pt x="134314" y="5702"/>
                  <a:pt x="134146" y="5724"/>
                  <a:pt x="134045" y="5825"/>
                </a:cubicBezTo>
                <a:cubicBezTo>
                  <a:pt x="133734" y="6136"/>
                  <a:pt x="133400" y="6250"/>
                  <a:pt x="133067" y="6250"/>
                </a:cubicBezTo>
                <a:cubicBezTo>
                  <a:pt x="132928" y="6250"/>
                  <a:pt x="132790" y="6230"/>
                  <a:pt x="132653" y="6196"/>
                </a:cubicBezTo>
                <a:cubicBezTo>
                  <a:pt x="132585" y="6176"/>
                  <a:pt x="132521" y="6167"/>
                  <a:pt x="132460" y="6167"/>
                </a:cubicBezTo>
                <a:cubicBezTo>
                  <a:pt x="131970" y="6167"/>
                  <a:pt x="131709" y="6765"/>
                  <a:pt x="131267" y="6765"/>
                </a:cubicBezTo>
                <a:cubicBezTo>
                  <a:pt x="131207" y="6765"/>
                  <a:pt x="131144" y="6754"/>
                  <a:pt x="131076" y="6729"/>
                </a:cubicBezTo>
                <a:cubicBezTo>
                  <a:pt x="130951" y="6684"/>
                  <a:pt x="130832" y="6665"/>
                  <a:pt x="130715" y="6665"/>
                </a:cubicBezTo>
                <a:cubicBezTo>
                  <a:pt x="130042" y="6665"/>
                  <a:pt x="129492" y="7303"/>
                  <a:pt x="128819" y="7303"/>
                </a:cubicBezTo>
                <a:cubicBezTo>
                  <a:pt x="128702" y="7303"/>
                  <a:pt x="128582" y="7284"/>
                  <a:pt x="128457" y="7239"/>
                </a:cubicBezTo>
                <a:cubicBezTo>
                  <a:pt x="128108" y="7888"/>
                  <a:pt x="127458" y="7749"/>
                  <a:pt x="126902" y="7796"/>
                </a:cubicBezTo>
                <a:cubicBezTo>
                  <a:pt x="126647" y="8203"/>
                  <a:pt x="126302" y="8282"/>
                  <a:pt x="125939" y="8282"/>
                </a:cubicBezTo>
                <a:cubicBezTo>
                  <a:pt x="125707" y="8282"/>
                  <a:pt x="125468" y="8250"/>
                  <a:pt x="125241" y="8250"/>
                </a:cubicBezTo>
                <a:cubicBezTo>
                  <a:pt x="125175" y="8250"/>
                  <a:pt x="125110" y="8252"/>
                  <a:pt x="125047" y="8259"/>
                </a:cubicBezTo>
                <a:cubicBezTo>
                  <a:pt x="124954" y="8283"/>
                  <a:pt x="124861" y="8283"/>
                  <a:pt x="124815" y="8330"/>
                </a:cubicBezTo>
                <a:cubicBezTo>
                  <a:pt x="124050" y="8955"/>
                  <a:pt x="123169" y="9280"/>
                  <a:pt x="122195" y="9419"/>
                </a:cubicBezTo>
                <a:cubicBezTo>
                  <a:pt x="121753" y="10185"/>
                  <a:pt x="120618" y="9419"/>
                  <a:pt x="120247" y="10324"/>
                </a:cubicBezTo>
                <a:cubicBezTo>
                  <a:pt x="119969" y="10324"/>
                  <a:pt x="119680" y="10314"/>
                  <a:pt x="119394" y="10314"/>
                </a:cubicBezTo>
                <a:cubicBezTo>
                  <a:pt x="119251" y="10314"/>
                  <a:pt x="119110" y="10316"/>
                  <a:pt x="118971" y="10324"/>
                </a:cubicBezTo>
                <a:cubicBezTo>
                  <a:pt x="118831" y="10347"/>
                  <a:pt x="118624" y="10393"/>
                  <a:pt x="118553" y="10510"/>
                </a:cubicBezTo>
                <a:cubicBezTo>
                  <a:pt x="118351" y="10748"/>
                  <a:pt x="118119" y="10856"/>
                  <a:pt x="117859" y="10856"/>
                </a:cubicBezTo>
                <a:cubicBezTo>
                  <a:pt x="117791" y="10856"/>
                  <a:pt x="117721" y="10849"/>
                  <a:pt x="117650" y="10835"/>
                </a:cubicBezTo>
                <a:cubicBezTo>
                  <a:pt x="117609" y="10825"/>
                  <a:pt x="117569" y="10821"/>
                  <a:pt x="117531" y="10821"/>
                </a:cubicBezTo>
                <a:cubicBezTo>
                  <a:pt x="117128" y="10821"/>
                  <a:pt x="116894" y="11307"/>
                  <a:pt x="116641" y="11307"/>
                </a:cubicBezTo>
                <a:cubicBezTo>
                  <a:pt x="116622" y="11307"/>
                  <a:pt x="116602" y="11304"/>
                  <a:pt x="116583" y="11298"/>
                </a:cubicBezTo>
                <a:cubicBezTo>
                  <a:pt x="116504" y="11279"/>
                  <a:pt x="116428" y="11271"/>
                  <a:pt x="116355" y="11271"/>
                </a:cubicBezTo>
                <a:cubicBezTo>
                  <a:pt x="115758" y="11271"/>
                  <a:pt x="115343" y="11838"/>
                  <a:pt x="114847" y="11838"/>
                </a:cubicBezTo>
                <a:cubicBezTo>
                  <a:pt x="114815" y="11838"/>
                  <a:pt x="114783" y="11836"/>
                  <a:pt x="114750" y="11831"/>
                </a:cubicBezTo>
                <a:cubicBezTo>
                  <a:pt x="114698" y="11823"/>
                  <a:pt x="114647" y="11819"/>
                  <a:pt x="114599" y="11819"/>
                </a:cubicBezTo>
                <a:cubicBezTo>
                  <a:pt x="113978" y="11819"/>
                  <a:pt x="113649" y="12419"/>
                  <a:pt x="113019" y="12419"/>
                </a:cubicBezTo>
                <a:cubicBezTo>
                  <a:pt x="112979" y="12419"/>
                  <a:pt x="112937" y="12417"/>
                  <a:pt x="112894" y="12412"/>
                </a:cubicBezTo>
                <a:cubicBezTo>
                  <a:pt x="112871" y="12409"/>
                  <a:pt x="112847" y="12407"/>
                  <a:pt x="112824" y="12407"/>
                </a:cubicBezTo>
                <a:cubicBezTo>
                  <a:pt x="112356" y="12407"/>
                  <a:pt x="111926" y="12955"/>
                  <a:pt x="111370" y="12955"/>
                </a:cubicBezTo>
                <a:cubicBezTo>
                  <a:pt x="111272" y="12955"/>
                  <a:pt x="111170" y="12938"/>
                  <a:pt x="111063" y="12898"/>
                </a:cubicBezTo>
                <a:cubicBezTo>
                  <a:pt x="110739" y="13757"/>
                  <a:pt x="109833" y="13176"/>
                  <a:pt x="109277" y="13571"/>
                </a:cubicBezTo>
                <a:cubicBezTo>
                  <a:pt x="108778" y="13910"/>
                  <a:pt x="108191" y="14360"/>
                  <a:pt x="107646" y="14360"/>
                </a:cubicBezTo>
                <a:cubicBezTo>
                  <a:pt x="107633" y="14360"/>
                  <a:pt x="107620" y="14360"/>
                  <a:pt x="107607" y="14360"/>
                </a:cubicBezTo>
                <a:cubicBezTo>
                  <a:pt x="107596" y="14359"/>
                  <a:pt x="107585" y="14359"/>
                  <a:pt x="107574" y="14359"/>
                </a:cubicBezTo>
                <a:cubicBezTo>
                  <a:pt x="106969" y="14359"/>
                  <a:pt x="106665" y="14939"/>
                  <a:pt x="106177" y="14939"/>
                </a:cubicBezTo>
                <a:cubicBezTo>
                  <a:pt x="106123" y="14939"/>
                  <a:pt x="106067" y="14932"/>
                  <a:pt x="106008" y="14916"/>
                </a:cubicBezTo>
                <a:cubicBezTo>
                  <a:pt x="105946" y="14900"/>
                  <a:pt x="105886" y="14893"/>
                  <a:pt x="105829" y="14893"/>
                </a:cubicBezTo>
                <a:cubicBezTo>
                  <a:pt x="105303" y="14893"/>
                  <a:pt x="104957" y="15498"/>
                  <a:pt x="104435" y="15498"/>
                </a:cubicBezTo>
                <a:cubicBezTo>
                  <a:pt x="104353" y="15498"/>
                  <a:pt x="104267" y="15483"/>
                  <a:pt x="104175" y="15449"/>
                </a:cubicBezTo>
                <a:cubicBezTo>
                  <a:pt x="103549" y="15844"/>
                  <a:pt x="102690" y="15773"/>
                  <a:pt x="102180" y="16168"/>
                </a:cubicBezTo>
                <a:cubicBezTo>
                  <a:pt x="101555" y="16655"/>
                  <a:pt x="100603" y="16144"/>
                  <a:pt x="100210" y="17003"/>
                </a:cubicBezTo>
                <a:cubicBezTo>
                  <a:pt x="100140" y="17015"/>
                  <a:pt x="100069" y="17019"/>
                  <a:pt x="99997" y="17019"/>
                </a:cubicBezTo>
                <a:cubicBezTo>
                  <a:pt x="99723" y="17019"/>
                  <a:pt x="99442" y="16954"/>
                  <a:pt x="99177" y="16954"/>
                </a:cubicBezTo>
                <a:cubicBezTo>
                  <a:pt x="98937" y="16954"/>
                  <a:pt x="98710" y="17008"/>
                  <a:pt x="98516" y="17211"/>
                </a:cubicBezTo>
                <a:cubicBezTo>
                  <a:pt x="98269" y="17459"/>
                  <a:pt x="98007" y="17517"/>
                  <a:pt x="97741" y="17517"/>
                </a:cubicBezTo>
                <a:cubicBezTo>
                  <a:pt x="97509" y="17517"/>
                  <a:pt x="97274" y="17473"/>
                  <a:pt x="97044" y="17473"/>
                </a:cubicBezTo>
                <a:cubicBezTo>
                  <a:pt x="96970" y="17473"/>
                  <a:pt x="96897" y="17477"/>
                  <a:pt x="96824" y="17489"/>
                </a:cubicBezTo>
                <a:cubicBezTo>
                  <a:pt x="96760" y="17501"/>
                  <a:pt x="96690" y="17504"/>
                  <a:pt x="96620" y="17504"/>
                </a:cubicBezTo>
                <a:cubicBezTo>
                  <a:pt x="96549" y="17504"/>
                  <a:pt x="96478" y="17501"/>
                  <a:pt x="96412" y="17501"/>
                </a:cubicBezTo>
                <a:cubicBezTo>
                  <a:pt x="96278" y="17501"/>
                  <a:pt x="96162" y="17513"/>
                  <a:pt x="96104" y="17582"/>
                </a:cubicBezTo>
                <a:cubicBezTo>
                  <a:pt x="95803" y="17903"/>
                  <a:pt x="95449" y="17972"/>
                  <a:pt x="95093" y="17972"/>
                </a:cubicBezTo>
                <a:cubicBezTo>
                  <a:pt x="94830" y="17972"/>
                  <a:pt x="94566" y="17934"/>
                  <a:pt x="94322" y="17934"/>
                </a:cubicBezTo>
                <a:cubicBezTo>
                  <a:pt x="94108" y="17934"/>
                  <a:pt x="93909" y="17963"/>
                  <a:pt x="93739" y="18070"/>
                </a:cubicBezTo>
                <a:cubicBezTo>
                  <a:pt x="92928" y="18580"/>
                  <a:pt x="92162" y="18510"/>
                  <a:pt x="91351" y="18534"/>
                </a:cubicBezTo>
                <a:lnTo>
                  <a:pt x="90074" y="18534"/>
                </a:lnTo>
                <a:cubicBezTo>
                  <a:pt x="89768" y="18534"/>
                  <a:pt x="89437" y="18584"/>
                  <a:pt x="89126" y="18584"/>
                </a:cubicBezTo>
                <a:cubicBezTo>
                  <a:pt x="88919" y="18584"/>
                  <a:pt x="88720" y="18562"/>
                  <a:pt x="88544" y="18488"/>
                </a:cubicBezTo>
                <a:cubicBezTo>
                  <a:pt x="88126" y="18302"/>
                  <a:pt x="87733" y="18000"/>
                  <a:pt x="87176" y="17838"/>
                </a:cubicBezTo>
                <a:cubicBezTo>
                  <a:pt x="87176" y="17026"/>
                  <a:pt x="87199" y="16168"/>
                  <a:pt x="87176" y="15334"/>
                </a:cubicBezTo>
                <a:cubicBezTo>
                  <a:pt x="87152" y="14892"/>
                  <a:pt x="87223" y="14499"/>
                  <a:pt x="87616" y="14243"/>
                </a:cubicBezTo>
                <a:cubicBezTo>
                  <a:pt x="87455" y="13454"/>
                  <a:pt x="88126" y="12898"/>
                  <a:pt x="88197" y="12180"/>
                </a:cubicBezTo>
                <a:cubicBezTo>
                  <a:pt x="88915" y="11599"/>
                  <a:pt x="88661" y="10810"/>
                  <a:pt x="88729" y="10068"/>
                </a:cubicBezTo>
                <a:cubicBezTo>
                  <a:pt x="88729" y="10022"/>
                  <a:pt x="88822" y="9953"/>
                  <a:pt x="88893" y="9883"/>
                </a:cubicBezTo>
                <a:cubicBezTo>
                  <a:pt x="89703" y="9258"/>
                  <a:pt x="88683" y="7981"/>
                  <a:pt x="89727" y="7402"/>
                </a:cubicBezTo>
                <a:cubicBezTo>
                  <a:pt x="89796" y="7356"/>
                  <a:pt x="89750" y="7078"/>
                  <a:pt x="89727" y="6914"/>
                </a:cubicBezTo>
                <a:cubicBezTo>
                  <a:pt x="89727" y="6404"/>
                  <a:pt x="89703" y="5894"/>
                  <a:pt x="89681" y="5384"/>
                </a:cubicBezTo>
                <a:cubicBezTo>
                  <a:pt x="88846" y="5013"/>
                  <a:pt x="89635" y="3853"/>
                  <a:pt x="88776" y="3460"/>
                </a:cubicBezTo>
                <a:cubicBezTo>
                  <a:pt x="88729" y="3042"/>
                  <a:pt x="88568" y="2694"/>
                  <a:pt x="88243" y="2393"/>
                </a:cubicBezTo>
                <a:cubicBezTo>
                  <a:pt x="87616" y="1812"/>
                  <a:pt x="87037" y="1187"/>
                  <a:pt x="86410" y="584"/>
                </a:cubicBezTo>
                <a:cubicBezTo>
                  <a:pt x="86280" y="631"/>
                  <a:pt x="86157" y="652"/>
                  <a:pt x="86037" y="652"/>
                </a:cubicBezTo>
                <a:cubicBezTo>
                  <a:pt x="85358" y="652"/>
                  <a:pt x="84814" y="1"/>
                  <a:pt x="84071" y="1"/>
                </a:cubicBezTo>
                <a:close/>
              </a:path>
            </a:pathLst>
          </a:custGeom>
          <a:solidFill>
            <a:srgbClr val="FFFFFF">
              <a:alpha val="251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403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5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25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75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25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750"/>
                            </p:stCondLst>
                            <p:childTnLst>
                              <p:par>
                                <p:cTn id="6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250"/>
                            </p:stCondLst>
                            <p:childTnLst>
                              <p:par>
                                <p:cTn id="6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750"/>
                            </p:stCondLst>
                            <p:childTnLst>
                              <p:par>
                                <p:cTn id="7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250"/>
                            </p:stCondLst>
                            <p:childTnLst>
                              <p:par>
                                <p:cTn id="7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750"/>
                            </p:stCondLst>
                            <p:childTnLst>
                              <p:par>
                                <p:cTn id="7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750"/>
                            </p:stCondLst>
                            <p:childTnLst>
                              <p:par>
                                <p:cTn id="8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750"/>
                            </p:stCondLst>
                            <p:childTnLst>
                              <p:par>
                                <p:cTn id="9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750"/>
                            </p:stCondLst>
                            <p:childTnLst>
                              <p:par>
                                <p:cTn id="9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750"/>
                            </p:stCondLst>
                            <p:childTnLst>
                              <p:par>
                                <p:cTn id="10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33" grpId="0"/>
      <p:bldP spid="135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337;p32">
            <a:extLst>
              <a:ext uri="{FF2B5EF4-FFF2-40B4-BE49-F238E27FC236}">
                <a16:creationId xmlns:a16="http://schemas.microsoft.com/office/drawing/2014/main" id="{FA5EC533-8BE4-412A-8D62-3CDD70EAC908}"/>
              </a:ext>
            </a:extLst>
          </p:cNvPr>
          <p:cNvSpPr/>
          <p:nvPr/>
        </p:nvSpPr>
        <p:spPr>
          <a:xfrm rot="10800000">
            <a:off x="2787178" y="5563"/>
            <a:ext cx="6617644" cy="1543887"/>
          </a:xfrm>
          <a:custGeom>
            <a:avLst/>
            <a:gdLst/>
            <a:ahLst/>
            <a:cxnLst/>
            <a:rect l="l" t="t" r="r" b="b"/>
            <a:pathLst>
              <a:path w="95980" h="22392" extrusionOk="0">
                <a:moveTo>
                  <a:pt x="53060" y="1"/>
                </a:moveTo>
                <a:cubicBezTo>
                  <a:pt x="49554" y="1"/>
                  <a:pt x="49455" y="4370"/>
                  <a:pt x="45849" y="5722"/>
                </a:cubicBezTo>
                <a:cubicBezTo>
                  <a:pt x="44948" y="6060"/>
                  <a:pt x="44113" y="6188"/>
                  <a:pt x="43328" y="6188"/>
                </a:cubicBezTo>
                <a:cubicBezTo>
                  <a:pt x="40848" y="6188"/>
                  <a:pt x="38863" y="4910"/>
                  <a:pt x="36858" y="4910"/>
                </a:cubicBezTo>
                <a:cubicBezTo>
                  <a:pt x="36806" y="4910"/>
                  <a:pt x="36754" y="4911"/>
                  <a:pt x="36702" y="4912"/>
                </a:cubicBezTo>
                <a:cubicBezTo>
                  <a:pt x="34013" y="4999"/>
                  <a:pt x="34503" y="6648"/>
                  <a:pt x="31956" y="7803"/>
                </a:cubicBezTo>
                <a:cubicBezTo>
                  <a:pt x="29410" y="8962"/>
                  <a:pt x="28947" y="8384"/>
                  <a:pt x="24083" y="8847"/>
                </a:cubicBezTo>
                <a:cubicBezTo>
                  <a:pt x="19219" y="9309"/>
                  <a:pt x="18064" y="14289"/>
                  <a:pt x="16324" y="15676"/>
                </a:cubicBezTo>
                <a:cubicBezTo>
                  <a:pt x="15887" y="16027"/>
                  <a:pt x="15413" y="16150"/>
                  <a:pt x="14891" y="16150"/>
                </a:cubicBezTo>
                <a:cubicBezTo>
                  <a:pt x="13681" y="16150"/>
                  <a:pt x="12214" y="15491"/>
                  <a:pt x="10351" y="15491"/>
                </a:cubicBezTo>
                <a:cubicBezTo>
                  <a:pt x="9828" y="15491"/>
                  <a:pt x="9273" y="15543"/>
                  <a:pt x="8684" y="15676"/>
                </a:cubicBezTo>
                <a:cubicBezTo>
                  <a:pt x="5098" y="16487"/>
                  <a:pt x="0" y="22391"/>
                  <a:pt x="0" y="22391"/>
                </a:cubicBezTo>
                <a:lnTo>
                  <a:pt x="95980" y="22391"/>
                </a:lnTo>
                <a:cubicBezTo>
                  <a:pt x="95980" y="22391"/>
                  <a:pt x="93663" y="17761"/>
                  <a:pt x="90653" y="16258"/>
                </a:cubicBezTo>
                <a:cubicBezTo>
                  <a:pt x="90001" y="15931"/>
                  <a:pt x="89414" y="15817"/>
                  <a:pt x="88856" y="15817"/>
                </a:cubicBezTo>
                <a:cubicBezTo>
                  <a:pt x="87555" y="15817"/>
                  <a:pt x="86416" y="16440"/>
                  <a:pt x="84990" y="16440"/>
                </a:cubicBezTo>
                <a:cubicBezTo>
                  <a:pt x="84210" y="16440"/>
                  <a:pt x="83344" y="16254"/>
                  <a:pt x="82318" y="15676"/>
                </a:cubicBezTo>
                <a:cubicBezTo>
                  <a:pt x="78612" y="13592"/>
                  <a:pt x="79423" y="8732"/>
                  <a:pt x="75254" y="5838"/>
                </a:cubicBezTo>
                <a:cubicBezTo>
                  <a:pt x="73954" y="4934"/>
                  <a:pt x="72630" y="4628"/>
                  <a:pt x="71309" y="4628"/>
                </a:cubicBezTo>
                <a:cubicBezTo>
                  <a:pt x="68547" y="4628"/>
                  <a:pt x="65795" y="5964"/>
                  <a:pt x="63276" y="5964"/>
                </a:cubicBezTo>
                <a:cubicBezTo>
                  <a:pt x="63140" y="5964"/>
                  <a:pt x="63004" y="5960"/>
                  <a:pt x="62869" y="5952"/>
                </a:cubicBezTo>
                <a:cubicBezTo>
                  <a:pt x="59049" y="5722"/>
                  <a:pt x="57891" y="625"/>
                  <a:pt x="53722" y="48"/>
                </a:cubicBezTo>
                <a:cubicBezTo>
                  <a:pt x="53488" y="16"/>
                  <a:pt x="53268" y="1"/>
                  <a:pt x="53060" y="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33" name="矩形 132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>
            <a:extLst>
              <a:ext uri="{FF2B5EF4-FFF2-40B4-BE49-F238E27FC236}">
                <a16:creationId xmlns:a16="http://schemas.microsoft.com/office/drawing/2014/main" id="{680508E0-C4CC-444D-92ED-E842D3F38E38}"/>
              </a:ext>
            </a:extLst>
          </p:cNvPr>
          <p:cNvSpPr/>
          <p:nvPr/>
        </p:nvSpPr>
        <p:spPr>
          <a:xfrm>
            <a:off x="4688724" y="435641"/>
            <a:ext cx="28145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600" dirty="0">
                <a:cs typeface="+mn-ea"/>
                <a:sym typeface="+mn-lt"/>
              </a:rPr>
              <a:t>Add title text</a:t>
            </a:r>
            <a:endParaRPr lang="zh-CN" altLang="en-US" sz="3600" dirty="0">
              <a:cs typeface="+mn-ea"/>
              <a:sym typeface="+mn-lt"/>
            </a:endParaRPr>
          </a:p>
        </p:txBody>
      </p:sp>
      <p:grpSp>
        <p:nvGrpSpPr>
          <p:cNvPr id="127" name="Google Shape;338;p32">
            <a:extLst>
              <a:ext uri="{FF2B5EF4-FFF2-40B4-BE49-F238E27FC236}">
                <a16:creationId xmlns:a16="http://schemas.microsoft.com/office/drawing/2014/main" id="{2F930AF6-E850-4346-BB63-C7D6C28926B2}"/>
              </a:ext>
            </a:extLst>
          </p:cNvPr>
          <p:cNvGrpSpPr/>
          <p:nvPr/>
        </p:nvGrpSpPr>
        <p:grpSpPr>
          <a:xfrm rot="10800000">
            <a:off x="3580397" y="-21566"/>
            <a:ext cx="5194475" cy="1323854"/>
            <a:chOff x="1574550" y="3472451"/>
            <a:chExt cx="6601046" cy="1682330"/>
          </a:xfrm>
        </p:grpSpPr>
        <p:sp>
          <p:nvSpPr>
            <p:cNvPr id="128" name="Google Shape;339;p32">
              <a:extLst>
                <a:ext uri="{FF2B5EF4-FFF2-40B4-BE49-F238E27FC236}">
                  <a16:creationId xmlns:a16="http://schemas.microsoft.com/office/drawing/2014/main" id="{C152D96E-C8B2-4280-AA8B-D2F90EBFB121}"/>
                </a:ext>
              </a:extLst>
            </p:cNvPr>
            <p:cNvSpPr/>
            <p:nvPr/>
          </p:nvSpPr>
          <p:spPr>
            <a:xfrm>
              <a:off x="6715238" y="3874695"/>
              <a:ext cx="1185296" cy="1268805"/>
            </a:xfrm>
            <a:custGeom>
              <a:avLst/>
              <a:gdLst/>
              <a:ahLst/>
              <a:cxnLst/>
              <a:rect l="l" t="t" r="r" b="b"/>
              <a:pathLst>
                <a:path w="17586" h="18825" extrusionOk="0">
                  <a:moveTo>
                    <a:pt x="4147" y="0"/>
                  </a:moveTo>
                  <a:cubicBezTo>
                    <a:pt x="4059" y="0"/>
                    <a:pt x="4026" y="109"/>
                    <a:pt x="4068" y="350"/>
                  </a:cubicBezTo>
                  <a:cubicBezTo>
                    <a:pt x="4239" y="1311"/>
                    <a:pt x="6382" y="4459"/>
                    <a:pt x="7165" y="6223"/>
                  </a:cubicBezTo>
                  <a:cubicBezTo>
                    <a:pt x="6984" y="5980"/>
                    <a:pt x="6772" y="5722"/>
                    <a:pt x="6560" y="5471"/>
                  </a:cubicBezTo>
                  <a:cubicBezTo>
                    <a:pt x="6396" y="5179"/>
                    <a:pt x="6250" y="4853"/>
                    <a:pt x="6086" y="4598"/>
                  </a:cubicBezTo>
                  <a:cubicBezTo>
                    <a:pt x="5833" y="4209"/>
                    <a:pt x="5561" y="3830"/>
                    <a:pt x="5272" y="3467"/>
                  </a:cubicBezTo>
                  <a:cubicBezTo>
                    <a:pt x="4820" y="2901"/>
                    <a:pt x="4315" y="2364"/>
                    <a:pt x="3742" y="1916"/>
                  </a:cubicBezTo>
                  <a:cubicBezTo>
                    <a:pt x="3060" y="1387"/>
                    <a:pt x="2301" y="1008"/>
                    <a:pt x="1435" y="932"/>
                  </a:cubicBezTo>
                  <a:cubicBezTo>
                    <a:pt x="1363" y="925"/>
                    <a:pt x="1169" y="908"/>
                    <a:pt x="953" y="908"/>
                  </a:cubicBezTo>
                  <a:cubicBezTo>
                    <a:pt x="521" y="908"/>
                    <a:pt x="0" y="976"/>
                    <a:pt x="200" y="1332"/>
                  </a:cubicBezTo>
                  <a:cubicBezTo>
                    <a:pt x="248" y="1415"/>
                    <a:pt x="332" y="1471"/>
                    <a:pt x="415" y="1523"/>
                  </a:cubicBezTo>
                  <a:cubicBezTo>
                    <a:pt x="1216" y="2024"/>
                    <a:pt x="2099" y="2295"/>
                    <a:pt x="2945" y="2703"/>
                  </a:cubicBezTo>
                  <a:cubicBezTo>
                    <a:pt x="4208" y="3308"/>
                    <a:pt x="5868" y="4905"/>
                    <a:pt x="6557" y="5597"/>
                  </a:cubicBezTo>
                  <a:cubicBezTo>
                    <a:pt x="6653" y="5725"/>
                    <a:pt x="6772" y="5886"/>
                    <a:pt x="6907" y="6070"/>
                  </a:cubicBezTo>
                  <a:cubicBezTo>
                    <a:pt x="5875" y="5087"/>
                    <a:pt x="4286" y="4449"/>
                    <a:pt x="3382" y="4449"/>
                  </a:cubicBezTo>
                  <a:cubicBezTo>
                    <a:pt x="3204" y="4449"/>
                    <a:pt x="3053" y="4474"/>
                    <a:pt x="2938" y="4525"/>
                  </a:cubicBezTo>
                  <a:cubicBezTo>
                    <a:pt x="2072" y="4915"/>
                    <a:pt x="3926" y="5333"/>
                    <a:pt x="5495" y="5757"/>
                  </a:cubicBezTo>
                  <a:cubicBezTo>
                    <a:pt x="6511" y="6032"/>
                    <a:pt x="7103" y="6463"/>
                    <a:pt x="7395" y="6735"/>
                  </a:cubicBezTo>
                  <a:cubicBezTo>
                    <a:pt x="7694" y="7145"/>
                    <a:pt x="8028" y="7608"/>
                    <a:pt x="8365" y="8078"/>
                  </a:cubicBezTo>
                  <a:cubicBezTo>
                    <a:pt x="8407" y="8151"/>
                    <a:pt x="8445" y="8224"/>
                    <a:pt x="8487" y="8290"/>
                  </a:cubicBezTo>
                  <a:cubicBezTo>
                    <a:pt x="8243" y="8012"/>
                    <a:pt x="7965" y="7729"/>
                    <a:pt x="7680" y="7531"/>
                  </a:cubicBezTo>
                  <a:cubicBezTo>
                    <a:pt x="7204" y="7198"/>
                    <a:pt x="6229" y="6938"/>
                    <a:pt x="5466" y="6938"/>
                  </a:cubicBezTo>
                  <a:cubicBezTo>
                    <a:pt x="4945" y="6938"/>
                    <a:pt x="4522" y="7059"/>
                    <a:pt x="4423" y="7361"/>
                  </a:cubicBezTo>
                  <a:cubicBezTo>
                    <a:pt x="4180" y="8105"/>
                    <a:pt x="5759" y="7779"/>
                    <a:pt x="7109" y="8008"/>
                  </a:cubicBezTo>
                  <a:cubicBezTo>
                    <a:pt x="8034" y="8164"/>
                    <a:pt x="8699" y="8718"/>
                    <a:pt x="9026" y="9049"/>
                  </a:cubicBezTo>
                  <a:cubicBezTo>
                    <a:pt x="9057" y="9083"/>
                    <a:pt x="9086" y="9115"/>
                    <a:pt x="9117" y="9145"/>
                  </a:cubicBezTo>
                  <a:cubicBezTo>
                    <a:pt x="9266" y="9365"/>
                    <a:pt x="9412" y="9577"/>
                    <a:pt x="9548" y="9779"/>
                  </a:cubicBezTo>
                  <a:cubicBezTo>
                    <a:pt x="9865" y="10252"/>
                    <a:pt x="10168" y="10701"/>
                    <a:pt x="10460" y="11132"/>
                  </a:cubicBezTo>
                  <a:cubicBezTo>
                    <a:pt x="10080" y="10642"/>
                    <a:pt x="9521" y="9998"/>
                    <a:pt x="8880" y="9553"/>
                  </a:cubicBezTo>
                  <a:cubicBezTo>
                    <a:pt x="8111" y="9015"/>
                    <a:pt x="7171" y="8749"/>
                    <a:pt x="6450" y="8749"/>
                  </a:cubicBezTo>
                  <a:cubicBezTo>
                    <a:pt x="6069" y="8749"/>
                    <a:pt x="5750" y="8824"/>
                    <a:pt x="5550" y="8972"/>
                  </a:cubicBezTo>
                  <a:cubicBezTo>
                    <a:pt x="4973" y="9403"/>
                    <a:pt x="7617" y="9824"/>
                    <a:pt x="8919" y="10294"/>
                  </a:cubicBezTo>
                  <a:cubicBezTo>
                    <a:pt x="9900" y="10648"/>
                    <a:pt x="10568" y="11355"/>
                    <a:pt x="10836" y="11679"/>
                  </a:cubicBezTo>
                  <a:cubicBezTo>
                    <a:pt x="11257" y="12288"/>
                    <a:pt x="11678" y="12879"/>
                    <a:pt x="12126" y="13505"/>
                  </a:cubicBezTo>
                  <a:cubicBezTo>
                    <a:pt x="11538" y="12938"/>
                    <a:pt x="10682" y="12318"/>
                    <a:pt x="9820" y="11737"/>
                  </a:cubicBezTo>
                  <a:cubicBezTo>
                    <a:pt x="9122" y="11272"/>
                    <a:pt x="8411" y="11081"/>
                    <a:pt x="7837" y="11081"/>
                  </a:cubicBezTo>
                  <a:cubicBezTo>
                    <a:pt x="7318" y="11081"/>
                    <a:pt x="6912" y="11238"/>
                    <a:pt x="6734" y="11491"/>
                  </a:cubicBezTo>
                  <a:cubicBezTo>
                    <a:pt x="6361" y="12023"/>
                    <a:pt x="7492" y="12058"/>
                    <a:pt x="9583" y="12527"/>
                  </a:cubicBezTo>
                  <a:cubicBezTo>
                    <a:pt x="11086" y="12865"/>
                    <a:pt x="12088" y="13651"/>
                    <a:pt x="12537" y="14069"/>
                  </a:cubicBezTo>
                  <a:cubicBezTo>
                    <a:pt x="12728" y="14330"/>
                    <a:pt x="12923" y="14597"/>
                    <a:pt x="13132" y="14876"/>
                  </a:cubicBezTo>
                  <a:cubicBezTo>
                    <a:pt x="13365" y="15193"/>
                    <a:pt x="13636" y="15516"/>
                    <a:pt x="13929" y="15833"/>
                  </a:cubicBezTo>
                  <a:cubicBezTo>
                    <a:pt x="13574" y="15673"/>
                    <a:pt x="13052" y="15436"/>
                    <a:pt x="12474" y="15182"/>
                  </a:cubicBezTo>
                  <a:cubicBezTo>
                    <a:pt x="11824" y="14897"/>
                    <a:pt x="11197" y="14594"/>
                    <a:pt x="10602" y="14215"/>
                  </a:cubicBezTo>
                  <a:cubicBezTo>
                    <a:pt x="10086" y="13886"/>
                    <a:pt x="9439" y="13544"/>
                    <a:pt x="8798" y="13544"/>
                  </a:cubicBezTo>
                  <a:cubicBezTo>
                    <a:pt x="8584" y="13544"/>
                    <a:pt x="8371" y="13582"/>
                    <a:pt x="8164" y="13672"/>
                  </a:cubicBezTo>
                  <a:cubicBezTo>
                    <a:pt x="7885" y="13791"/>
                    <a:pt x="7767" y="14024"/>
                    <a:pt x="7888" y="14305"/>
                  </a:cubicBezTo>
                  <a:cubicBezTo>
                    <a:pt x="7965" y="14476"/>
                    <a:pt x="8125" y="14594"/>
                    <a:pt x="8289" y="14685"/>
                  </a:cubicBezTo>
                  <a:cubicBezTo>
                    <a:pt x="9193" y="15196"/>
                    <a:pt x="10327" y="15339"/>
                    <a:pt x="11326" y="15572"/>
                  </a:cubicBezTo>
                  <a:cubicBezTo>
                    <a:pt x="12558" y="15861"/>
                    <a:pt x="13616" y="15982"/>
                    <a:pt x="14109" y="16031"/>
                  </a:cubicBezTo>
                  <a:cubicBezTo>
                    <a:pt x="14377" y="16320"/>
                    <a:pt x="14659" y="16601"/>
                    <a:pt x="14937" y="16873"/>
                  </a:cubicBezTo>
                  <a:cubicBezTo>
                    <a:pt x="14871" y="16883"/>
                    <a:pt x="14746" y="16904"/>
                    <a:pt x="14517" y="16946"/>
                  </a:cubicBezTo>
                  <a:cubicBezTo>
                    <a:pt x="14487" y="16951"/>
                    <a:pt x="14451" y="16954"/>
                    <a:pt x="14409" y="16954"/>
                  </a:cubicBezTo>
                  <a:cubicBezTo>
                    <a:pt x="13737" y="16954"/>
                    <a:pt x="11531" y="16331"/>
                    <a:pt x="10404" y="16177"/>
                  </a:cubicBezTo>
                  <a:cubicBezTo>
                    <a:pt x="10296" y="16163"/>
                    <a:pt x="10190" y="16156"/>
                    <a:pt x="10086" y="16156"/>
                  </a:cubicBezTo>
                  <a:cubicBezTo>
                    <a:pt x="9048" y="16156"/>
                    <a:pt x="8340" y="16842"/>
                    <a:pt x="9524" y="17269"/>
                  </a:cubicBezTo>
                  <a:cubicBezTo>
                    <a:pt x="9880" y="17398"/>
                    <a:pt x="10382" y="17445"/>
                    <a:pt x="10924" y="17445"/>
                  </a:cubicBezTo>
                  <a:cubicBezTo>
                    <a:pt x="12362" y="17445"/>
                    <a:pt x="14078" y="17116"/>
                    <a:pt x="14078" y="17116"/>
                  </a:cubicBezTo>
                  <a:lnTo>
                    <a:pt x="15018" y="16949"/>
                  </a:lnTo>
                  <a:cubicBezTo>
                    <a:pt x="16124" y="18011"/>
                    <a:pt x="17147" y="18825"/>
                    <a:pt x="17147" y="18825"/>
                  </a:cubicBezTo>
                  <a:lnTo>
                    <a:pt x="17585" y="18536"/>
                  </a:lnTo>
                  <a:cubicBezTo>
                    <a:pt x="17585" y="18536"/>
                    <a:pt x="16688" y="18279"/>
                    <a:pt x="15191" y="16838"/>
                  </a:cubicBezTo>
                  <a:cubicBezTo>
                    <a:pt x="15174" y="16731"/>
                    <a:pt x="15153" y="16483"/>
                    <a:pt x="15188" y="15986"/>
                  </a:cubicBezTo>
                  <a:cubicBezTo>
                    <a:pt x="15299" y="14385"/>
                    <a:pt x="16635" y="12590"/>
                    <a:pt x="15637" y="11028"/>
                  </a:cubicBezTo>
                  <a:cubicBezTo>
                    <a:pt x="15489" y="10796"/>
                    <a:pt x="15233" y="10627"/>
                    <a:pt x="14988" y="10627"/>
                  </a:cubicBezTo>
                  <a:cubicBezTo>
                    <a:pt x="14836" y="10627"/>
                    <a:pt x="14687" y="10693"/>
                    <a:pt x="14573" y="10851"/>
                  </a:cubicBezTo>
                  <a:cubicBezTo>
                    <a:pt x="14356" y="11146"/>
                    <a:pt x="14367" y="11647"/>
                    <a:pt x="14430" y="11988"/>
                  </a:cubicBezTo>
                  <a:cubicBezTo>
                    <a:pt x="14638" y="13123"/>
                    <a:pt x="14990" y="14128"/>
                    <a:pt x="14892" y="15307"/>
                  </a:cubicBezTo>
                  <a:cubicBezTo>
                    <a:pt x="14889" y="15363"/>
                    <a:pt x="14889" y="16153"/>
                    <a:pt x="14934" y="16584"/>
                  </a:cubicBezTo>
                  <a:cubicBezTo>
                    <a:pt x="14732" y="16379"/>
                    <a:pt x="14520" y="16156"/>
                    <a:pt x="14301" y="15906"/>
                  </a:cubicBezTo>
                  <a:cubicBezTo>
                    <a:pt x="14120" y="15461"/>
                    <a:pt x="13974" y="14994"/>
                    <a:pt x="13869" y="14525"/>
                  </a:cubicBezTo>
                  <a:cubicBezTo>
                    <a:pt x="13591" y="13275"/>
                    <a:pt x="13897" y="11954"/>
                    <a:pt x="13696" y="10684"/>
                  </a:cubicBezTo>
                  <a:cubicBezTo>
                    <a:pt x="13653" y="10404"/>
                    <a:pt x="13334" y="9849"/>
                    <a:pt x="13044" y="9849"/>
                  </a:cubicBezTo>
                  <a:cubicBezTo>
                    <a:pt x="12929" y="9849"/>
                    <a:pt x="12818" y="9936"/>
                    <a:pt x="12731" y="10162"/>
                  </a:cubicBezTo>
                  <a:cubicBezTo>
                    <a:pt x="12596" y="10517"/>
                    <a:pt x="12760" y="11191"/>
                    <a:pt x="12777" y="11567"/>
                  </a:cubicBezTo>
                  <a:cubicBezTo>
                    <a:pt x="12836" y="12639"/>
                    <a:pt x="12930" y="13756"/>
                    <a:pt x="13341" y="14758"/>
                  </a:cubicBezTo>
                  <a:cubicBezTo>
                    <a:pt x="13282" y="14685"/>
                    <a:pt x="13222" y="14608"/>
                    <a:pt x="13163" y="14531"/>
                  </a:cubicBezTo>
                  <a:cubicBezTo>
                    <a:pt x="13062" y="14253"/>
                    <a:pt x="12620" y="12983"/>
                    <a:pt x="12349" y="11463"/>
                  </a:cubicBezTo>
                  <a:cubicBezTo>
                    <a:pt x="12047" y="9741"/>
                    <a:pt x="12113" y="8280"/>
                    <a:pt x="11562" y="7813"/>
                  </a:cubicBezTo>
                  <a:cubicBezTo>
                    <a:pt x="11506" y="7765"/>
                    <a:pt x="11456" y="7743"/>
                    <a:pt x="11411" y="7743"/>
                  </a:cubicBezTo>
                  <a:cubicBezTo>
                    <a:pt x="11021" y="7743"/>
                    <a:pt x="11078" y="9471"/>
                    <a:pt x="11525" y="11282"/>
                  </a:cubicBezTo>
                  <a:cubicBezTo>
                    <a:pt x="11799" y="12402"/>
                    <a:pt x="12283" y="13296"/>
                    <a:pt x="12655" y="13871"/>
                  </a:cubicBezTo>
                  <a:cubicBezTo>
                    <a:pt x="12071" y="13108"/>
                    <a:pt x="11490" y="12329"/>
                    <a:pt x="10936" y="11574"/>
                  </a:cubicBezTo>
                  <a:cubicBezTo>
                    <a:pt x="10690" y="11164"/>
                    <a:pt x="10080" y="10051"/>
                    <a:pt x="10014" y="8836"/>
                  </a:cubicBezTo>
                  <a:cubicBezTo>
                    <a:pt x="9931" y="7308"/>
                    <a:pt x="9851" y="6059"/>
                    <a:pt x="9155" y="5294"/>
                  </a:cubicBezTo>
                  <a:cubicBezTo>
                    <a:pt x="8951" y="5072"/>
                    <a:pt x="8803" y="4962"/>
                    <a:pt x="8709" y="4962"/>
                  </a:cubicBezTo>
                  <a:cubicBezTo>
                    <a:pt x="8483" y="4962"/>
                    <a:pt x="8575" y="5603"/>
                    <a:pt x="8957" y="6825"/>
                  </a:cubicBezTo>
                  <a:cubicBezTo>
                    <a:pt x="9329" y="8012"/>
                    <a:pt x="9771" y="9605"/>
                    <a:pt x="10289" y="10680"/>
                  </a:cubicBezTo>
                  <a:cubicBezTo>
                    <a:pt x="9858" y="10082"/>
                    <a:pt x="9454" y="9515"/>
                    <a:pt x="9089" y="8999"/>
                  </a:cubicBezTo>
                  <a:cubicBezTo>
                    <a:pt x="8849" y="8471"/>
                    <a:pt x="8268" y="7100"/>
                    <a:pt x="8094" y="5913"/>
                  </a:cubicBezTo>
                  <a:cubicBezTo>
                    <a:pt x="7913" y="4672"/>
                    <a:pt x="7689" y="3914"/>
                    <a:pt x="7393" y="3914"/>
                  </a:cubicBezTo>
                  <a:cubicBezTo>
                    <a:pt x="7331" y="3914"/>
                    <a:pt x="7265" y="3948"/>
                    <a:pt x="7196" y="4018"/>
                  </a:cubicBezTo>
                  <a:cubicBezTo>
                    <a:pt x="6921" y="4292"/>
                    <a:pt x="7395" y="6119"/>
                    <a:pt x="8122" y="7608"/>
                  </a:cubicBezTo>
                  <a:cubicBezTo>
                    <a:pt x="7819" y="7170"/>
                    <a:pt x="7589" y="6828"/>
                    <a:pt x="7454" y="6630"/>
                  </a:cubicBezTo>
                  <a:cubicBezTo>
                    <a:pt x="7395" y="6536"/>
                    <a:pt x="7329" y="6439"/>
                    <a:pt x="7252" y="6342"/>
                  </a:cubicBezTo>
                  <a:cubicBezTo>
                    <a:pt x="7085" y="5736"/>
                    <a:pt x="6657" y="4313"/>
                    <a:pt x="5996" y="2769"/>
                  </a:cubicBezTo>
                  <a:cubicBezTo>
                    <a:pt x="5323" y="1200"/>
                    <a:pt x="4438" y="0"/>
                    <a:pt x="4147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cs typeface="+mn-ea"/>
                <a:sym typeface="+mn-lt"/>
              </a:endParaRPr>
            </a:p>
          </p:txBody>
        </p:sp>
        <p:sp>
          <p:nvSpPr>
            <p:cNvPr id="129" name="Google Shape;340;p32">
              <a:extLst>
                <a:ext uri="{FF2B5EF4-FFF2-40B4-BE49-F238E27FC236}">
                  <a16:creationId xmlns:a16="http://schemas.microsoft.com/office/drawing/2014/main" id="{01902FC5-02D6-4065-AC9E-D3D14379C9B6}"/>
                </a:ext>
              </a:extLst>
            </p:cNvPr>
            <p:cNvSpPr/>
            <p:nvPr/>
          </p:nvSpPr>
          <p:spPr>
            <a:xfrm>
              <a:off x="7560773" y="3472451"/>
              <a:ext cx="614823" cy="1660062"/>
            </a:xfrm>
            <a:custGeom>
              <a:avLst/>
              <a:gdLst/>
              <a:ahLst/>
              <a:cxnLst/>
              <a:rect l="l" t="t" r="r" b="b"/>
              <a:pathLst>
                <a:path w="9122" h="24630" extrusionOk="0">
                  <a:moveTo>
                    <a:pt x="4581" y="0"/>
                  </a:moveTo>
                  <a:cubicBezTo>
                    <a:pt x="4489" y="0"/>
                    <a:pt x="4419" y="54"/>
                    <a:pt x="4386" y="188"/>
                  </a:cubicBezTo>
                  <a:cubicBezTo>
                    <a:pt x="4361" y="282"/>
                    <a:pt x="4386" y="383"/>
                    <a:pt x="4411" y="477"/>
                  </a:cubicBezTo>
                  <a:cubicBezTo>
                    <a:pt x="4650" y="1389"/>
                    <a:pt x="5113" y="2192"/>
                    <a:pt x="5454" y="3062"/>
                  </a:cubicBezTo>
                  <a:cubicBezTo>
                    <a:pt x="5962" y="4370"/>
                    <a:pt x="6087" y="6667"/>
                    <a:pt x="6119" y="7648"/>
                  </a:cubicBezTo>
                  <a:cubicBezTo>
                    <a:pt x="6101" y="7804"/>
                    <a:pt x="6077" y="8003"/>
                    <a:pt x="6052" y="8228"/>
                  </a:cubicBezTo>
                  <a:cubicBezTo>
                    <a:pt x="5952" y="6527"/>
                    <a:pt x="4932" y="4642"/>
                    <a:pt x="4205" y="4395"/>
                  </a:cubicBezTo>
                  <a:cubicBezTo>
                    <a:pt x="4128" y="4368"/>
                    <a:pt x="4065" y="4355"/>
                    <a:pt x="4015" y="4355"/>
                  </a:cubicBezTo>
                  <a:cubicBezTo>
                    <a:pt x="3491" y="4355"/>
                    <a:pt x="4450" y="5776"/>
                    <a:pt x="5235" y="7038"/>
                  </a:cubicBezTo>
                  <a:cubicBezTo>
                    <a:pt x="5788" y="7932"/>
                    <a:pt x="5927" y="8650"/>
                    <a:pt x="5955" y="9046"/>
                  </a:cubicBezTo>
                  <a:cubicBezTo>
                    <a:pt x="5893" y="9551"/>
                    <a:pt x="5823" y="10118"/>
                    <a:pt x="5747" y="10695"/>
                  </a:cubicBezTo>
                  <a:cubicBezTo>
                    <a:pt x="5726" y="10775"/>
                    <a:pt x="5708" y="10855"/>
                    <a:pt x="5691" y="10932"/>
                  </a:cubicBezTo>
                  <a:cubicBezTo>
                    <a:pt x="5705" y="10559"/>
                    <a:pt x="5691" y="10163"/>
                    <a:pt x="5618" y="9825"/>
                  </a:cubicBezTo>
                  <a:cubicBezTo>
                    <a:pt x="5435" y="8961"/>
                    <a:pt x="4288" y="7425"/>
                    <a:pt x="3565" y="7425"/>
                  </a:cubicBezTo>
                  <a:cubicBezTo>
                    <a:pt x="3490" y="7425"/>
                    <a:pt x="3420" y="7441"/>
                    <a:pt x="3356" y="7477"/>
                  </a:cubicBezTo>
                  <a:cubicBezTo>
                    <a:pt x="2670" y="7856"/>
                    <a:pt x="4048" y="8695"/>
                    <a:pt x="4877" y="9784"/>
                  </a:cubicBezTo>
                  <a:cubicBezTo>
                    <a:pt x="5447" y="10528"/>
                    <a:pt x="5555" y="11388"/>
                    <a:pt x="5569" y="11854"/>
                  </a:cubicBezTo>
                  <a:cubicBezTo>
                    <a:pt x="5565" y="11899"/>
                    <a:pt x="5565" y="11944"/>
                    <a:pt x="5569" y="11986"/>
                  </a:cubicBezTo>
                  <a:cubicBezTo>
                    <a:pt x="5527" y="12247"/>
                    <a:pt x="5489" y="12504"/>
                    <a:pt x="5451" y="12745"/>
                  </a:cubicBezTo>
                  <a:cubicBezTo>
                    <a:pt x="5360" y="13308"/>
                    <a:pt x="5276" y="13837"/>
                    <a:pt x="5196" y="14355"/>
                  </a:cubicBezTo>
                  <a:cubicBezTo>
                    <a:pt x="5252" y="13736"/>
                    <a:pt x="5280" y="12883"/>
                    <a:pt x="5117" y="12122"/>
                  </a:cubicBezTo>
                  <a:cubicBezTo>
                    <a:pt x="4817" y="10720"/>
                    <a:pt x="3794" y="9506"/>
                    <a:pt x="3078" y="9425"/>
                  </a:cubicBezTo>
                  <a:cubicBezTo>
                    <a:pt x="3065" y="9424"/>
                    <a:pt x="3052" y="9423"/>
                    <a:pt x="3041" y="9423"/>
                  </a:cubicBezTo>
                  <a:cubicBezTo>
                    <a:pt x="2425" y="9423"/>
                    <a:pt x="4022" y="11480"/>
                    <a:pt x="4640" y="12689"/>
                  </a:cubicBezTo>
                  <a:cubicBezTo>
                    <a:pt x="5113" y="13618"/>
                    <a:pt x="5120" y="14588"/>
                    <a:pt x="5096" y="15009"/>
                  </a:cubicBezTo>
                  <a:cubicBezTo>
                    <a:pt x="4988" y="15743"/>
                    <a:pt x="4891" y="16464"/>
                    <a:pt x="4793" y="17225"/>
                  </a:cubicBezTo>
                  <a:cubicBezTo>
                    <a:pt x="4748" y="16411"/>
                    <a:pt x="4549" y="15375"/>
                    <a:pt x="4310" y="14359"/>
                  </a:cubicBezTo>
                  <a:cubicBezTo>
                    <a:pt x="3973" y="12913"/>
                    <a:pt x="3010" y="12059"/>
                    <a:pt x="2365" y="12059"/>
                  </a:cubicBezTo>
                  <a:cubicBezTo>
                    <a:pt x="2318" y="12059"/>
                    <a:pt x="2272" y="12064"/>
                    <a:pt x="2229" y="12073"/>
                  </a:cubicBezTo>
                  <a:cubicBezTo>
                    <a:pt x="1589" y="12209"/>
                    <a:pt x="2392" y="13005"/>
                    <a:pt x="3600" y="14776"/>
                  </a:cubicBezTo>
                  <a:cubicBezTo>
                    <a:pt x="4470" y="16050"/>
                    <a:pt x="4664" y="17309"/>
                    <a:pt x="4706" y="17918"/>
                  </a:cubicBezTo>
                  <a:cubicBezTo>
                    <a:pt x="4668" y="18241"/>
                    <a:pt x="4629" y="18569"/>
                    <a:pt x="4591" y="18913"/>
                  </a:cubicBezTo>
                  <a:cubicBezTo>
                    <a:pt x="4546" y="19306"/>
                    <a:pt x="4525" y="19727"/>
                    <a:pt x="4522" y="20159"/>
                  </a:cubicBezTo>
                  <a:cubicBezTo>
                    <a:pt x="4372" y="19797"/>
                    <a:pt x="4153" y="19268"/>
                    <a:pt x="3902" y="18686"/>
                  </a:cubicBezTo>
                  <a:cubicBezTo>
                    <a:pt x="3621" y="18039"/>
                    <a:pt x="3374" y="17389"/>
                    <a:pt x="3192" y="16703"/>
                  </a:cubicBezTo>
                  <a:cubicBezTo>
                    <a:pt x="2991" y="15918"/>
                    <a:pt x="2633" y="14946"/>
                    <a:pt x="1784" y="14644"/>
                  </a:cubicBezTo>
                  <a:cubicBezTo>
                    <a:pt x="1708" y="14617"/>
                    <a:pt x="1634" y="14604"/>
                    <a:pt x="1566" y="14604"/>
                  </a:cubicBezTo>
                  <a:cubicBezTo>
                    <a:pt x="1377" y="14604"/>
                    <a:pt x="1224" y="14707"/>
                    <a:pt x="1151" y="14919"/>
                  </a:cubicBezTo>
                  <a:cubicBezTo>
                    <a:pt x="1088" y="15096"/>
                    <a:pt x="1126" y="15291"/>
                    <a:pt x="1182" y="15468"/>
                  </a:cubicBezTo>
                  <a:cubicBezTo>
                    <a:pt x="1495" y="16460"/>
                    <a:pt x="2225" y="17337"/>
                    <a:pt x="2800" y="18190"/>
                  </a:cubicBezTo>
                  <a:cubicBezTo>
                    <a:pt x="3502" y="19243"/>
                    <a:pt x="4191" y="20054"/>
                    <a:pt x="4518" y="20423"/>
                  </a:cubicBezTo>
                  <a:cubicBezTo>
                    <a:pt x="4518" y="20820"/>
                    <a:pt x="4528" y="21220"/>
                    <a:pt x="4549" y="21606"/>
                  </a:cubicBezTo>
                  <a:cubicBezTo>
                    <a:pt x="4494" y="21567"/>
                    <a:pt x="4390" y="21501"/>
                    <a:pt x="4191" y="21373"/>
                  </a:cubicBezTo>
                  <a:cubicBezTo>
                    <a:pt x="3767" y="21095"/>
                    <a:pt x="2476" y="18941"/>
                    <a:pt x="1710" y="18005"/>
                  </a:cubicBezTo>
                  <a:cubicBezTo>
                    <a:pt x="1336" y="17548"/>
                    <a:pt x="846" y="17290"/>
                    <a:pt x="516" y="17290"/>
                  </a:cubicBezTo>
                  <a:cubicBezTo>
                    <a:pt x="171" y="17290"/>
                    <a:pt x="1" y="17572"/>
                    <a:pt x="322" y="18200"/>
                  </a:cubicBezTo>
                  <a:cubicBezTo>
                    <a:pt x="949" y="19431"/>
                    <a:pt x="3753" y="21199"/>
                    <a:pt x="3753" y="21199"/>
                  </a:cubicBezTo>
                  <a:lnTo>
                    <a:pt x="4557" y="21717"/>
                  </a:lnTo>
                  <a:cubicBezTo>
                    <a:pt x="4640" y="23248"/>
                    <a:pt x="4831" y="24542"/>
                    <a:pt x="4831" y="24542"/>
                  </a:cubicBezTo>
                  <a:lnTo>
                    <a:pt x="5350" y="24629"/>
                  </a:lnTo>
                  <a:cubicBezTo>
                    <a:pt x="5350" y="24629"/>
                    <a:pt x="4870" y="23829"/>
                    <a:pt x="4758" y="21755"/>
                  </a:cubicBezTo>
                  <a:cubicBezTo>
                    <a:pt x="4821" y="21662"/>
                    <a:pt x="4971" y="21470"/>
                    <a:pt x="5336" y="21129"/>
                  </a:cubicBezTo>
                  <a:cubicBezTo>
                    <a:pt x="6511" y="20033"/>
                    <a:pt x="8714" y="19637"/>
                    <a:pt x="9048" y="17814"/>
                  </a:cubicBezTo>
                  <a:cubicBezTo>
                    <a:pt x="9122" y="17407"/>
                    <a:pt x="8925" y="16943"/>
                    <a:pt x="8506" y="16943"/>
                  </a:cubicBezTo>
                  <a:cubicBezTo>
                    <a:pt x="8469" y="16943"/>
                    <a:pt x="8431" y="16946"/>
                    <a:pt x="8390" y="16954"/>
                  </a:cubicBezTo>
                  <a:cubicBezTo>
                    <a:pt x="8035" y="17024"/>
                    <a:pt x="7698" y="17396"/>
                    <a:pt x="7513" y="17689"/>
                  </a:cubicBezTo>
                  <a:cubicBezTo>
                    <a:pt x="6891" y="18659"/>
                    <a:pt x="6460" y="19637"/>
                    <a:pt x="5586" y="20433"/>
                  </a:cubicBezTo>
                  <a:cubicBezTo>
                    <a:pt x="5545" y="20468"/>
                    <a:pt x="5005" y="21045"/>
                    <a:pt x="4745" y="21394"/>
                  </a:cubicBezTo>
                  <a:cubicBezTo>
                    <a:pt x="4737" y="21105"/>
                    <a:pt x="4734" y="20799"/>
                    <a:pt x="4741" y="20465"/>
                  </a:cubicBezTo>
                  <a:cubicBezTo>
                    <a:pt x="4915" y="20016"/>
                    <a:pt x="5127" y="19574"/>
                    <a:pt x="5371" y="19160"/>
                  </a:cubicBezTo>
                  <a:cubicBezTo>
                    <a:pt x="6021" y="18057"/>
                    <a:pt x="7145" y="17302"/>
                    <a:pt x="7868" y="16234"/>
                  </a:cubicBezTo>
                  <a:cubicBezTo>
                    <a:pt x="8056" y="15954"/>
                    <a:pt x="8226" y="15119"/>
                    <a:pt x="7792" y="15119"/>
                  </a:cubicBezTo>
                  <a:cubicBezTo>
                    <a:pt x="7719" y="15119"/>
                    <a:pt x="7628" y="15143"/>
                    <a:pt x="7518" y="15197"/>
                  </a:cubicBezTo>
                  <a:cubicBezTo>
                    <a:pt x="7176" y="15364"/>
                    <a:pt x="6832" y="15966"/>
                    <a:pt x="6592" y="16255"/>
                  </a:cubicBezTo>
                  <a:cubicBezTo>
                    <a:pt x="5903" y="17076"/>
                    <a:pt x="5211" y="17960"/>
                    <a:pt x="4825" y="18972"/>
                  </a:cubicBezTo>
                  <a:cubicBezTo>
                    <a:pt x="4835" y="18874"/>
                    <a:pt x="4841" y="18781"/>
                    <a:pt x="4852" y="18683"/>
                  </a:cubicBezTo>
                  <a:cubicBezTo>
                    <a:pt x="4967" y="18412"/>
                    <a:pt x="5509" y="17180"/>
                    <a:pt x="6352" y="15886"/>
                  </a:cubicBezTo>
                  <a:cubicBezTo>
                    <a:pt x="7301" y="14418"/>
                    <a:pt x="8353" y="13398"/>
                    <a:pt x="8265" y="12682"/>
                  </a:cubicBezTo>
                  <a:cubicBezTo>
                    <a:pt x="8249" y="12553"/>
                    <a:pt x="8194" y="12493"/>
                    <a:pt x="8107" y="12493"/>
                  </a:cubicBezTo>
                  <a:cubicBezTo>
                    <a:pt x="7717" y="12493"/>
                    <a:pt x="6697" y="13706"/>
                    <a:pt x="5869" y="15190"/>
                  </a:cubicBezTo>
                  <a:cubicBezTo>
                    <a:pt x="5308" y="16196"/>
                    <a:pt x="5047" y="17180"/>
                    <a:pt x="4929" y="17856"/>
                  </a:cubicBezTo>
                  <a:cubicBezTo>
                    <a:pt x="5023" y="16899"/>
                    <a:pt x="5130" y="15931"/>
                    <a:pt x="5242" y="15002"/>
                  </a:cubicBezTo>
                  <a:cubicBezTo>
                    <a:pt x="5339" y="14532"/>
                    <a:pt x="5656" y="13305"/>
                    <a:pt x="6435" y="12372"/>
                  </a:cubicBezTo>
                  <a:cubicBezTo>
                    <a:pt x="7417" y="11200"/>
                    <a:pt x="8210" y="10232"/>
                    <a:pt x="8223" y="9196"/>
                  </a:cubicBezTo>
                  <a:cubicBezTo>
                    <a:pt x="8227" y="8811"/>
                    <a:pt x="8172" y="8624"/>
                    <a:pt x="8062" y="8624"/>
                  </a:cubicBezTo>
                  <a:cubicBezTo>
                    <a:pt x="7875" y="8624"/>
                    <a:pt x="7527" y="9159"/>
                    <a:pt x="7033" y="10184"/>
                  </a:cubicBezTo>
                  <a:cubicBezTo>
                    <a:pt x="6495" y="11304"/>
                    <a:pt x="5732" y="12769"/>
                    <a:pt x="5378" y="13906"/>
                  </a:cubicBezTo>
                  <a:cubicBezTo>
                    <a:pt x="5468" y="13175"/>
                    <a:pt x="5562" y="12487"/>
                    <a:pt x="5649" y="11860"/>
                  </a:cubicBezTo>
                  <a:cubicBezTo>
                    <a:pt x="5833" y="11311"/>
                    <a:pt x="6344" y="9909"/>
                    <a:pt x="7027" y="8928"/>
                  </a:cubicBezTo>
                  <a:cubicBezTo>
                    <a:pt x="7882" y="7695"/>
                    <a:pt x="8218" y="6927"/>
                    <a:pt x="7689" y="6927"/>
                  </a:cubicBezTo>
                  <a:cubicBezTo>
                    <a:pt x="7682" y="6927"/>
                    <a:pt x="7674" y="6927"/>
                    <a:pt x="7667" y="6927"/>
                  </a:cubicBezTo>
                  <a:cubicBezTo>
                    <a:pt x="7277" y="6941"/>
                    <a:pt x="6373" y="8597"/>
                    <a:pt x="5889" y="10184"/>
                  </a:cubicBezTo>
                  <a:cubicBezTo>
                    <a:pt x="5969" y="9655"/>
                    <a:pt x="6031" y="9248"/>
                    <a:pt x="6070" y="9011"/>
                  </a:cubicBezTo>
                  <a:cubicBezTo>
                    <a:pt x="6091" y="8904"/>
                    <a:pt x="6105" y="8788"/>
                    <a:pt x="6122" y="8663"/>
                  </a:cubicBezTo>
                  <a:cubicBezTo>
                    <a:pt x="6411" y="8107"/>
                    <a:pt x="7068" y="6774"/>
                    <a:pt x="7639" y="5195"/>
                  </a:cubicBezTo>
                  <a:cubicBezTo>
                    <a:pt x="8259" y="3470"/>
                    <a:pt x="8413" y="1889"/>
                    <a:pt x="8123" y="1889"/>
                  </a:cubicBezTo>
                  <a:cubicBezTo>
                    <a:pt x="8062" y="1889"/>
                    <a:pt x="7980" y="1960"/>
                    <a:pt x="7879" y="2116"/>
                  </a:cubicBezTo>
                  <a:cubicBezTo>
                    <a:pt x="7351" y="2933"/>
                    <a:pt x="6769" y="6694"/>
                    <a:pt x="6136" y="8517"/>
                  </a:cubicBezTo>
                  <a:cubicBezTo>
                    <a:pt x="6167" y="8215"/>
                    <a:pt x="6192" y="7884"/>
                    <a:pt x="6209" y="7553"/>
                  </a:cubicBezTo>
                  <a:cubicBezTo>
                    <a:pt x="6286" y="7230"/>
                    <a:pt x="6404" y="6892"/>
                    <a:pt x="6456" y="6593"/>
                  </a:cubicBezTo>
                  <a:cubicBezTo>
                    <a:pt x="6537" y="6137"/>
                    <a:pt x="6599" y="5675"/>
                    <a:pt x="6633" y="5212"/>
                  </a:cubicBezTo>
                  <a:cubicBezTo>
                    <a:pt x="6689" y="4488"/>
                    <a:pt x="6686" y="3754"/>
                    <a:pt x="6574" y="3034"/>
                  </a:cubicBezTo>
                  <a:cubicBezTo>
                    <a:pt x="6439" y="2182"/>
                    <a:pt x="6140" y="1385"/>
                    <a:pt x="5559" y="741"/>
                  </a:cubicBezTo>
                  <a:cubicBezTo>
                    <a:pt x="5448" y="615"/>
                    <a:pt x="4893" y="0"/>
                    <a:pt x="4581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cs typeface="+mn-ea"/>
                <a:sym typeface="+mn-lt"/>
              </a:endParaRPr>
            </a:p>
          </p:txBody>
        </p:sp>
        <p:sp>
          <p:nvSpPr>
            <p:cNvPr id="130" name="Google Shape;341;p32">
              <a:extLst>
                <a:ext uri="{FF2B5EF4-FFF2-40B4-BE49-F238E27FC236}">
                  <a16:creationId xmlns:a16="http://schemas.microsoft.com/office/drawing/2014/main" id="{69B3C11C-39AA-44FE-9244-C7D5AD54A3B1}"/>
                </a:ext>
              </a:extLst>
            </p:cNvPr>
            <p:cNvSpPr/>
            <p:nvPr/>
          </p:nvSpPr>
          <p:spPr>
            <a:xfrm>
              <a:off x="1574550" y="4189074"/>
              <a:ext cx="858406" cy="965707"/>
            </a:xfrm>
            <a:custGeom>
              <a:avLst/>
              <a:gdLst/>
              <a:ahLst/>
              <a:cxnLst/>
              <a:rect l="l" t="t" r="r" b="b"/>
              <a:pathLst>
                <a:path w="12736" h="14328" extrusionOk="0">
                  <a:moveTo>
                    <a:pt x="3103" y="0"/>
                  </a:moveTo>
                  <a:cubicBezTo>
                    <a:pt x="3039" y="0"/>
                    <a:pt x="3012" y="82"/>
                    <a:pt x="3038" y="261"/>
                  </a:cubicBezTo>
                  <a:cubicBezTo>
                    <a:pt x="3146" y="981"/>
                    <a:pt x="4677" y="3375"/>
                    <a:pt x="5223" y="4711"/>
                  </a:cubicBezTo>
                  <a:cubicBezTo>
                    <a:pt x="5091" y="4523"/>
                    <a:pt x="4938" y="4325"/>
                    <a:pt x="4785" y="4133"/>
                  </a:cubicBezTo>
                  <a:cubicBezTo>
                    <a:pt x="4670" y="3911"/>
                    <a:pt x="4569" y="3667"/>
                    <a:pt x="4451" y="3473"/>
                  </a:cubicBezTo>
                  <a:cubicBezTo>
                    <a:pt x="4270" y="3177"/>
                    <a:pt x="4075" y="2888"/>
                    <a:pt x="3867" y="2614"/>
                  </a:cubicBezTo>
                  <a:cubicBezTo>
                    <a:pt x="3543" y="2179"/>
                    <a:pt x="3178" y="1768"/>
                    <a:pt x="2760" y="1424"/>
                  </a:cubicBezTo>
                  <a:cubicBezTo>
                    <a:pt x="2263" y="1013"/>
                    <a:pt x="1702" y="710"/>
                    <a:pt x="1058" y="637"/>
                  </a:cubicBezTo>
                  <a:cubicBezTo>
                    <a:pt x="997" y="629"/>
                    <a:pt x="812" y="607"/>
                    <a:pt x="620" y="607"/>
                  </a:cubicBezTo>
                  <a:cubicBezTo>
                    <a:pt x="318" y="607"/>
                    <a:pt x="0" y="662"/>
                    <a:pt x="130" y="909"/>
                  </a:cubicBezTo>
                  <a:cubicBezTo>
                    <a:pt x="164" y="971"/>
                    <a:pt x="227" y="1016"/>
                    <a:pt x="286" y="1058"/>
                  </a:cubicBezTo>
                  <a:cubicBezTo>
                    <a:pt x="871" y="1448"/>
                    <a:pt x="1525" y="1670"/>
                    <a:pt x="2147" y="1991"/>
                  </a:cubicBezTo>
                  <a:cubicBezTo>
                    <a:pt x="3077" y="2471"/>
                    <a:pt x="4281" y="3695"/>
                    <a:pt x="4782" y="4231"/>
                  </a:cubicBezTo>
                  <a:cubicBezTo>
                    <a:pt x="4851" y="4329"/>
                    <a:pt x="4935" y="4451"/>
                    <a:pt x="5032" y="4589"/>
                  </a:cubicBezTo>
                  <a:cubicBezTo>
                    <a:pt x="4266" y="3817"/>
                    <a:pt x="3062" y="3304"/>
                    <a:pt x="2396" y="3304"/>
                  </a:cubicBezTo>
                  <a:cubicBezTo>
                    <a:pt x="2282" y="3304"/>
                    <a:pt x="2183" y="3319"/>
                    <a:pt x="2106" y="3351"/>
                  </a:cubicBezTo>
                  <a:cubicBezTo>
                    <a:pt x="1448" y="3622"/>
                    <a:pt x="2823" y="3977"/>
                    <a:pt x="3984" y="4325"/>
                  </a:cubicBezTo>
                  <a:cubicBezTo>
                    <a:pt x="4740" y="4551"/>
                    <a:pt x="5171" y="4889"/>
                    <a:pt x="5383" y="5098"/>
                  </a:cubicBezTo>
                  <a:cubicBezTo>
                    <a:pt x="5596" y="5407"/>
                    <a:pt x="5835" y="5762"/>
                    <a:pt x="6079" y="6121"/>
                  </a:cubicBezTo>
                  <a:cubicBezTo>
                    <a:pt x="6107" y="6176"/>
                    <a:pt x="6134" y="6228"/>
                    <a:pt x="6166" y="6280"/>
                  </a:cubicBezTo>
                  <a:cubicBezTo>
                    <a:pt x="5988" y="6068"/>
                    <a:pt x="5787" y="5853"/>
                    <a:pt x="5578" y="5696"/>
                  </a:cubicBezTo>
                  <a:cubicBezTo>
                    <a:pt x="5217" y="5427"/>
                    <a:pt x="4451" y="5205"/>
                    <a:pt x="3871" y="5205"/>
                  </a:cubicBezTo>
                  <a:cubicBezTo>
                    <a:pt x="3512" y="5205"/>
                    <a:pt x="3225" y="5290"/>
                    <a:pt x="3149" y="5501"/>
                  </a:cubicBezTo>
                  <a:cubicBezTo>
                    <a:pt x="2955" y="6050"/>
                    <a:pt x="4141" y="5838"/>
                    <a:pt x="5143" y="6040"/>
                  </a:cubicBezTo>
                  <a:cubicBezTo>
                    <a:pt x="5829" y="6176"/>
                    <a:pt x="6312" y="6604"/>
                    <a:pt x="6552" y="6858"/>
                  </a:cubicBezTo>
                  <a:cubicBezTo>
                    <a:pt x="6573" y="6885"/>
                    <a:pt x="6594" y="6910"/>
                    <a:pt x="6615" y="6935"/>
                  </a:cubicBezTo>
                  <a:cubicBezTo>
                    <a:pt x="6723" y="7098"/>
                    <a:pt x="6827" y="7261"/>
                    <a:pt x="6924" y="7415"/>
                  </a:cubicBezTo>
                  <a:cubicBezTo>
                    <a:pt x="7151" y="7776"/>
                    <a:pt x="7366" y="8114"/>
                    <a:pt x="7575" y="8444"/>
                  </a:cubicBezTo>
                  <a:cubicBezTo>
                    <a:pt x="7303" y="8069"/>
                    <a:pt x="6897" y="7578"/>
                    <a:pt x="6431" y="7230"/>
                  </a:cubicBezTo>
                  <a:cubicBezTo>
                    <a:pt x="5847" y="6798"/>
                    <a:pt x="5119" y="6579"/>
                    <a:pt x="4573" y="6579"/>
                  </a:cubicBezTo>
                  <a:cubicBezTo>
                    <a:pt x="4316" y="6579"/>
                    <a:pt x="4098" y="6628"/>
                    <a:pt x="3957" y="6726"/>
                  </a:cubicBezTo>
                  <a:cubicBezTo>
                    <a:pt x="3518" y="7035"/>
                    <a:pt x="5481" y="7404"/>
                    <a:pt x="6441" y="7786"/>
                  </a:cubicBezTo>
                  <a:cubicBezTo>
                    <a:pt x="7165" y="8072"/>
                    <a:pt x="7652" y="8611"/>
                    <a:pt x="7843" y="8859"/>
                  </a:cubicBezTo>
                  <a:cubicBezTo>
                    <a:pt x="8146" y="9321"/>
                    <a:pt x="8445" y="9777"/>
                    <a:pt x="8769" y="10250"/>
                  </a:cubicBezTo>
                  <a:cubicBezTo>
                    <a:pt x="8340" y="9815"/>
                    <a:pt x="7718" y="9335"/>
                    <a:pt x="7085" y="8883"/>
                  </a:cubicBezTo>
                  <a:cubicBezTo>
                    <a:pt x="6553" y="8506"/>
                    <a:pt x="6001" y="8349"/>
                    <a:pt x="5564" y="8349"/>
                  </a:cubicBezTo>
                  <a:cubicBezTo>
                    <a:pt x="5203" y="8349"/>
                    <a:pt x="4919" y="8456"/>
                    <a:pt x="4788" y="8632"/>
                  </a:cubicBezTo>
                  <a:cubicBezTo>
                    <a:pt x="4496" y="9022"/>
                    <a:pt x="5338" y="9071"/>
                    <a:pt x="6890" y="9467"/>
                  </a:cubicBezTo>
                  <a:cubicBezTo>
                    <a:pt x="8003" y="9753"/>
                    <a:pt x="8737" y="10362"/>
                    <a:pt x="9061" y="10681"/>
                  </a:cubicBezTo>
                  <a:cubicBezTo>
                    <a:pt x="9200" y="10880"/>
                    <a:pt x="9339" y="11085"/>
                    <a:pt x="9489" y="11298"/>
                  </a:cubicBezTo>
                  <a:cubicBezTo>
                    <a:pt x="9656" y="11537"/>
                    <a:pt x="9854" y="11784"/>
                    <a:pt x="10063" y="12028"/>
                  </a:cubicBezTo>
                  <a:cubicBezTo>
                    <a:pt x="9802" y="11899"/>
                    <a:pt x="9416" y="11711"/>
                    <a:pt x="8991" y="11510"/>
                  </a:cubicBezTo>
                  <a:cubicBezTo>
                    <a:pt x="8514" y="11283"/>
                    <a:pt x="8052" y="11043"/>
                    <a:pt x="7613" y="10747"/>
                  </a:cubicBezTo>
                  <a:cubicBezTo>
                    <a:pt x="7224" y="10485"/>
                    <a:pt x="6732" y="10207"/>
                    <a:pt x="6242" y="10207"/>
                  </a:cubicBezTo>
                  <a:cubicBezTo>
                    <a:pt x="6096" y="10207"/>
                    <a:pt x="5951" y="10232"/>
                    <a:pt x="5808" y="10288"/>
                  </a:cubicBezTo>
                  <a:cubicBezTo>
                    <a:pt x="5596" y="10375"/>
                    <a:pt x="5501" y="10546"/>
                    <a:pt x="5588" y="10758"/>
                  </a:cubicBezTo>
                  <a:cubicBezTo>
                    <a:pt x="5641" y="10887"/>
                    <a:pt x="5759" y="10977"/>
                    <a:pt x="5877" y="11050"/>
                  </a:cubicBezTo>
                  <a:cubicBezTo>
                    <a:pt x="6542" y="11450"/>
                    <a:pt x="7387" y="11579"/>
                    <a:pt x="8125" y="11778"/>
                  </a:cubicBezTo>
                  <a:cubicBezTo>
                    <a:pt x="9040" y="12017"/>
                    <a:pt x="9826" y="12133"/>
                    <a:pt x="10192" y="12178"/>
                  </a:cubicBezTo>
                  <a:cubicBezTo>
                    <a:pt x="10386" y="12400"/>
                    <a:pt x="10592" y="12616"/>
                    <a:pt x="10794" y="12825"/>
                  </a:cubicBezTo>
                  <a:cubicBezTo>
                    <a:pt x="10744" y="12832"/>
                    <a:pt x="10651" y="12846"/>
                    <a:pt x="10476" y="12870"/>
                  </a:cubicBezTo>
                  <a:cubicBezTo>
                    <a:pt x="10459" y="12873"/>
                    <a:pt x="10438" y="12874"/>
                    <a:pt x="10415" y="12874"/>
                  </a:cubicBezTo>
                  <a:cubicBezTo>
                    <a:pt x="9937" y="12874"/>
                    <a:pt x="8275" y="12348"/>
                    <a:pt x="7425" y="12209"/>
                  </a:cubicBezTo>
                  <a:cubicBezTo>
                    <a:pt x="7327" y="12192"/>
                    <a:pt x="7230" y="12185"/>
                    <a:pt x="7137" y="12185"/>
                  </a:cubicBezTo>
                  <a:cubicBezTo>
                    <a:pt x="6390" y="12185"/>
                    <a:pt x="5890" y="12668"/>
                    <a:pt x="6744" y="13005"/>
                  </a:cubicBezTo>
                  <a:cubicBezTo>
                    <a:pt x="7055" y="13128"/>
                    <a:pt x="7521" y="13170"/>
                    <a:pt x="8010" y="13170"/>
                  </a:cubicBezTo>
                  <a:cubicBezTo>
                    <a:pt x="9030" y="13170"/>
                    <a:pt x="10147" y="12988"/>
                    <a:pt x="10147" y="12988"/>
                  </a:cubicBezTo>
                  <a:lnTo>
                    <a:pt x="10852" y="12884"/>
                  </a:lnTo>
                  <a:cubicBezTo>
                    <a:pt x="11653" y="13702"/>
                    <a:pt x="12401" y="14328"/>
                    <a:pt x="12401" y="14328"/>
                  </a:cubicBezTo>
                  <a:lnTo>
                    <a:pt x="12735" y="14126"/>
                  </a:lnTo>
                  <a:cubicBezTo>
                    <a:pt x="12735" y="14126"/>
                    <a:pt x="12070" y="13914"/>
                    <a:pt x="10985" y="12804"/>
                  </a:cubicBezTo>
                  <a:cubicBezTo>
                    <a:pt x="10974" y="12724"/>
                    <a:pt x="10961" y="12539"/>
                    <a:pt x="10998" y="12167"/>
                  </a:cubicBezTo>
                  <a:cubicBezTo>
                    <a:pt x="11117" y="10977"/>
                    <a:pt x="12154" y="9665"/>
                    <a:pt x="11441" y="8479"/>
                  </a:cubicBezTo>
                  <a:cubicBezTo>
                    <a:pt x="11333" y="8300"/>
                    <a:pt x="11139" y="8165"/>
                    <a:pt x="10952" y="8165"/>
                  </a:cubicBezTo>
                  <a:cubicBezTo>
                    <a:pt x="10843" y="8165"/>
                    <a:pt x="10736" y="8212"/>
                    <a:pt x="10651" y="8323"/>
                  </a:cubicBezTo>
                  <a:cubicBezTo>
                    <a:pt x="10484" y="8538"/>
                    <a:pt x="10481" y="8910"/>
                    <a:pt x="10518" y="9168"/>
                  </a:cubicBezTo>
                  <a:cubicBezTo>
                    <a:pt x="10651" y="10017"/>
                    <a:pt x="10891" y="10779"/>
                    <a:pt x="10794" y="11656"/>
                  </a:cubicBezTo>
                  <a:cubicBezTo>
                    <a:pt x="10790" y="11698"/>
                    <a:pt x="10773" y="12289"/>
                    <a:pt x="10797" y="12609"/>
                  </a:cubicBezTo>
                  <a:cubicBezTo>
                    <a:pt x="10651" y="12452"/>
                    <a:pt x="10497" y="12282"/>
                    <a:pt x="10338" y="12091"/>
                  </a:cubicBezTo>
                  <a:cubicBezTo>
                    <a:pt x="10213" y="11753"/>
                    <a:pt x="10115" y="11402"/>
                    <a:pt x="10046" y="11050"/>
                  </a:cubicBezTo>
                  <a:cubicBezTo>
                    <a:pt x="9864" y="10111"/>
                    <a:pt x="10122" y="9133"/>
                    <a:pt x="10000" y="8180"/>
                  </a:cubicBezTo>
                  <a:cubicBezTo>
                    <a:pt x="9973" y="7969"/>
                    <a:pt x="9744" y="7542"/>
                    <a:pt x="9527" y="7542"/>
                  </a:cubicBezTo>
                  <a:cubicBezTo>
                    <a:pt x="9443" y="7542"/>
                    <a:pt x="9362" y="7606"/>
                    <a:pt x="9294" y="7770"/>
                  </a:cubicBezTo>
                  <a:cubicBezTo>
                    <a:pt x="9182" y="8030"/>
                    <a:pt x="9291" y="8538"/>
                    <a:pt x="9297" y="8820"/>
                  </a:cubicBezTo>
                  <a:cubicBezTo>
                    <a:pt x="9315" y="9620"/>
                    <a:pt x="9363" y="10455"/>
                    <a:pt x="9649" y="11214"/>
                  </a:cubicBezTo>
                  <a:cubicBezTo>
                    <a:pt x="9604" y="11155"/>
                    <a:pt x="9562" y="11099"/>
                    <a:pt x="9520" y="11040"/>
                  </a:cubicBezTo>
                  <a:cubicBezTo>
                    <a:pt x="9450" y="10831"/>
                    <a:pt x="9148" y="9871"/>
                    <a:pt x="8978" y="8733"/>
                  </a:cubicBezTo>
                  <a:cubicBezTo>
                    <a:pt x="8790" y="7439"/>
                    <a:pt x="8869" y="6350"/>
                    <a:pt x="8469" y="5991"/>
                  </a:cubicBezTo>
                  <a:cubicBezTo>
                    <a:pt x="8427" y="5953"/>
                    <a:pt x="8389" y="5936"/>
                    <a:pt x="8355" y="5936"/>
                  </a:cubicBezTo>
                  <a:cubicBezTo>
                    <a:pt x="8067" y="5936"/>
                    <a:pt x="8073" y="7223"/>
                    <a:pt x="8365" y="8580"/>
                  </a:cubicBezTo>
                  <a:cubicBezTo>
                    <a:pt x="8549" y="9422"/>
                    <a:pt x="8887" y="10100"/>
                    <a:pt x="9155" y="10535"/>
                  </a:cubicBezTo>
                  <a:cubicBezTo>
                    <a:pt x="8734" y="9954"/>
                    <a:pt x="8320" y="9360"/>
                    <a:pt x="7923" y="8785"/>
                  </a:cubicBezTo>
                  <a:cubicBezTo>
                    <a:pt x="7746" y="8472"/>
                    <a:pt x="7318" y="7627"/>
                    <a:pt x="7293" y="6722"/>
                  </a:cubicBezTo>
                  <a:cubicBezTo>
                    <a:pt x="7262" y="5581"/>
                    <a:pt x="7231" y="4645"/>
                    <a:pt x="6726" y="4061"/>
                  </a:cubicBezTo>
                  <a:cubicBezTo>
                    <a:pt x="6577" y="3888"/>
                    <a:pt x="6468" y="3803"/>
                    <a:pt x="6399" y="3803"/>
                  </a:cubicBezTo>
                  <a:cubicBezTo>
                    <a:pt x="6233" y="3803"/>
                    <a:pt x="6288" y="4282"/>
                    <a:pt x="6545" y="5198"/>
                  </a:cubicBezTo>
                  <a:cubicBezTo>
                    <a:pt x="6799" y="6092"/>
                    <a:pt x="7095" y="7290"/>
                    <a:pt x="7457" y="8104"/>
                  </a:cubicBezTo>
                  <a:cubicBezTo>
                    <a:pt x="7147" y="7648"/>
                    <a:pt x="6858" y="7216"/>
                    <a:pt x="6598" y="6823"/>
                  </a:cubicBezTo>
                  <a:cubicBezTo>
                    <a:pt x="6431" y="6423"/>
                    <a:pt x="6027" y="5386"/>
                    <a:pt x="5922" y="4499"/>
                  </a:cubicBezTo>
                  <a:cubicBezTo>
                    <a:pt x="5813" y="3562"/>
                    <a:pt x="5662" y="2990"/>
                    <a:pt x="5438" y="2990"/>
                  </a:cubicBezTo>
                  <a:cubicBezTo>
                    <a:pt x="5393" y="2990"/>
                    <a:pt x="5344" y="3013"/>
                    <a:pt x="5293" y="3062"/>
                  </a:cubicBezTo>
                  <a:cubicBezTo>
                    <a:pt x="5081" y="3264"/>
                    <a:pt x="5394" y="4638"/>
                    <a:pt x="5905" y="5766"/>
                  </a:cubicBezTo>
                  <a:cubicBezTo>
                    <a:pt x="5689" y="5428"/>
                    <a:pt x="5526" y="5170"/>
                    <a:pt x="5429" y="5018"/>
                  </a:cubicBezTo>
                  <a:cubicBezTo>
                    <a:pt x="5387" y="4947"/>
                    <a:pt x="5338" y="4875"/>
                    <a:pt x="5286" y="4798"/>
                  </a:cubicBezTo>
                  <a:cubicBezTo>
                    <a:pt x="5171" y="4342"/>
                    <a:pt x="4882" y="3271"/>
                    <a:pt x="4423" y="2105"/>
                  </a:cubicBezTo>
                  <a:cubicBezTo>
                    <a:pt x="3954" y="917"/>
                    <a:pt x="3318" y="0"/>
                    <a:pt x="3103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31" name="Google Shape;342;p32">
              <a:extLst>
                <a:ext uri="{FF2B5EF4-FFF2-40B4-BE49-F238E27FC236}">
                  <a16:creationId xmlns:a16="http://schemas.microsoft.com/office/drawing/2014/main" id="{FFDE6E67-F9CD-4669-B6BF-54193508C3BB}"/>
                </a:ext>
              </a:extLst>
            </p:cNvPr>
            <p:cNvSpPr/>
            <p:nvPr/>
          </p:nvSpPr>
          <p:spPr>
            <a:xfrm>
              <a:off x="2216132" y="4002983"/>
              <a:ext cx="713496" cy="1146878"/>
            </a:xfrm>
            <a:custGeom>
              <a:avLst/>
              <a:gdLst/>
              <a:ahLst/>
              <a:cxnLst/>
              <a:rect l="l" t="t" r="r" b="b"/>
              <a:pathLst>
                <a:path w="10586" h="17016" extrusionOk="0">
                  <a:moveTo>
                    <a:pt x="8443" y="0"/>
                  </a:moveTo>
                  <a:cubicBezTo>
                    <a:pt x="8399" y="0"/>
                    <a:pt x="8354" y="25"/>
                    <a:pt x="8310" y="82"/>
                  </a:cubicBezTo>
                  <a:cubicBezTo>
                    <a:pt x="8264" y="142"/>
                    <a:pt x="8250" y="214"/>
                    <a:pt x="8239" y="288"/>
                  </a:cubicBezTo>
                  <a:cubicBezTo>
                    <a:pt x="8125" y="980"/>
                    <a:pt x="8191" y="1669"/>
                    <a:pt x="8156" y="2369"/>
                  </a:cubicBezTo>
                  <a:cubicBezTo>
                    <a:pt x="8104" y="3412"/>
                    <a:pt x="7485" y="5012"/>
                    <a:pt x="7203" y="5691"/>
                  </a:cubicBezTo>
                  <a:cubicBezTo>
                    <a:pt x="7144" y="5792"/>
                    <a:pt x="7067" y="5921"/>
                    <a:pt x="6980" y="6067"/>
                  </a:cubicBezTo>
                  <a:cubicBezTo>
                    <a:pt x="7433" y="4877"/>
                    <a:pt x="7318" y="3283"/>
                    <a:pt x="6900" y="2890"/>
                  </a:cubicBezTo>
                  <a:cubicBezTo>
                    <a:pt x="6828" y="2823"/>
                    <a:pt x="6770" y="2792"/>
                    <a:pt x="6725" y="2792"/>
                  </a:cubicBezTo>
                  <a:cubicBezTo>
                    <a:pt x="6448" y="2792"/>
                    <a:pt x="6648" y="3970"/>
                    <a:pt x="6789" y="5006"/>
                  </a:cubicBezTo>
                  <a:cubicBezTo>
                    <a:pt x="6893" y="5785"/>
                    <a:pt x="6765" y="6317"/>
                    <a:pt x="6664" y="6595"/>
                  </a:cubicBezTo>
                  <a:cubicBezTo>
                    <a:pt x="6465" y="6919"/>
                    <a:pt x="6246" y="7284"/>
                    <a:pt x="6017" y="7653"/>
                  </a:cubicBezTo>
                  <a:cubicBezTo>
                    <a:pt x="5978" y="7702"/>
                    <a:pt x="5940" y="7750"/>
                    <a:pt x="5905" y="7796"/>
                  </a:cubicBezTo>
                  <a:cubicBezTo>
                    <a:pt x="6027" y="7549"/>
                    <a:pt x="6142" y="7274"/>
                    <a:pt x="6197" y="7020"/>
                  </a:cubicBezTo>
                  <a:cubicBezTo>
                    <a:pt x="6348" y="6320"/>
                    <a:pt x="5969" y="4730"/>
                    <a:pt x="5402" y="4730"/>
                  </a:cubicBezTo>
                  <a:cubicBezTo>
                    <a:pt x="5393" y="4730"/>
                    <a:pt x="5385" y="4730"/>
                    <a:pt x="5376" y="4731"/>
                  </a:cubicBezTo>
                  <a:cubicBezTo>
                    <a:pt x="4792" y="4776"/>
                    <a:pt x="5474" y="5771"/>
                    <a:pt x="5704" y="6766"/>
                  </a:cubicBezTo>
                  <a:cubicBezTo>
                    <a:pt x="5863" y="7448"/>
                    <a:pt x="5672" y="8063"/>
                    <a:pt x="5540" y="8387"/>
                  </a:cubicBezTo>
                  <a:cubicBezTo>
                    <a:pt x="5522" y="8418"/>
                    <a:pt x="5512" y="8447"/>
                    <a:pt x="5498" y="8477"/>
                  </a:cubicBezTo>
                  <a:cubicBezTo>
                    <a:pt x="5390" y="8644"/>
                    <a:pt x="5286" y="8805"/>
                    <a:pt x="5185" y="8958"/>
                  </a:cubicBezTo>
                  <a:cubicBezTo>
                    <a:pt x="4952" y="9312"/>
                    <a:pt x="4732" y="9646"/>
                    <a:pt x="4520" y="9974"/>
                  </a:cubicBezTo>
                  <a:cubicBezTo>
                    <a:pt x="4747" y="9574"/>
                    <a:pt x="5025" y="8999"/>
                    <a:pt x="5150" y="8429"/>
                  </a:cubicBezTo>
                  <a:cubicBezTo>
                    <a:pt x="5376" y="7385"/>
                    <a:pt x="5053" y="6244"/>
                    <a:pt x="4590" y="5969"/>
                  </a:cubicBezTo>
                  <a:cubicBezTo>
                    <a:pt x="4560" y="5952"/>
                    <a:pt x="4534" y="5943"/>
                    <a:pt x="4512" y="5943"/>
                  </a:cubicBezTo>
                  <a:cubicBezTo>
                    <a:pt x="4186" y="5943"/>
                    <a:pt x="4604" y="7705"/>
                    <a:pt x="4649" y="8669"/>
                  </a:cubicBezTo>
                  <a:cubicBezTo>
                    <a:pt x="4687" y="9449"/>
                    <a:pt x="4395" y="10113"/>
                    <a:pt x="4252" y="10391"/>
                  </a:cubicBezTo>
                  <a:cubicBezTo>
                    <a:pt x="3953" y="10857"/>
                    <a:pt x="3664" y="11316"/>
                    <a:pt x="3366" y="11807"/>
                  </a:cubicBezTo>
                  <a:cubicBezTo>
                    <a:pt x="3584" y="11236"/>
                    <a:pt x="3766" y="10471"/>
                    <a:pt x="3915" y="9706"/>
                  </a:cubicBezTo>
                  <a:cubicBezTo>
                    <a:pt x="4145" y="8537"/>
                    <a:pt x="3671" y="7615"/>
                    <a:pt x="3199" y="7514"/>
                  </a:cubicBezTo>
                  <a:cubicBezTo>
                    <a:pt x="3171" y="7508"/>
                    <a:pt x="3145" y="7505"/>
                    <a:pt x="3122" y="7505"/>
                  </a:cubicBezTo>
                  <a:cubicBezTo>
                    <a:pt x="2757" y="7505"/>
                    <a:pt x="3040" y="8289"/>
                    <a:pt x="3303" y="9775"/>
                  </a:cubicBezTo>
                  <a:cubicBezTo>
                    <a:pt x="3504" y="10906"/>
                    <a:pt x="3250" y="11821"/>
                    <a:pt x="3094" y="12253"/>
                  </a:cubicBezTo>
                  <a:cubicBezTo>
                    <a:pt x="2969" y="12458"/>
                    <a:pt x="2840" y="12670"/>
                    <a:pt x="2708" y="12893"/>
                  </a:cubicBezTo>
                  <a:cubicBezTo>
                    <a:pt x="2558" y="13147"/>
                    <a:pt x="2415" y="13428"/>
                    <a:pt x="2280" y="13717"/>
                  </a:cubicBezTo>
                  <a:cubicBezTo>
                    <a:pt x="2290" y="13428"/>
                    <a:pt x="2301" y="13001"/>
                    <a:pt x="2308" y="12527"/>
                  </a:cubicBezTo>
                  <a:cubicBezTo>
                    <a:pt x="2318" y="11999"/>
                    <a:pt x="2346" y="11480"/>
                    <a:pt x="2436" y="10962"/>
                  </a:cubicBezTo>
                  <a:cubicBezTo>
                    <a:pt x="2537" y="10360"/>
                    <a:pt x="2593" y="9591"/>
                    <a:pt x="2106" y="9125"/>
                  </a:cubicBezTo>
                  <a:cubicBezTo>
                    <a:pt x="2021" y="9044"/>
                    <a:pt x="1930" y="9001"/>
                    <a:pt x="1838" y="9001"/>
                  </a:cubicBezTo>
                  <a:cubicBezTo>
                    <a:pt x="1753" y="9001"/>
                    <a:pt x="1668" y="9039"/>
                    <a:pt x="1591" y="9118"/>
                  </a:cubicBezTo>
                  <a:cubicBezTo>
                    <a:pt x="1493" y="9219"/>
                    <a:pt x="1463" y="9365"/>
                    <a:pt x="1445" y="9504"/>
                  </a:cubicBezTo>
                  <a:cubicBezTo>
                    <a:pt x="1354" y="10273"/>
                    <a:pt x="1584" y="11098"/>
                    <a:pt x="1709" y="11853"/>
                  </a:cubicBezTo>
                  <a:cubicBezTo>
                    <a:pt x="1866" y="12781"/>
                    <a:pt x="2085" y="13547"/>
                    <a:pt x="2197" y="13898"/>
                  </a:cubicBezTo>
                  <a:cubicBezTo>
                    <a:pt x="2075" y="14170"/>
                    <a:pt x="1959" y="14444"/>
                    <a:pt x="1855" y="14712"/>
                  </a:cubicBezTo>
                  <a:cubicBezTo>
                    <a:pt x="1827" y="14671"/>
                    <a:pt x="1779" y="14591"/>
                    <a:pt x="1681" y="14444"/>
                  </a:cubicBezTo>
                  <a:cubicBezTo>
                    <a:pt x="1479" y="14125"/>
                    <a:pt x="1261" y="12263"/>
                    <a:pt x="1028" y="11393"/>
                  </a:cubicBezTo>
                  <a:cubicBezTo>
                    <a:pt x="889" y="10875"/>
                    <a:pt x="543" y="10505"/>
                    <a:pt x="295" y="10505"/>
                  </a:cubicBezTo>
                  <a:cubicBezTo>
                    <a:pt x="125" y="10505"/>
                    <a:pt x="1" y="10679"/>
                    <a:pt x="22" y="11098"/>
                  </a:cubicBezTo>
                  <a:cubicBezTo>
                    <a:pt x="71" y="12131"/>
                    <a:pt x="1438" y="14191"/>
                    <a:pt x="1438" y="14191"/>
                  </a:cubicBezTo>
                  <a:lnTo>
                    <a:pt x="1824" y="14793"/>
                  </a:lnTo>
                  <a:cubicBezTo>
                    <a:pt x="1413" y="15857"/>
                    <a:pt x="1149" y="16797"/>
                    <a:pt x="1149" y="16797"/>
                  </a:cubicBezTo>
                  <a:lnTo>
                    <a:pt x="1473" y="17015"/>
                  </a:lnTo>
                  <a:cubicBezTo>
                    <a:pt x="1473" y="17015"/>
                    <a:pt x="1389" y="16326"/>
                    <a:pt x="1953" y="14879"/>
                  </a:cubicBezTo>
                  <a:cubicBezTo>
                    <a:pt x="2022" y="14834"/>
                    <a:pt x="2186" y="14751"/>
                    <a:pt x="2537" y="14629"/>
                  </a:cubicBezTo>
                  <a:cubicBezTo>
                    <a:pt x="3671" y="14246"/>
                    <a:pt x="5296" y="14650"/>
                    <a:pt x="6083" y="13508"/>
                  </a:cubicBezTo>
                  <a:cubicBezTo>
                    <a:pt x="6271" y="13234"/>
                    <a:pt x="6267" y="12813"/>
                    <a:pt x="5898" y="12726"/>
                  </a:cubicBezTo>
                  <a:cubicBezTo>
                    <a:pt x="5855" y="12716"/>
                    <a:pt x="5811" y="12711"/>
                    <a:pt x="5765" y="12711"/>
                  </a:cubicBezTo>
                  <a:cubicBezTo>
                    <a:pt x="5526" y="12711"/>
                    <a:pt x="5255" y="12836"/>
                    <a:pt x="5074" y="12956"/>
                  </a:cubicBezTo>
                  <a:cubicBezTo>
                    <a:pt x="4353" y="13425"/>
                    <a:pt x="3759" y="13958"/>
                    <a:pt x="2920" y="14232"/>
                  </a:cubicBezTo>
                  <a:cubicBezTo>
                    <a:pt x="2882" y="14246"/>
                    <a:pt x="2335" y="14472"/>
                    <a:pt x="2054" y="14629"/>
                  </a:cubicBezTo>
                  <a:cubicBezTo>
                    <a:pt x="2134" y="14430"/>
                    <a:pt x="2227" y="14218"/>
                    <a:pt x="2335" y="13996"/>
                  </a:cubicBezTo>
                  <a:cubicBezTo>
                    <a:pt x="2593" y="13741"/>
                    <a:pt x="2871" y="13508"/>
                    <a:pt x="3163" y="13300"/>
                  </a:cubicBezTo>
                  <a:cubicBezTo>
                    <a:pt x="3943" y="12747"/>
                    <a:pt x="4941" y="12580"/>
                    <a:pt x="5759" y="12075"/>
                  </a:cubicBezTo>
                  <a:cubicBezTo>
                    <a:pt x="6009" y="11921"/>
                    <a:pt x="6465" y="11261"/>
                    <a:pt x="5870" y="11261"/>
                  </a:cubicBezTo>
                  <a:cubicBezTo>
                    <a:pt x="5861" y="11261"/>
                    <a:pt x="5852" y="11261"/>
                    <a:pt x="5842" y="11261"/>
                  </a:cubicBezTo>
                  <a:cubicBezTo>
                    <a:pt x="5557" y="11268"/>
                    <a:pt x="5140" y="11574"/>
                    <a:pt x="4886" y="11696"/>
                  </a:cubicBezTo>
                  <a:cubicBezTo>
                    <a:pt x="4165" y="12044"/>
                    <a:pt x="3421" y="12434"/>
                    <a:pt x="2850" y="13004"/>
                  </a:cubicBezTo>
                  <a:cubicBezTo>
                    <a:pt x="2885" y="12941"/>
                    <a:pt x="2920" y="12879"/>
                    <a:pt x="2955" y="12816"/>
                  </a:cubicBezTo>
                  <a:cubicBezTo>
                    <a:pt x="3118" y="12667"/>
                    <a:pt x="3867" y="11995"/>
                    <a:pt x="4837" y="11372"/>
                  </a:cubicBezTo>
                  <a:cubicBezTo>
                    <a:pt x="5933" y="10666"/>
                    <a:pt x="6959" y="10290"/>
                    <a:pt x="7120" y="9779"/>
                  </a:cubicBezTo>
                  <a:cubicBezTo>
                    <a:pt x="7162" y="9645"/>
                    <a:pt x="7104" y="9585"/>
                    <a:pt x="6972" y="9585"/>
                  </a:cubicBezTo>
                  <a:cubicBezTo>
                    <a:pt x="6600" y="9585"/>
                    <a:pt x="5642" y="10069"/>
                    <a:pt x="4722" y="10750"/>
                  </a:cubicBezTo>
                  <a:cubicBezTo>
                    <a:pt x="4030" y="11265"/>
                    <a:pt x="3553" y="11853"/>
                    <a:pt x="3265" y="12277"/>
                  </a:cubicBezTo>
                  <a:cubicBezTo>
                    <a:pt x="3619" y="11654"/>
                    <a:pt x="3992" y="11028"/>
                    <a:pt x="4350" y="10430"/>
                  </a:cubicBezTo>
                  <a:cubicBezTo>
                    <a:pt x="4562" y="10141"/>
                    <a:pt x="5153" y="9399"/>
                    <a:pt x="5972" y="9007"/>
                  </a:cubicBezTo>
                  <a:cubicBezTo>
                    <a:pt x="6998" y="8509"/>
                    <a:pt x="7836" y="8092"/>
                    <a:pt x="8159" y="7392"/>
                  </a:cubicBezTo>
                  <a:cubicBezTo>
                    <a:pt x="8300" y="7092"/>
                    <a:pt x="8306" y="6945"/>
                    <a:pt x="8184" y="6945"/>
                  </a:cubicBezTo>
                  <a:cubicBezTo>
                    <a:pt x="8023" y="6945"/>
                    <a:pt x="7639" y="7202"/>
                    <a:pt x="7050" y="7698"/>
                  </a:cubicBezTo>
                  <a:cubicBezTo>
                    <a:pt x="6340" y="8297"/>
                    <a:pt x="5370" y="9059"/>
                    <a:pt x="4778" y="9727"/>
                  </a:cubicBezTo>
                  <a:cubicBezTo>
                    <a:pt x="5066" y="9257"/>
                    <a:pt x="5341" y="8815"/>
                    <a:pt x="5592" y="8415"/>
                  </a:cubicBezTo>
                  <a:cubicBezTo>
                    <a:pt x="5888" y="8098"/>
                    <a:pt x="6664" y="7302"/>
                    <a:pt x="7429" y="6843"/>
                  </a:cubicBezTo>
                  <a:cubicBezTo>
                    <a:pt x="8403" y="6255"/>
                    <a:pt x="8866" y="5834"/>
                    <a:pt x="8477" y="5677"/>
                  </a:cubicBezTo>
                  <a:cubicBezTo>
                    <a:pt x="8461" y="5670"/>
                    <a:pt x="8442" y="5667"/>
                    <a:pt x="8420" y="5667"/>
                  </a:cubicBezTo>
                  <a:cubicBezTo>
                    <a:pt x="8076" y="5667"/>
                    <a:pt x="7036" y="6473"/>
                    <a:pt x="6271" y="7347"/>
                  </a:cubicBezTo>
                  <a:cubicBezTo>
                    <a:pt x="6486" y="7013"/>
                    <a:pt x="6653" y="6756"/>
                    <a:pt x="6754" y="6606"/>
                  </a:cubicBezTo>
                  <a:cubicBezTo>
                    <a:pt x="6799" y="6539"/>
                    <a:pt x="6844" y="6463"/>
                    <a:pt x="6893" y="6383"/>
                  </a:cubicBezTo>
                  <a:cubicBezTo>
                    <a:pt x="7262" y="6094"/>
                    <a:pt x="8118" y="5388"/>
                    <a:pt x="8991" y="4487"/>
                  </a:cubicBezTo>
                  <a:cubicBezTo>
                    <a:pt x="9985" y="3459"/>
                    <a:pt x="10586" y="2380"/>
                    <a:pt x="10303" y="2380"/>
                  </a:cubicBezTo>
                  <a:cubicBezTo>
                    <a:pt x="10258" y="2380"/>
                    <a:pt x="10191" y="2407"/>
                    <a:pt x="10101" y="2465"/>
                  </a:cubicBezTo>
                  <a:cubicBezTo>
                    <a:pt x="9489" y="2859"/>
                    <a:pt x="7937" y="5242"/>
                    <a:pt x="6949" y="6289"/>
                  </a:cubicBezTo>
                  <a:cubicBezTo>
                    <a:pt x="7064" y="6094"/>
                    <a:pt x="7182" y="5876"/>
                    <a:pt x="7293" y="5656"/>
                  </a:cubicBezTo>
                  <a:cubicBezTo>
                    <a:pt x="7446" y="5458"/>
                    <a:pt x="7631" y="5266"/>
                    <a:pt x="7756" y="5078"/>
                  </a:cubicBezTo>
                  <a:cubicBezTo>
                    <a:pt x="7951" y="4790"/>
                    <a:pt x="8135" y="4494"/>
                    <a:pt x="8302" y="4191"/>
                  </a:cubicBezTo>
                  <a:cubicBezTo>
                    <a:pt x="8560" y="3715"/>
                    <a:pt x="8786" y="3214"/>
                    <a:pt x="8928" y="2692"/>
                  </a:cubicBezTo>
                  <a:cubicBezTo>
                    <a:pt x="9095" y="2069"/>
                    <a:pt x="9137" y="1436"/>
                    <a:pt x="8943" y="816"/>
                  </a:cubicBezTo>
                  <a:cubicBezTo>
                    <a:pt x="8898" y="688"/>
                    <a:pt x="8677" y="0"/>
                    <a:pt x="8443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32" name="Google Shape;343;p32">
              <a:extLst>
                <a:ext uri="{FF2B5EF4-FFF2-40B4-BE49-F238E27FC236}">
                  <a16:creationId xmlns:a16="http://schemas.microsoft.com/office/drawing/2014/main" id="{9309FDFB-5CD6-4FF5-97BA-3CA62FED38BA}"/>
                </a:ext>
              </a:extLst>
            </p:cNvPr>
            <p:cNvSpPr/>
            <p:nvPr/>
          </p:nvSpPr>
          <p:spPr>
            <a:xfrm>
              <a:off x="2668117" y="4007296"/>
              <a:ext cx="713429" cy="1147013"/>
            </a:xfrm>
            <a:custGeom>
              <a:avLst/>
              <a:gdLst/>
              <a:ahLst/>
              <a:cxnLst/>
              <a:rect l="l" t="t" r="r" b="b"/>
              <a:pathLst>
                <a:path w="10585" h="17018" extrusionOk="0">
                  <a:moveTo>
                    <a:pt x="8444" y="0"/>
                  </a:moveTo>
                  <a:cubicBezTo>
                    <a:pt x="8400" y="0"/>
                    <a:pt x="8355" y="24"/>
                    <a:pt x="8311" y="81"/>
                  </a:cubicBezTo>
                  <a:cubicBezTo>
                    <a:pt x="8266" y="140"/>
                    <a:pt x="8252" y="213"/>
                    <a:pt x="8242" y="286"/>
                  </a:cubicBezTo>
                  <a:cubicBezTo>
                    <a:pt x="8127" y="982"/>
                    <a:pt x="8193" y="1668"/>
                    <a:pt x="8158" y="2367"/>
                  </a:cubicBezTo>
                  <a:cubicBezTo>
                    <a:pt x="8102" y="3411"/>
                    <a:pt x="7483" y="5014"/>
                    <a:pt x="7205" y="5690"/>
                  </a:cubicBezTo>
                  <a:cubicBezTo>
                    <a:pt x="7145" y="5794"/>
                    <a:pt x="7069" y="5919"/>
                    <a:pt x="6982" y="6069"/>
                  </a:cubicBezTo>
                  <a:cubicBezTo>
                    <a:pt x="7434" y="4879"/>
                    <a:pt x="7316" y="3282"/>
                    <a:pt x="6898" y="2889"/>
                  </a:cubicBezTo>
                  <a:cubicBezTo>
                    <a:pt x="6827" y="2822"/>
                    <a:pt x="6769" y="2791"/>
                    <a:pt x="6725" y="2791"/>
                  </a:cubicBezTo>
                  <a:cubicBezTo>
                    <a:pt x="6450" y="2791"/>
                    <a:pt x="6650" y="3968"/>
                    <a:pt x="6791" y="5004"/>
                  </a:cubicBezTo>
                  <a:cubicBezTo>
                    <a:pt x="6895" y="5783"/>
                    <a:pt x="6766" y="6316"/>
                    <a:pt x="6662" y="6594"/>
                  </a:cubicBezTo>
                  <a:cubicBezTo>
                    <a:pt x="6467" y="6918"/>
                    <a:pt x="6245" y="7283"/>
                    <a:pt x="6018" y="7652"/>
                  </a:cubicBezTo>
                  <a:cubicBezTo>
                    <a:pt x="5980" y="7700"/>
                    <a:pt x="5941" y="7749"/>
                    <a:pt x="5907" y="7798"/>
                  </a:cubicBezTo>
                  <a:cubicBezTo>
                    <a:pt x="6029" y="7548"/>
                    <a:pt x="6143" y="7273"/>
                    <a:pt x="6196" y="7022"/>
                  </a:cubicBezTo>
                  <a:cubicBezTo>
                    <a:pt x="6350" y="6319"/>
                    <a:pt x="5971" y="4728"/>
                    <a:pt x="5400" y="4728"/>
                  </a:cubicBezTo>
                  <a:cubicBezTo>
                    <a:pt x="5392" y="4728"/>
                    <a:pt x="5383" y="4729"/>
                    <a:pt x="5374" y="4729"/>
                  </a:cubicBezTo>
                  <a:cubicBezTo>
                    <a:pt x="4793" y="4778"/>
                    <a:pt x="5472" y="5770"/>
                    <a:pt x="5705" y="6764"/>
                  </a:cubicBezTo>
                  <a:cubicBezTo>
                    <a:pt x="5865" y="7447"/>
                    <a:pt x="5674" y="8066"/>
                    <a:pt x="5538" y="8386"/>
                  </a:cubicBezTo>
                  <a:cubicBezTo>
                    <a:pt x="5524" y="8417"/>
                    <a:pt x="5511" y="8445"/>
                    <a:pt x="5500" y="8476"/>
                  </a:cubicBezTo>
                  <a:cubicBezTo>
                    <a:pt x="5392" y="8643"/>
                    <a:pt x="5288" y="8803"/>
                    <a:pt x="5187" y="8956"/>
                  </a:cubicBezTo>
                  <a:cubicBezTo>
                    <a:pt x="4954" y="9311"/>
                    <a:pt x="4731" y="9645"/>
                    <a:pt x="4519" y="9976"/>
                  </a:cubicBezTo>
                  <a:cubicBezTo>
                    <a:pt x="4748" y="9572"/>
                    <a:pt x="5027" y="8998"/>
                    <a:pt x="5152" y="8431"/>
                  </a:cubicBezTo>
                  <a:cubicBezTo>
                    <a:pt x="5378" y="7384"/>
                    <a:pt x="5051" y="6246"/>
                    <a:pt x="4589" y="5971"/>
                  </a:cubicBezTo>
                  <a:cubicBezTo>
                    <a:pt x="4559" y="5953"/>
                    <a:pt x="4532" y="5945"/>
                    <a:pt x="4510" y="5945"/>
                  </a:cubicBezTo>
                  <a:cubicBezTo>
                    <a:pt x="4185" y="5945"/>
                    <a:pt x="4605" y="7705"/>
                    <a:pt x="4651" y="8671"/>
                  </a:cubicBezTo>
                  <a:cubicBezTo>
                    <a:pt x="4689" y="9447"/>
                    <a:pt x="4397" y="10112"/>
                    <a:pt x="4251" y="10390"/>
                  </a:cubicBezTo>
                  <a:cubicBezTo>
                    <a:pt x="3955" y="10856"/>
                    <a:pt x="3666" y="11315"/>
                    <a:pt x="3367" y="11806"/>
                  </a:cubicBezTo>
                  <a:cubicBezTo>
                    <a:pt x="3587" y="11235"/>
                    <a:pt x="3767" y="10470"/>
                    <a:pt x="3917" y="9708"/>
                  </a:cubicBezTo>
                  <a:cubicBezTo>
                    <a:pt x="4143" y="8539"/>
                    <a:pt x="3674" y="7614"/>
                    <a:pt x="3197" y="7513"/>
                  </a:cubicBezTo>
                  <a:cubicBezTo>
                    <a:pt x="3169" y="7506"/>
                    <a:pt x="3144" y="7503"/>
                    <a:pt x="3121" y="7503"/>
                  </a:cubicBezTo>
                  <a:cubicBezTo>
                    <a:pt x="2759" y="7503"/>
                    <a:pt x="3043" y="8287"/>
                    <a:pt x="3304" y="9774"/>
                  </a:cubicBezTo>
                  <a:cubicBezTo>
                    <a:pt x="3507" y="10905"/>
                    <a:pt x="3253" y="11824"/>
                    <a:pt x="3096" y="12251"/>
                  </a:cubicBezTo>
                  <a:cubicBezTo>
                    <a:pt x="2970" y="12457"/>
                    <a:pt x="2842" y="12672"/>
                    <a:pt x="2710" y="12892"/>
                  </a:cubicBezTo>
                  <a:cubicBezTo>
                    <a:pt x="2560" y="13145"/>
                    <a:pt x="2418" y="13427"/>
                    <a:pt x="2282" y="13719"/>
                  </a:cubicBezTo>
                  <a:cubicBezTo>
                    <a:pt x="2288" y="13427"/>
                    <a:pt x="2302" y="12999"/>
                    <a:pt x="2309" y="12526"/>
                  </a:cubicBezTo>
                  <a:cubicBezTo>
                    <a:pt x="2320" y="12001"/>
                    <a:pt x="2348" y="11482"/>
                    <a:pt x="2439" y="10960"/>
                  </a:cubicBezTo>
                  <a:cubicBezTo>
                    <a:pt x="2539" y="10362"/>
                    <a:pt x="2591" y="9590"/>
                    <a:pt x="2108" y="9127"/>
                  </a:cubicBezTo>
                  <a:cubicBezTo>
                    <a:pt x="2023" y="9044"/>
                    <a:pt x="1930" y="9000"/>
                    <a:pt x="1838" y="9000"/>
                  </a:cubicBezTo>
                  <a:cubicBezTo>
                    <a:pt x="1753" y="9000"/>
                    <a:pt x="1668" y="9038"/>
                    <a:pt x="1593" y="9117"/>
                  </a:cubicBezTo>
                  <a:cubicBezTo>
                    <a:pt x="1495" y="9221"/>
                    <a:pt x="1464" y="9364"/>
                    <a:pt x="1447" y="9502"/>
                  </a:cubicBezTo>
                  <a:cubicBezTo>
                    <a:pt x="1356" y="10271"/>
                    <a:pt x="1583" y="11096"/>
                    <a:pt x="1711" y="11851"/>
                  </a:cubicBezTo>
                  <a:cubicBezTo>
                    <a:pt x="1867" y="12784"/>
                    <a:pt x="2087" y="13545"/>
                    <a:pt x="2198" y="13900"/>
                  </a:cubicBezTo>
                  <a:cubicBezTo>
                    <a:pt x="2076" y="14168"/>
                    <a:pt x="1962" y="14443"/>
                    <a:pt x="1857" y="14711"/>
                  </a:cubicBezTo>
                  <a:cubicBezTo>
                    <a:pt x="1829" y="14669"/>
                    <a:pt x="1781" y="14592"/>
                    <a:pt x="1683" y="14443"/>
                  </a:cubicBezTo>
                  <a:cubicBezTo>
                    <a:pt x="1478" y="14127"/>
                    <a:pt x="1262" y="12262"/>
                    <a:pt x="1029" y="11392"/>
                  </a:cubicBezTo>
                  <a:cubicBezTo>
                    <a:pt x="889" y="10874"/>
                    <a:pt x="543" y="10504"/>
                    <a:pt x="295" y="10504"/>
                  </a:cubicBezTo>
                  <a:cubicBezTo>
                    <a:pt x="125" y="10504"/>
                    <a:pt x="0" y="10679"/>
                    <a:pt x="20" y="11100"/>
                  </a:cubicBezTo>
                  <a:cubicBezTo>
                    <a:pt x="72" y="12129"/>
                    <a:pt x="1440" y="14193"/>
                    <a:pt x="1440" y="14193"/>
                  </a:cubicBezTo>
                  <a:lnTo>
                    <a:pt x="1826" y="14791"/>
                  </a:lnTo>
                  <a:cubicBezTo>
                    <a:pt x="1416" y="15859"/>
                    <a:pt x="1151" y="16799"/>
                    <a:pt x="1151" y="16799"/>
                  </a:cubicBezTo>
                  <a:lnTo>
                    <a:pt x="1474" y="17017"/>
                  </a:lnTo>
                  <a:cubicBezTo>
                    <a:pt x="1474" y="17017"/>
                    <a:pt x="1391" y="16325"/>
                    <a:pt x="1954" y="14878"/>
                  </a:cubicBezTo>
                  <a:cubicBezTo>
                    <a:pt x="2024" y="14833"/>
                    <a:pt x="2184" y="14749"/>
                    <a:pt x="2539" y="14628"/>
                  </a:cubicBezTo>
                  <a:cubicBezTo>
                    <a:pt x="3674" y="14245"/>
                    <a:pt x="5294" y="14648"/>
                    <a:pt x="6081" y="13510"/>
                  </a:cubicBezTo>
                  <a:cubicBezTo>
                    <a:pt x="6272" y="13236"/>
                    <a:pt x="6265" y="12811"/>
                    <a:pt x="5896" y="12725"/>
                  </a:cubicBezTo>
                  <a:cubicBezTo>
                    <a:pt x="5854" y="12715"/>
                    <a:pt x="5809" y="12710"/>
                    <a:pt x="5764" y="12710"/>
                  </a:cubicBezTo>
                  <a:cubicBezTo>
                    <a:pt x="5526" y="12710"/>
                    <a:pt x="5256" y="12834"/>
                    <a:pt x="5076" y="12954"/>
                  </a:cubicBezTo>
                  <a:cubicBezTo>
                    <a:pt x="4355" y="13427"/>
                    <a:pt x="3760" y="13960"/>
                    <a:pt x="2922" y="14231"/>
                  </a:cubicBezTo>
                  <a:cubicBezTo>
                    <a:pt x="2884" y="14245"/>
                    <a:pt x="2338" y="14471"/>
                    <a:pt x="2055" y="14628"/>
                  </a:cubicBezTo>
                  <a:cubicBezTo>
                    <a:pt x="2135" y="14429"/>
                    <a:pt x="2230" y="14220"/>
                    <a:pt x="2338" y="13995"/>
                  </a:cubicBezTo>
                  <a:cubicBezTo>
                    <a:pt x="2595" y="13744"/>
                    <a:pt x="2873" y="13507"/>
                    <a:pt x="3165" y="13298"/>
                  </a:cubicBezTo>
                  <a:cubicBezTo>
                    <a:pt x="3945" y="12749"/>
                    <a:pt x="4944" y="12578"/>
                    <a:pt x="5761" y="12074"/>
                  </a:cubicBezTo>
                  <a:cubicBezTo>
                    <a:pt x="6008" y="11923"/>
                    <a:pt x="6463" y="11260"/>
                    <a:pt x="5869" y="11260"/>
                  </a:cubicBezTo>
                  <a:cubicBezTo>
                    <a:pt x="5860" y="11260"/>
                    <a:pt x="5851" y="11260"/>
                    <a:pt x="5841" y="11260"/>
                  </a:cubicBezTo>
                  <a:cubicBezTo>
                    <a:pt x="5559" y="11270"/>
                    <a:pt x="5141" y="11573"/>
                    <a:pt x="4888" y="11698"/>
                  </a:cubicBezTo>
                  <a:cubicBezTo>
                    <a:pt x="4167" y="12046"/>
                    <a:pt x="3423" y="12432"/>
                    <a:pt x="2852" y="13003"/>
                  </a:cubicBezTo>
                  <a:cubicBezTo>
                    <a:pt x="2887" y="12943"/>
                    <a:pt x="2922" y="12877"/>
                    <a:pt x="2956" y="12815"/>
                  </a:cubicBezTo>
                  <a:cubicBezTo>
                    <a:pt x="3120" y="12669"/>
                    <a:pt x="3868" y="11994"/>
                    <a:pt x="4835" y="11371"/>
                  </a:cubicBezTo>
                  <a:cubicBezTo>
                    <a:pt x="5935" y="10665"/>
                    <a:pt x="6961" y="10289"/>
                    <a:pt x="7121" y="9778"/>
                  </a:cubicBezTo>
                  <a:cubicBezTo>
                    <a:pt x="7163" y="9644"/>
                    <a:pt x="7104" y="9584"/>
                    <a:pt x="6972" y="9584"/>
                  </a:cubicBezTo>
                  <a:cubicBezTo>
                    <a:pt x="6599" y="9584"/>
                    <a:pt x="5642" y="10067"/>
                    <a:pt x="4724" y="10748"/>
                  </a:cubicBezTo>
                  <a:cubicBezTo>
                    <a:pt x="4032" y="11263"/>
                    <a:pt x="3552" y="11851"/>
                    <a:pt x="3266" y="12275"/>
                  </a:cubicBezTo>
                  <a:cubicBezTo>
                    <a:pt x="3621" y="11652"/>
                    <a:pt x="3993" y="11030"/>
                    <a:pt x="4352" y="10432"/>
                  </a:cubicBezTo>
                  <a:cubicBezTo>
                    <a:pt x="4564" y="10139"/>
                    <a:pt x="5156" y="9402"/>
                    <a:pt x="5970" y="9005"/>
                  </a:cubicBezTo>
                  <a:cubicBezTo>
                    <a:pt x="6999" y="8508"/>
                    <a:pt x="7834" y="8094"/>
                    <a:pt x="8162" y="7391"/>
                  </a:cubicBezTo>
                  <a:cubicBezTo>
                    <a:pt x="8302" y="7090"/>
                    <a:pt x="8308" y="6944"/>
                    <a:pt x="8186" y="6944"/>
                  </a:cubicBezTo>
                  <a:cubicBezTo>
                    <a:pt x="8025" y="6944"/>
                    <a:pt x="7641" y="7201"/>
                    <a:pt x="7052" y="7697"/>
                  </a:cubicBezTo>
                  <a:cubicBezTo>
                    <a:pt x="6342" y="8296"/>
                    <a:pt x="5371" y="9061"/>
                    <a:pt x="4780" y="9725"/>
                  </a:cubicBezTo>
                  <a:cubicBezTo>
                    <a:pt x="5069" y="9256"/>
                    <a:pt x="5344" y="8813"/>
                    <a:pt x="5591" y="8417"/>
                  </a:cubicBezTo>
                  <a:cubicBezTo>
                    <a:pt x="5890" y="8097"/>
                    <a:pt x="6665" y="7300"/>
                    <a:pt x="7431" y="6841"/>
                  </a:cubicBezTo>
                  <a:cubicBezTo>
                    <a:pt x="8401" y="6257"/>
                    <a:pt x="8868" y="5836"/>
                    <a:pt x="8478" y="5676"/>
                  </a:cubicBezTo>
                  <a:cubicBezTo>
                    <a:pt x="8462" y="5669"/>
                    <a:pt x="8443" y="5666"/>
                    <a:pt x="8422" y="5666"/>
                  </a:cubicBezTo>
                  <a:cubicBezTo>
                    <a:pt x="8078" y="5666"/>
                    <a:pt x="7038" y="6472"/>
                    <a:pt x="6272" y="7346"/>
                  </a:cubicBezTo>
                  <a:cubicBezTo>
                    <a:pt x="6488" y="7012"/>
                    <a:pt x="6655" y="6754"/>
                    <a:pt x="6752" y="6605"/>
                  </a:cubicBezTo>
                  <a:cubicBezTo>
                    <a:pt x="6801" y="6538"/>
                    <a:pt x="6847" y="6462"/>
                    <a:pt x="6895" y="6382"/>
                  </a:cubicBezTo>
                  <a:cubicBezTo>
                    <a:pt x="7261" y="6093"/>
                    <a:pt x="8120" y="5387"/>
                    <a:pt x="8989" y="4489"/>
                  </a:cubicBezTo>
                  <a:cubicBezTo>
                    <a:pt x="9987" y="3459"/>
                    <a:pt x="10585" y="2379"/>
                    <a:pt x="10302" y="2379"/>
                  </a:cubicBezTo>
                  <a:cubicBezTo>
                    <a:pt x="10257" y="2379"/>
                    <a:pt x="10190" y="2406"/>
                    <a:pt x="10100" y="2464"/>
                  </a:cubicBezTo>
                  <a:cubicBezTo>
                    <a:pt x="9487" y="2857"/>
                    <a:pt x="7939" y="5240"/>
                    <a:pt x="6951" y="6292"/>
                  </a:cubicBezTo>
                  <a:cubicBezTo>
                    <a:pt x="7065" y="6093"/>
                    <a:pt x="7181" y="5874"/>
                    <a:pt x="7295" y="5655"/>
                  </a:cubicBezTo>
                  <a:cubicBezTo>
                    <a:pt x="7449" y="5457"/>
                    <a:pt x="7629" y="5265"/>
                    <a:pt x="7758" y="5077"/>
                  </a:cubicBezTo>
                  <a:cubicBezTo>
                    <a:pt x="7953" y="4789"/>
                    <a:pt x="8137" y="4496"/>
                    <a:pt x="8300" y="4190"/>
                  </a:cubicBezTo>
                  <a:cubicBezTo>
                    <a:pt x="8562" y="3713"/>
                    <a:pt x="8788" y="3216"/>
                    <a:pt x="8927" y="2690"/>
                  </a:cubicBezTo>
                  <a:cubicBezTo>
                    <a:pt x="9098" y="2067"/>
                    <a:pt x="9139" y="1435"/>
                    <a:pt x="8941" y="818"/>
                  </a:cubicBezTo>
                  <a:cubicBezTo>
                    <a:pt x="8900" y="687"/>
                    <a:pt x="8679" y="0"/>
                    <a:pt x="8444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135" name="文本框 134">
            <a:extLst>
              <a:ext uri="{FF2B5EF4-FFF2-40B4-BE49-F238E27FC236}">
                <a16:creationId xmlns:a16="http://schemas.microsoft.com/office/drawing/2014/main" id="{AF6E95D9-ACA6-4E64-84E1-D15AE60A05FE}"/>
              </a:ext>
            </a:extLst>
          </p:cNvPr>
          <p:cNvSpPr txBox="1"/>
          <p:nvPr/>
        </p:nvSpPr>
        <p:spPr>
          <a:xfrm>
            <a:off x="4857431" y="993768"/>
            <a:ext cx="24954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i="1" spc="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THE PART THREE</a:t>
            </a:r>
            <a:endParaRPr lang="zh-CN" altLang="en-US" sz="900" i="1" spc="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3" name="Google Shape;93;p17">
            <a:extLst>
              <a:ext uri="{FF2B5EF4-FFF2-40B4-BE49-F238E27FC236}">
                <a16:creationId xmlns:a16="http://schemas.microsoft.com/office/drawing/2014/main" id="{13F3F189-084B-4557-89A6-05F42FC6FFEF}"/>
              </a:ext>
            </a:extLst>
          </p:cNvPr>
          <p:cNvSpPr/>
          <p:nvPr/>
        </p:nvSpPr>
        <p:spPr>
          <a:xfrm>
            <a:off x="11188734" y="402272"/>
            <a:ext cx="1413900" cy="1413900"/>
          </a:xfrm>
          <a:prstGeom prst="ellipse">
            <a:avLst/>
          </a:prstGeom>
          <a:solidFill>
            <a:srgbClr val="FFFFFF">
              <a:alpha val="25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+mn-ea"/>
              <a:sym typeface="+mn-lt"/>
            </a:endParaRPr>
          </a:p>
        </p:txBody>
      </p:sp>
      <p:sp>
        <p:nvSpPr>
          <p:cNvPr id="114" name="Google Shape;94;p17">
            <a:extLst>
              <a:ext uri="{FF2B5EF4-FFF2-40B4-BE49-F238E27FC236}">
                <a16:creationId xmlns:a16="http://schemas.microsoft.com/office/drawing/2014/main" id="{DF3975DF-B840-4566-A7D5-C1FF3933CA64}"/>
              </a:ext>
            </a:extLst>
          </p:cNvPr>
          <p:cNvSpPr/>
          <p:nvPr/>
        </p:nvSpPr>
        <p:spPr>
          <a:xfrm>
            <a:off x="-1116482" y="-579300"/>
            <a:ext cx="1803900" cy="18039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+mn-ea"/>
              <a:sym typeface="+mn-lt"/>
            </a:endParaRPr>
          </a:p>
        </p:txBody>
      </p:sp>
      <p:sp>
        <p:nvSpPr>
          <p:cNvPr id="115" name="Google Shape;95;p17">
            <a:extLst>
              <a:ext uri="{FF2B5EF4-FFF2-40B4-BE49-F238E27FC236}">
                <a16:creationId xmlns:a16="http://schemas.microsoft.com/office/drawing/2014/main" id="{94B7CBFE-4921-4B2E-A0F8-C76ECBEC3313}"/>
              </a:ext>
            </a:extLst>
          </p:cNvPr>
          <p:cNvSpPr/>
          <p:nvPr/>
        </p:nvSpPr>
        <p:spPr>
          <a:xfrm>
            <a:off x="9896784" y="1059422"/>
            <a:ext cx="2215647" cy="390141"/>
          </a:xfrm>
          <a:custGeom>
            <a:avLst/>
            <a:gdLst/>
            <a:ahLst/>
            <a:cxnLst/>
            <a:rect l="l" t="t" r="r" b="b"/>
            <a:pathLst>
              <a:path w="188847" h="33253" extrusionOk="0">
                <a:moveTo>
                  <a:pt x="38925" y="8195"/>
                </a:moveTo>
                <a:cubicBezTo>
                  <a:pt x="38951" y="8195"/>
                  <a:pt x="38979" y="8197"/>
                  <a:pt x="39008" y="8199"/>
                </a:cubicBezTo>
                <a:cubicBezTo>
                  <a:pt x="39195" y="8229"/>
                  <a:pt x="39383" y="8237"/>
                  <a:pt x="39570" y="8237"/>
                </a:cubicBezTo>
                <a:cubicBezTo>
                  <a:pt x="39823" y="8237"/>
                  <a:pt x="40077" y="8222"/>
                  <a:pt x="40330" y="8222"/>
                </a:cubicBezTo>
                <a:cubicBezTo>
                  <a:pt x="40816" y="8685"/>
                  <a:pt x="40353" y="9266"/>
                  <a:pt x="40585" y="9659"/>
                </a:cubicBezTo>
                <a:cubicBezTo>
                  <a:pt x="40306" y="10262"/>
                  <a:pt x="39588" y="10448"/>
                  <a:pt x="39588" y="11190"/>
                </a:cubicBezTo>
                <a:cubicBezTo>
                  <a:pt x="39611" y="11283"/>
                  <a:pt x="38939" y="11353"/>
                  <a:pt x="38893" y="11515"/>
                </a:cubicBezTo>
                <a:cubicBezTo>
                  <a:pt x="38729" y="12049"/>
                  <a:pt x="38358" y="12211"/>
                  <a:pt x="37941" y="12489"/>
                </a:cubicBezTo>
                <a:cubicBezTo>
                  <a:pt x="37291" y="12906"/>
                  <a:pt x="36781" y="13556"/>
                  <a:pt x="36039" y="13927"/>
                </a:cubicBezTo>
                <a:cubicBezTo>
                  <a:pt x="35390" y="14275"/>
                  <a:pt x="34996" y="15018"/>
                  <a:pt x="34393" y="15481"/>
                </a:cubicBezTo>
                <a:cubicBezTo>
                  <a:pt x="33791" y="15992"/>
                  <a:pt x="33048" y="16292"/>
                  <a:pt x="32468" y="16849"/>
                </a:cubicBezTo>
                <a:cubicBezTo>
                  <a:pt x="32329" y="16988"/>
                  <a:pt x="32074" y="16988"/>
                  <a:pt x="31911" y="17105"/>
                </a:cubicBezTo>
                <a:cubicBezTo>
                  <a:pt x="31657" y="17290"/>
                  <a:pt x="31471" y="17544"/>
                  <a:pt x="31239" y="17754"/>
                </a:cubicBezTo>
                <a:lnTo>
                  <a:pt x="30312" y="17754"/>
                </a:lnTo>
                <a:cubicBezTo>
                  <a:pt x="29963" y="18450"/>
                  <a:pt x="29199" y="18635"/>
                  <a:pt x="28596" y="19006"/>
                </a:cubicBezTo>
                <a:cubicBezTo>
                  <a:pt x="27946" y="19424"/>
                  <a:pt x="27158" y="19585"/>
                  <a:pt x="26577" y="20142"/>
                </a:cubicBezTo>
                <a:cubicBezTo>
                  <a:pt x="26067" y="20652"/>
                  <a:pt x="25232" y="20698"/>
                  <a:pt x="24907" y="21487"/>
                </a:cubicBezTo>
                <a:cubicBezTo>
                  <a:pt x="24536" y="20977"/>
                  <a:pt x="24490" y="20444"/>
                  <a:pt x="24792" y="20166"/>
                </a:cubicBezTo>
                <a:cubicBezTo>
                  <a:pt x="25232" y="19771"/>
                  <a:pt x="25024" y="19331"/>
                  <a:pt x="25117" y="18914"/>
                </a:cubicBezTo>
                <a:cubicBezTo>
                  <a:pt x="25418" y="18589"/>
                  <a:pt x="25906" y="18287"/>
                  <a:pt x="25974" y="17916"/>
                </a:cubicBezTo>
                <a:cubicBezTo>
                  <a:pt x="26067" y="17383"/>
                  <a:pt x="26462" y="17198"/>
                  <a:pt x="26694" y="16849"/>
                </a:cubicBezTo>
                <a:cubicBezTo>
                  <a:pt x="26948" y="16502"/>
                  <a:pt x="27412" y="16339"/>
                  <a:pt x="27412" y="15760"/>
                </a:cubicBezTo>
                <a:cubicBezTo>
                  <a:pt x="27390" y="15550"/>
                  <a:pt x="27783" y="15318"/>
                  <a:pt x="27993" y="15110"/>
                </a:cubicBezTo>
                <a:cubicBezTo>
                  <a:pt x="28850" y="14251"/>
                  <a:pt x="29755" y="13441"/>
                  <a:pt x="30544" y="12513"/>
                </a:cubicBezTo>
                <a:cubicBezTo>
                  <a:pt x="30961" y="12049"/>
                  <a:pt x="31494" y="11864"/>
                  <a:pt x="31982" y="11585"/>
                </a:cubicBezTo>
                <a:cubicBezTo>
                  <a:pt x="32421" y="11329"/>
                  <a:pt x="32956" y="11236"/>
                  <a:pt x="33234" y="10773"/>
                </a:cubicBezTo>
                <a:cubicBezTo>
                  <a:pt x="33488" y="10355"/>
                  <a:pt x="34115" y="10587"/>
                  <a:pt x="34323" y="10123"/>
                </a:cubicBezTo>
                <a:cubicBezTo>
                  <a:pt x="34926" y="10123"/>
                  <a:pt x="35228" y="9659"/>
                  <a:pt x="35599" y="9313"/>
                </a:cubicBezTo>
                <a:cubicBezTo>
                  <a:pt x="35646" y="9266"/>
                  <a:pt x="35692" y="9173"/>
                  <a:pt x="35761" y="9173"/>
                </a:cubicBezTo>
                <a:cubicBezTo>
                  <a:pt x="36110" y="9103"/>
                  <a:pt x="36596" y="9173"/>
                  <a:pt x="36781" y="8964"/>
                </a:cubicBezTo>
                <a:cubicBezTo>
                  <a:pt x="37032" y="8713"/>
                  <a:pt x="37299" y="8713"/>
                  <a:pt x="37553" y="8713"/>
                </a:cubicBezTo>
                <a:lnTo>
                  <a:pt x="37553" y="8713"/>
                </a:lnTo>
                <a:cubicBezTo>
                  <a:pt x="37722" y="8713"/>
                  <a:pt x="37885" y="8713"/>
                  <a:pt x="38034" y="8639"/>
                </a:cubicBezTo>
                <a:cubicBezTo>
                  <a:pt x="38338" y="8509"/>
                  <a:pt x="38520" y="8195"/>
                  <a:pt x="38925" y="8195"/>
                </a:cubicBezTo>
                <a:close/>
                <a:moveTo>
                  <a:pt x="83325" y="2298"/>
                </a:moveTo>
                <a:cubicBezTo>
                  <a:pt x="83679" y="2298"/>
                  <a:pt x="84029" y="2309"/>
                  <a:pt x="84369" y="2309"/>
                </a:cubicBezTo>
                <a:lnTo>
                  <a:pt x="85785" y="2309"/>
                </a:lnTo>
                <a:cubicBezTo>
                  <a:pt x="86620" y="3212"/>
                  <a:pt x="86620" y="3352"/>
                  <a:pt x="86202" y="4164"/>
                </a:cubicBezTo>
                <a:cubicBezTo>
                  <a:pt x="85715" y="5114"/>
                  <a:pt x="85343" y="6134"/>
                  <a:pt x="84440" y="6830"/>
                </a:cubicBezTo>
                <a:cubicBezTo>
                  <a:pt x="83813" y="8314"/>
                  <a:pt x="82353" y="9127"/>
                  <a:pt x="81425" y="10355"/>
                </a:cubicBezTo>
                <a:cubicBezTo>
                  <a:pt x="81030" y="10890"/>
                  <a:pt x="80381" y="10865"/>
                  <a:pt x="79963" y="11283"/>
                </a:cubicBezTo>
                <a:cubicBezTo>
                  <a:pt x="79570" y="11678"/>
                  <a:pt x="79267" y="12235"/>
                  <a:pt x="78596" y="12350"/>
                </a:cubicBezTo>
                <a:cubicBezTo>
                  <a:pt x="78271" y="12396"/>
                  <a:pt x="78061" y="12838"/>
                  <a:pt x="77761" y="13045"/>
                </a:cubicBezTo>
                <a:cubicBezTo>
                  <a:pt x="77297" y="13416"/>
                  <a:pt x="77065" y="14044"/>
                  <a:pt x="76392" y="14136"/>
                </a:cubicBezTo>
                <a:cubicBezTo>
                  <a:pt x="75789" y="14229"/>
                  <a:pt x="75674" y="15064"/>
                  <a:pt x="74954" y="15086"/>
                </a:cubicBezTo>
                <a:cubicBezTo>
                  <a:pt x="74676" y="15086"/>
                  <a:pt x="74421" y="15574"/>
                  <a:pt x="74119" y="15782"/>
                </a:cubicBezTo>
                <a:cubicBezTo>
                  <a:pt x="73887" y="15945"/>
                  <a:pt x="73562" y="15967"/>
                  <a:pt x="73355" y="16131"/>
                </a:cubicBezTo>
                <a:cubicBezTo>
                  <a:pt x="72959" y="16431"/>
                  <a:pt x="72635" y="16780"/>
                  <a:pt x="72102" y="16966"/>
                </a:cubicBezTo>
                <a:cubicBezTo>
                  <a:pt x="71614" y="17151"/>
                  <a:pt x="71290" y="17730"/>
                  <a:pt x="70687" y="17916"/>
                </a:cubicBezTo>
                <a:cubicBezTo>
                  <a:pt x="70247" y="18055"/>
                  <a:pt x="70061" y="18658"/>
                  <a:pt x="69412" y="18728"/>
                </a:cubicBezTo>
                <a:cubicBezTo>
                  <a:pt x="69063" y="18775"/>
                  <a:pt x="68785" y="19470"/>
                  <a:pt x="68414" y="19539"/>
                </a:cubicBezTo>
                <a:cubicBezTo>
                  <a:pt x="68021" y="19632"/>
                  <a:pt x="67811" y="19934"/>
                  <a:pt x="67486" y="20049"/>
                </a:cubicBezTo>
                <a:cubicBezTo>
                  <a:pt x="67093" y="20188"/>
                  <a:pt x="66629" y="20259"/>
                  <a:pt x="66327" y="20513"/>
                </a:cubicBezTo>
                <a:cubicBezTo>
                  <a:pt x="65817" y="20930"/>
                  <a:pt x="65167" y="21070"/>
                  <a:pt x="64681" y="21557"/>
                </a:cubicBezTo>
                <a:cubicBezTo>
                  <a:pt x="64147" y="22114"/>
                  <a:pt x="63243" y="22136"/>
                  <a:pt x="62687" y="22693"/>
                </a:cubicBezTo>
                <a:cubicBezTo>
                  <a:pt x="61991" y="22693"/>
                  <a:pt x="61713" y="23296"/>
                  <a:pt x="61225" y="23645"/>
                </a:cubicBezTo>
                <a:cubicBezTo>
                  <a:pt x="61063" y="23645"/>
                  <a:pt x="60889" y="23685"/>
                  <a:pt x="60702" y="23685"/>
                </a:cubicBezTo>
                <a:cubicBezTo>
                  <a:pt x="60513" y="23685"/>
                  <a:pt x="60310" y="23644"/>
                  <a:pt x="60089" y="23481"/>
                </a:cubicBezTo>
                <a:lnTo>
                  <a:pt x="60089" y="21094"/>
                </a:lnTo>
                <a:cubicBezTo>
                  <a:pt x="60089" y="21001"/>
                  <a:pt x="60089" y="20930"/>
                  <a:pt x="60112" y="20862"/>
                </a:cubicBezTo>
                <a:cubicBezTo>
                  <a:pt x="60112" y="20791"/>
                  <a:pt x="60136" y="20698"/>
                  <a:pt x="60158" y="20676"/>
                </a:cubicBezTo>
                <a:cubicBezTo>
                  <a:pt x="60785" y="20352"/>
                  <a:pt x="60321" y="19632"/>
                  <a:pt x="60668" y="19285"/>
                </a:cubicBezTo>
                <a:cubicBezTo>
                  <a:pt x="60946" y="19006"/>
                  <a:pt x="60900" y="18589"/>
                  <a:pt x="61132" y="18333"/>
                </a:cubicBezTo>
                <a:cubicBezTo>
                  <a:pt x="61573" y="17940"/>
                  <a:pt x="61481" y="17244"/>
                  <a:pt x="62084" y="16895"/>
                </a:cubicBezTo>
                <a:cubicBezTo>
                  <a:pt x="62872" y="16455"/>
                  <a:pt x="62965" y="15411"/>
                  <a:pt x="63683" y="14832"/>
                </a:cubicBezTo>
                <a:cubicBezTo>
                  <a:pt x="64379" y="14275"/>
                  <a:pt x="64935" y="13533"/>
                  <a:pt x="65631" y="12930"/>
                </a:cubicBezTo>
                <a:cubicBezTo>
                  <a:pt x="66397" y="12281"/>
                  <a:pt x="66976" y="11422"/>
                  <a:pt x="67950" y="10890"/>
                </a:cubicBezTo>
                <a:cubicBezTo>
                  <a:pt x="68785" y="10472"/>
                  <a:pt x="69388" y="9613"/>
                  <a:pt x="70084" y="8917"/>
                </a:cubicBezTo>
                <a:cubicBezTo>
                  <a:pt x="70408" y="8593"/>
                  <a:pt x="70919" y="8685"/>
                  <a:pt x="71197" y="8292"/>
                </a:cubicBezTo>
                <a:cubicBezTo>
                  <a:pt x="71453" y="7921"/>
                  <a:pt x="71824" y="7643"/>
                  <a:pt x="72149" y="7318"/>
                </a:cubicBezTo>
                <a:cubicBezTo>
                  <a:pt x="72209" y="7333"/>
                  <a:pt x="72266" y="7339"/>
                  <a:pt x="72318" y="7339"/>
                </a:cubicBezTo>
                <a:cubicBezTo>
                  <a:pt x="72764" y="7339"/>
                  <a:pt x="72927" y="6855"/>
                  <a:pt x="73238" y="6669"/>
                </a:cubicBezTo>
                <a:cubicBezTo>
                  <a:pt x="73726" y="6390"/>
                  <a:pt x="74236" y="6159"/>
                  <a:pt x="74768" y="5949"/>
                </a:cubicBezTo>
                <a:cubicBezTo>
                  <a:pt x="75267" y="5755"/>
                  <a:pt x="75441" y="5034"/>
                  <a:pt x="76065" y="5034"/>
                </a:cubicBezTo>
                <a:cubicBezTo>
                  <a:pt x="76110" y="5034"/>
                  <a:pt x="76157" y="5038"/>
                  <a:pt x="76206" y="5045"/>
                </a:cubicBezTo>
                <a:cubicBezTo>
                  <a:pt x="76531" y="4511"/>
                  <a:pt x="77297" y="4650"/>
                  <a:pt x="77644" y="4118"/>
                </a:cubicBezTo>
                <a:cubicBezTo>
                  <a:pt x="77704" y="4137"/>
                  <a:pt x="77760" y="4145"/>
                  <a:pt x="77813" y="4145"/>
                </a:cubicBezTo>
                <a:cubicBezTo>
                  <a:pt x="78221" y="4145"/>
                  <a:pt x="78430" y="3632"/>
                  <a:pt x="78873" y="3632"/>
                </a:cubicBezTo>
                <a:cubicBezTo>
                  <a:pt x="78924" y="3632"/>
                  <a:pt x="78978" y="3639"/>
                  <a:pt x="79035" y="3654"/>
                </a:cubicBezTo>
                <a:cubicBezTo>
                  <a:pt x="79082" y="3665"/>
                  <a:pt x="79127" y="3670"/>
                  <a:pt x="79171" y="3670"/>
                </a:cubicBezTo>
                <a:cubicBezTo>
                  <a:pt x="79614" y="3670"/>
                  <a:pt x="79949" y="3155"/>
                  <a:pt x="80454" y="3155"/>
                </a:cubicBezTo>
                <a:cubicBezTo>
                  <a:pt x="80527" y="3155"/>
                  <a:pt x="80603" y="3166"/>
                  <a:pt x="80683" y="3190"/>
                </a:cubicBezTo>
                <a:cubicBezTo>
                  <a:pt x="80702" y="3196"/>
                  <a:pt x="80720" y="3199"/>
                  <a:pt x="80738" y="3199"/>
                </a:cubicBezTo>
                <a:cubicBezTo>
                  <a:pt x="80964" y="3199"/>
                  <a:pt x="81155" y="2753"/>
                  <a:pt x="81488" y="2753"/>
                </a:cubicBezTo>
                <a:cubicBezTo>
                  <a:pt x="81527" y="2753"/>
                  <a:pt x="81568" y="2759"/>
                  <a:pt x="81611" y="2773"/>
                </a:cubicBezTo>
                <a:cubicBezTo>
                  <a:pt x="81673" y="2792"/>
                  <a:pt x="81732" y="2800"/>
                  <a:pt x="81786" y="2800"/>
                </a:cubicBezTo>
                <a:cubicBezTo>
                  <a:pt x="82196" y="2800"/>
                  <a:pt x="82405" y="2328"/>
                  <a:pt x="82792" y="2309"/>
                </a:cubicBezTo>
                <a:cubicBezTo>
                  <a:pt x="82971" y="2301"/>
                  <a:pt x="83148" y="2298"/>
                  <a:pt x="83325" y="2298"/>
                </a:cubicBezTo>
                <a:close/>
                <a:moveTo>
                  <a:pt x="82924" y="1"/>
                </a:moveTo>
                <a:cubicBezTo>
                  <a:pt x="82199" y="1"/>
                  <a:pt x="81551" y="249"/>
                  <a:pt x="80869" y="476"/>
                </a:cubicBezTo>
                <a:cubicBezTo>
                  <a:pt x="80381" y="615"/>
                  <a:pt x="79802" y="337"/>
                  <a:pt x="79453" y="917"/>
                </a:cubicBezTo>
                <a:cubicBezTo>
                  <a:pt x="79378" y="903"/>
                  <a:pt x="79305" y="897"/>
                  <a:pt x="79234" y="897"/>
                </a:cubicBezTo>
                <a:cubicBezTo>
                  <a:pt x="78715" y="897"/>
                  <a:pt x="78300" y="1238"/>
                  <a:pt x="77830" y="1381"/>
                </a:cubicBezTo>
                <a:cubicBezTo>
                  <a:pt x="77467" y="1481"/>
                  <a:pt x="77244" y="1898"/>
                  <a:pt x="76857" y="1898"/>
                </a:cubicBezTo>
                <a:cubicBezTo>
                  <a:pt x="76799" y="1898"/>
                  <a:pt x="76737" y="1889"/>
                  <a:pt x="76670" y="1867"/>
                </a:cubicBezTo>
                <a:cubicBezTo>
                  <a:pt x="76392" y="2331"/>
                  <a:pt x="75952" y="2309"/>
                  <a:pt x="75488" y="2331"/>
                </a:cubicBezTo>
                <a:cubicBezTo>
                  <a:pt x="75303" y="2331"/>
                  <a:pt x="75117" y="2541"/>
                  <a:pt x="74954" y="2680"/>
                </a:cubicBezTo>
                <a:cubicBezTo>
                  <a:pt x="74704" y="2888"/>
                  <a:pt x="74548" y="3226"/>
                  <a:pt x="74184" y="3226"/>
                </a:cubicBezTo>
                <a:cubicBezTo>
                  <a:pt x="74142" y="3226"/>
                  <a:pt x="74098" y="3222"/>
                  <a:pt x="74050" y="3212"/>
                </a:cubicBezTo>
                <a:cubicBezTo>
                  <a:pt x="72913" y="4094"/>
                  <a:pt x="71360" y="4257"/>
                  <a:pt x="70408" y="5416"/>
                </a:cubicBezTo>
                <a:cubicBezTo>
                  <a:pt x="70400" y="5416"/>
                  <a:pt x="70391" y="5416"/>
                  <a:pt x="70382" y="5416"/>
                </a:cubicBezTo>
                <a:cubicBezTo>
                  <a:pt x="69325" y="5416"/>
                  <a:pt x="69150" y="6855"/>
                  <a:pt x="68068" y="6855"/>
                </a:cubicBezTo>
                <a:cubicBezTo>
                  <a:pt x="68059" y="6855"/>
                  <a:pt x="68051" y="6854"/>
                  <a:pt x="68043" y="6854"/>
                </a:cubicBezTo>
                <a:cubicBezTo>
                  <a:pt x="67579" y="7340"/>
                  <a:pt x="67093" y="7828"/>
                  <a:pt x="66605" y="8292"/>
                </a:cubicBezTo>
                <a:cubicBezTo>
                  <a:pt x="66095" y="8802"/>
                  <a:pt x="65330" y="8988"/>
                  <a:pt x="64843" y="9567"/>
                </a:cubicBezTo>
                <a:cubicBezTo>
                  <a:pt x="64286" y="10287"/>
                  <a:pt x="63590" y="10865"/>
                  <a:pt x="62941" y="11515"/>
                </a:cubicBezTo>
                <a:cubicBezTo>
                  <a:pt x="62291" y="12164"/>
                  <a:pt x="61689" y="12860"/>
                  <a:pt x="60993" y="13441"/>
                </a:cubicBezTo>
                <a:cubicBezTo>
                  <a:pt x="60297" y="14019"/>
                  <a:pt x="60136" y="14993"/>
                  <a:pt x="59394" y="15481"/>
                </a:cubicBezTo>
                <a:cubicBezTo>
                  <a:pt x="58791" y="15899"/>
                  <a:pt x="58766" y="16617"/>
                  <a:pt x="58303" y="17105"/>
                </a:cubicBezTo>
                <a:cubicBezTo>
                  <a:pt x="58188" y="17266"/>
                  <a:pt x="58210" y="17637"/>
                  <a:pt x="57978" y="17869"/>
                </a:cubicBezTo>
                <a:cubicBezTo>
                  <a:pt x="57700" y="18125"/>
                  <a:pt x="57792" y="18518"/>
                  <a:pt x="57514" y="18821"/>
                </a:cubicBezTo>
                <a:cubicBezTo>
                  <a:pt x="57189" y="19168"/>
                  <a:pt x="57050" y="19702"/>
                  <a:pt x="56935" y="20166"/>
                </a:cubicBezTo>
                <a:cubicBezTo>
                  <a:pt x="56818" y="20652"/>
                  <a:pt x="57074" y="21233"/>
                  <a:pt x="56518" y="21580"/>
                </a:cubicBezTo>
                <a:cubicBezTo>
                  <a:pt x="56494" y="22114"/>
                  <a:pt x="56471" y="22624"/>
                  <a:pt x="56471" y="23157"/>
                </a:cubicBezTo>
                <a:cubicBezTo>
                  <a:pt x="56471" y="23296"/>
                  <a:pt x="56494" y="23481"/>
                  <a:pt x="56586" y="23552"/>
                </a:cubicBezTo>
                <a:cubicBezTo>
                  <a:pt x="57167" y="24038"/>
                  <a:pt x="56842" y="24665"/>
                  <a:pt x="56935" y="25290"/>
                </a:cubicBezTo>
                <a:cubicBezTo>
                  <a:pt x="56657" y="25500"/>
                  <a:pt x="56401" y="25754"/>
                  <a:pt x="56100" y="25940"/>
                </a:cubicBezTo>
                <a:cubicBezTo>
                  <a:pt x="55566" y="26288"/>
                  <a:pt x="54870" y="26335"/>
                  <a:pt x="54431" y="26845"/>
                </a:cubicBezTo>
                <a:cubicBezTo>
                  <a:pt x="54412" y="26844"/>
                  <a:pt x="54394" y="26843"/>
                  <a:pt x="54376" y="26843"/>
                </a:cubicBezTo>
                <a:cubicBezTo>
                  <a:pt x="53835" y="26843"/>
                  <a:pt x="53440" y="27397"/>
                  <a:pt x="52899" y="27397"/>
                </a:cubicBezTo>
                <a:cubicBezTo>
                  <a:pt x="52797" y="27397"/>
                  <a:pt x="52690" y="27378"/>
                  <a:pt x="52575" y="27331"/>
                </a:cubicBezTo>
                <a:cubicBezTo>
                  <a:pt x="52366" y="27795"/>
                  <a:pt x="51740" y="27656"/>
                  <a:pt x="51509" y="27980"/>
                </a:cubicBezTo>
                <a:cubicBezTo>
                  <a:pt x="51345" y="28192"/>
                  <a:pt x="51137" y="28224"/>
                  <a:pt x="50924" y="28224"/>
                </a:cubicBezTo>
                <a:cubicBezTo>
                  <a:pt x="50830" y="28224"/>
                  <a:pt x="50735" y="28218"/>
                  <a:pt x="50642" y="28218"/>
                </a:cubicBezTo>
                <a:cubicBezTo>
                  <a:pt x="50437" y="28218"/>
                  <a:pt x="50242" y="28249"/>
                  <a:pt x="50093" y="28444"/>
                </a:cubicBezTo>
                <a:cubicBezTo>
                  <a:pt x="49700" y="28932"/>
                  <a:pt x="48865" y="28422"/>
                  <a:pt x="48540" y="29094"/>
                </a:cubicBezTo>
                <a:cubicBezTo>
                  <a:pt x="48516" y="29140"/>
                  <a:pt x="48401" y="29140"/>
                  <a:pt x="48330" y="29140"/>
                </a:cubicBezTo>
                <a:cubicBezTo>
                  <a:pt x="48275" y="29144"/>
                  <a:pt x="48219" y="29146"/>
                  <a:pt x="48163" y="29146"/>
                </a:cubicBezTo>
                <a:cubicBezTo>
                  <a:pt x="47981" y="29146"/>
                  <a:pt x="47796" y="29128"/>
                  <a:pt x="47616" y="29128"/>
                </a:cubicBezTo>
                <a:cubicBezTo>
                  <a:pt x="47269" y="29128"/>
                  <a:pt x="46943" y="29194"/>
                  <a:pt x="46707" y="29582"/>
                </a:cubicBezTo>
                <a:cubicBezTo>
                  <a:pt x="46610" y="29595"/>
                  <a:pt x="46511" y="29600"/>
                  <a:pt x="46410" y="29600"/>
                </a:cubicBezTo>
                <a:cubicBezTo>
                  <a:pt x="46222" y="29600"/>
                  <a:pt x="46031" y="29584"/>
                  <a:pt x="45846" y="29584"/>
                </a:cubicBezTo>
                <a:cubicBezTo>
                  <a:pt x="45470" y="29584"/>
                  <a:pt x="45116" y="29649"/>
                  <a:pt x="44852" y="30045"/>
                </a:cubicBezTo>
                <a:cubicBezTo>
                  <a:pt x="44249" y="30045"/>
                  <a:pt x="43646" y="30068"/>
                  <a:pt x="43043" y="30068"/>
                </a:cubicBezTo>
                <a:cubicBezTo>
                  <a:pt x="42797" y="30449"/>
                  <a:pt x="42464" y="30551"/>
                  <a:pt x="42118" y="30551"/>
                </a:cubicBezTo>
                <a:cubicBezTo>
                  <a:pt x="41875" y="30551"/>
                  <a:pt x="41627" y="30501"/>
                  <a:pt x="41397" y="30463"/>
                </a:cubicBezTo>
                <a:cubicBezTo>
                  <a:pt x="41356" y="30456"/>
                  <a:pt x="41315" y="30453"/>
                  <a:pt x="41277" y="30453"/>
                </a:cubicBezTo>
                <a:cubicBezTo>
                  <a:pt x="40767" y="30453"/>
                  <a:pt x="40511" y="30974"/>
                  <a:pt x="40033" y="30974"/>
                </a:cubicBezTo>
                <a:cubicBezTo>
                  <a:pt x="40024" y="30974"/>
                  <a:pt x="40015" y="30973"/>
                  <a:pt x="40006" y="30973"/>
                </a:cubicBezTo>
                <a:cubicBezTo>
                  <a:pt x="39733" y="30949"/>
                  <a:pt x="39461" y="30944"/>
                  <a:pt x="39189" y="30944"/>
                </a:cubicBezTo>
                <a:cubicBezTo>
                  <a:pt x="38928" y="30944"/>
                  <a:pt x="38666" y="30949"/>
                  <a:pt x="38405" y="30949"/>
                </a:cubicBezTo>
                <a:cubicBezTo>
                  <a:pt x="38050" y="30949"/>
                  <a:pt x="37694" y="30960"/>
                  <a:pt x="37338" y="30960"/>
                </a:cubicBezTo>
                <a:cubicBezTo>
                  <a:pt x="37161" y="30960"/>
                  <a:pt x="36983" y="30957"/>
                  <a:pt x="36805" y="30949"/>
                </a:cubicBezTo>
                <a:cubicBezTo>
                  <a:pt x="36781" y="30948"/>
                  <a:pt x="36757" y="30947"/>
                  <a:pt x="36734" y="30947"/>
                </a:cubicBezTo>
                <a:cubicBezTo>
                  <a:pt x="36376" y="30947"/>
                  <a:pt x="36113" y="31104"/>
                  <a:pt x="35831" y="31344"/>
                </a:cubicBezTo>
                <a:cubicBezTo>
                  <a:pt x="35736" y="31415"/>
                  <a:pt x="35646" y="31445"/>
                  <a:pt x="35559" y="31445"/>
                </a:cubicBezTo>
                <a:cubicBezTo>
                  <a:pt x="35307" y="31445"/>
                  <a:pt x="35087" y="31190"/>
                  <a:pt x="34880" y="30949"/>
                </a:cubicBezTo>
                <a:lnTo>
                  <a:pt x="33998" y="30949"/>
                </a:lnTo>
                <a:cubicBezTo>
                  <a:pt x="33658" y="30949"/>
                  <a:pt x="33308" y="30960"/>
                  <a:pt x="32954" y="30960"/>
                </a:cubicBezTo>
                <a:cubicBezTo>
                  <a:pt x="32777" y="30960"/>
                  <a:pt x="32599" y="30957"/>
                  <a:pt x="32421" y="30949"/>
                </a:cubicBezTo>
                <a:cubicBezTo>
                  <a:pt x="32365" y="30946"/>
                  <a:pt x="32307" y="30945"/>
                  <a:pt x="32247" y="30945"/>
                </a:cubicBezTo>
                <a:cubicBezTo>
                  <a:pt x="32124" y="30945"/>
                  <a:pt x="31995" y="30949"/>
                  <a:pt x="31870" y="30949"/>
                </a:cubicBezTo>
                <a:cubicBezTo>
                  <a:pt x="31585" y="30949"/>
                  <a:pt x="31315" y="30928"/>
                  <a:pt x="31147" y="30787"/>
                </a:cubicBezTo>
                <a:cubicBezTo>
                  <a:pt x="30844" y="30553"/>
                  <a:pt x="30549" y="30523"/>
                  <a:pt x="30258" y="30523"/>
                </a:cubicBezTo>
                <a:cubicBezTo>
                  <a:pt x="30157" y="30523"/>
                  <a:pt x="30057" y="30527"/>
                  <a:pt x="29958" y="30527"/>
                </a:cubicBezTo>
                <a:cubicBezTo>
                  <a:pt x="29859" y="30527"/>
                  <a:pt x="29761" y="30523"/>
                  <a:pt x="29662" y="30509"/>
                </a:cubicBezTo>
                <a:cubicBezTo>
                  <a:pt x="29523" y="30485"/>
                  <a:pt x="29384" y="30416"/>
                  <a:pt x="29267" y="30346"/>
                </a:cubicBezTo>
                <a:cubicBezTo>
                  <a:pt x="28664" y="29975"/>
                  <a:pt x="28015" y="29674"/>
                  <a:pt x="27390" y="29396"/>
                </a:cubicBezTo>
                <a:cubicBezTo>
                  <a:pt x="26462" y="29001"/>
                  <a:pt x="25859" y="28283"/>
                  <a:pt x="25163" y="27609"/>
                </a:cubicBezTo>
                <a:cubicBezTo>
                  <a:pt x="25139" y="26960"/>
                  <a:pt x="24329" y="26543"/>
                  <a:pt x="24653" y="25800"/>
                </a:cubicBezTo>
                <a:cubicBezTo>
                  <a:pt x="25139" y="24919"/>
                  <a:pt x="26045" y="24548"/>
                  <a:pt x="26880" y="24131"/>
                </a:cubicBezTo>
                <a:cubicBezTo>
                  <a:pt x="27946" y="23598"/>
                  <a:pt x="29060" y="23134"/>
                  <a:pt x="30080" y="22531"/>
                </a:cubicBezTo>
                <a:cubicBezTo>
                  <a:pt x="30497" y="22275"/>
                  <a:pt x="30891" y="21975"/>
                  <a:pt x="31308" y="21697"/>
                </a:cubicBezTo>
                <a:cubicBezTo>
                  <a:pt x="31679" y="21465"/>
                  <a:pt x="32214" y="21533"/>
                  <a:pt x="32445" y="21116"/>
                </a:cubicBezTo>
                <a:cubicBezTo>
                  <a:pt x="32724" y="20630"/>
                  <a:pt x="33327" y="20606"/>
                  <a:pt x="33698" y="20281"/>
                </a:cubicBezTo>
                <a:cubicBezTo>
                  <a:pt x="34022" y="19980"/>
                  <a:pt x="34533" y="20095"/>
                  <a:pt x="34811" y="19678"/>
                </a:cubicBezTo>
                <a:cubicBezTo>
                  <a:pt x="34996" y="19377"/>
                  <a:pt x="35297" y="19192"/>
                  <a:pt x="35714" y="19099"/>
                </a:cubicBezTo>
                <a:cubicBezTo>
                  <a:pt x="36085" y="18982"/>
                  <a:pt x="36364" y="18518"/>
                  <a:pt x="36688" y="18218"/>
                </a:cubicBezTo>
                <a:cubicBezTo>
                  <a:pt x="36967" y="17962"/>
                  <a:pt x="37199" y="17522"/>
                  <a:pt x="37501" y="17452"/>
                </a:cubicBezTo>
                <a:cubicBezTo>
                  <a:pt x="38243" y="17290"/>
                  <a:pt x="38661" y="16756"/>
                  <a:pt x="39054" y="16270"/>
                </a:cubicBezTo>
                <a:cubicBezTo>
                  <a:pt x="39518" y="15736"/>
                  <a:pt x="40167" y="15596"/>
                  <a:pt x="40655" y="15157"/>
                </a:cubicBezTo>
                <a:cubicBezTo>
                  <a:pt x="41327" y="14530"/>
                  <a:pt x="41907" y="13834"/>
                  <a:pt x="42603" y="13255"/>
                </a:cubicBezTo>
                <a:cubicBezTo>
                  <a:pt x="43345" y="12606"/>
                  <a:pt x="43531" y="11654"/>
                  <a:pt x="44041" y="10890"/>
                </a:cubicBezTo>
                <a:cubicBezTo>
                  <a:pt x="44366" y="10402"/>
                  <a:pt x="44134" y="9869"/>
                  <a:pt x="44180" y="9359"/>
                </a:cubicBezTo>
                <a:cubicBezTo>
                  <a:pt x="44202" y="9196"/>
                  <a:pt x="44180" y="9057"/>
                  <a:pt x="44180" y="8917"/>
                </a:cubicBezTo>
                <a:cubicBezTo>
                  <a:pt x="44342" y="8756"/>
                  <a:pt x="44481" y="8593"/>
                  <a:pt x="44690" y="8361"/>
                </a:cubicBezTo>
                <a:cubicBezTo>
                  <a:pt x="43855" y="8153"/>
                  <a:pt x="44342" y="7480"/>
                  <a:pt x="44134" y="7016"/>
                </a:cubicBezTo>
                <a:cubicBezTo>
                  <a:pt x="43646" y="6552"/>
                  <a:pt x="43182" y="6042"/>
                  <a:pt x="42672" y="5578"/>
                </a:cubicBezTo>
                <a:cubicBezTo>
                  <a:pt x="42347" y="5300"/>
                  <a:pt x="41861" y="5556"/>
                  <a:pt x="41444" y="5300"/>
                </a:cubicBezTo>
                <a:cubicBezTo>
                  <a:pt x="41087" y="5077"/>
                  <a:pt x="40746" y="4972"/>
                  <a:pt x="40393" y="4972"/>
                </a:cubicBezTo>
                <a:cubicBezTo>
                  <a:pt x="40012" y="4972"/>
                  <a:pt x="39616" y="5094"/>
                  <a:pt x="39171" y="5324"/>
                </a:cubicBezTo>
                <a:cubicBezTo>
                  <a:pt x="38882" y="5468"/>
                  <a:pt x="38612" y="5495"/>
                  <a:pt x="38348" y="5495"/>
                </a:cubicBezTo>
                <a:cubicBezTo>
                  <a:pt x="38188" y="5495"/>
                  <a:pt x="38030" y="5485"/>
                  <a:pt x="37872" y="5485"/>
                </a:cubicBezTo>
                <a:cubicBezTo>
                  <a:pt x="37466" y="5485"/>
                  <a:pt x="37274" y="5982"/>
                  <a:pt x="36874" y="5982"/>
                </a:cubicBezTo>
                <a:cubicBezTo>
                  <a:pt x="36817" y="5982"/>
                  <a:pt x="36755" y="5972"/>
                  <a:pt x="36688" y="5949"/>
                </a:cubicBezTo>
                <a:cubicBezTo>
                  <a:pt x="36581" y="5913"/>
                  <a:pt x="36479" y="5898"/>
                  <a:pt x="36380" y="5898"/>
                </a:cubicBezTo>
                <a:cubicBezTo>
                  <a:pt x="35902" y="5898"/>
                  <a:pt x="35508" y="6255"/>
                  <a:pt x="35065" y="6390"/>
                </a:cubicBezTo>
                <a:cubicBezTo>
                  <a:pt x="34509" y="6530"/>
                  <a:pt x="34369" y="7133"/>
                  <a:pt x="33859" y="7318"/>
                </a:cubicBezTo>
                <a:cubicBezTo>
                  <a:pt x="33327" y="7526"/>
                  <a:pt x="32746" y="7689"/>
                  <a:pt x="32353" y="8060"/>
                </a:cubicBezTo>
                <a:cubicBezTo>
                  <a:pt x="31772" y="8639"/>
                  <a:pt x="30937" y="8778"/>
                  <a:pt x="30427" y="9474"/>
                </a:cubicBezTo>
                <a:cubicBezTo>
                  <a:pt x="29941" y="10123"/>
                  <a:pt x="29106" y="10287"/>
                  <a:pt x="28410" y="10611"/>
                </a:cubicBezTo>
                <a:cubicBezTo>
                  <a:pt x="28340" y="10634"/>
                  <a:pt x="28293" y="10704"/>
                  <a:pt x="28247" y="10773"/>
                </a:cubicBezTo>
                <a:cubicBezTo>
                  <a:pt x="27273" y="11886"/>
                  <a:pt x="25928" y="12674"/>
                  <a:pt x="25349" y="14112"/>
                </a:cubicBezTo>
                <a:cubicBezTo>
                  <a:pt x="24653" y="14669"/>
                  <a:pt x="24490" y="15643"/>
                  <a:pt x="23748" y="16177"/>
                </a:cubicBezTo>
                <a:cubicBezTo>
                  <a:pt x="23586" y="17105"/>
                  <a:pt x="23006" y="17847"/>
                  <a:pt x="22566" y="18635"/>
                </a:cubicBezTo>
                <a:cubicBezTo>
                  <a:pt x="22288" y="19146"/>
                  <a:pt x="22659" y="19864"/>
                  <a:pt x="21985" y="20235"/>
                </a:cubicBezTo>
                <a:cubicBezTo>
                  <a:pt x="21846" y="20327"/>
                  <a:pt x="21917" y="20791"/>
                  <a:pt x="21917" y="21094"/>
                </a:cubicBezTo>
                <a:cubicBezTo>
                  <a:pt x="21917" y="21394"/>
                  <a:pt x="21939" y="21697"/>
                  <a:pt x="21661" y="21904"/>
                </a:cubicBezTo>
                <a:cubicBezTo>
                  <a:pt x="21290" y="22183"/>
                  <a:pt x="21546" y="22600"/>
                  <a:pt x="21429" y="23042"/>
                </a:cubicBezTo>
                <a:cubicBezTo>
                  <a:pt x="20943" y="23296"/>
                  <a:pt x="20572" y="23645"/>
                  <a:pt x="20201" y="23645"/>
                </a:cubicBezTo>
                <a:cubicBezTo>
                  <a:pt x="20180" y="23644"/>
                  <a:pt x="20160" y="23643"/>
                  <a:pt x="20140" y="23643"/>
                </a:cubicBezTo>
                <a:cubicBezTo>
                  <a:pt x="19593" y="23643"/>
                  <a:pt x="19232" y="23952"/>
                  <a:pt x="18785" y="24131"/>
                </a:cubicBezTo>
                <a:cubicBezTo>
                  <a:pt x="18369" y="24302"/>
                  <a:pt x="17984" y="24656"/>
                  <a:pt x="17505" y="24656"/>
                </a:cubicBezTo>
                <a:cubicBezTo>
                  <a:pt x="17396" y="24656"/>
                  <a:pt x="17282" y="24638"/>
                  <a:pt x="17162" y="24595"/>
                </a:cubicBezTo>
                <a:cubicBezTo>
                  <a:pt x="16907" y="25105"/>
                  <a:pt x="16304" y="25129"/>
                  <a:pt x="15887" y="25337"/>
                </a:cubicBezTo>
                <a:cubicBezTo>
                  <a:pt x="15363" y="25589"/>
                  <a:pt x="14873" y="26019"/>
                  <a:pt x="14253" y="26019"/>
                </a:cubicBezTo>
                <a:cubicBezTo>
                  <a:pt x="14130" y="26019"/>
                  <a:pt x="14003" y="26002"/>
                  <a:pt x="13868" y="25964"/>
                </a:cubicBezTo>
                <a:cubicBezTo>
                  <a:pt x="13830" y="25948"/>
                  <a:pt x="13778" y="25940"/>
                  <a:pt x="13723" y="25940"/>
                </a:cubicBezTo>
                <a:cubicBezTo>
                  <a:pt x="13616" y="25940"/>
                  <a:pt x="13498" y="25971"/>
                  <a:pt x="13451" y="26032"/>
                </a:cubicBezTo>
                <a:cubicBezTo>
                  <a:pt x="13247" y="26334"/>
                  <a:pt x="12974" y="26395"/>
                  <a:pt x="12691" y="26395"/>
                </a:cubicBezTo>
                <a:cubicBezTo>
                  <a:pt x="12498" y="26395"/>
                  <a:pt x="12301" y="26367"/>
                  <a:pt x="12118" y="26367"/>
                </a:cubicBezTo>
                <a:cubicBezTo>
                  <a:pt x="11930" y="26367"/>
                  <a:pt x="11757" y="26397"/>
                  <a:pt x="11620" y="26520"/>
                </a:cubicBezTo>
                <a:cubicBezTo>
                  <a:pt x="11299" y="26816"/>
                  <a:pt x="10972" y="26882"/>
                  <a:pt x="10643" y="26882"/>
                </a:cubicBezTo>
                <a:cubicBezTo>
                  <a:pt x="10378" y="26882"/>
                  <a:pt x="10112" y="26840"/>
                  <a:pt x="9845" y="26840"/>
                </a:cubicBezTo>
                <a:cubicBezTo>
                  <a:pt x="9795" y="26840"/>
                  <a:pt x="9744" y="26841"/>
                  <a:pt x="9694" y="26845"/>
                </a:cubicBezTo>
                <a:cubicBezTo>
                  <a:pt x="9310" y="26874"/>
                  <a:pt x="8925" y="26883"/>
                  <a:pt x="8540" y="26883"/>
                </a:cubicBezTo>
                <a:cubicBezTo>
                  <a:pt x="8021" y="26883"/>
                  <a:pt x="7501" y="26867"/>
                  <a:pt x="6982" y="26867"/>
                </a:cubicBezTo>
                <a:cubicBezTo>
                  <a:pt x="6925" y="26864"/>
                  <a:pt x="6866" y="26863"/>
                  <a:pt x="6806" y="26863"/>
                </a:cubicBezTo>
                <a:cubicBezTo>
                  <a:pt x="6681" y="26863"/>
                  <a:pt x="6550" y="26868"/>
                  <a:pt x="6422" y="26868"/>
                </a:cubicBezTo>
                <a:cubicBezTo>
                  <a:pt x="6133" y="26868"/>
                  <a:pt x="5860" y="26846"/>
                  <a:pt x="5705" y="26706"/>
                </a:cubicBezTo>
                <a:cubicBezTo>
                  <a:pt x="5334" y="26403"/>
                  <a:pt x="4824" y="26543"/>
                  <a:pt x="4546" y="26103"/>
                </a:cubicBezTo>
                <a:cubicBezTo>
                  <a:pt x="4360" y="25800"/>
                  <a:pt x="3549" y="26103"/>
                  <a:pt x="3735" y="25361"/>
                </a:cubicBezTo>
                <a:cubicBezTo>
                  <a:pt x="3432" y="25012"/>
                  <a:pt x="3178" y="24665"/>
                  <a:pt x="3271" y="24177"/>
                </a:cubicBezTo>
                <a:cubicBezTo>
                  <a:pt x="3293" y="24108"/>
                  <a:pt x="3271" y="24016"/>
                  <a:pt x="3271" y="23945"/>
                </a:cubicBezTo>
                <a:cubicBezTo>
                  <a:pt x="3271" y="23413"/>
                  <a:pt x="3247" y="22878"/>
                  <a:pt x="3293" y="22346"/>
                </a:cubicBezTo>
                <a:cubicBezTo>
                  <a:pt x="3317" y="21929"/>
                  <a:pt x="3085" y="21394"/>
                  <a:pt x="3432" y="21070"/>
                </a:cubicBezTo>
                <a:cubicBezTo>
                  <a:pt x="3896" y="20606"/>
                  <a:pt x="3711" y="20095"/>
                  <a:pt x="3711" y="19585"/>
                </a:cubicBezTo>
                <a:cubicBezTo>
                  <a:pt x="3735" y="19307"/>
                  <a:pt x="3989" y="19238"/>
                  <a:pt x="4035" y="19029"/>
                </a:cubicBezTo>
                <a:cubicBezTo>
                  <a:pt x="4245" y="18426"/>
                  <a:pt x="4616" y="17916"/>
                  <a:pt x="4848" y="17337"/>
                </a:cubicBezTo>
                <a:cubicBezTo>
                  <a:pt x="5080" y="16734"/>
                  <a:pt x="5358" y="16131"/>
                  <a:pt x="5705" y="15643"/>
                </a:cubicBezTo>
                <a:cubicBezTo>
                  <a:pt x="6100" y="15133"/>
                  <a:pt x="6447" y="14576"/>
                  <a:pt x="6772" y="14019"/>
                </a:cubicBezTo>
                <a:cubicBezTo>
                  <a:pt x="7004" y="13672"/>
                  <a:pt x="7004" y="13162"/>
                  <a:pt x="7421" y="12953"/>
                </a:cubicBezTo>
                <a:cubicBezTo>
                  <a:pt x="7885" y="12698"/>
                  <a:pt x="7724" y="12142"/>
                  <a:pt x="8071" y="11839"/>
                </a:cubicBezTo>
                <a:cubicBezTo>
                  <a:pt x="8466" y="11493"/>
                  <a:pt x="8813" y="11097"/>
                  <a:pt x="9184" y="10726"/>
                </a:cubicBezTo>
                <a:cubicBezTo>
                  <a:pt x="9045" y="10147"/>
                  <a:pt x="9579" y="9962"/>
                  <a:pt x="9833" y="9613"/>
                </a:cubicBezTo>
                <a:cubicBezTo>
                  <a:pt x="10089" y="9266"/>
                  <a:pt x="10482" y="9081"/>
                  <a:pt x="10599" y="8570"/>
                </a:cubicBezTo>
                <a:cubicBezTo>
                  <a:pt x="10668" y="8175"/>
                  <a:pt x="11132" y="7875"/>
                  <a:pt x="11388" y="7572"/>
                </a:cubicBezTo>
                <a:cubicBezTo>
                  <a:pt x="11596" y="7225"/>
                  <a:pt x="11295" y="6808"/>
                  <a:pt x="11642" y="6437"/>
                </a:cubicBezTo>
                <a:cubicBezTo>
                  <a:pt x="11805" y="6552"/>
                  <a:pt x="11944" y="6669"/>
                  <a:pt x="12152" y="6830"/>
                </a:cubicBezTo>
                <a:cubicBezTo>
                  <a:pt x="12338" y="6669"/>
                  <a:pt x="12523" y="6459"/>
                  <a:pt x="12733" y="6274"/>
                </a:cubicBezTo>
                <a:cubicBezTo>
                  <a:pt x="12987" y="6019"/>
                  <a:pt x="13243" y="5717"/>
                  <a:pt x="13544" y="5509"/>
                </a:cubicBezTo>
                <a:cubicBezTo>
                  <a:pt x="13729" y="5392"/>
                  <a:pt x="14124" y="5624"/>
                  <a:pt x="14100" y="5160"/>
                </a:cubicBezTo>
                <a:cubicBezTo>
                  <a:pt x="13808" y="5046"/>
                  <a:pt x="13494" y="4974"/>
                  <a:pt x="13206" y="4974"/>
                </a:cubicBezTo>
                <a:cubicBezTo>
                  <a:pt x="12968" y="4974"/>
                  <a:pt x="12748" y="5023"/>
                  <a:pt x="12570" y="5138"/>
                </a:cubicBezTo>
                <a:cubicBezTo>
                  <a:pt x="12223" y="5392"/>
                  <a:pt x="11781" y="5416"/>
                  <a:pt x="11434" y="5717"/>
                </a:cubicBezTo>
                <a:cubicBezTo>
                  <a:pt x="11178" y="5949"/>
                  <a:pt x="10785" y="6019"/>
                  <a:pt x="10529" y="6227"/>
                </a:cubicBezTo>
                <a:cubicBezTo>
                  <a:pt x="10158" y="6506"/>
                  <a:pt x="9904" y="6901"/>
                  <a:pt x="9533" y="7155"/>
                </a:cubicBezTo>
                <a:cubicBezTo>
                  <a:pt x="9208" y="7411"/>
                  <a:pt x="8627" y="7365"/>
                  <a:pt x="8466" y="7828"/>
                </a:cubicBezTo>
                <a:cubicBezTo>
                  <a:pt x="8117" y="8871"/>
                  <a:pt x="7213" y="9428"/>
                  <a:pt x="6518" y="10194"/>
                </a:cubicBezTo>
                <a:cubicBezTo>
                  <a:pt x="6379" y="10379"/>
                  <a:pt x="6076" y="10518"/>
                  <a:pt x="6076" y="10680"/>
                </a:cubicBezTo>
                <a:cubicBezTo>
                  <a:pt x="6076" y="11329"/>
                  <a:pt x="5612" y="11632"/>
                  <a:pt x="5219" y="11932"/>
                </a:cubicBezTo>
                <a:cubicBezTo>
                  <a:pt x="4731" y="12303"/>
                  <a:pt x="4777" y="13023"/>
                  <a:pt x="4267" y="13348"/>
                </a:cubicBezTo>
                <a:cubicBezTo>
                  <a:pt x="3781" y="13648"/>
                  <a:pt x="3874" y="14298"/>
                  <a:pt x="3479" y="14622"/>
                </a:cubicBezTo>
                <a:cubicBezTo>
                  <a:pt x="2714" y="15249"/>
                  <a:pt x="2529" y="16199"/>
                  <a:pt x="2041" y="16988"/>
                </a:cubicBezTo>
                <a:cubicBezTo>
                  <a:pt x="1531" y="17823"/>
                  <a:pt x="1369" y="18821"/>
                  <a:pt x="998" y="19724"/>
                </a:cubicBezTo>
                <a:cubicBezTo>
                  <a:pt x="1184" y="20259"/>
                  <a:pt x="603" y="20491"/>
                  <a:pt x="557" y="20908"/>
                </a:cubicBezTo>
                <a:cubicBezTo>
                  <a:pt x="534" y="21372"/>
                  <a:pt x="581" y="21812"/>
                  <a:pt x="534" y="22275"/>
                </a:cubicBezTo>
                <a:cubicBezTo>
                  <a:pt x="534" y="22461"/>
                  <a:pt x="371" y="22646"/>
                  <a:pt x="256" y="22832"/>
                </a:cubicBezTo>
                <a:cubicBezTo>
                  <a:pt x="46" y="23227"/>
                  <a:pt x="0" y="23274"/>
                  <a:pt x="278" y="23598"/>
                </a:cubicBezTo>
                <a:cubicBezTo>
                  <a:pt x="488" y="23852"/>
                  <a:pt x="603" y="24084"/>
                  <a:pt x="557" y="24409"/>
                </a:cubicBezTo>
                <a:cubicBezTo>
                  <a:pt x="418" y="25407"/>
                  <a:pt x="928" y="26172"/>
                  <a:pt x="1345" y="27031"/>
                </a:cubicBezTo>
                <a:cubicBezTo>
                  <a:pt x="1601" y="27587"/>
                  <a:pt x="1972" y="27980"/>
                  <a:pt x="2343" y="28444"/>
                </a:cubicBezTo>
                <a:cubicBezTo>
                  <a:pt x="2714" y="28908"/>
                  <a:pt x="3293" y="29094"/>
                  <a:pt x="3757" y="29418"/>
                </a:cubicBezTo>
                <a:cubicBezTo>
                  <a:pt x="4245" y="29767"/>
                  <a:pt x="5009" y="29303"/>
                  <a:pt x="5312" y="30045"/>
                </a:cubicBezTo>
                <a:lnTo>
                  <a:pt x="7121" y="30045"/>
                </a:lnTo>
                <a:cubicBezTo>
                  <a:pt x="7385" y="30456"/>
                  <a:pt x="7741" y="30523"/>
                  <a:pt x="8114" y="30523"/>
                </a:cubicBezTo>
                <a:cubicBezTo>
                  <a:pt x="8296" y="30523"/>
                  <a:pt x="8481" y="30507"/>
                  <a:pt x="8661" y="30507"/>
                </a:cubicBezTo>
                <a:cubicBezTo>
                  <a:pt x="8697" y="30507"/>
                  <a:pt x="8732" y="30508"/>
                  <a:pt x="8766" y="30509"/>
                </a:cubicBezTo>
                <a:lnTo>
                  <a:pt x="9857" y="30509"/>
                </a:lnTo>
                <a:cubicBezTo>
                  <a:pt x="10043" y="30324"/>
                  <a:pt x="10204" y="30092"/>
                  <a:pt x="10390" y="30068"/>
                </a:cubicBezTo>
                <a:cubicBezTo>
                  <a:pt x="10611" y="30051"/>
                  <a:pt x="10833" y="30046"/>
                  <a:pt x="11054" y="30046"/>
                </a:cubicBezTo>
                <a:cubicBezTo>
                  <a:pt x="11304" y="30046"/>
                  <a:pt x="11554" y="30052"/>
                  <a:pt x="11804" y="30052"/>
                </a:cubicBezTo>
                <a:cubicBezTo>
                  <a:pt x="11936" y="30052"/>
                  <a:pt x="12067" y="30050"/>
                  <a:pt x="12199" y="30045"/>
                </a:cubicBezTo>
                <a:cubicBezTo>
                  <a:pt x="12750" y="30006"/>
                  <a:pt x="13185" y="29532"/>
                  <a:pt x="13744" y="29532"/>
                </a:cubicBezTo>
                <a:cubicBezTo>
                  <a:pt x="13843" y="29532"/>
                  <a:pt x="13946" y="29547"/>
                  <a:pt x="14054" y="29582"/>
                </a:cubicBezTo>
                <a:cubicBezTo>
                  <a:pt x="14100" y="29597"/>
                  <a:pt x="14156" y="29605"/>
                  <a:pt x="14212" y="29605"/>
                </a:cubicBezTo>
                <a:cubicBezTo>
                  <a:pt x="14326" y="29605"/>
                  <a:pt x="14440" y="29573"/>
                  <a:pt x="14471" y="29511"/>
                </a:cubicBezTo>
                <a:cubicBezTo>
                  <a:pt x="14796" y="29047"/>
                  <a:pt x="15330" y="29279"/>
                  <a:pt x="15677" y="29094"/>
                </a:cubicBezTo>
                <a:cubicBezTo>
                  <a:pt x="16078" y="28893"/>
                  <a:pt x="16428" y="28658"/>
                  <a:pt x="16875" y="28658"/>
                </a:cubicBezTo>
                <a:cubicBezTo>
                  <a:pt x="16945" y="28658"/>
                  <a:pt x="17018" y="28664"/>
                  <a:pt x="17093" y="28676"/>
                </a:cubicBezTo>
                <a:cubicBezTo>
                  <a:pt x="17418" y="27958"/>
                  <a:pt x="18228" y="28468"/>
                  <a:pt x="18646" y="28073"/>
                </a:cubicBezTo>
                <a:cubicBezTo>
                  <a:pt x="19017" y="27702"/>
                  <a:pt x="19644" y="27795"/>
                  <a:pt x="19944" y="27309"/>
                </a:cubicBezTo>
                <a:cubicBezTo>
                  <a:pt x="20035" y="27328"/>
                  <a:pt x="20122" y="27337"/>
                  <a:pt x="20206" y="27337"/>
                </a:cubicBezTo>
                <a:cubicBezTo>
                  <a:pt x="20621" y="27337"/>
                  <a:pt x="20975" y="27123"/>
                  <a:pt x="21360" y="26891"/>
                </a:cubicBezTo>
                <a:cubicBezTo>
                  <a:pt x="21438" y="26839"/>
                  <a:pt x="21537" y="26823"/>
                  <a:pt x="21644" y="26823"/>
                </a:cubicBezTo>
                <a:cubicBezTo>
                  <a:pt x="21821" y="26823"/>
                  <a:pt x="22022" y="26867"/>
                  <a:pt x="22195" y="26867"/>
                </a:cubicBezTo>
                <a:cubicBezTo>
                  <a:pt x="22588" y="27888"/>
                  <a:pt x="23006" y="28793"/>
                  <a:pt x="23818" y="29465"/>
                </a:cubicBezTo>
                <a:cubicBezTo>
                  <a:pt x="24397" y="29928"/>
                  <a:pt x="24885" y="30509"/>
                  <a:pt x="25488" y="30949"/>
                </a:cubicBezTo>
                <a:cubicBezTo>
                  <a:pt x="25928" y="31274"/>
                  <a:pt x="26462" y="31505"/>
                  <a:pt x="26995" y="31691"/>
                </a:cubicBezTo>
                <a:cubicBezTo>
                  <a:pt x="27488" y="31842"/>
                  <a:pt x="27862" y="32328"/>
                  <a:pt x="28410" y="32328"/>
                </a:cubicBezTo>
                <a:cubicBezTo>
                  <a:pt x="28455" y="32328"/>
                  <a:pt x="28502" y="32325"/>
                  <a:pt x="28549" y="32318"/>
                </a:cubicBezTo>
                <a:cubicBezTo>
                  <a:pt x="28581" y="32313"/>
                  <a:pt x="28612" y="32311"/>
                  <a:pt x="28642" y="32311"/>
                </a:cubicBezTo>
                <a:cubicBezTo>
                  <a:pt x="29118" y="32311"/>
                  <a:pt x="29411" y="32868"/>
                  <a:pt x="29902" y="32868"/>
                </a:cubicBezTo>
                <a:cubicBezTo>
                  <a:pt x="29992" y="32868"/>
                  <a:pt x="30089" y="32849"/>
                  <a:pt x="30195" y="32804"/>
                </a:cubicBezTo>
                <a:cubicBezTo>
                  <a:pt x="30205" y="32799"/>
                  <a:pt x="30217" y="32797"/>
                  <a:pt x="30229" y="32797"/>
                </a:cubicBezTo>
                <a:cubicBezTo>
                  <a:pt x="30379" y="32797"/>
                  <a:pt x="30656" y="33158"/>
                  <a:pt x="30891" y="33222"/>
                </a:cubicBezTo>
                <a:cubicBezTo>
                  <a:pt x="31014" y="33245"/>
                  <a:pt x="31141" y="33253"/>
                  <a:pt x="31268" y="33253"/>
                </a:cubicBezTo>
                <a:cubicBezTo>
                  <a:pt x="31523" y="33253"/>
                  <a:pt x="31781" y="33222"/>
                  <a:pt x="32028" y="33222"/>
                </a:cubicBezTo>
                <a:cubicBezTo>
                  <a:pt x="33651" y="33222"/>
                  <a:pt x="35264" y="33232"/>
                  <a:pt x="36880" y="33232"/>
                </a:cubicBezTo>
                <a:cubicBezTo>
                  <a:pt x="37689" y="33232"/>
                  <a:pt x="38498" y="33230"/>
                  <a:pt x="39310" y="33222"/>
                </a:cubicBezTo>
                <a:cubicBezTo>
                  <a:pt x="39657" y="33222"/>
                  <a:pt x="40028" y="33175"/>
                  <a:pt x="40399" y="33153"/>
                </a:cubicBezTo>
                <a:cubicBezTo>
                  <a:pt x="40603" y="32819"/>
                  <a:pt x="40911" y="32767"/>
                  <a:pt x="41240" y="32767"/>
                </a:cubicBezTo>
                <a:cubicBezTo>
                  <a:pt x="41388" y="32767"/>
                  <a:pt x="41540" y="32778"/>
                  <a:pt x="41689" y="32778"/>
                </a:cubicBezTo>
                <a:cubicBezTo>
                  <a:pt x="42036" y="32778"/>
                  <a:pt x="42365" y="32720"/>
                  <a:pt x="42579" y="32340"/>
                </a:cubicBezTo>
                <a:cubicBezTo>
                  <a:pt x="42919" y="32340"/>
                  <a:pt x="43280" y="32299"/>
                  <a:pt x="43627" y="32299"/>
                </a:cubicBezTo>
                <a:cubicBezTo>
                  <a:pt x="43801" y="32299"/>
                  <a:pt x="43971" y="32309"/>
                  <a:pt x="44134" y="32340"/>
                </a:cubicBezTo>
                <a:cubicBezTo>
                  <a:pt x="44193" y="32352"/>
                  <a:pt x="44249" y="32357"/>
                  <a:pt x="44304" y="32357"/>
                </a:cubicBezTo>
                <a:cubicBezTo>
                  <a:pt x="44802" y="32357"/>
                  <a:pt x="45109" y="31918"/>
                  <a:pt x="45547" y="31877"/>
                </a:cubicBezTo>
                <a:cubicBezTo>
                  <a:pt x="45726" y="31861"/>
                  <a:pt x="45903" y="31856"/>
                  <a:pt x="46081" y="31856"/>
                </a:cubicBezTo>
                <a:cubicBezTo>
                  <a:pt x="46437" y="31856"/>
                  <a:pt x="46792" y="31877"/>
                  <a:pt x="47149" y="31877"/>
                </a:cubicBezTo>
                <a:cubicBezTo>
                  <a:pt x="47371" y="31495"/>
                  <a:pt x="47703" y="31375"/>
                  <a:pt x="48054" y="31375"/>
                </a:cubicBezTo>
                <a:cubicBezTo>
                  <a:pt x="48215" y="31375"/>
                  <a:pt x="48380" y="31400"/>
                  <a:pt x="48540" y="31437"/>
                </a:cubicBezTo>
                <a:cubicBezTo>
                  <a:pt x="48579" y="31444"/>
                  <a:pt x="48617" y="31448"/>
                  <a:pt x="48653" y="31448"/>
                </a:cubicBezTo>
                <a:cubicBezTo>
                  <a:pt x="49101" y="31448"/>
                  <a:pt x="49311" y="30908"/>
                  <a:pt x="49741" y="30908"/>
                </a:cubicBezTo>
                <a:cubicBezTo>
                  <a:pt x="49807" y="30908"/>
                  <a:pt x="49877" y="30920"/>
                  <a:pt x="49954" y="30949"/>
                </a:cubicBezTo>
                <a:cubicBezTo>
                  <a:pt x="50013" y="30970"/>
                  <a:pt x="50069" y="30979"/>
                  <a:pt x="50123" y="30979"/>
                </a:cubicBezTo>
                <a:cubicBezTo>
                  <a:pt x="50535" y="30979"/>
                  <a:pt x="50792" y="30437"/>
                  <a:pt x="51291" y="30437"/>
                </a:cubicBezTo>
                <a:cubicBezTo>
                  <a:pt x="51309" y="30437"/>
                  <a:pt x="51327" y="30437"/>
                  <a:pt x="51345" y="30439"/>
                </a:cubicBezTo>
                <a:cubicBezTo>
                  <a:pt x="51372" y="30441"/>
                  <a:pt x="51399" y="30442"/>
                  <a:pt x="51426" y="30442"/>
                </a:cubicBezTo>
                <a:cubicBezTo>
                  <a:pt x="51896" y="30442"/>
                  <a:pt x="52436" y="30074"/>
                  <a:pt x="52854" y="29767"/>
                </a:cubicBezTo>
                <a:cubicBezTo>
                  <a:pt x="53019" y="29636"/>
                  <a:pt x="53214" y="29620"/>
                  <a:pt x="53410" y="29620"/>
                </a:cubicBezTo>
                <a:cubicBezTo>
                  <a:pt x="53475" y="29620"/>
                  <a:pt x="53540" y="29621"/>
                  <a:pt x="53604" y="29621"/>
                </a:cubicBezTo>
                <a:cubicBezTo>
                  <a:pt x="53862" y="29621"/>
                  <a:pt x="54105" y="29593"/>
                  <a:pt x="54267" y="29303"/>
                </a:cubicBezTo>
                <a:cubicBezTo>
                  <a:pt x="55207" y="29074"/>
                  <a:pt x="55897" y="28212"/>
                  <a:pt x="56963" y="28212"/>
                </a:cubicBezTo>
                <a:cubicBezTo>
                  <a:pt x="56977" y="28212"/>
                  <a:pt x="56990" y="28212"/>
                  <a:pt x="57004" y="28212"/>
                </a:cubicBezTo>
                <a:cubicBezTo>
                  <a:pt x="57167" y="28212"/>
                  <a:pt x="57353" y="27980"/>
                  <a:pt x="57514" y="27841"/>
                </a:cubicBezTo>
                <a:cubicBezTo>
                  <a:pt x="57760" y="27658"/>
                  <a:pt x="57933" y="27311"/>
                  <a:pt x="58306" y="27311"/>
                </a:cubicBezTo>
                <a:cubicBezTo>
                  <a:pt x="58355" y="27311"/>
                  <a:pt x="58408" y="27318"/>
                  <a:pt x="58466" y="27331"/>
                </a:cubicBezTo>
                <a:cubicBezTo>
                  <a:pt x="58925" y="27529"/>
                  <a:pt x="59116" y="28244"/>
                  <a:pt x="59762" y="28244"/>
                </a:cubicBezTo>
                <a:cubicBezTo>
                  <a:pt x="59799" y="28244"/>
                  <a:pt x="59839" y="28242"/>
                  <a:pt x="59880" y="28236"/>
                </a:cubicBezTo>
                <a:cubicBezTo>
                  <a:pt x="60321" y="28747"/>
                  <a:pt x="60971" y="29001"/>
                  <a:pt x="61549" y="29094"/>
                </a:cubicBezTo>
                <a:cubicBezTo>
                  <a:pt x="62140" y="29189"/>
                  <a:pt x="62635" y="29658"/>
                  <a:pt x="63229" y="29658"/>
                </a:cubicBezTo>
                <a:cubicBezTo>
                  <a:pt x="63359" y="29658"/>
                  <a:pt x="63495" y="29636"/>
                  <a:pt x="63637" y="29582"/>
                </a:cubicBezTo>
                <a:cubicBezTo>
                  <a:pt x="63746" y="29541"/>
                  <a:pt x="63847" y="29523"/>
                  <a:pt x="63944" y="29523"/>
                </a:cubicBezTo>
                <a:cubicBezTo>
                  <a:pt x="64484" y="29523"/>
                  <a:pt x="64855" y="30070"/>
                  <a:pt x="65432" y="30070"/>
                </a:cubicBezTo>
                <a:cubicBezTo>
                  <a:pt x="65452" y="30070"/>
                  <a:pt x="65472" y="30069"/>
                  <a:pt x="65492" y="30068"/>
                </a:cubicBezTo>
                <a:cubicBezTo>
                  <a:pt x="66196" y="30041"/>
                  <a:pt x="66900" y="30035"/>
                  <a:pt x="67605" y="30035"/>
                </a:cubicBezTo>
                <a:cubicBezTo>
                  <a:pt x="68167" y="30035"/>
                  <a:pt x="68729" y="30039"/>
                  <a:pt x="69294" y="30039"/>
                </a:cubicBezTo>
                <a:cubicBezTo>
                  <a:pt x="69842" y="30039"/>
                  <a:pt x="70391" y="30035"/>
                  <a:pt x="70943" y="30021"/>
                </a:cubicBezTo>
                <a:cubicBezTo>
                  <a:pt x="71197" y="30021"/>
                  <a:pt x="71453" y="29813"/>
                  <a:pt x="71893" y="29604"/>
                </a:cubicBezTo>
                <a:cubicBezTo>
                  <a:pt x="72195" y="29604"/>
                  <a:pt x="72727" y="29604"/>
                  <a:pt x="73262" y="29582"/>
                </a:cubicBezTo>
                <a:cubicBezTo>
                  <a:pt x="73479" y="29582"/>
                  <a:pt x="73710" y="29613"/>
                  <a:pt x="73937" y="29613"/>
                </a:cubicBezTo>
                <a:cubicBezTo>
                  <a:pt x="74290" y="29613"/>
                  <a:pt x="74631" y="29536"/>
                  <a:pt x="74885" y="29140"/>
                </a:cubicBezTo>
                <a:lnTo>
                  <a:pt x="76462" y="29140"/>
                </a:lnTo>
                <a:cubicBezTo>
                  <a:pt x="76885" y="29140"/>
                  <a:pt x="77077" y="28639"/>
                  <a:pt x="77511" y="28639"/>
                </a:cubicBezTo>
                <a:cubicBezTo>
                  <a:pt x="77553" y="28639"/>
                  <a:pt x="77597" y="28644"/>
                  <a:pt x="77644" y="28654"/>
                </a:cubicBezTo>
                <a:cubicBezTo>
                  <a:pt x="77810" y="28689"/>
                  <a:pt x="77979" y="28701"/>
                  <a:pt x="78148" y="28701"/>
                </a:cubicBezTo>
                <a:cubicBezTo>
                  <a:pt x="78430" y="28701"/>
                  <a:pt x="78714" y="28668"/>
                  <a:pt x="78989" y="28654"/>
                </a:cubicBezTo>
                <a:cubicBezTo>
                  <a:pt x="79060" y="28630"/>
                  <a:pt x="79106" y="28561"/>
                  <a:pt x="79152" y="28491"/>
                </a:cubicBezTo>
                <a:cubicBezTo>
                  <a:pt x="79290" y="28284"/>
                  <a:pt x="79483" y="28245"/>
                  <a:pt x="79678" y="28245"/>
                </a:cubicBezTo>
                <a:cubicBezTo>
                  <a:pt x="79798" y="28245"/>
                  <a:pt x="79919" y="28259"/>
                  <a:pt x="80029" y="28259"/>
                </a:cubicBezTo>
                <a:cubicBezTo>
                  <a:pt x="80161" y="28259"/>
                  <a:pt x="80278" y="28238"/>
                  <a:pt x="80358" y="28144"/>
                </a:cubicBezTo>
                <a:cubicBezTo>
                  <a:pt x="80659" y="27811"/>
                  <a:pt x="80992" y="27781"/>
                  <a:pt x="81335" y="27781"/>
                </a:cubicBezTo>
                <a:cubicBezTo>
                  <a:pt x="81409" y="27781"/>
                  <a:pt x="81484" y="27782"/>
                  <a:pt x="81559" y="27782"/>
                </a:cubicBezTo>
                <a:cubicBezTo>
                  <a:pt x="81645" y="27782"/>
                  <a:pt x="81732" y="27781"/>
                  <a:pt x="81818" y="27773"/>
                </a:cubicBezTo>
                <a:cubicBezTo>
                  <a:pt x="81958" y="27749"/>
                  <a:pt x="82167" y="27749"/>
                  <a:pt x="82214" y="27680"/>
                </a:cubicBezTo>
                <a:cubicBezTo>
                  <a:pt x="82370" y="27378"/>
                  <a:pt x="82623" y="27340"/>
                  <a:pt x="82879" y="27340"/>
                </a:cubicBezTo>
                <a:cubicBezTo>
                  <a:pt x="82967" y="27340"/>
                  <a:pt x="83055" y="27344"/>
                  <a:pt x="83140" y="27344"/>
                </a:cubicBezTo>
                <a:cubicBezTo>
                  <a:pt x="83323" y="27344"/>
                  <a:pt x="83490" y="27323"/>
                  <a:pt x="83605" y="27192"/>
                </a:cubicBezTo>
                <a:cubicBezTo>
                  <a:pt x="83854" y="26916"/>
                  <a:pt x="84134" y="26872"/>
                  <a:pt x="84418" y="26872"/>
                </a:cubicBezTo>
                <a:cubicBezTo>
                  <a:pt x="84555" y="26872"/>
                  <a:pt x="84693" y="26882"/>
                  <a:pt x="84830" y="26882"/>
                </a:cubicBezTo>
                <a:cubicBezTo>
                  <a:pt x="84909" y="26882"/>
                  <a:pt x="84988" y="26879"/>
                  <a:pt x="85065" y="26867"/>
                </a:cubicBezTo>
                <a:cubicBezTo>
                  <a:pt x="85204" y="26845"/>
                  <a:pt x="85414" y="26799"/>
                  <a:pt x="85460" y="26728"/>
                </a:cubicBezTo>
                <a:cubicBezTo>
                  <a:pt x="85715" y="26264"/>
                  <a:pt x="86295" y="26520"/>
                  <a:pt x="86574" y="26103"/>
                </a:cubicBezTo>
                <a:cubicBezTo>
                  <a:pt x="86670" y="25965"/>
                  <a:pt x="86809" y="25935"/>
                  <a:pt x="86963" y="25935"/>
                </a:cubicBezTo>
                <a:cubicBezTo>
                  <a:pt x="87086" y="25935"/>
                  <a:pt x="87218" y="25954"/>
                  <a:pt x="87346" y="25954"/>
                </a:cubicBezTo>
                <a:cubicBezTo>
                  <a:pt x="87517" y="25954"/>
                  <a:pt x="87680" y="25919"/>
                  <a:pt x="87802" y="25754"/>
                </a:cubicBezTo>
                <a:cubicBezTo>
                  <a:pt x="88058" y="25383"/>
                  <a:pt x="88661" y="25569"/>
                  <a:pt x="88893" y="25129"/>
                </a:cubicBezTo>
                <a:cubicBezTo>
                  <a:pt x="88915" y="25082"/>
                  <a:pt x="89032" y="25058"/>
                  <a:pt x="89078" y="25058"/>
                </a:cubicBezTo>
                <a:cubicBezTo>
                  <a:pt x="89542" y="25058"/>
                  <a:pt x="89913" y="24990"/>
                  <a:pt x="90306" y="24665"/>
                </a:cubicBezTo>
                <a:cubicBezTo>
                  <a:pt x="90655" y="24409"/>
                  <a:pt x="91351" y="24734"/>
                  <a:pt x="91676" y="24155"/>
                </a:cubicBezTo>
                <a:cubicBezTo>
                  <a:pt x="91736" y="24174"/>
                  <a:pt x="91791" y="24182"/>
                  <a:pt x="91844" y="24182"/>
                </a:cubicBezTo>
                <a:cubicBezTo>
                  <a:pt x="92238" y="24182"/>
                  <a:pt x="92445" y="23708"/>
                  <a:pt x="92835" y="23667"/>
                </a:cubicBezTo>
                <a:cubicBezTo>
                  <a:pt x="93089" y="23621"/>
                  <a:pt x="93299" y="23296"/>
                  <a:pt x="93577" y="23249"/>
                </a:cubicBezTo>
                <a:cubicBezTo>
                  <a:pt x="93995" y="23157"/>
                  <a:pt x="94412" y="23274"/>
                  <a:pt x="94805" y="22903"/>
                </a:cubicBezTo>
                <a:cubicBezTo>
                  <a:pt x="95130" y="22578"/>
                  <a:pt x="95687" y="22346"/>
                  <a:pt x="96128" y="22346"/>
                </a:cubicBezTo>
                <a:cubicBezTo>
                  <a:pt x="96661" y="22346"/>
                  <a:pt x="96917" y="22021"/>
                  <a:pt x="97310" y="21858"/>
                </a:cubicBezTo>
                <a:cubicBezTo>
                  <a:pt x="98076" y="21533"/>
                  <a:pt x="98841" y="21162"/>
                  <a:pt x="99583" y="20769"/>
                </a:cubicBezTo>
                <a:cubicBezTo>
                  <a:pt x="101902" y="19609"/>
                  <a:pt x="104221" y="18426"/>
                  <a:pt x="106611" y="17220"/>
                </a:cubicBezTo>
                <a:cubicBezTo>
                  <a:pt x="106889" y="17522"/>
                  <a:pt x="107121" y="17800"/>
                  <a:pt x="107421" y="18008"/>
                </a:cubicBezTo>
                <a:cubicBezTo>
                  <a:pt x="107746" y="18264"/>
                  <a:pt x="108164" y="18426"/>
                  <a:pt x="108674" y="18682"/>
                </a:cubicBezTo>
                <a:lnTo>
                  <a:pt x="114403" y="18682"/>
                </a:lnTo>
                <a:cubicBezTo>
                  <a:pt x="114590" y="18682"/>
                  <a:pt x="114841" y="18726"/>
                  <a:pt x="115031" y="18726"/>
                </a:cubicBezTo>
                <a:cubicBezTo>
                  <a:pt x="115147" y="18726"/>
                  <a:pt x="115240" y="18710"/>
                  <a:pt x="115284" y="18658"/>
                </a:cubicBezTo>
                <a:cubicBezTo>
                  <a:pt x="115577" y="18276"/>
                  <a:pt x="115958" y="18204"/>
                  <a:pt x="116355" y="18204"/>
                </a:cubicBezTo>
                <a:cubicBezTo>
                  <a:pt x="116599" y="18204"/>
                  <a:pt x="116849" y="18231"/>
                  <a:pt x="117089" y="18231"/>
                </a:cubicBezTo>
                <a:cubicBezTo>
                  <a:pt x="117482" y="18231"/>
                  <a:pt x="117847" y="18159"/>
                  <a:pt x="118113" y="17776"/>
                </a:cubicBezTo>
                <a:cubicBezTo>
                  <a:pt x="118440" y="17776"/>
                  <a:pt x="118776" y="17741"/>
                  <a:pt x="119104" y="17741"/>
                </a:cubicBezTo>
                <a:cubicBezTo>
                  <a:pt x="119311" y="17741"/>
                  <a:pt x="119516" y="17755"/>
                  <a:pt x="119713" y="17800"/>
                </a:cubicBezTo>
                <a:cubicBezTo>
                  <a:pt x="119775" y="17815"/>
                  <a:pt x="119833" y="17821"/>
                  <a:pt x="119889" y="17821"/>
                </a:cubicBezTo>
                <a:cubicBezTo>
                  <a:pt x="120371" y="17821"/>
                  <a:pt x="120627" y="17332"/>
                  <a:pt x="121104" y="17290"/>
                </a:cubicBezTo>
                <a:cubicBezTo>
                  <a:pt x="121138" y="17289"/>
                  <a:pt x="121173" y="17288"/>
                  <a:pt x="121207" y="17288"/>
                </a:cubicBezTo>
                <a:cubicBezTo>
                  <a:pt x="121457" y="17288"/>
                  <a:pt x="121706" y="17318"/>
                  <a:pt x="121954" y="17318"/>
                </a:cubicBezTo>
                <a:cubicBezTo>
                  <a:pt x="122317" y="17318"/>
                  <a:pt x="122677" y="17255"/>
                  <a:pt x="123030" y="16941"/>
                </a:cubicBezTo>
                <a:cubicBezTo>
                  <a:pt x="123153" y="16838"/>
                  <a:pt x="123312" y="16812"/>
                  <a:pt x="123488" y="16812"/>
                </a:cubicBezTo>
                <a:cubicBezTo>
                  <a:pt x="123661" y="16812"/>
                  <a:pt x="123851" y="16837"/>
                  <a:pt x="124038" y="16837"/>
                </a:cubicBezTo>
                <a:cubicBezTo>
                  <a:pt x="124339" y="16837"/>
                  <a:pt x="124633" y="16772"/>
                  <a:pt x="124839" y="16431"/>
                </a:cubicBezTo>
                <a:cubicBezTo>
                  <a:pt x="125132" y="16431"/>
                  <a:pt x="125436" y="16390"/>
                  <a:pt x="125737" y="16390"/>
                </a:cubicBezTo>
                <a:cubicBezTo>
                  <a:pt x="125887" y="16390"/>
                  <a:pt x="126037" y="16400"/>
                  <a:pt x="126184" y="16431"/>
                </a:cubicBezTo>
                <a:cubicBezTo>
                  <a:pt x="126234" y="16442"/>
                  <a:pt x="126282" y="16447"/>
                  <a:pt x="126327" y="16447"/>
                </a:cubicBezTo>
                <a:cubicBezTo>
                  <a:pt x="126758" y="16447"/>
                  <a:pt x="126968" y="15987"/>
                  <a:pt x="127366" y="15945"/>
                </a:cubicBezTo>
                <a:cubicBezTo>
                  <a:pt x="127427" y="15938"/>
                  <a:pt x="127489" y="15935"/>
                  <a:pt x="127551" y="15935"/>
                </a:cubicBezTo>
                <a:cubicBezTo>
                  <a:pt x="127838" y="15935"/>
                  <a:pt x="128137" y="16000"/>
                  <a:pt x="128422" y="16000"/>
                </a:cubicBezTo>
                <a:cubicBezTo>
                  <a:pt x="128664" y="16000"/>
                  <a:pt x="128897" y="15953"/>
                  <a:pt x="129106" y="15782"/>
                </a:cubicBezTo>
                <a:cubicBezTo>
                  <a:pt x="129384" y="15537"/>
                  <a:pt x="129681" y="15483"/>
                  <a:pt x="129983" y="15483"/>
                </a:cubicBezTo>
                <a:cubicBezTo>
                  <a:pt x="130216" y="15483"/>
                  <a:pt x="130451" y="15515"/>
                  <a:pt x="130682" y="15515"/>
                </a:cubicBezTo>
                <a:cubicBezTo>
                  <a:pt x="130799" y="15515"/>
                  <a:pt x="130916" y="15507"/>
                  <a:pt x="131030" y="15481"/>
                </a:cubicBezTo>
                <a:cubicBezTo>
                  <a:pt x="131169" y="15457"/>
                  <a:pt x="131332" y="15411"/>
                  <a:pt x="131401" y="15318"/>
                </a:cubicBezTo>
                <a:cubicBezTo>
                  <a:pt x="131599" y="15079"/>
                  <a:pt x="131824" y="15027"/>
                  <a:pt x="132055" y="15027"/>
                </a:cubicBezTo>
                <a:cubicBezTo>
                  <a:pt x="132237" y="15027"/>
                  <a:pt x="132422" y="15060"/>
                  <a:pt x="132599" y="15060"/>
                </a:cubicBezTo>
                <a:cubicBezTo>
                  <a:pt x="132698" y="15060"/>
                  <a:pt x="132794" y="15049"/>
                  <a:pt x="132885" y="15018"/>
                </a:cubicBezTo>
                <a:cubicBezTo>
                  <a:pt x="133334" y="14883"/>
                  <a:pt x="133695" y="14553"/>
                  <a:pt x="134244" y="14553"/>
                </a:cubicBezTo>
                <a:cubicBezTo>
                  <a:pt x="134263" y="14553"/>
                  <a:pt x="134282" y="14553"/>
                  <a:pt x="134301" y="14554"/>
                </a:cubicBezTo>
                <a:cubicBezTo>
                  <a:pt x="134591" y="14564"/>
                  <a:pt x="134907" y="14630"/>
                  <a:pt x="135213" y="14630"/>
                </a:cubicBezTo>
                <a:cubicBezTo>
                  <a:pt x="135565" y="14630"/>
                  <a:pt x="135905" y="14542"/>
                  <a:pt x="136178" y="14183"/>
                </a:cubicBezTo>
                <a:cubicBezTo>
                  <a:pt x="136619" y="14183"/>
                  <a:pt x="137059" y="14133"/>
                  <a:pt x="137490" y="14133"/>
                </a:cubicBezTo>
                <a:cubicBezTo>
                  <a:pt x="137650" y="14133"/>
                  <a:pt x="137808" y="14140"/>
                  <a:pt x="137965" y="14159"/>
                </a:cubicBezTo>
                <a:cubicBezTo>
                  <a:pt x="137999" y="14162"/>
                  <a:pt x="138031" y="14164"/>
                  <a:pt x="138063" y="14164"/>
                </a:cubicBezTo>
                <a:cubicBezTo>
                  <a:pt x="138618" y="14164"/>
                  <a:pt x="138939" y="13643"/>
                  <a:pt x="139512" y="13643"/>
                </a:cubicBezTo>
                <a:cubicBezTo>
                  <a:pt x="139544" y="13643"/>
                  <a:pt x="139577" y="13645"/>
                  <a:pt x="139611" y="13648"/>
                </a:cubicBezTo>
                <a:cubicBezTo>
                  <a:pt x="139928" y="13670"/>
                  <a:pt x="140281" y="13754"/>
                  <a:pt x="140623" y="13754"/>
                </a:cubicBezTo>
                <a:cubicBezTo>
                  <a:pt x="141009" y="13754"/>
                  <a:pt x="141381" y="13648"/>
                  <a:pt x="141676" y="13231"/>
                </a:cubicBezTo>
                <a:lnTo>
                  <a:pt x="143507" y="13231"/>
                </a:lnTo>
                <a:cubicBezTo>
                  <a:pt x="143757" y="12820"/>
                  <a:pt x="144108" y="12753"/>
                  <a:pt x="144479" y="12753"/>
                </a:cubicBezTo>
                <a:cubicBezTo>
                  <a:pt x="144660" y="12753"/>
                  <a:pt x="144845" y="12769"/>
                  <a:pt x="145025" y="12769"/>
                </a:cubicBezTo>
                <a:cubicBezTo>
                  <a:pt x="145060" y="12769"/>
                  <a:pt x="145095" y="12769"/>
                  <a:pt x="145130" y="12767"/>
                </a:cubicBezTo>
                <a:lnTo>
                  <a:pt x="146036" y="12767"/>
                </a:lnTo>
                <a:cubicBezTo>
                  <a:pt x="146475" y="12559"/>
                  <a:pt x="146731" y="12374"/>
                  <a:pt x="146985" y="12327"/>
                </a:cubicBezTo>
                <a:cubicBezTo>
                  <a:pt x="147115" y="12310"/>
                  <a:pt x="147246" y="12304"/>
                  <a:pt x="147379" y="12304"/>
                </a:cubicBezTo>
                <a:cubicBezTo>
                  <a:pt x="147660" y="12304"/>
                  <a:pt x="147945" y="12331"/>
                  <a:pt x="148224" y="12331"/>
                </a:cubicBezTo>
                <a:cubicBezTo>
                  <a:pt x="148687" y="12331"/>
                  <a:pt x="149133" y="12257"/>
                  <a:pt x="149514" y="11864"/>
                </a:cubicBezTo>
                <a:cubicBezTo>
                  <a:pt x="149570" y="11862"/>
                  <a:pt x="149627" y="11861"/>
                  <a:pt x="149683" y="11861"/>
                </a:cubicBezTo>
                <a:cubicBezTo>
                  <a:pt x="149904" y="11861"/>
                  <a:pt x="150127" y="11872"/>
                  <a:pt x="150347" y="11872"/>
                </a:cubicBezTo>
                <a:cubicBezTo>
                  <a:pt x="150877" y="11872"/>
                  <a:pt x="151390" y="11811"/>
                  <a:pt x="151833" y="11400"/>
                </a:cubicBezTo>
                <a:cubicBezTo>
                  <a:pt x="152162" y="11400"/>
                  <a:pt x="152500" y="11364"/>
                  <a:pt x="152825" y="11364"/>
                </a:cubicBezTo>
                <a:cubicBezTo>
                  <a:pt x="153027" y="11364"/>
                  <a:pt x="153224" y="11378"/>
                  <a:pt x="153410" y="11422"/>
                </a:cubicBezTo>
                <a:cubicBezTo>
                  <a:pt x="153475" y="11438"/>
                  <a:pt x="153535" y="11446"/>
                  <a:pt x="153592" y="11446"/>
                </a:cubicBezTo>
                <a:cubicBezTo>
                  <a:pt x="154067" y="11446"/>
                  <a:pt x="154275" y="10928"/>
                  <a:pt x="154725" y="10928"/>
                </a:cubicBezTo>
                <a:cubicBezTo>
                  <a:pt x="154757" y="10928"/>
                  <a:pt x="154790" y="10930"/>
                  <a:pt x="154824" y="10936"/>
                </a:cubicBezTo>
                <a:cubicBezTo>
                  <a:pt x="155066" y="10967"/>
                  <a:pt x="155308" y="10979"/>
                  <a:pt x="155549" y="10979"/>
                </a:cubicBezTo>
                <a:cubicBezTo>
                  <a:pt x="155841" y="10979"/>
                  <a:pt x="156133" y="10961"/>
                  <a:pt x="156425" y="10936"/>
                </a:cubicBezTo>
                <a:cubicBezTo>
                  <a:pt x="156679" y="10912"/>
                  <a:pt x="156911" y="10680"/>
                  <a:pt x="157282" y="10494"/>
                </a:cubicBezTo>
                <a:lnTo>
                  <a:pt x="163058" y="10494"/>
                </a:lnTo>
                <a:cubicBezTo>
                  <a:pt x="163266" y="10704"/>
                  <a:pt x="163475" y="10912"/>
                  <a:pt x="163729" y="11190"/>
                </a:cubicBezTo>
                <a:cubicBezTo>
                  <a:pt x="163219" y="11700"/>
                  <a:pt x="162687" y="12211"/>
                  <a:pt x="162177" y="12745"/>
                </a:cubicBezTo>
                <a:cubicBezTo>
                  <a:pt x="162126" y="12738"/>
                  <a:pt x="162078" y="12734"/>
                  <a:pt x="162031" y="12734"/>
                </a:cubicBezTo>
                <a:cubicBezTo>
                  <a:pt x="161484" y="12734"/>
                  <a:pt x="161224" y="13213"/>
                  <a:pt x="160924" y="13556"/>
                </a:cubicBezTo>
                <a:cubicBezTo>
                  <a:pt x="160576" y="13997"/>
                  <a:pt x="160043" y="14019"/>
                  <a:pt x="159672" y="14344"/>
                </a:cubicBezTo>
                <a:cubicBezTo>
                  <a:pt x="159323" y="14647"/>
                  <a:pt x="158976" y="14947"/>
                  <a:pt x="158698" y="15318"/>
                </a:cubicBezTo>
                <a:cubicBezTo>
                  <a:pt x="158373" y="15760"/>
                  <a:pt x="157839" y="15828"/>
                  <a:pt x="157446" y="16131"/>
                </a:cubicBezTo>
                <a:cubicBezTo>
                  <a:pt x="156865" y="16595"/>
                  <a:pt x="156286" y="17127"/>
                  <a:pt x="155845" y="17730"/>
                </a:cubicBezTo>
                <a:cubicBezTo>
                  <a:pt x="155334" y="18426"/>
                  <a:pt x="154477" y="18565"/>
                  <a:pt x="153943" y="19168"/>
                </a:cubicBezTo>
                <a:cubicBezTo>
                  <a:pt x="153550" y="19609"/>
                  <a:pt x="152947" y="19864"/>
                  <a:pt x="152807" y="20537"/>
                </a:cubicBezTo>
                <a:cubicBezTo>
                  <a:pt x="152761" y="20791"/>
                  <a:pt x="152412" y="21001"/>
                  <a:pt x="152390" y="21255"/>
                </a:cubicBezTo>
                <a:cubicBezTo>
                  <a:pt x="152319" y="21836"/>
                  <a:pt x="152366" y="22439"/>
                  <a:pt x="152366" y="22995"/>
                </a:cubicBezTo>
                <a:lnTo>
                  <a:pt x="153386" y="24016"/>
                </a:lnTo>
                <a:cubicBezTo>
                  <a:pt x="154060" y="24665"/>
                  <a:pt x="155010" y="25036"/>
                  <a:pt x="155915" y="25036"/>
                </a:cubicBezTo>
                <a:cubicBezTo>
                  <a:pt x="156216" y="25047"/>
                  <a:pt x="156518" y="25047"/>
                  <a:pt x="156819" y="25047"/>
                </a:cubicBezTo>
                <a:cubicBezTo>
                  <a:pt x="157121" y="25047"/>
                  <a:pt x="157422" y="25047"/>
                  <a:pt x="157724" y="25058"/>
                </a:cubicBezTo>
                <a:cubicBezTo>
                  <a:pt x="158327" y="25058"/>
                  <a:pt x="158906" y="25105"/>
                  <a:pt x="159509" y="25129"/>
                </a:cubicBezTo>
                <a:cubicBezTo>
                  <a:pt x="159682" y="25400"/>
                  <a:pt x="159845" y="25492"/>
                  <a:pt x="160004" y="25492"/>
                </a:cubicBezTo>
                <a:cubicBezTo>
                  <a:pt x="160336" y="25492"/>
                  <a:pt x="160648" y="25090"/>
                  <a:pt x="160993" y="25058"/>
                </a:cubicBezTo>
                <a:cubicBezTo>
                  <a:pt x="161008" y="25056"/>
                  <a:pt x="161024" y="25054"/>
                  <a:pt x="161041" y="25054"/>
                </a:cubicBezTo>
                <a:cubicBezTo>
                  <a:pt x="161156" y="25054"/>
                  <a:pt x="161304" y="25117"/>
                  <a:pt x="161364" y="25198"/>
                </a:cubicBezTo>
                <a:cubicBezTo>
                  <a:pt x="161554" y="25463"/>
                  <a:pt x="161778" y="25515"/>
                  <a:pt x="162013" y="25515"/>
                </a:cubicBezTo>
                <a:cubicBezTo>
                  <a:pt x="162166" y="25515"/>
                  <a:pt x="162324" y="25493"/>
                  <a:pt x="162481" y="25493"/>
                </a:cubicBezTo>
                <a:cubicBezTo>
                  <a:pt x="162526" y="25493"/>
                  <a:pt x="162571" y="25495"/>
                  <a:pt x="162616" y="25500"/>
                </a:cubicBezTo>
                <a:cubicBezTo>
                  <a:pt x="162848" y="25086"/>
                  <a:pt x="163197" y="25026"/>
                  <a:pt x="163564" y="25026"/>
                </a:cubicBezTo>
                <a:cubicBezTo>
                  <a:pt x="163711" y="25026"/>
                  <a:pt x="163861" y="25036"/>
                  <a:pt x="164008" y="25036"/>
                </a:cubicBezTo>
                <a:cubicBezTo>
                  <a:pt x="165323" y="25036"/>
                  <a:pt x="166637" y="25046"/>
                  <a:pt x="167951" y="25046"/>
                </a:cubicBezTo>
                <a:cubicBezTo>
                  <a:pt x="168608" y="25046"/>
                  <a:pt x="169265" y="25044"/>
                  <a:pt x="169922" y="25036"/>
                </a:cubicBezTo>
                <a:cubicBezTo>
                  <a:pt x="170130" y="25036"/>
                  <a:pt x="170340" y="24966"/>
                  <a:pt x="170501" y="24919"/>
                </a:cubicBezTo>
                <a:cubicBezTo>
                  <a:pt x="170595" y="24452"/>
                  <a:pt x="170646" y="24256"/>
                  <a:pt x="170762" y="24256"/>
                </a:cubicBezTo>
                <a:cubicBezTo>
                  <a:pt x="170818" y="24256"/>
                  <a:pt x="170890" y="24303"/>
                  <a:pt x="170989" y="24387"/>
                </a:cubicBezTo>
                <a:cubicBezTo>
                  <a:pt x="171220" y="24571"/>
                  <a:pt x="171451" y="24603"/>
                  <a:pt x="171688" y="24603"/>
                </a:cubicBezTo>
                <a:cubicBezTo>
                  <a:pt x="171809" y="24603"/>
                  <a:pt x="171931" y="24595"/>
                  <a:pt x="172056" y="24595"/>
                </a:cubicBezTo>
                <a:lnTo>
                  <a:pt x="182956" y="24595"/>
                </a:lnTo>
                <a:cubicBezTo>
                  <a:pt x="183169" y="24595"/>
                  <a:pt x="183390" y="24610"/>
                  <a:pt x="183609" y="24610"/>
                </a:cubicBezTo>
                <a:cubicBezTo>
                  <a:pt x="183772" y="24610"/>
                  <a:pt x="183934" y="24601"/>
                  <a:pt x="184091" y="24572"/>
                </a:cubicBezTo>
                <a:cubicBezTo>
                  <a:pt x="184117" y="24569"/>
                  <a:pt x="184141" y="24567"/>
                  <a:pt x="184164" y="24567"/>
                </a:cubicBezTo>
                <a:cubicBezTo>
                  <a:pt x="184566" y="24567"/>
                  <a:pt x="184743" y="25067"/>
                  <a:pt x="185173" y="25067"/>
                </a:cubicBezTo>
                <a:cubicBezTo>
                  <a:pt x="185205" y="25067"/>
                  <a:pt x="185239" y="25065"/>
                  <a:pt x="185275" y="25058"/>
                </a:cubicBezTo>
                <a:cubicBezTo>
                  <a:pt x="185447" y="25032"/>
                  <a:pt x="185622" y="25022"/>
                  <a:pt x="185799" y="25022"/>
                </a:cubicBezTo>
                <a:cubicBezTo>
                  <a:pt x="186074" y="25022"/>
                  <a:pt x="186351" y="25045"/>
                  <a:pt x="186620" y="25058"/>
                </a:cubicBezTo>
                <a:cubicBezTo>
                  <a:pt x="186735" y="25058"/>
                  <a:pt x="186874" y="25222"/>
                  <a:pt x="186967" y="25314"/>
                </a:cubicBezTo>
                <a:cubicBezTo>
                  <a:pt x="187101" y="25468"/>
                  <a:pt x="187258" y="25504"/>
                  <a:pt x="187420" y="25504"/>
                </a:cubicBezTo>
                <a:cubicBezTo>
                  <a:pt x="187558" y="25504"/>
                  <a:pt x="187699" y="25478"/>
                  <a:pt x="187833" y="25478"/>
                </a:cubicBezTo>
                <a:cubicBezTo>
                  <a:pt x="187894" y="25478"/>
                  <a:pt x="187954" y="25484"/>
                  <a:pt x="188012" y="25500"/>
                </a:cubicBezTo>
                <a:cubicBezTo>
                  <a:pt x="188151" y="25407"/>
                  <a:pt x="188266" y="25314"/>
                  <a:pt x="188358" y="25198"/>
                </a:cubicBezTo>
                <a:cubicBezTo>
                  <a:pt x="188846" y="24641"/>
                  <a:pt x="188800" y="24062"/>
                  <a:pt x="188151" y="23806"/>
                </a:cubicBezTo>
                <a:cubicBezTo>
                  <a:pt x="187616" y="23598"/>
                  <a:pt x="187060" y="23574"/>
                  <a:pt x="186527" y="23274"/>
                </a:cubicBezTo>
                <a:cubicBezTo>
                  <a:pt x="186348" y="23169"/>
                  <a:pt x="186118" y="23130"/>
                  <a:pt x="185871" y="23130"/>
                </a:cubicBezTo>
                <a:cubicBezTo>
                  <a:pt x="185573" y="23130"/>
                  <a:pt x="185252" y="23186"/>
                  <a:pt x="184973" y="23249"/>
                </a:cubicBezTo>
                <a:cubicBezTo>
                  <a:pt x="184905" y="23267"/>
                  <a:pt x="184842" y="23275"/>
                  <a:pt x="184783" y="23275"/>
                </a:cubicBezTo>
                <a:cubicBezTo>
                  <a:pt x="184307" y="23275"/>
                  <a:pt x="184084" y="22763"/>
                  <a:pt x="183589" y="22763"/>
                </a:cubicBezTo>
                <a:cubicBezTo>
                  <a:pt x="183579" y="22763"/>
                  <a:pt x="183569" y="22763"/>
                  <a:pt x="183559" y="22763"/>
                </a:cubicBezTo>
                <a:cubicBezTo>
                  <a:pt x="182086" y="22775"/>
                  <a:pt x="180613" y="22775"/>
                  <a:pt x="179138" y="22775"/>
                </a:cubicBezTo>
                <a:cubicBezTo>
                  <a:pt x="177662" y="22775"/>
                  <a:pt x="176184" y="22775"/>
                  <a:pt x="174700" y="22786"/>
                </a:cubicBezTo>
                <a:cubicBezTo>
                  <a:pt x="174444" y="22786"/>
                  <a:pt x="174190" y="23018"/>
                  <a:pt x="173772" y="23227"/>
                </a:cubicBezTo>
                <a:lnTo>
                  <a:pt x="168995" y="23227"/>
                </a:lnTo>
                <a:cubicBezTo>
                  <a:pt x="168785" y="23227"/>
                  <a:pt x="168531" y="23274"/>
                  <a:pt x="168368" y="23389"/>
                </a:cubicBezTo>
                <a:cubicBezTo>
                  <a:pt x="168101" y="23598"/>
                  <a:pt x="167846" y="23708"/>
                  <a:pt x="167587" y="23708"/>
                </a:cubicBezTo>
                <a:cubicBezTo>
                  <a:pt x="167330" y="23708"/>
                  <a:pt x="167069" y="23598"/>
                  <a:pt x="166791" y="23366"/>
                </a:cubicBezTo>
                <a:cubicBezTo>
                  <a:pt x="166713" y="23287"/>
                  <a:pt x="166506" y="23240"/>
                  <a:pt x="166360" y="23240"/>
                </a:cubicBezTo>
                <a:cubicBezTo>
                  <a:pt x="166290" y="23240"/>
                  <a:pt x="166234" y="23251"/>
                  <a:pt x="166212" y="23274"/>
                </a:cubicBezTo>
                <a:cubicBezTo>
                  <a:pt x="165917" y="23673"/>
                  <a:pt x="165546" y="23691"/>
                  <a:pt x="165133" y="23691"/>
                </a:cubicBezTo>
                <a:cubicBezTo>
                  <a:pt x="165091" y="23691"/>
                  <a:pt x="165049" y="23691"/>
                  <a:pt x="165006" y="23691"/>
                </a:cubicBezTo>
                <a:cubicBezTo>
                  <a:pt x="164728" y="23683"/>
                  <a:pt x="164449" y="23680"/>
                  <a:pt x="164171" y="23680"/>
                </a:cubicBezTo>
                <a:cubicBezTo>
                  <a:pt x="163614" y="23680"/>
                  <a:pt x="163058" y="23691"/>
                  <a:pt x="162501" y="23691"/>
                </a:cubicBezTo>
                <a:lnTo>
                  <a:pt x="160229" y="23691"/>
                </a:lnTo>
                <a:cubicBezTo>
                  <a:pt x="159705" y="23691"/>
                  <a:pt x="159182" y="23645"/>
                  <a:pt x="158664" y="23645"/>
                </a:cubicBezTo>
                <a:cubicBezTo>
                  <a:pt x="158356" y="23645"/>
                  <a:pt x="158049" y="23661"/>
                  <a:pt x="157746" y="23713"/>
                </a:cubicBezTo>
                <a:cubicBezTo>
                  <a:pt x="157676" y="23724"/>
                  <a:pt x="157607" y="23729"/>
                  <a:pt x="157540" y="23729"/>
                </a:cubicBezTo>
                <a:cubicBezTo>
                  <a:pt x="156854" y="23729"/>
                  <a:pt x="156327" y="23199"/>
                  <a:pt x="155680" y="23199"/>
                </a:cubicBezTo>
                <a:cubicBezTo>
                  <a:pt x="155598" y="23199"/>
                  <a:pt x="155514" y="23208"/>
                  <a:pt x="155427" y="23227"/>
                </a:cubicBezTo>
                <a:cubicBezTo>
                  <a:pt x="155342" y="23248"/>
                  <a:pt x="155264" y="23257"/>
                  <a:pt x="155192" y="23257"/>
                </a:cubicBezTo>
                <a:cubicBezTo>
                  <a:pt x="154696" y="23257"/>
                  <a:pt x="154485" y="22812"/>
                  <a:pt x="154221" y="22507"/>
                </a:cubicBezTo>
                <a:lnTo>
                  <a:pt x="154221" y="20930"/>
                </a:lnTo>
                <a:lnTo>
                  <a:pt x="156796" y="18357"/>
                </a:lnTo>
                <a:cubicBezTo>
                  <a:pt x="156726" y="18264"/>
                  <a:pt x="156611" y="18101"/>
                  <a:pt x="156472" y="17940"/>
                </a:cubicBezTo>
                <a:cubicBezTo>
                  <a:pt x="156796" y="17800"/>
                  <a:pt x="157143" y="17776"/>
                  <a:pt x="157306" y="17569"/>
                </a:cubicBezTo>
                <a:cubicBezTo>
                  <a:pt x="157413" y="17437"/>
                  <a:pt x="157500" y="17390"/>
                  <a:pt x="157578" y="17390"/>
                </a:cubicBezTo>
                <a:cubicBezTo>
                  <a:pt x="157775" y="17390"/>
                  <a:pt x="157913" y="17689"/>
                  <a:pt x="158136" y="17689"/>
                </a:cubicBezTo>
                <a:cubicBezTo>
                  <a:pt x="158153" y="17689"/>
                  <a:pt x="158170" y="17687"/>
                  <a:pt x="158188" y="17684"/>
                </a:cubicBezTo>
                <a:cubicBezTo>
                  <a:pt x="158652" y="16849"/>
                  <a:pt x="159765" y="16734"/>
                  <a:pt x="160368" y="15945"/>
                </a:cubicBezTo>
                <a:cubicBezTo>
                  <a:pt x="160924" y="15179"/>
                  <a:pt x="161852" y="14715"/>
                  <a:pt x="162106" y="13695"/>
                </a:cubicBezTo>
                <a:cubicBezTo>
                  <a:pt x="162292" y="13834"/>
                  <a:pt x="162431" y="13973"/>
                  <a:pt x="162548" y="14066"/>
                </a:cubicBezTo>
                <a:cubicBezTo>
                  <a:pt x="162941" y="13880"/>
                  <a:pt x="163312" y="13672"/>
                  <a:pt x="163683" y="13487"/>
                </a:cubicBezTo>
                <a:cubicBezTo>
                  <a:pt x="164240" y="13255"/>
                  <a:pt x="164054" y="12535"/>
                  <a:pt x="164496" y="12235"/>
                </a:cubicBezTo>
                <a:cubicBezTo>
                  <a:pt x="164728" y="12049"/>
                  <a:pt x="164960" y="11864"/>
                  <a:pt x="165075" y="11793"/>
                </a:cubicBezTo>
                <a:lnTo>
                  <a:pt x="165075" y="9288"/>
                </a:lnTo>
                <a:cubicBezTo>
                  <a:pt x="164820" y="9173"/>
                  <a:pt x="164496" y="9149"/>
                  <a:pt x="164286" y="8988"/>
                </a:cubicBezTo>
                <a:cubicBezTo>
                  <a:pt x="164008" y="8756"/>
                  <a:pt x="163800" y="8431"/>
                  <a:pt x="163614" y="8222"/>
                </a:cubicBezTo>
                <a:lnTo>
                  <a:pt x="155056" y="8222"/>
                </a:lnTo>
                <a:cubicBezTo>
                  <a:pt x="154616" y="8431"/>
                  <a:pt x="154384" y="8639"/>
                  <a:pt x="154106" y="8663"/>
                </a:cubicBezTo>
                <a:cubicBezTo>
                  <a:pt x="153742" y="8686"/>
                  <a:pt x="153373" y="8692"/>
                  <a:pt x="153000" y="8692"/>
                </a:cubicBezTo>
                <a:cubicBezTo>
                  <a:pt x="152613" y="8692"/>
                  <a:pt x="152223" y="8685"/>
                  <a:pt x="151833" y="8685"/>
                </a:cubicBezTo>
                <a:cubicBezTo>
                  <a:pt x="151459" y="9075"/>
                  <a:pt x="151007" y="9126"/>
                  <a:pt x="150541" y="9126"/>
                </a:cubicBezTo>
                <a:cubicBezTo>
                  <a:pt x="150373" y="9126"/>
                  <a:pt x="150204" y="9119"/>
                  <a:pt x="150035" y="9119"/>
                </a:cubicBezTo>
                <a:cubicBezTo>
                  <a:pt x="149946" y="9119"/>
                  <a:pt x="149857" y="9121"/>
                  <a:pt x="149768" y="9127"/>
                </a:cubicBezTo>
                <a:cubicBezTo>
                  <a:pt x="149719" y="9131"/>
                  <a:pt x="149669" y="9133"/>
                  <a:pt x="149619" y="9133"/>
                </a:cubicBezTo>
                <a:cubicBezTo>
                  <a:pt x="149408" y="9133"/>
                  <a:pt x="149191" y="9104"/>
                  <a:pt x="148981" y="9104"/>
                </a:cubicBezTo>
                <a:cubicBezTo>
                  <a:pt x="148654" y="9104"/>
                  <a:pt x="148344" y="9172"/>
                  <a:pt x="148099" y="9520"/>
                </a:cubicBezTo>
                <a:cubicBezTo>
                  <a:pt x="147674" y="9538"/>
                  <a:pt x="147223" y="9593"/>
                  <a:pt x="146785" y="9593"/>
                </a:cubicBezTo>
                <a:cubicBezTo>
                  <a:pt x="146626" y="9593"/>
                  <a:pt x="146468" y="9585"/>
                  <a:pt x="146314" y="9567"/>
                </a:cubicBezTo>
                <a:cubicBezTo>
                  <a:pt x="146281" y="9563"/>
                  <a:pt x="146249" y="9561"/>
                  <a:pt x="146218" y="9561"/>
                </a:cubicBezTo>
                <a:cubicBezTo>
                  <a:pt x="145671" y="9561"/>
                  <a:pt x="145332" y="10079"/>
                  <a:pt x="144759" y="10079"/>
                </a:cubicBezTo>
                <a:cubicBezTo>
                  <a:pt x="144737" y="10079"/>
                  <a:pt x="144714" y="10079"/>
                  <a:pt x="144691" y="10077"/>
                </a:cubicBezTo>
                <a:cubicBezTo>
                  <a:pt x="144363" y="10055"/>
                  <a:pt x="144005" y="9972"/>
                  <a:pt x="143659" y="9972"/>
                </a:cubicBezTo>
                <a:cubicBezTo>
                  <a:pt x="143270" y="9972"/>
                  <a:pt x="142898" y="10077"/>
                  <a:pt x="142603" y="10494"/>
                </a:cubicBezTo>
                <a:cubicBezTo>
                  <a:pt x="142317" y="10494"/>
                  <a:pt x="142021" y="10530"/>
                  <a:pt x="141739" y="10530"/>
                </a:cubicBezTo>
                <a:cubicBezTo>
                  <a:pt x="141564" y="10530"/>
                  <a:pt x="141394" y="10516"/>
                  <a:pt x="141234" y="10472"/>
                </a:cubicBezTo>
                <a:cubicBezTo>
                  <a:pt x="141171" y="10453"/>
                  <a:pt x="141113" y="10445"/>
                  <a:pt x="141059" y="10445"/>
                </a:cubicBezTo>
                <a:cubicBezTo>
                  <a:pt x="140617" y="10445"/>
                  <a:pt x="140436" y="10998"/>
                  <a:pt x="139963" y="10998"/>
                </a:cubicBezTo>
                <a:cubicBezTo>
                  <a:pt x="139918" y="10998"/>
                  <a:pt x="139871" y="10993"/>
                  <a:pt x="139820" y="10982"/>
                </a:cubicBezTo>
                <a:cubicBezTo>
                  <a:pt x="139603" y="10932"/>
                  <a:pt x="139368" y="10894"/>
                  <a:pt x="139133" y="10894"/>
                </a:cubicBezTo>
                <a:cubicBezTo>
                  <a:pt x="138716" y="10894"/>
                  <a:pt x="138299" y="11014"/>
                  <a:pt x="137987" y="11400"/>
                </a:cubicBezTo>
                <a:lnTo>
                  <a:pt x="135924" y="11400"/>
                </a:lnTo>
                <a:cubicBezTo>
                  <a:pt x="135854" y="11400"/>
                  <a:pt x="135761" y="11422"/>
                  <a:pt x="135739" y="11468"/>
                </a:cubicBezTo>
                <a:cubicBezTo>
                  <a:pt x="135459" y="11808"/>
                  <a:pt x="135130" y="11875"/>
                  <a:pt x="134789" y="11875"/>
                </a:cubicBezTo>
                <a:cubicBezTo>
                  <a:pt x="134566" y="11875"/>
                  <a:pt x="134339" y="11847"/>
                  <a:pt x="134118" y="11847"/>
                </a:cubicBezTo>
                <a:cubicBezTo>
                  <a:pt x="134031" y="11847"/>
                  <a:pt x="133944" y="11851"/>
                  <a:pt x="133859" y="11864"/>
                </a:cubicBezTo>
                <a:cubicBezTo>
                  <a:pt x="133823" y="11866"/>
                  <a:pt x="133786" y="11867"/>
                  <a:pt x="133747" y="11867"/>
                </a:cubicBezTo>
                <a:cubicBezTo>
                  <a:pt x="133624" y="11867"/>
                  <a:pt x="133491" y="11857"/>
                  <a:pt x="133370" y="11857"/>
                </a:cubicBezTo>
                <a:cubicBezTo>
                  <a:pt x="133211" y="11857"/>
                  <a:pt x="133072" y="11875"/>
                  <a:pt x="133002" y="11956"/>
                </a:cubicBezTo>
                <a:cubicBezTo>
                  <a:pt x="132747" y="12259"/>
                  <a:pt x="132459" y="12343"/>
                  <a:pt x="132167" y="12343"/>
                </a:cubicBezTo>
                <a:cubicBezTo>
                  <a:pt x="132035" y="12343"/>
                  <a:pt x="131903" y="12325"/>
                  <a:pt x="131772" y="12303"/>
                </a:cubicBezTo>
                <a:cubicBezTo>
                  <a:pt x="131719" y="12292"/>
                  <a:pt x="131668" y="12286"/>
                  <a:pt x="131620" y="12286"/>
                </a:cubicBezTo>
                <a:cubicBezTo>
                  <a:pt x="131191" y="12286"/>
                  <a:pt x="130966" y="12705"/>
                  <a:pt x="130590" y="12767"/>
                </a:cubicBezTo>
                <a:cubicBezTo>
                  <a:pt x="130503" y="12782"/>
                  <a:pt x="130413" y="12787"/>
                  <a:pt x="130322" y="12787"/>
                </a:cubicBezTo>
                <a:cubicBezTo>
                  <a:pt x="130051" y="12787"/>
                  <a:pt x="129768" y="12739"/>
                  <a:pt x="129495" y="12739"/>
                </a:cubicBezTo>
                <a:cubicBezTo>
                  <a:pt x="129129" y="12739"/>
                  <a:pt x="128781" y="12826"/>
                  <a:pt x="128503" y="13231"/>
                </a:cubicBezTo>
                <a:cubicBezTo>
                  <a:pt x="128237" y="13231"/>
                  <a:pt x="127954" y="13257"/>
                  <a:pt x="127680" y="13257"/>
                </a:cubicBezTo>
                <a:cubicBezTo>
                  <a:pt x="127500" y="13257"/>
                  <a:pt x="127324" y="13245"/>
                  <a:pt x="127158" y="13209"/>
                </a:cubicBezTo>
                <a:cubicBezTo>
                  <a:pt x="127102" y="13195"/>
                  <a:pt x="127050" y="13188"/>
                  <a:pt x="127002" y="13188"/>
                </a:cubicBezTo>
                <a:cubicBezTo>
                  <a:pt x="126566" y="13188"/>
                  <a:pt x="126392" y="13695"/>
                  <a:pt x="125974" y="13695"/>
                </a:cubicBezTo>
                <a:cubicBezTo>
                  <a:pt x="125682" y="13695"/>
                  <a:pt x="125377" y="13656"/>
                  <a:pt x="125080" y="13656"/>
                </a:cubicBezTo>
                <a:cubicBezTo>
                  <a:pt x="124648" y="13656"/>
                  <a:pt x="124231" y="13737"/>
                  <a:pt x="123887" y="14136"/>
                </a:cubicBezTo>
                <a:cubicBezTo>
                  <a:pt x="123819" y="14140"/>
                  <a:pt x="123751" y="14142"/>
                  <a:pt x="123683" y="14142"/>
                </a:cubicBezTo>
                <a:cubicBezTo>
                  <a:pt x="123413" y="14142"/>
                  <a:pt x="123138" y="14117"/>
                  <a:pt x="122867" y="14117"/>
                </a:cubicBezTo>
                <a:cubicBezTo>
                  <a:pt x="122406" y="14117"/>
                  <a:pt x="121956" y="14189"/>
                  <a:pt x="121568" y="14576"/>
                </a:cubicBezTo>
                <a:cubicBezTo>
                  <a:pt x="120989" y="14622"/>
                  <a:pt x="120386" y="14647"/>
                  <a:pt x="119783" y="14669"/>
                </a:cubicBezTo>
                <a:cubicBezTo>
                  <a:pt x="119543" y="14985"/>
                  <a:pt x="119253" y="15055"/>
                  <a:pt x="118946" y="15055"/>
                </a:cubicBezTo>
                <a:cubicBezTo>
                  <a:pt x="118702" y="15055"/>
                  <a:pt x="118448" y="15011"/>
                  <a:pt x="118202" y="15011"/>
                </a:cubicBezTo>
                <a:cubicBezTo>
                  <a:pt x="118101" y="15011"/>
                  <a:pt x="118001" y="15018"/>
                  <a:pt x="117904" y="15040"/>
                </a:cubicBezTo>
                <a:cubicBezTo>
                  <a:pt x="117626" y="15110"/>
                  <a:pt x="117394" y="15272"/>
                  <a:pt x="116930" y="15504"/>
                </a:cubicBezTo>
                <a:cubicBezTo>
                  <a:pt x="116682" y="15504"/>
                  <a:pt x="116332" y="15483"/>
                  <a:pt x="115947" y="15483"/>
                </a:cubicBezTo>
                <a:cubicBezTo>
                  <a:pt x="115755" y="15483"/>
                  <a:pt x="115554" y="15488"/>
                  <a:pt x="115353" y="15504"/>
                </a:cubicBezTo>
                <a:cubicBezTo>
                  <a:pt x="115303" y="15507"/>
                  <a:pt x="115253" y="15509"/>
                  <a:pt x="115203" y="15509"/>
                </a:cubicBezTo>
                <a:cubicBezTo>
                  <a:pt x="114973" y="15509"/>
                  <a:pt x="114731" y="15478"/>
                  <a:pt x="114496" y="15478"/>
                </a:cubicBezTo>
                <a:cubicBezTo>
                  <a:pt x="114127" y="15478"/>
                  <a:pt x="113772" y="15554"/>
                  <a:pt x="113498" y="15945"/>
                </a:cubicBezTo>
                <a:cubicBezTo>
                  <a:pt x="113490" y="15961"/>
                  <a:pt x="113472" y="15966"/>
                  <a:pt x="113449" y="15966"/>
                </a:cubicBezTo>
                <a:cubicBezTo>
                  <a:pt x="113403" y="15966"/>
                  <a:pt x="113335" y="15945"/>
                  <a:pt x="113290" y="15945"/>
                </a:cubicBezTo>
                <a:lnTo>
                  <a:pt x="110321" y="15945"/>
                </a:lnTo>
                <a:cubicBezTo>
                  <a:pt x="110275" y="15945"/>
                  <a:pt x="110228" y="15852"/>
                  <a:pt x="110112" y="15736"/>
                </a:cubicBezTo>
                <a:cubicBezTo>
                  <a:pt x="110971" y="15249"/>
                  <a:pt x="111921" y="14971"/>
                  <a:pt x="112570" y="14183"/>
                </a:cubicBezTo>
                <a:cubicBezTo>
                  <a:pt x="112597" y="14141"/>
                  <a:pt x="112690" y="14132"/>
                  <a:pt x="112790" y="14132"/>
                </a:cubicBezTo>
                <a:cubicBezTo>
                  <a:pt x="112859" y="14132"/>
                  <a:pt x="112931" y="14136"/>
                  <a:pt x="112987" y="14136"/>
                </a:cubicBezTo>
                <a:cubicBezTo>
                  <a:pt x="113290" y="14136"/>
                  <a:pt x="113544" y="14112"/>
                  <a:pt x="113800" y="13880"/>
                </a:cubicBezTo>
                <a:cubicBezTo>
                  <a:pt x="114078" y="13580"/>
                  <a:pt x="114657" y="13672"/>
                  <a:pt x="114867" y="13209"/>
                </a:cubicBezTo>
                <a:cubicBezTo>
                  <a:pt x="115099" y="12767"/>
                  <a:pt x="115609" y="12791"/>
                  <a:pt x="115980" y="12582"/>
                </a:cubicBezTo>
                <a:cubicBezTo>
                  <a:pt x="117023" y="12003"/>
                  <a:pt x="118089" y="11493"/>
                  <a:pt x="119156" y="10958"/>
                </a:cubicBezTo>
                <a:cubicBezTo>
                  <a:pt x="119598" y="10726"/>
                  <a:pt x="120130" y="10611"/>
                  <a:pt x="120479" y="10309"/>
                </a:cubicBezTo>
                <a:cubicBezTo>
                  <a:pt x="120826" y="9984"/>
                  <a:pt x="121382" y="10147"/>
                  <a:pt x="121592" y="9684"/>
                </a:cubicBezTo>
                <a:cubicBezTo>
                  <a:pt x="122171" y="9659"/>
                  <a:pt x="122473" y="9242"/>
                  <a:pt x="122867" y="8895"/>
                </a:cubicBezTo>
                <a:cubicBezTo>
                  <a:pt x="123006" y="8756"/>
                  <a:pt x="123238" y="8685"/>
                  <a:pt x="123447" y="8685"/>
                </a:cubicBezTo>
                <a:cubicBezTo>
                  <a:pt x="123748" y="8663"/>
                  <a:pt x="124004" y="8639"/>
                  <a:pt x="124258" y="8407"/>
                </a:cubicBezTo>
                <a:cubicBezTo>
                  <a:pt x="124444" y="8222"/>
                  <a:pt x="124793" y="8222"/>
                  <a:pt x="125000" y="8060"/>
                </a:cubicBezTo>
                <a:cubicBezTo>
                  <a:pt x="125303" y="7851"/>
                  <a:pt x="125557" y="7365"/>
                  <a:pt x="125835" y="7365"/>
                </a:cubicBezTo>
                <a:cubicBezTo>
                  <a:pt x="126392" y="7318"/>
                  <a:pt x="126648" y="6808"/>
                  <a:pt x="127204" y="6737"/>
                </a:cubicBezTo>
                <a:cubicBezTo>
                  <a:pt x="127644" y="6691"/>
                  <a:pt x="128154" y="6344"/>
                  <a:pt x="128433" y="5973"/>
                </a:cubicBezTo>
                <a:cubicBezTo>
                  <a:pt x="128804" y="5509"/>
                  <a:pt x="129360" y="5578"/>
                  <a:pt x="129731" y="5207"/>
                </a:cubicBezTo>
                <a:cubicBezTo>
                  <a:pt x="130034" y="4906"/>
                  <a:pt x="130544" y="4929"/>
                  <a:pt x="130844" y="4557"/>
                </a:cubicBezTo>
                <a:cubicBezTo>
                  <a:pt x="131169" y="4140"/>
                  <a:pt x="131611" y="3839"/>
                  <a:pt x="131935" y="3537"/>
                </a:cubicBezTo>
                <a:cubicBezTo>
                  <a:pt x="131911" y="3097"/>
                  <a:pt x="132028" y="2680"/>
                  <a:pt x="131865" y="2517"/>
                </a:cubicBezTo>
                <a:cubicBezTo>
                  <a:pt x="131401" y="2053"/>
                  <a:pt x="131447" y="1242"/>
                  <a:pt x="130729" y="940"/>
                </a:cubicBezTo>
                <a:cubicBezTo>
                  <a:pt x="130415" y="940"/>
                  <a:pt x="130090" y="975"/>
                  <a:pt x="129768" y="975"/>
                </a:cubicBezTo>
                <a:cubicBezTo>
                  <a:pt x="129569" y="975"/>
                  <a:pt x="129370" y="961"/>
                  <a:pt x="129175" y="917"/>
                </a:cubicBezTo>
                <a:cubicBezTo>
                  <a:pt x="129119" y="905"/>
                  <a:pt x="129066" y="899"/>
                  <a:pt x="129015" y="899"/>
                </a:cubicBezTo>
                <a:cubicBezTo>
                  <a:pt x="128537" y="899"/>
                  <a:pt x="128253" y="1394"/>
                  <a:pt x="127867" y="1394"/>
                </a:cubicBezTo>
                <a:cubicBezTo>
                  <a:pt x="127833" y="1394"/>
                  <a:pt x="127797" y="1390"/>
                  <a:pt x="127761" y="1381"/>
                </a:cubicBezTo>
                <a:cubicBezTo>
                  <a:pt x="127692" y="1365"/>
                  <a:pt x="127627" y="1357"/>
                  <a:pt x="127565" y="1357"/>
                </a:cubicBezTo>
                <a:cubicBezTo>
                  <a:pt x="127041" y="1357"/>
                  <a:pt x="126742" y="1894"/>
                  <a:pt x="126198" y="1894"/>
                </a:cubicBezTo>
                <a:cubicBezTo>
                  <a:pt x="126178" y="1894"/>
                  <a:pt x="126158" y="1893"/>
                  <a:pt x="126138" y="1891"/>
                </a:cubicBezTo>
                <a:cubicBezTo>
                  <a:pt x="126116" y="1890"/>
                  <a:pt x="126095" y="1890"/>
                  <a:pt x="126073" y="1890"/>
                </a:cubicBezTo>
                <a:cubicBezTo>
                  <a:pt x="125635" y="1890"/>
                  <a:pt x="125036" y="2115"/>
                  <a:pt x="124815" y="2424"/>
                </a:cubicBezTo>
                <a:cubicBezTo>
                  <a:pt x="124375" y="3051"/>
                  <a:pt x="123609" y="2448"/>
                  <a:pt x="123216" y="3051"/>
                </a:cubicBezTo>
                <a:cubicBezTo>
                  <a:pt x="123125" y="3183"/>
                  <a:pt x="122993" y="3218"/>
                  <a:pt x="122852" y="3218"/>
                </a:cubicBezTo>
                <a:cubicBezTo>
                  <a:pt x="122690" y="3218"/>
                  <a:pt x="122514" y="3171"/>
                  <a:pt x="122373" y="3171"/>
                </a:cubicBezTo>
                <a:cubicBezTo>
                  <a:pt x="122291" y="3171"/>
                  <a:pt x="122221" y="3187"/>
                  <a:pt x="122171" y="3236"/>
                </a:cubicBezTo>
                <a:cubicBezTo>
                  <a:pt x="121778" y="3723"/>
                  <a:pt x="121082" y="3630"/>
                  <a:pt x="120711" y="4118"/>
                </a:cubicBezTo>
                <a:cubicBezTo>
                  <a:pt x="120585" y="4064"/>
                  <a:pt x="120467" y="4041"/>
                  <a:pt x="120354" y="4041"/>
                </a:cubicBezTo>
                <a:cubicBezTo>
                  <a:pt x="119881" y="4041"/>
                  <a:pt x="119499" y="4436"/>
                  <a:pt x="119087" y="4604"/>
                </a:cubicBezTo>
                <a:cubicBezTo>
                  <a:pt x="118380" y="4883"/>
                  <a:pt x="117772" y="5498"/>
                  <a:pt x="116952" y="5498"/>
                </a:cubicBezTo>
                <a:cubicBezTo>
                  <a:pt x="116884" y="5498"/>
                  <a:pt x="116815" y="5494"/>
                  <a:pt x="116744" y="5485"/>
                </a:cubicBezTo>
                <a:cubicBezTo>
                  <a:pt x="116466" y="5880"/>
                  <a:pt x="115909" y="5834"/>
                  <a:pt x="115631" y="6112"/>
                </a:cubicBezTo>
                <a:cubicBezTo>
                  <a:pt x="115075" y="6715"/>
                  <a:pt x="114357" y="7016"/>
                  <a:pt x="113614" y="7294"/>
                </a:cubicBezTo>
                <a:cubicBezTo>
                  <a:pt x="113290" y="7433"/>
                  <a:pt x="113104" y="7736"/>
                  <a:pt x="112687" y="7804"/>
                </a:cubicBezTo>
                <a:cubicBezTo>
                  <a:pt x="112157" y="7871"/>
                  <a:pt x="111984" y="8692"/>
                  <a:pt x="111329" y="8692"/>
                </a:cubicBezTo>
                <a:cubicBezTo>
                  <a:pt x="111296" y="8692"/>
                  <a:pt x="111261" y="8690"/>
                  <a:pt x="111225" y="8685"/>
                </a:cubicBezTo>
                <a:cubicBezTo>
                  <a:pt x="111178" y="8685"/>
                  <a:pt x="111132" y="8778"/>
                  <a:pt x="111063" y="8825"/>
                </a:cubicBezTo>
                <a:cubicBezTo>
                  <a:pt x="110483" y="9381"/>
                  <a:pt x="109926" y="9916"/>
                  <a:pt x="109208" y="10333"/>
                </a:cubicBezTo>
                <a:cubicBezTo>
                  <a:pt x="108442" y="10773"/>
                  <a:pt x="107885" y="11561"/>
                  <a:pt x="107260" y="12211"/>
                </a:cubicBezTo>
                <a:cubicBezTo>
                  <a:pt x="106935" y="12535"/>
                  <a:pt x="106540" y="12674"/>
                  <a:pt x="106169" y="12884"/>
                </a:cubicBezTo>
                <a:cubicBezTo>
                  <a:pt x="105613" y="13185"/>
                  <a:pt x="105010" y="13416"/>
                  <a:pt x="104477" y="13719"/>
                </a:cubicBezTo>
                <a:cubicBezTo>
                  <a:pt x="103850" y="14066"/>
                  <a:pt x="103108" y="14298"/>
                  <a:pt x="102690" y="14925"/>
                </a:cubicBezTo>
                <a:cubicBezTo>
                  <a:pt x="102622" y="15018"/>
                  <a:pt x="102412" y="15040"/>
                  <a:pt x="102273" y="15040"/>
                </a:cubicBezTo>
                <a:cubicBezTo>
                  <a:pt x="102241" y="15036"/>
                  <a:pt x="102210" y="15034"/>
                  <a:pt x="102180" y="15034"/>
                </a:cubicBezTo>
                <a:cubicBezTo>
                  <a:pt x="101838" y="15034"/>
                  <a:pt x="101597" y="15261"/>
                  <a:pt x="101299" y="15389"/>
                </a:cubicBezTo>
                <a:cubicBezTo>
                  <a:pt x="100139" y="15899"/>
                  <a:pt x="99050" y="16570"/>
                  <a:pt x="97891" y="17034"/>
                </a:cubicBezTo>
                <a:cubicBezTo>
                  <a:pt x="97735" y="17314"/>
                  <a:pt x="97503" y="17351"/>
                  <a:pt x="97256" y="17351"/>
                </a:cubicBezTo>
                <a:cubicBezTo>
                  <a:pt x="97165" y="17351"/>
                  <a:pt x="97071" y="17346"/>
                  <a:pt x="96979" y="17346"/>
                </a:cubicBezTo>
                <a:cubicBezTo>
                  <a:pt x="96801" y="17346"/>
                  <a:pt x="96626" y="17365"/>
                  <a:pt x="96475" y="17476"/>
                </a:cubicBezTo>
                <a:cubicBezTo>
                  <a:pt x="96036" y="17800"/>
                  <a:pt x="95501" y="18032"/>
                  <a:pt x="94969" y="18240"/>
                </a:cubicBezTo>
                <a:cubicBezTo>
                  <a:pt x="94459" y="18450"/>
                  <a:pt x="94041" y="18982"/>
                  <a:pt x="93507" y="19075"/>
                </a:cubicBezTo>
                <a:cubicBezTo>
                  <a:pt x="92984" y="19173"/>
                  <a:pt x="92575" y="19675"/>
                  <a:pt x="92021" y="19675"/>
                </a:cubicBezTo>
                <a:cubicBezTo>
                  <a:pt x="91912" y="19675"/>
                  <a:pt x="91798" y="19655"/>
                  <a:pt x="91676" y="19609"/>
                </a:cubicBezTo>
                <a:cubicBezTo>
                  <a:pt x="90724" y="20537"/>
                  <a:pt x="89286" y="20444"/>
                  <a:pt x="88243" y="21209"/>
                </a:cubicBezTo>
                <a:cubicBezTo>
                  <a:pt x="88158" y="21274"/>
                  <a:pt x="87993" y="21397"/>
                  <a:pt x="87913" y="21397"/>
                </a:cubicBezTo>
                <a:cubicBezTo>
                  <a:pt x="87906" y="21397"/>
                  <a:pt x="87900" y="21396"/>
                  <a:pt x="87894" y="21394"/>
                </a:cubicBezTo>
                <a:cubicBezTo>
                  <a:pt x="87797" y="21355"/>
                  <a:pt x="87706" y="21338"/>
                  <a:pt x="87621" y="21338"/>
                </a:cubicBezTo>
                <a:cubicBezTo>
                  <a:pt x="87140" y="21338"/>
                  <a:pt x="86834" y="21869"/>
                  <a:pt x="86366" y="21869"/>
                </a:cubicBezTo>
                <a:cubicBezTo>
                  <a:pt x="86328" y="21869"/>
                  <a:pt x="86289" y="21866"/>
                  <a:pt x="86249" y="21858"/>
                </a:cubicBezTo>
                <a:cubicBezTo>
                  <a:pt x="85971" y="22624"/>
                  <a:pt x="85065" y="22021"/>
                  <a:pt x="84718" y="22507"/>
                </a:cubicBezTo>
                <a:cubicBezTo>
                  <a:pt x="84531" y="22743"/>
                  <a:pt x="84281" y="22767"/>
                  <a:pt x="84028" y="22767"/>
                </a:cubicBezTo>
                <a:cubicBezTo>
                  <a:pt x="83965" y="22767"/>
                  <a:pt x="83901" y="22765"/>
                  <a:pt x="83838" y="22765"/>
                </a:cubicBezTo>
                <a:cubicBezTo>
                  <a:pt x="83559" y="22765"/>
                  <a:pt x="83292" y="22794"/>
                  <a:pt x="83117" y="23110"/>
                </a:cubicBezTo>
                <a:cubicBezTo>
                  <a:pt x="83060" y="23211"/>
                  <a:pt x="82863" y="23223"/>
                  <a:pt x="82650" y="23223"/>
                </a:cubicBezTo>
                <a:cubicBezTo>
                  <a:pt x="82582" y="23223"/>
                  <a:pt x="82513" y="23221"/>
                  <a:pt x="82446" y="23221"/>
                </a:cubicBezTo>
                <a:cubicBezTo>
                  <a:pt x="82380" y="23221"/>
                  <a:pt x="82317" y="23223"/>
                  <a:pt x="82260" y="23227"/>
                </a:cubicBezTo>
                <a:cubicBezTo>
                  <a:pt x="82050" y="23249"/>
                  <a:pt x="81726" y="23203"/>
                  <a:pt x="81633" y="23320"/>
                </a:cubicBezTo>
                <a:cubicBezTo>
                  <a:pt x="81308" y="23760"/>
                  <a:pt x="80776" y="23528"/>
                  <a:pt x="80427" y="23713"/>
                </a:cubicBezTo>
                <a:cubicBezTo>
                  <a:pt x="80026" y="23914"/>
                  <a:pt x="79678" y="24149"/>
                  <a:pt x="79231" y="24149"/>
                </a:cubicBezTo>
                <a:cubicBezTo>
                  <a:pt x="79161" y="24149"/>
                  <a:pt x="79089" y="24143"/>
                  <a:pt x="79013" y="24131"/>
                </a:cubicBezTo>
                <a:cubicBezTo>
                  <a:pt x="78745" y="24483"/>
                  <a:pt x="78405" y="24641"/>
                  <a:pt x="78045" y="24641"/>
                </a:cubicBezTo>
                <a:cubicBezTo>
                  <a:pt x="77906" y="24641"/>
                  <a:pt x="77764" y="24617"/>
                  <a:pt x="77622" y="24572"/>
                </a:cubicBezTo>
                <a:cubicBezTo>
                  <a:pt x="77553" y="24549"/>
                  <a:pt x="77490" y="24539"/>
                  <a:pt x="77431" y="24539"/>
                </a:cubicBezTo>
                <a:cubicBezTo>
                  <a:pt x="76994" y="24539"/>
                  <a:pt x="76799" y="25098"/>
                  <a:pt x="76341" y="25098"/>
                </a:cubicBezTo>
                <a:cubicBezTo>
                  <a:pt x="76298" y="25098"/>
                  <a:pt x="76254" y="25093"/>
                  <a:pt x="76206" y="25082"/>
                </a:cubicBezTo>
                <a:cubicBezTo>
                  <a:pt x="76019" y="25041"/>
                  <a:pt x="75830" y="25018"/>
                  <a:pt x="75640" y="25018"/>
                </a:cubicBezTo>
                <a:cubicBezTo>
                  <a:pt x="75196" y="25018"/>
                  <a:pt x="74751" y="25144"/>
                  <a:pt x="74329" y="25454"/>
                </a:cubicBezTo>
                <a:cubicBezTo>
                  <a:pt x="74218" y="25533"/>
                  <a:pt x="74080" y="25554"/>
                  <a:pt x="73930" y="25554"/>
                </a:cubicBezTo>
                <a:cubicBezTo>
                  <a:pt x="73764" y="25554"/>
                  <a:pt x="73582" y="25529"/>
                  <a:pt x="73403" y="25529"/>
                </a:cubicBezTo>
                <a:cubicBezTo>
                  <a:pt x="73136" y="25529"/>
                  <a:pt x="72875" y="25586"/>
                  <a:pt x="72681" y="25871"/>
                </a:cubicBezTo>
                <a:cubicBezTo>
                  <a:pt x="72009" y="25893"/>
                  <a:pt x="71336" y="25917"/>
                  <a:pt x="70687" y="25964"/>
                </a:cubicBezTo>
                <a:cubicBezTo>
                  <a:pt x="70223" y="25986"/>
                  <a:pt x="69783" y="26010"/>
                  <a:pt x="69342" y="26032"/>
                </a:cubicBezTo>
                <a:cubicBezTo>
                  <a:pt x="69137" y="26374"/>
                  <a:pt x="68852" y="26451"/>
                  <a:pt x="68548" y="26451"/>
                </a:cubicBezTo>
                <a:cubicBezTo>
                  <a:pt x="68335" y="26451"/>
                  <a:pt x="68114" y="26413"/>
                  <a:pt x="67904" y="26403"/>
                </a:cubicBezTo>
                <a:cubicBezTo>
                  <a:pt x="67778" y="26395"/>
                  <a:pt x="67652" y="26392"/>
                  <a:pt x="67525" y="26392"/>
                </a:cubicBezTo>
                <a:cubicBezTo>
                  <a:pt x="67176" y="26392"/>
                  <a:pt x="66824" y="26415"/>
                  <a:pt x="66472" y="26415"/>
                </a:cubicBezTo>
                <a:cubicBezTo>
                  <a:pt x="65867" y="26415"/>
                  <a:pt x="65263" y="26348"/>
                  <a:pt x="64681" y="25986"/>
                </a:cubicBezTo>
                <a:cubicBezTo>
                  <a:pt x="64543" y="25903"/>
                  <a:pt x="64381" y="25878"/>
                  <a:pt x="64208" y="25878"/>
                </a:cubicBezTo>
                <a:cubicBezTo>
                  <a:pt x="63942" y="25878"/>
                  <a:pt x="63647" y="25938"/>
                  <a:pt x="63366" y="25938"/>
                </a:cubicBezTo>
                <a:cubicBezTo>
                  <a:pt x="63219" y="25938"/>
                  <a:pt x="63075" y="25921"/>
                  <a:pt x="62941" y="25871"/>
                </a:cubicBezTo>
                <a:cubicBezTo>
                  <a:pt x="62872" y="25151"/>
                  <a:pt x="62848" y="25082"/>
                  <a:pt x="63058" y="25058"/>
                </a:cubicBezTo>
                <a:cubicBezTo>
                  <a:pt x="63358" y="25058"/>
                  <a:pt x="63568" y="24873"/>
                  <a:pt x="63846" y="24758"/>
                </a:cubicBezTo>
                <a:cubicBezTo>
                  <a:pt x="64403" y="24526"/>
                  <a:pt x="64774" y="24084"/>
                  <a:pt x="65260" y="23806"/>
                </a:cubicBezTo>
                <a:cubicBezTo>
                  <a:pt x="65794" y="23481"/>
                  <a:pt x="66373" y="23227"/>
                  <a:pt x="66954" y="22971"/>
                </a:cubicBezTo>
                <a:cubicBezTo>
                  <a:pt x="67279" y="22810"/>
                  <a:pt x="67579" y="22646"/>
                  <a:pt x="67881" y="22485"/>
                </a:cubicBezTo>
                <a:cubicBezTo>
                  <a:pt x="68206" y="22300"/>
                  <a:pt x="68368" y="21975"/>
                  <a:pt x="68763" y="21836"/>
                </a:cubicBezTo>
                <a:cubicBezTo>
                  <a:pt x="69273" y="21626"/>
                  <a:pt x="69805" y="21441"/>
                  <a:pt x="70247" y="21047"/>
                </a:cubicBezTo>
                <a:cubicBezTo>
                  <a:pt x="70733" y="20606"/>
                  <a:pt x="71290" y="20281"/>
                  <a:pt x="71824" y="19910"/>
                </a:cubicBezTo>
                <a:cubicBezTo>
                  <a:pt x="72356" y="19539"/>
                  <a:pt x="72984" y="19331"/>
                  <a:pt x="73423" y="18797"/>
                </a:cubicBezTo>
                <a:cubicBezTo>
                  <a:pt x="73633" y="18565"/>
                  <a:pt x="74050" y="18518"/>
                  <a:pt x="74351" y="18357"/>
                </a:cubicBezTo>
                <a:cubicBezTo>
                  <a:pt x="74746" y="18147"/>
                  <a:pt x="75139" y="18008"/>
                  <a:pt x="75442" y="17661"/>
                </a:cubicBezTo>
                <a:cubicBezTo>
                  <a:pt x="75696" y="17383"/>
                  <a:pt x="75974" y="16895"/>
                  <a:pt x="76230" y="16895"/>
                </a:cubicBezTo>
                <a:cubicBezTo>
                  <a:pt x="76995" y="16895"/>
                  <a:pt x="77134" y="16060"/>
                  <a:pt x="77690" y="15967"/>
                </a:cubicBezTo>
                <a:cubicBezTo>
                  <a:pt x="78364" y="15852"/>
                  <a:pt x="78664" y="15318"/>
                  <a:pt x="79060" y="14925"/>
                </a:cubicBezTo>
                <a:cubicBezTo>
                  <a:pt x="79499" y="14507"/>
                  <a:pt x="80219" y="14600"/>
                  <a:pt x="80497" y="13973"/>
                </a:cubicBezTo>
                <a:cubicBezTo>
                  <a:pt x="80705" y="13533"/>
                  <a:pt x="81308" y="13741"/>
                  <a:pt x="81611" y="13324"/>
                </a:cubicBezTo>
                <a:cubicBezTo>
                  <a:pt x="81958" y="12860"/>
                  <a:pt x="82446" y="12467"/>
                  <a:pt x="82885" y="12025"/>
                </a:cubicBezTo>
                <a:cubicBezTo>
                  <a:pt x="83256" y="11678"/>
                  <a:pt x="83627" y="11307"/>
                  <a:pt x="84023" y="10958"/>
                </a:cubicBezTo>
                <a:cubicBezTo>
                  <a:pt x="84071" y="10965"/>
                  <a:pt x="84116" y="10968"/>
                  <a:pt x="84157" y="10968"/>
                </a:cubicBezTo>
                <a:cubicBezTo>
                  <a:pt x="84871" y="10968"/>
                  <a:pt x="84607" y="10060"/>
                  <a:pt x="85089" y="9776"/>
                </a:cubicBezTo>
                <a:cubicBezTo>
                  <a:pt x="85599" y="9498"/>
                  <a:pt x="85924" y="8895"/>
                  <a:pt x="86388" y="8546"/>
                </a:cubicBezTo>
                <a:cubicBezTo>
                  <a:pt x="86898" y="8153"/>
                  <a:pt x="86805" y="7411"/>
                  <a:pt x="87362" y="7108"/>
                </a:cubicBezTo>
                <a:cubicBezTo>
                  <a:pt x="87872" y="6830"/>
                  <a:pt x="87755" y="6205"/>
                  <a:pt x="88151" y="5834"/>
                </a:cubicBezTo>
                <a:cubicBezTo>
                  <a:pt x="88522" y="5485"/>
                  <a:pt x="87987" y="4743"/>
                  <a:pt x="88637" y="4465"/>
                </a:cubicBezTo>
                <a:cubicBezTo>
                  <a:pt x="88661" y="4094"/>
                  <a:pt x="88729" y="3723"/>
                  <a:pt x="88729" y="3376"/>
                </a:cubicBezTo>
                <a:cubicBezTo>
                  <a:pt x="88753" y="2773"/>
                  <a:pt x="88729" y="2170"/>
                  <a:pt x="88729" y="1635"/>
                </a:cubicBezTo>
                <a:cubicBezTo>
                  <a:pt x="88568" y="1474"/>
                  <a:pt x="88429" y="1381"/>
                  <a:pt x="88358" y="1242"/>
                </a:cubicBezTo>
                <a:cubicBezTo>
                  <a:pt x="88011" y="615"/>
                  <a:pt x="87292" y="522"/>
                  <a:pt x="86759" y="151"/>
                </a:cubicBezTo>
                <a:cubicBezTo>
                  <a:pt x="86598" y="47"/>
                  <a:pt x="86384" y="23"/>
                  <a:pt x="86156" y="23"/>
                </a:cubicBezTo>
                <a:cubicBezTo>
                  <a:pt x="85970" y="23"/>
                  <a:pt x="85773" y="39"/>
                  <a:pt x="85588" y="39"/>
                </a:cubicBezTo>
                <a:cubicBezTo>
                  <a:pt x="85545" y="39"/>
                  <a:pt x="85502" y="38"/>
                  <a:pt x="85460" y="36"/>
                </a:cubicBezTo>
                <a:cubicBezTo>
                  <a:pt x="85025" y="36"/>
                  <a:pt x="84590" y="51"/>
                  <a:pt x="84160" y="51"/>
                </a:cubicBezTo>
                <a:cubicBezTo>
                  <a:pt x="83833" y="51"/>
                  <a:pt x="83508" y="42"/>
                  <a:pt x="83188" y="12"/>
                </a:cubicBezTo>
                <a:cubicBezTo>
                  <a:pt x="83099" y="4"/>
                  <a:pt x="83011" y="1"/>
                  <a:pt x="82924" y="1"/>
                </a:cubicBezTo>
                <a:close/>
              </a:path>
            </a:pathLst>
          </a:custGeom>
          <a:solidFill>
            <a:srgbClr val="FFFFFF">
              <a:alpha val="25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+mn-ea"/>
              <a:sym typeface="+mn-lt"/>
            </a:endParaRPr>
          </a:p>
        </p:txBody>
      </p:sp>
      <p:grpSp>
        <p:nvGrpSpPr>
          <p:cNvPr id="116" name="组合 115">
            <a:extLst>
              <a:ext uri="{FF2B5EF4-FFF2-40B4-BE49-F238E27FC236}">
                <a16:creationId xmlns:a16="http://schemas.microsoft.com/office/drawing/2014/main" id="{14B4B83D-FBDF-4998-AA8B-FAD528F3FE3A}"/>
              </a:ext>
            </a:extLst>
          </p:cNvPr>
          <p:cNvGrpSpPr/>
          <p:nvPr/>
        </p:nvGrpSpPr>
        <p:grpSpPr>
          <a:xfrm>
            <a:off x="7322111" y="1395515"/>
            <a:ext cx="3310302" cy="6374541"/>
            <a:chOff x="6966442" y="617867"/>
            <a:chExt cx="3835020" cy="7384973"/>
          </a:xfrm>
        </p:grpSpPr>
        <p:pic>
          <p:nvPicPr>
            <p:cNvPr id="117" name="Picture 2" descr="e7d195523061f1c0c2b73831c94a3edc981f60e396d3e182073EE1468018468A7F192AE5E5CD515B6C3125F8AF6E4EE646174E8CF0B46FD19828DCE8CDA3B3A044A74F0E769C5FA8CB87AB6FC303C8BA3785FAC64AF542473D66D420769A55F715FBCE809BD1E792A473BA0F159BADEEC2C63842DECC59638C8976FA77CE0D525683E0ED0B799567027C9583DBD06A6F">
              <a:extLst>
                <a:ext uri="{FF2B5EF4-FFF2-40B4-BE49-F238E27FC236}">
                  <a16:creationId xmlns:a16="http://schemas.microsoft.com/office/drawing/2014/main" id="{272FAF0C-E950-4AC8-91CA-592C1E20DF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966442" y="617867"/>
              <a:ext cx="3835020" cy="7384973"/>
            </a:xfrm>
            <a:prstGeom prst="rect">
              <a:avLst/>
            </a:prstGeom>
          </p:spPr>
        </p:pic>
        <p:pic>
          <p:nvPicPr>
            <p:cNvPr id="118" name="图片占位符 30">
              <a:extLst>
                <a:ext uri="{FF2B5EF4-FFF2-40B4-BE49-F238E27FC236}">
                  <a16:creationId xmlns:a16="http://schemas.microsoft.com/office/drawing/2014/main" id="{B5DA4D7A-FB8C-43A4-AEAD-B2A3D0F7A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96292">
              <a:off x="8534972" y="805098"/>
              <a:ext cx="2194089" cy="1513210"/>
            </a:xfrm>
            <a:custGeom>
              <a:avLst/>
              <a:gdLst>
                <a:gd name="connsiteX0" fmla="*/ 0 w 958052"/>
                <a:gd name="connsiteY0" fmla="*/ 0 h 1129771"/>
                <a:gd name="connsiteX1" fmla="*/ 958052 w 958052"/>
                <a:gd name="connsiteY1" fmla="*/ 0 h 1129771"/>
                <a:gd name="connsiteX2" fmla="*/ 958052 w 958052"/>
                <a:gd name="connsiteY2" fmla="*/ 1129771 h 1129771"/>
                <a:gd name="connsiteX3" fmla="*/ 0 w 958052"/>
                <a:gd name="connsiteY3" fmla="*/ 1129771 h 1129771"/>
                <a:gd name="connsiteX4" fmla="*/ 0 w 958052"/>
                <a:gd name="connsiteY4" fmla="*/ 0 h 1129771"/>
                <a:gd name="connsiteX0" fmla="*/ 0 w 2066786"/>
                <a:gd name="connsiteY0" fmla="*/ 0 h 1394475"/>
                <a:gd name="connsiteX1" fmla="*/ 958052 w 2066786"/>
                <a:gd name="connsiteY1" fmla="*/ 0 h 1394475"/>
                <a:gd name="connsiteX2" fmla="*/ 2066786 w 2066786"/>
                <a:gd name="connsiteY2" fmla="*/ 1394475 h 1394475"/>
                <a:gd name="connsiteX3" fmla="*/ 0 w 2066786"/>
                <a:gd name="connsiteY3" fmla="*/ 1129771 h 1394475"/>
                <a:gd name="connsiteX4" fmla="*/ 0 w 2066786"/>
                <a:gd name="connsiteY4" fmla="*/ 0 h 1394475"/>
                <a:gd name="connsiteX0" fmla="*/ 0 w 2066786"/>
                <a:gd name="connsiteY0" fmla="*/ 0 h 1504258"/>
                <a:gd name="connsiteX1" fmla="*/ 958052 w 2066786"/>
                <a:gd name="connsiteY1" fmla="*/ 0 h 1504258"/>
                <a:gd name="connsiteX2" fmla="*/ 2066786 w 2066786"/>
                <a:gd name="connsiteY2" fmla="*/ 1394475 h 1504258"/>
                <a:gd name="connsiteX3" fmla="*/ 1101339 w 2066786"/>
                <a:gd name="connsiteY3" fmla="*/ 1504258 h 1504258"/>
                <a:gd name="connsiteX4" fmla="*/ 0 w 2066786"/>
                <a:gd name="connsiteY4" fmla="*/ 0 h 1504258"/>
                <a:gd name="connsiteX0" fmla="*/ 0 w 2111557"/>
                <a:gd name="connsiteY0" fmla="*/ 0 h 1504258"/>
                <a:gd name="connsiteX1" fmla="*/ 958052 w 2111557"/>
                <a:gd name="connsiteY1" fmla="*/ 0 h 1504258"/>
                <a:gd name="connsiteX2" fmla="*/ 2111557 w 2111557"/>
                <a:gd name="connsiteY2" fmla="*/ 1460267 h 1504258"/>
                <a:gd name="connsiteX3" fmla="*/ 1101339 w 2111557"/>
                <a:gd name="connsiteY3" fmla="*/ 1504258 h 1504258"/>
                <a:gd name="connsiteX4" fmla="*/ 0 w 2111557"/>
                <a:gd name="connsiteY4" fmla="*/ 0 h 1504258"/>
                <a:gd name="connsiteX0" fmla="*/ 0 w 2194089"/>
                <a:gd name="connsiteY0" fmla="*/ 0 h 1513210"/>
                <a:gd name="connsiteX1" fmla="*/ 1040584 w 2194089"/>
                <a:gd name="connsiteY1" fmla="*/ 8952 h 1513210"/>
                <a:gd name="connsiteX2" fmla="*/ 2194089 w 2194089"/>
                <a:gd name="connsiteY2" fmla="*/ 1469219 h 1513210"/>
                <a:gd name="connsiteX3" fmla="*/ 1183871 w 2194089"/>
                <a:gd name="connsiteY3" fmla="*/ 1513210 h 1513210"/>
                <a:gd name="connsiteX4" fmla="*/ 0 w 2194089"/>
                <a:gd name="connsiteY4" fmla="*/ 0 h 1513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4089" h="1513210">
                  <a:moveTo>
                    <a:pt x="0" y="0"/>
                  </a:moveTo>
                  <a:lnTo>
                    <a:pt x="1040584" y="8952"/>
                  </a:lnTo>
                  <a:lnTo>
                    <a:pt x="2194089" y="1469219"/>
                  </a:lnTo>
                  <a:lnTo>
                    <a:pt x="1183871" y="151321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59E4A1D3-0D1A-4F74-96F3-44433E958301}"/>
              </a:ext>
            </a:extLst>
          </p:cNvPr>
          <p:cNvGrpSpPr/>
          <p:nvPr/>
        </p:nvGrpSpPr>
        <p:grpSpPr>
          <a:xfrm>
            <a:off x="1200794" y="3463193"/>
            <a:ext cx="4672208" cy="1352811"/>
            <a:chOff x="6625825" y="2773370"/>
            <a:chExt cx="4672208" cy="1352811"/>
          </a:xfrm>
        </p:grpSpPr>
        <p:sp>
          <p:nvSpPr>
            <p:cNvPr id="120" name="矩形: 圆角 119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80673111-D4D3-4D4C-8466-39FB70B94FCC}"/>
                </a:ext>
              </a:extLst>
            </p:cNvPr>
            <p:cNvSpPr/>
            <p:nvPr/>
          </p:nvSpPr>
          <p:spPr>
            <a:xfrm>
              <a:off x="6625825" y="2773370"/>
              <a:ext cx="4672208" cy="1352811"/>
            </a:xfrm>
            <a:prstGeom prst="roundRect">
              <a:avLst/>
            </a:prstGeom>
            <a:solidFill>
              <a:srgbClr val="F7965C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1" name="文本框 120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FDD705ED-4165-4560-BC58-0DC0DBB9DCAE}"/>
                </a:ext>
              </a:extLst>
            </p:cNvPr>
            <p:cNvSpPr txBox="1"/>
            <p:nvPr/>
          </p:nvSpPr>
          <p:spPr>
            <a:xfrm>
              <a:off x="8086880" y="2979229"/>
              <a:ext cx="2964840" cy="10266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22" name="组合 121">
              <a:extLst>
                <a:ext uri="{FF2B5EF4-FFF2-40B4-BE49-F238E27FC236}">
                  <a16:creationId xmlns:a16="http://schemas.microsoft.com/office/drawing/2014/main" id="{D0B70F42-964F-40B4-B543-48FB52725F97}"/>
                </a:ext>
              </a:extLst>
            </p:cNvPr>
            <p:cNvGrpSpPr/>
            <p:nvPr/>
          </p:nvGrpSpPr>
          <p:grpSpPr>
            <a:xfrm>
              <a:off x="6930180" y="2979229"/>
              <a:ext cx="986109" cy="941092"/>
              <a:chOff x="6930180" y="2979229"/>
              <a:chExt cx="986109" cy="941092"/>
            </a:xfrm>
          </p:grpSpPr>
          <p:sp>
            <p:nvSpPr>
              <p:cNvPr id="123" name="任意多边形: 形状 122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  <a:extLst>
                  <a:ext uri="{FF2B5EF4-FFF2-40B4-BE49-F238E27FC236}">
                    <a16:creationId xmlns:a16="http://schemas.microsoft.com/office/drawing/2014/main" id="{5D17A8B7-ACFD-41D9-B08E-73F104093A73}"/>
                  </a:ext>
                </a:extLst>
              </p:cNvPr>
              <p:cNvSpPr/>
              <p:nvPr/>
            </p:nvSpPr>
            <p:spPr>
              <a:xfrm rot="5400000">
                <a:off x="6933758" y="2975651"/>
                <a:ext cx="941092" cy="948248"/>
              </a:xfrm>
              <a:custGeom>
                <a:avLst/>
                <a:gdLst>
                  <a:gd name="connsiteX0" fmla="*/ 1687286 w 3374572"/>
                  <a:gd name="connsiteY0" fmla="*/ 0 h 4474029"/>
                  <a:gd name="connsiteX1" fmla="*/ 3374572 w 3374572"/>
                  <a:gd name="connsiteY1" fmla="*/ 1687286 h 4474029"/>
                  <a:gd name="connsiteX2" fmla="*/ 3374572 w 3374572"/>
                  <a:gd name="connsiteY2" fmla="*/ 4474029 h 4474029"/>
                  <a:gd name="connsiteX3" fmla="*/ 0 w 3374572"/>
                  <a:gd name="connsiteY3" fmla="*/ 4474029 h 4474029"/>
                  <a:gd name="connsiteX4" fmla="*/ 0 w 3374572"/>
                  <a:gd name="connsiteY4" fmla="*/ 1687286 h 4474029"/>
                  <a:gd name="connsiteX5" fmla="*/ 1687286 w 3374572"/>
                  <a:gd name="connsiteY5" fmla="*/ 0 h 4474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74572" h="4474029">
                    <a:moveTo>
                      <a:pt x="1687286" y="0"/>
                    </a:moveTo>
                    <a:cubicBezTo>
                      <a:pt x="2619148" y="0"/>
                      <a:pt x="3374572" y="755424"/>
                      <a:pt x="3374572" y="1687286"/>
                    </a:cubicBezTo>
                    <a:lnTo>
                      <a:pt x="3374572" y="4474029"/>
                    </a:lnTo>
                    <a:lnTo>
                      <a:pt x="0" y="4474029"/>
                    </a:lnTo>
                    <a:lnTo>
                      <a:pt x="0" y="1687286"/>
                    </a:lnTo>
                    <a:cubicBezTo>
                      <a:pt x="0" y="755424"/>
                      <a:pt x="755424" y="0"/>
                      <a:pt x="1687286" y="0"/>
                    </a:cubicBezTo>
                    <a:close/>
                  </a:path>
                </a:pathLst>
              </a:custGeom>
              <a:solidFill>
                <a:srgbClr val="D0BC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4" name="文本框 123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  <a:extLst>
                  <a:ext uri="{FF2B5EF4-FFF2-40B4-BE49-F238E27FC236}">
                    <a16:creationId xmlns:a16="http://schemas.microsoft.com/office/drawing/2014/main" id="{7AF3BAE9-611F-42E5-A26C-E7270FC11E07}"/>
                  </a:ext>
                </a:extLst>
              </p:cNvPr>
              <p:cNvSpPr txBox="1"/>
              <p:nvPr/>
            </p:nvSpPr>
            <p:spPr>
              <a:xfrm>
                <a:off x="6984618" y="3065054"/>
                <a:ext cx="9316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4400" b="1" spc="300">
                    <a:ln w="19050">
                      <a:solidFill>
                        <a:srgbClr val="795145"/>
                      </a:solidFill>
                    </a:ln>
                    <a:solidFill>
                      <a:srgbClr val="795145"/>
                    </a:solidFill>
                    <a:latin typeface="GeosansLight" panose="02000603020000020003" pitchFamily="2" charset="-122"/>
                    <a:ea typeface="GeosansLight" panose="02000603020000020003" pitchFamily="2" charset="-122"/>
                  </a:defRPr>
                </a:lvl1pPr>
              </a:lstStyle>
              <a:p>
                <a:pPr algn="l"/>
                <a:r>
                  <a:rPr lang="en-US" altLang="zh-CN" spc="0" dirty="0">
                    <a:ln w="19050">
                      <a:noFill/>
                    </a:ln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02</a:t>
                </a:r>
              </a:p>
            </p:txBody>
          </p:sp>
        </p:grpSp>
      </p:grpSp>
      <p:grpSp>
        <p:nvGrpSpPr>
          <p:cNvPr id="125" name="组合 124">
            <a:extLst>
              <a:ext uri="{FF2B5EF4-FFF2-40B4-BE49-F238E27FC236}">
                <a16:creationId xmlns:a16="http://schemas.microsoft.com/office/drawing/2014/main" id="{2F7B43E8-98BB-4649-8D19-73A2D3DBD495}"/>
              </a:ext>
            </a:extLst>
          </p:cNvPr>
          <p:cNvGrpSpPr/>
          <p:nvPr/>
        </p:nvGrpSpPr>
        <p:grpSpPr>
          <a:xfrm>
            <a:off x="1200794" y="5081359"/>
            <a:ext cx="4672208" cy="1352811"/>
            <a:chOff x="6625825" y="4577097"/>
            <a:chExt cx="4672208" cy="1352811"/>
          </a:xfrm>
        </p:grpSpPr>
        <p:sp>
          <p:nvSpPr>
            <p:cNvPr id="134" name="矩形: 圆角 133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2D2914C2-C055-4BDA-B6CB-C66890CCFD81}"/>
                </a:ext>
              </a:extLst>
            </p:cNvPr>
            <p:cNvSpPr/>
            <p:nvPr/>
          </p:nvSpPr>
          <p:spPr>
            <a:xfrm>
              <a:off x="6625825" y="4577097"/>
              <a:ext cx="4672208" cy="1352811"/>
            </a:xfrm>
            <a:prstGeom prst="roundRect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6" name="文本框 135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97D34CC7-678E-4C5B-8137-931F96969AF7}"/>
                </a:ext>
              </a:extLst>
            </p:cNvPr>
            <p:cNvSpPr txBox="1"/>
            <p:nvPr/>
          </p:nvSpPr>
          <p:spPr>
            <a:xfrm>
              <a:off x="8086880" y="4740155"/>
              <a:ext cx="2964840" cy="10266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37" name="组合 136">
              <a:extLst>
                <a:ext uri="{FF2B5EF4-FFF2-40B4-BE49-F238E27FC236}">
                  <a16:creationId xmlns:a16="http://schemas.microsoft.com/office/drawing/2014/main" id="{982B45F1-E992-491B-8E1C-12929FBC0332}"/>
                </a:ext>
              </a:extLst>
            </p:cNvPr>
            <p:cNvGrpSpPr/>
            <p:nvPr/>
          </p:nvGrpSpPr>
          <p:grpSpPr>
            <a:xfrm>
              <a:off x="6930180" y="4782956"/>
              <a:ext cx="986109" cy="941092"/>
              <a:chOff x="6930180" y="4782956"/>
              <a:chExt cx="986109" cy="941092"/>
            </a:xfrm>
          </p:grpSpPr>
          <p:sp>
            <p:nvSpPr>
              <p:cNvPr id="138" name="任意多边形: 形状 137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  <a:extLst>
                  <a:ext uri="{FF2B5EF4-FFF2-40B4-BE49-F238E27FC236}">
                    <a16:creationId xmlns:a16="http://schemas.microsoft.com/office/drawing/2014/main" id="{4E702A9D-2F64-47FE-965C-726FB73B8F0E}"/>
                  </a:ext>
                </a:extLst>
              </p:cNvPr>
              <p:cNvSpPr/>
              <p:nvPr/>
            </p:nvSpPr>
            <p:spPr>
              <a:xfrm rot="5400000">
                <a:off x="6933758" y="4779378"/>
                <a:ext cx="941092" cy="948248"/>
              </a:xfrm>
              <a:custGeom>
                <a:avLst/>
                <a:gdLst>
                  <a:gd name="connsiteX0" fmla="*/ 1687286 w 3374572"/>
                  <a:gd name="connsiteY0" fmla="*/ 0 h 4474029"/>
                  <a:gd name="connsiteX1" fmla="*/ 3374572 w 3374572"/>
                  <a:gd name="connsiteY1" fmla="*/ 1687286 h 4474029"/>
                  <a:gd name="connsiteX2" fmla="*/ 3374572 w 3374572"/>
                  <a:gd name="connsiteY2" fmla="*/ 4474029 h 4474029"/>
                  <a:gd name="connsiteX3" fmla="*/ 0 w 3374572"/>
                  <a:gd name="connsiteY3" fmla="*/ 4474029 h 4474029"/>
                  <a:gd name="connsiteX4" fmla="*/ 0 w 3374572"/>
                  <a:gd name="connsiteY4" fmla="*/ 1687286 h 4474029"/>
                  <a:gd name="connsiteX5" fmla="*/ 1687286 w 3374572"/>
                  <a:gd name="connsiteY5" fmla="*/ 0 h 4474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74572" h="4474029">
                    <a:moveTo>
                      <a:pt x="1687286" y="0"/>
                    </a:moveTo>
                    <a:cubicBezTo>
                      <a:pt x="2619148" y="0"/>
                      <a:pt x="3374572" y="755424"/>
                      <a:pt x="3374572" y="1687286"/>
                    </a:cubicBezTo>
                    <a:lnTo>
                      <a:pt x="3374572" y="4474029"/>
                    </a:lnTo>
                    <a:lnTo>
                      <a:pt x="0" y="4474029"/>
                    </a:lnTo>
                    <a:lnTo>
                      <a:pt x="0" y="1687286"/>
                    </a:lnTo>
                    <a:cubicBezTo>
                      <a:pt x="0" y="755424"/>
                      <a:pt x="755424" y="0"/>
                      <a:pt x="1687286" y="0"/>
                    </a:cubicBezTo>
                    <a:close/>
                  </a:path>
                </a:pathLst>
              </a:custGeom>
              <a:solidFill>
                <a:srgbClr val="B0D1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9" name="文本框 138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  <a:extLst>
                  <a:ext uri="{FF2B5EF4-FFF2-40B4-BE49-F238E27FC236}">
                    <a16:creationId xmlns:a16="http://schemas.microsoft.com/office/drawing/2014/main" id="{0CF24014-2A9B-4584-996E-3EE6AB822F1E}"/>
                  </a:ext>
                </a:extLst>
              </p:cNvPr>
              <p:cNvSpPr txBox="1"/>
              <p:nvPr/>
            </p:nvSpPr>
            <p:spPr>
              <a:xfrm>
                <a:off x="6984618" y="4868781"/>
                <a:ext cx="9316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4400" b="1" spc="300">
                    <a:ln w="19050">
                      <a:solidFill>
                        <a:srgbClr val="795145"/>
                      </a:solidFill>
                    </a:ln>
                    <a:solidFill>
                      <a:srgbClr val="795145"/>
                    </a:solidFill>
                    <a:latin typeface="GeosansLight" panose="02000603020000020003" pitchFamily="2" charset="-122"/>
                    <a:ea typeface="GeosansLight" panose="02000603020000020003" pitchFamily="2" charset="-122"/>
                  </a:defRPr>
                </a:lvl1pPr>
              </a:lstStyle>
              <a:p>
                <a:pPr algn="l"/>
                <a:r>
                  <a:rPr lang="en-US" altLang="zh-CN" spc="0" dirty="0">
                    <a:ln w="19050">
                      <a:noFill/>
                    </a:ln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03</a:t>
                </a:r>
              </a:p>
            </p:txBody>
          </p:sp>
        </p:grpSp>
      </p:grpSp>
      <p:grpSp>
        <p:nvGrpSpPr>
          <p:cNvPr id="140" name="组合 139">
            <a:extLst>
              <a:ext uri="{FF2B5EF4-FFF2-40B4-BE49-F238E27FC236}">
                <a16:creationId xmlns:a16="http://schemas.microsoft.com/office/drawing/2014/main" id="{ADD9C900-CB07-4DA9-8A12-1D0DEB56F3E9}"/>
              </a:ext>
            </a:extLst>
          </p:cNvPr>
          <p:cNvGrpSpPr/>
          <p:nvPr/>
        </p:nvGrpSpPr>
        <p:grpSpPr>
          <a:xfrm>
            <a:off x="1200794" y="1845027"/>
            <a:ext cx="4672208" cy="1352811"/>
            <a:chOff x="6625825" y="4577097"/>
            <a:chExt cx="4672208" cy="1352811"/>
          </a:xfrm>
        </p:grpSpPr>
        <p:sp>
          <p:nvSpPr>
            <p:cNvPr id="141" name="矩形: 圆角 140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A3294EE1-6F09-4C83-8271-13D309BF9DD7}"/>
                </a:ext>
              </a:extLst>
            </p:cNvPr>
            <p:cNvSpPr/>
            <p:nvPr/>
          </p:nvSpPr>
          <p:spPr>
            <a:xfrm>
              <a:off x="6625825" y="4577097"/>
              <a:ext cx="4672208" cy="1352811"/>
            </a:xfrm>
            <a:prstGeom prst="roundRect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2" name="文本框 141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8399BD71-D28B-47B0-A750-1FF7A12A03A9}"/>
                </a:ext>
              </a:extLst>
            </p:cNvPr>
            <p:cNvSpPr txBox="1"/>
            <p:nvPr/>
          </p:nvSpPr>
          <p:spPr>
            <a:xfrm>
              <a:off x="8086880" y="4758637"/>
              <a:ext cx="2964840" cy="10266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43" name="组合 142">
              <a:extLst>
                <a:ext uri="{FF2B5EF4-FFF2-40B4-BE49-F238E27FC236}">
                  <a16:creationId xmlns:a16="http://schemas.microsoft.com/office/drawing/2014/main" id="{8B488322-2BE1-457C-AE3A-32A740E38927}"/>
                </a:ext>
              </a:extLst>
            </p:cNvPr>
            <p:cNvGrpSpPr/>
            <p:nvPr/>
          </p:nvGrpSpPr>
          <p:grpSpPr>
            <a:xfrm>
              <a:off x="6930180" y="4782956"/>
              <a:ext cx="986109" cy="941092"/>
              <a:chOff x="6930180" y="4782956"/>
              <a:chExt cx="986109" cy="941092"/>
            </a:xfrm>
          </p:grpSpPr>
          <p:sp>
            <p:nvSpPr>
              <p:cNvPr id="144" name="任意多边形: 形状 143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  <a:extLst>
                  <a:ext uri="{FF2B5EF4-FFF2-40B4-BE49-F238E27FC236}">
                    <a16:creationId xmlns:a16="http://schemas.microsoft.com/office/drawing/2014/main" id="{D332E03E-0F9A-4776-954F-C99C10D26B3E}"/>
                  </a:ext>
                </a:extLst>
              </p:cNvPr>
              <p:cNvSpPr/>
              <p:nvPr/>
            </p:nvSpPr>
            <p:spPr>
              <a:xfrm rot="5400000">
                <a:off x="6933758" y="4779378"/>
                <a:ext cx="941092" cy="948248"/>
              </a:xfrm>
              <a:custGeom>
                <a:avLst/>
                <a:gdLst>
                  <a:gd name="connsiteX0" fmla="*/ 1687286 w 3374572"/>
                  <a:gd name="connsiteY0" fmla="*/ 0 h 4474029"/>
                  <a:gd name="connsiteX1" fmla="*/ 3374572 w 3374572"/>
                  <a:gd name="connsiteY1" fmla="*/ 1687286 h 4474029"/>
                  <a:gd name="connsiteX2" fmla="*/ 3374572 w 3374572"/>
                  <a:gd name="connsiteY2" fmla="*/ 4474029 h 4474029"/>
                  <a:gd name="connsiteX3" fmla="*/ 0 w 3374572"/>
                  <a:gd name="connsiteY3" fmla="*/ 4474029 h 4474029"/>
                  <a:gd name="connsiteX4" fmla="*/ 0 w 3374572"/>
                  <a:gd name="connsiteY4" fmla="*/ 1687286 h 4474029"/>
                  <a:gd name="connsiteX5" fmla="*/ 1687286 w 3374572"/>
                  <a:gd name="connsiteY5" fmla="*/ 0 h 4474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74572" h="4474029">
                    <a:moveTo>
                      <a:pt x="1687286" y="0"/>
                    </a:moveTo>
                    <a:cubicBezTo>
                      <a:pt x="2619148" y="0"/>
                      <a:pt x="3374572" y="755424"/>
                      <a:pt x="3374572" y="1687286"/>
                    </a:cubicBezTo>
                    <a:lnTo>
                      <a:pt x="3374572" y="4474029"/>
                    </a:lnTo>
                    <a:lnTo>
                      <a:pt x="0" y="4474029"/>
                    </a:lnTo>
                    <a:lnTo>
                      <a:pt x="0" y="1687286"/>
                    </a:lnTo>
                    <a:cubicBezTo>
                      <a:pt x="0" y="755424"/>
                      <a:pt x="755424" y="0"/>
                      <a:pt x="1687286" y="0"/>
                    </a:cubicBezTo>
                    <a:close/>
                  </a:path>
                </a:pathLst>
              </a:custGeom>
              <a:solidFill>
                <a:srgbClr val="B0D1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5" name="文本框 144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  <a:extLst>
                  <a:ext uri="{FF2B5EF4-FFF2-40B4-BE49-F238E27FC236}">
                    <a16:creationId xmlns:a16="http://schemas.microsoft.com/office/drawing/2014/main" id="{25F47A15-1A0F-4AE0-9929-9D98BF2889BC}"/>
                  </a:ext>
                </a:extLst>
              </p:cNvPr>
              <p:cNvSpPr txBox="1"/>
              <p:nvPr/>
            </p:nvSpPr>
            <p:spPr>
              <a:xfrm>
                <a:off x="6984618" y="4868781"/>
                <a:ext cx="9316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4400" b="1" spc="300">
                    <a:ln w="19050">
                      <a:solidFill>
                        <a:srgbClr val="795145"/>
                      </a:solidFill>
                    </a:ln>
                    <a:solidFill>
                      <a:srgbClr val="795145"/>
                    </a:solidFill>
                    <a:latin typeface="GeosansLight" panose="02000603020000020003" pitchFamily="2" charset="-122"/>
                    <a:ea typeface="GeosansLight" panose="02000603020000020003" pitchFamily="2" charset="-122"/>
                  </a:defRPr>
                </a:lvl1pPr>
              </a:lstStyle>
              <a:p>
                <a:pPr algn="l"/>
                <a:r>
                  <a:rPr lang="en-US" altLang="zh-CN" spc="0" dirty="0">
                    <a:ln w="19050">
                      <a:noFill/>
                    </a:ln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123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33" grpId="0"/>
      <p:bldP spid="135" grpId="0"/>
      <p:bldP spid="113" grpId="0" animBg="1"/>
      <p:bldP spid="114" grpId="0" animBg="1"/>
      <p:bldP spid="1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 descr="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">
            <a:extLst>
              <a:ext uri="{FF2B5EF4-FFF2-40B4-BE49-F238E27FC236}">
                <a16:creationId xmlns:a16="http://schemas.microsoft.com/office/drawing/2014/main" id="{CA9B57E7-D777-4AA1-978E-3BE9F98E2A7F}"/>
              </a:ext>
            </a:extLst>
          </p:cNvPr>
          <p:cNvSpPr/>
          <p:nvPr/>
        </p:nvSpPr>
        <p:spPr>
          <a:xfrm>
            <a:off x="1549103" y="2954128"/>
            <a:ext cx="8908137" cy="1510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8000" dirty="0">
                <a:cs typeface="+mn-ea"/>
                <a:sym typeface="+mn-lt"/>
              </a:rPr>
              <a:t>Add title text</a:t>
            </a:r>
            <a:endParaRPr lang="zh-CN" altLang="en-US" sz="8000" dirty="0">
              <a:cs typeface="+mn-ea"/>
              <a:sym typeface="+mn-lt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D8F5112F-B486-4622-A5F2-834F49B6144C}"/>
              </a:ext>
            </a:extLst>
          </p:cNvPr>
          <p:cNvSpPr txBox="1"/>
          <p:nvPr/>
        </p:nvSpPr>
        <p:spPr>
          <a:xfrm>
            <a:off x="3764586" y="1611191"/>
            <a:ext cx="4477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cs typeface="+mn-ea"/>
                <a:sym typeface="+mn-lt"/>
              </a:rPr>
              <a:t>04</a:t>
            </a:r>
          </a:p>
        </p:txBody>
      </p:sp>
      <p:sp>
        <p:nvSpPr>
          <p:cNvPr id="72" name="Google Shape;322;p31">
            <a:extLst>
              <a:ext uri="{FF2B5EF4-FFF2-40B4-BE49-F238E27FC236}">
                <a16:creationId xmlns:a16="http://schemas.microsoft.com/office/drawing/2014/main" id="{18C25A94-04E2-42E5-8DB0-376D87E76BAB}"/>
              </a:ext>
            </a:extLst>
          </p:cNvPr>
          <p:cNvSpPr/>
          <p:nvPr/>
        </p:nvSpPr>
        <p:spPr>
          <a:xfrm>
            <a:off x="946541" y="4933641"/>
            <a:ext cx="1185296" cy="1268805"/>
          </a:xfrm>
          <a:custGeom>
            <a:avLst/>
            <a:gdLst/>
            <a:ahLst/>
            <a:cxnLst/>
            <a:rect l="l" t="t" r="r" b="b"/>
            <a:pathLst>
              <a:path w="17586" h="18825" extrusionOk="0">
                <a:moveTo>
                  <a:pt x="4147" y="0"/>
                </a:moveTo>
                <a:cubicBezTo>
                  <a:pt x="4059" y="0"/>
                  <a:pt x="4026" y="109"/>
                  <a:pt x="4068" y="350"/>
                </a:cubicBezTo>
                <a:cubicBezTo>
                  <a:pt x="4239" y="1311"/>
                  <a:pt x="6382" y="4459"/>
                  <a:pt x="7165" y="6223"/>
                </a:cubicBezTo>
                <a:cubicBezTo>
                  <a:pt x="6984" y="5980"/>
                  <a:pt x="6772" y="5722"/>
                  <a:pt x="6560" y="5471"/>
                </a:cubicBezTo>
                <a:cubicBezTo>
                  <a:pt x="6396" y="5179"/>
                  <a:pt x="6250" y="4853"/>
                  <a:pt x="6086" y="4598"/>
                </a:cubicBezTo>
                <a:cubicBezTo>
                  <a:pt x="5833" y="4209"/>
                  <a:pt x="5561" y="3830"/>
                  <a:pt x="5272" y="3467"/>
                </a:cubicBezTo>
                <a:cubicBezTo>
                  <a:pt x="4820" y="2901"/>
                  <a:pt x="4315" y="2364"/>
                  <a:pt x="3742" y="1916"/>
                </a:cubicBezTo>
                <a:cubicBezTo>
                  <a:pt x="3060" y="1387"/>
                  <a:pt x="2301" y="1008"/>
                  <a:pt x="1435" y="932"/>
                </a:cubicBezTo>
                <a:cubicBezTo>
                  <a:pt x="1363" y="925"/>
                  <a:pt x="1169" y="908"/>
                  <a:pt x="953" y="908"/>
                </a:cubicBezTo>
                <a:cubicBezTo>
                  <a:pt x="521" y="908"/>
                  <a:pt x="0" y="976"/>
                  <a:pt x="200" y="1332"/>
                </a:cubicBezTo>
                <a:cubicBezTo>
                  <a:pt x="248" y="1415"/>
                  <a:pt x="332" y="1471"/>
                  <a:pt x="415" y="1523"/>
                </a:cubicBezTo>
                <a:cubicBezTo>
                  <a:pt x="1216" y="2024"/>
                  <a:pt x="2099" y="2295"/>
                  <a:pt x="2945" y="2703"/>
                </a:cubicBezTo>
                <a:cubicBezTo>
                  <a:pt x="4208" y="3308"/>
                  <a:pt x="5868" y="4905"/>
                  <a:pt x="6557" y="5597"/>
                </a:cubicBezTo>
                <a:cubicBezTo>
                  <a:pt x="6653" y="5725"/>
                  <a:pt x="6772" y="5886"/>
                  <a:pt x="6907" y="6070"/>
                </a:cubicBezTo>
                <a:cubicBezTo>
                  <a:pt x="5875" y="5087"/>
                  <a:pt x="4286" y="4449"/>
                  <a:pt x="3382" y="4449"/>
                </a:cubicBezTo>
                <a:cubicBezTo>
                  <a:pt x="3204" y="4449"/>
                  <a:pt x="3053" y="4474"/>
                  <a:pt x="2938" y="4525"/>
                </a:cubicBezTo>
                <a:cubicBezTo>
                  <a:pt x="2072" y="4915"/>
                  <a:pt x="3926" y="5333"/>
                  <a:pt x="5495" y="5757"/>
                </a:cubicBezTo>
                <a:cubicBezTo>
                  <a:pt x="6511" y="6032"/>
                  <a:pt x="7103" y="6463"/>
                  <a:pt x="7395" y="6735"/>
                </a:cubicBezTo>
                <a:cubicBezTo>
                  <a:pt x="7694" y="7145"/>
                  <a:pt x="8028" y="7608"/>
                  <a:pt x="8365" y="8078"/>
                </a:cubicBezTo>
                <a:cubicBezTo>
                  <a:pt x="8407" y="8151"/>
                  <a:pt x="8445" y="8224"/>
                  <a:pt x="8487" y="8290"/>
                </a:cubicBezTo>
                <a:cubicBezTo>
                  <a:pt x="8243" y="8012"/>
                  <a:pt x="7965" y="7729"/>
                  <a:pt x="7680" y="7531"/>
                </a:cubicBezTo>
                <a:cubicBezTo>
                  <a:pt x="7204" y="7198"/>
                  <a:pt x="6229" y="6938"/>
                  <a:pt x="5466" y="6938"/>
                </a:cubicBezTo>
                <a:cubicBezTo>
                  <a:pt x="4945" y="6938"/>
                  <a:pt x="4522" y="7059"/>
                  <a:pt x="4423" y="7361"/>
                </a:cubicBezTo>
                <a:cubicBezTo>
                  <a:pt x="4180" y="8105"/>
                  <a:pt x="5759" y="7779"/>
                  <a:pt x="7109" y="8008"/>
                </a:cubicBezTo>
                <a:cubicBezTo>
                  <a:pt x="8034" y="8164"/>
                  <a:pt x="8699" y="8718"/>
                  <a:pt x="9026" y="9049"/>
                </a:cubicBezTo>
                <a:cubicBezTo>
                  <a:pt x="9057" y="9083"/>
                  <a:pt x="9086" y="9115"/>
                  <a:pt x="9117" y="9145"/>
                </a:cubicBezTo>
                <a:cubicBezTo>
                  <a:pt x="9266" y="9365"/>
                  <a:pt x="9412" y="9577"/>
                  <a:pt x="9548" y="9779"/>
                </a:cubicBezTo>
                <a:cubicBezTo>
                  <a:pt x="9865" y="10252"/>
                  <a:pt x="10168" y="10701"/>
                  <a:pt x="10460" y="11132"/>
                </a:cubicBezTo>
                <a:cubicBezTo>
                  <a:pt x="10080" y="10642"/>
                  <a:pt x="9521" y="9998"/>
                  <a:pt x="8880" y="9553"/>
                </a:cubicBezTo>
                <a:cubicBezTo>
                  <a:pt x="8111" y="9015"/>
                  <a:pt x="7171" y="8749"/>
                  <a:pt x="6450" y="8749"/>
                </a:cubicBezTo>
                <a:cubicBezTo>
                  <a:pt x="6069" y="8749"/>
                  <a:pt x="5750" y="8824"/>
                  <a:pt x="5550" y="8972"/>
                </a:cubicBezTo>
                <a:cubicBezTo>
                  <a:pt x="4973" y="9403"/>
                  <a:pt x="7617" y="9824"/>
                  <a:pt x="8919" y="10294"/>
                </a:cubicBezTo>
                <a:cubicBezTo>
                  <a:pt x="9900" y="10648"/>
                  <a:pt x="10568" y="11355"/>
                  <a:pt x="10836" y="11679"/>
                </a:cubicBezTo>
                <a:cubicBezTo>
                  <a:pt x="11257" y="12288"/>
                  <a:pt x="11678" y="12879"/>
                  <a:pt x="12126" y="13505"/>
                </a:cubicBezTo>
                <a:cubicBezTo>
                  <a:pt x="11538" y="12938"/>
                  <a:pt x="10682" y="12318"/>
                  <a:pt x="9820" y="11737"/>
                </a:cubicBezTo>
                <a:cubicBezTo>
                  <a:pt x="9122" y="11272"/>
                  <a:pt x="8411" y="11081"/>
                  <a:pt x="7837" y="11081"/>
                </a:cubicBezTo>
                <a:cubicBezTo>
                  <a:pt x="7318" y="11081"/>
                  <a:pt x="6912" y="11238"/>
                  <a:pt x="6734" y="11491"/>
                </a:cubicBezTo>
                <a:cubicBezTo>
                  <a:pt x="6361" y="12023"/>
                  <a:pt x="7492" y="12058"/>
                  <a:pt x="9583" y="12527"/>
                </a:cubicBezTo>
                <a:cubicBezTo>
                  <a:pt x="11086" y="12865"/>
                  <a:pt x="12088" y="13651"/>
                  <a:pt x="12537" y="14069"/>
                </a:cubicBezTo>
                <a:cubicBezTo>
                  <a:pt x="12728" y="14330"/>
                  <a:pt x="12923" y="14597"/>
                  <a:pt x="13132" y="14876"/>
                </a:cubicBezTo>
                <a:cubicBezTo>
                  <a:pt x="13365" y="15193"/>
                  <a:pt x="13636" y="15516"/>
                  <a:pt x="13929" y="15833"/>
                </a:cubicBezTo>
                <a:cubicBezTo>
                  <a:pt x="13574" y="15673"/>
                  <a:pt x="13052" y="15436"/>
                  <a:pt x="12474" y="15182"/>
                </a:cubicBezTo>
                <a:cubicBezTo>
                  <a:pt x="11824" y="14897"/>
                  <a:pt x="11197" y="14594"/>
                  <a:pt x="10602" y="14215"/>
                </a:cubicBezTo>
                <a:cubicBezTo>
                  <a:pt x="10086" y="13886"/>
                  <a:pt x="9439" y="13544"/>
                  <a:pt x="8798" y="13544"/>
                </a:cubicBezTo>
                <a:cubicBezTo>
                  <a:pt x="8584" y="13544"/>
                  <a:pt x="8371" y="13582"/>
                  <a:pt x="8164" y="13672"/>
                </a:cubicBezTo>
                <a:cubicBezTo>
                  <a:pt x="7885" y="13791"/>
                  <a:pt x="7767" y="14024"/>
                  <a:pt x="7888" y="14305"/>
                </a:cubicBezTo>
                <a:cubicBezTo>
                  <a:pt x="7965" y="14476"/>
                  <a:pt x="8125" y="14594"/>
                  <a:pt x="8289" y="14685"/>
                </a:cubicBezTo>
                <a:cubicBezTo>
                  <a:pt x="9193" y="15196"/>
                  <a:pt x="10327" y="15339"/>
                  <a:pt x="11326" y="15572"/>
                </a:cubicBezTo>
                <a:cubicBezTo>
                  <a:pt x="12558" y="15861"/>
                  <a:pt x="13616" y="15982"/>
                  <a:pt x="14109" y="16031"/>
                </a:cubicBezTo>
                <a:cubicBezTo>
                  <a:pt x="14377" y="16320"/>
                  <a:pt x="14659" y="16601"/>
                  <a:pt x="14937" y="16873"/>
                </a:cubicBezTo>
                <a:cubicBezTo>
                  <a:pt x="14871" y="16883"/>
                  <a:pt x="14746" y="16904"/>
                  <a:pt x="14517" y="16946"/>
                </a:cubicBezTo>
                <a:cubicBezTo>
                  <a:pt x="14487" y="16951"/>
                  <a:pt x="14451" y="16954"/>
                  <a:pt x="14409" y="16954"/>
                </a:cubicBezTo>
                <a:cubicBezTo>
                  <a:pt x="13737" y="16954"/>
                  <a:pt x="11531" y="16331"/>
                  <a:pt x="10404" y="16177"/>
                </a:cubicBezTo>
                <a:cubicBezTo>
                  <a:pt x="10296" y="16163"/>
                  <a:pt x="10190" y="16156"/>
                  <a:pt x="10086" y="16156"/>
                </a:cubicBezTo>
                <a:cubicBezTo>
                  <a:pt x="9048" y="16156"/>
                  <a:pt x="8340" y="16842"/>
                  <a:pt x="9524" y="17269"/>
                </a:cubicBezTo>
                <a:cubicBezTo>
                  <a:pt x="9880" y="17398"/>
                  <a:pt x="10382" y="17445"/>
                  <a:pt x="10924" y="17445"/>
                </a:cubicBezTo>
                <a:cubicBezTo>
                  <a:pt x="12362" y="17445"/>
                  <a:pt x="14078" y="17116"/>
                  <a:pt x="14078" y="17116"/>
                </a:cubicBezTo>
                <a:lnTo>
                  <a:pt x="15018" y="16949"/>
                </a:lnTo>
                <a:cubicBezTo>
                  <a:pt x="16124" y="18011"/>
                  <a:pt x="17147" y="18825"/>
                  <a:pt x="17147" y="18825"/>
                </a:cubicBezTo>
                <a:lnTo>
                  <a:pt x="17585" y="18536"/>
                </a:lnTo>
                <a:cubicBezTo>
                  <a:pt x="17585" y="18536"/>
                  <a:pt x="16688" y="18279"/>
                  <a:pt x="15191" y="16838"/>
                </a:cubicBezTo>
                <a:cubicBezTo>
                  <a:pt x="15174" y="16731"/>
                  <a:pt x="15153" y="16483"/>
                  <a:pt x="15188" y="15986"/>
                </a:cubicBezTo>
                <a:cubicBezTo>
                  <a:pt x="15299" y="14385"/>
                  <a:pt x="16635" y="12590"/>
                  <a:pt x="15637" y="11028"/>
                </a:cubicBezTo>
                <a:cubicBezTo>
                  <a:pt x="15489" y="10796"/>
                  <a:pt x="15233" y="10627"/>
                  <a:pt x="14988" y="10627"/>
                </a:cubicBezTo>
                <a:cubicBezTo>
                  <a:pt x="14836" y="10627"/>
                  <a:pt x="14687" y="10693"/>
                  <a:pt x="14573" y="10851"/>
                </a:cubicBezTo>
                <a:cubicBezTo>
                  <a:pt x="14356" y="11146"/>
                  <a:pt x="14367" y="11647"/>
                  <a:pt x="14430" y="11988"/>
                </a:cubicBezTo>
                <a:cubicBezTo>
                  <a:pt x="14638" y="13123"/>
                  <a:pt x="14990" y="14128"/>
                  <a:pt x="14892" y="15307"/>
                </a:cubicBezTo>
                <a:cubicBezTo>
                  <a:pt x="14889" y="15363"/>
                  <a:pt x="14889" y="16153"/>
                  <a:pt x="14934" y="16584"/>
                </a:cubicBezTo>
                <a:cubicBezTo>
                  <a:pt x="14732" y="16379"/>
                  <a:pt x="14520" y="16156"/>
                  <a:pt x="14301" y="15906"/>
                </a:cubicBezTo>
                <a:cubicBezTo>
                  <a:pt x="14120" y="15461"/>
                  <a:pt x="13974" y="14994"/>
                  <a:pt x="13869" y="14525"/>
                </a:cubicBezTo>
                <a:cubicBezTo>
                  <a:pt x="13591" y="13275"/>
                  <a:pt x="13897" y="11954"/>
                  <a:pt x="13696" y="10684"/>
                </a:cubicBezTo>
                <a:cubicBezTo>
                  <a:pt x="13653" y="10404"/>
                  <a:pt x="13334" y="9849"/>
                  <a:pt x="13044" y="9849"/>
                </a:cubicBezTo>
                <a:cubicBezTo>
                  <a:pt x="12929" y="9849"/>
                  <a:pt x="12818" y="9936"/>
                  <a:pt x="12731" y="10162"/>
                </a:cubicBezTo>
                <a:cubicBezTo>
                  <a:pt x="12596" y="10517"/>
                  <a:pt x="12760" y="11191"/>
                  <a:pt x="12777" y="11567"/>
                </a:cubicBezTo>
                <a:cubicBezTo>
                  <a:pt x="12836" y="12639"/>
                  <a:pt x="12930" y="13756"/>
                  <a:pt x="13341" y="14758"/>
                </a:cubicBezTo>
                <a:cubicBezTo>
                  <a:pt x="13282" y="14685"/>
                  <a:pt x="13222" y="14608"/>
                  <a:pt x="13163" y="14531"/>
                </a:cubicBezTo>
                <a:cubicBezTo>
                  <a:pt x="13062" y="14253"/>
                  <a:pt x="12620" y="12983"/>
                  <a:pt x="12349" y="11463"/>
                </a:cubicBezTo>
                <a:cubicBezTo>
                  <a:pt x="12047" y="9741"/>
                  <a:pt x="12113" y="8280"/>
                  <a:pt x="11562" y="7813"/>
                </a:cubicBezTo>
                <a:cubicBezTo>
                  <a:pt x="11506" y="7765"/>
                  <a:pt x="11456" y="7743"/>
                  <a:pt x="11411" y="7743"/>
                </a:cubicBezTo>
                <a:cubicBezTo>
                  <a:pt x="11021" y="7743"/>
                  <a:pt x="11078" y="9471"/>
                  <a:pt x="11525" y="11282"/>
                </a:cubicBezTo>
                <a:cubicBezTo>
                  <a:pt x="11799" y="12402"/>
                  <a:pt x="12283" y="13296"/>
                  <a:pt x="12655" y="13871"/>
                </a:cubicBezTo>
                <a:cubicBezTo>
                  <a:pt x="12071" y="13108"/>
                  <a:pt x="11490" y="12329"/>
                  <a:pt x="10936" y="11574"/>
                </a:cubicBezTo>
                <a:cubicBezTo>
                  <a:pt x="10690" y="11164"/>
                  <a:pt x="10080" y="10051"/>
                  <a:pt x="10014" y="8836"/>
                </a:cubicBezTo>
                <a:cubicBezTo>
                  <a:pt x="9931" y="7308"/>
                  <a:pt x="9851" y="6059"/>
                  <a:pt x="9155" y="5294"/>
                </a:cubicBezTo>
                <a:cubicBezTo>
                  <a:pt x="8951" y="5072"/>
                  <a:pt x="8803" y="4962"/>
                  <a:pt x="8709" y="4962"/>
                </a:cubicBezTo>
                <a:cubicBezTo>
                  <a:pt x="8483" y="4962"/>
                  <a:pt x="8575" y="5603"/>
                  <a:pt x="8957" y="6825"/>
                </a:cubicBezTo>
                <a:cubicBezTo>
                  <a:pt x="9329" y="8012"/>
                  <a:pt x="9771" y="9605"/>
                  <a:pt x="10289" y="10680"/>
                </a:cubicBezTo>
                <a:cubicBezTo>
                  <a:pt x="9858" y="10082"/>
                  <a:pt x="9454" y="9515"/>
                  <a:pt x="9089" y="8999"/>
                </a:cubicBezTo>
                <a:cubicBezTo>
                  <a:pt x="8849" y="8471"/>
                  <a:pt x="8268" y="7100"/>
                  <a:pt x="8094" y="5913"/>
                </a:cubicBezTo>
                <a:cubicBezTo>
                  <a:pt x="7913" y="4672"/>
                  <a:pt x="7689" y="3914"/>
                  <a:pt x="7393" y="3914"/>
                </a:cubicBezTo>
                <a:cubicBezTo>
                  <a:pt x="7331" y="3914"/>
                  <a:pt x="7265" y="3948"/>
                  <a:pt x="7196" y="4018"/>
                </a:cubicBezTo>
                <a:cubicBezTo>
                  <a:pt x="6921" y="4292"/>
                  <a:pt x="7395" y="6119"/>
                  <a:pt x="8122" y="7608"/>
                </a:cubicBezTo>
                <a:cubicBezTo>
                  <a:pt x="7819" y="7170"/>
                  <a:pt x="7589" y="6828"/>
                  <a:pt x="7454" y="6630"/>
                </a:cubicBezTo>
                <a:cubicBezTo>
                  <a:pt x="7395" y="6536"/>
                  <a:pt x="7329" y="6439"/>
                  <a:pt x="7252" y="6342"/>
                </a:cubicBezTo>
                <a:cubicBezTo>
                  <a:pt x="7085" y="5736"/>
                  <a:pt x="6657" y="4313"/>
                  <a:pt x="5996" y="2769"/>
                </a:cubicBezTo>
                <a:cubicBezTo>
                  <a:pt x="5323" y="1200"/>
                  <a:pt x="4438" y="0"/>
                  <a:pt x="4147" y="0"/>
                </a:cubicBezTo>
                <a:close/>
              </a:path>
            </a:pathLst>
          </a:custGeom>
          <a:solidFill>
            <a:srgbClr val="F796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cs typeface="+mn-ea"/>
              <a:sym typeface="+mn-lt"/>
            </a:endParaRPr>
          </a:p>
        </p:txBody>
      </p:sp>
      <p:sp>
        <p:nvSpPr>
          <p:cNvPr id="73" name="Google Shape;323;p31">
            <a:extLst>
              <a:ext uri="{FF2B5EF4-FFF2-40B4-BE49-F238E27FC236}">
                <a16:creationId xmlns:a16="http://schemas.microsoft.com/office/drawing/2014/main" id="{5755F493-7116-4321-9F8F-82A5BCBDB759}"/>
              </a:ext>
            </a:extLst>
          </p:cNvPr>
          <p:cNvSpPr/>
          <p:nvPr/>
        </p:nvSpPr>
        <p:spPr>
          <a:xfrm>
            <a:off x="1792076" y="4531397"/>
            <a:ext cx="614823" cy="1660062"/>
          </a:xfrm>
          <a:custGeom>
            <a:avLst/>
            <a:gdLst/>
            <a:ahLst/>
            <a:cxnLst/>
            <a:rect l="l" t="t" r="r" b="b"/>
            <a:pathLst>
              <a:path w="9122" h="24630" extrusionOk="0">
                <a:moveTo>
                  <a:pt x="4581" y="0"/>
                </a:moveTo>
                <a:cubicBezTo>
                  <a:pt x="4489" y="0"/>
                  <a:pt x="4419" y="54"/>
                  <a:pt x="4386" y="188"/>
                </a:cubicBezTo>
                <a:cubicBezTo>
                  <a:pt x="4361" y="282"/>
                  <a:pt x="4386" y="383"/>
                  <a:pt x="4411" y="477"/>
                </a:cubicBezTo>
                <a:cubicBezTo>
                  <a:pt x="4650" y="1389"/>
                  <a:pt x="5113" y="2192"/>
                  <a:pt x="5454" y="3062"/>
                </a:cubicBezTo>
                <a:cubicBezTo>
                  <a:pt x="5962" y="4370"/>
                  <a:pt x="6087" y="6667"/>
                  <a:pt x="6119" y="7648"/>
                </a:cubicBezTo>
                <a:cubicBezTo>
                  <a:pt x="6101" y="7804"/>
                  <a:pt x="6077" y="8003"/>
                  <a:pt x="6052" y="8228"/>
                </a:cubicBezTo>
                <a:cubicBezTo>
                  <a:pt x="5952" y="6527"/>
                  <a:pt x="4932" y="4642"/>
                  <a:pt x="4205" y="4395"/>
                </a:cubicBezTo>
                <a:cubicBezTo>
                  <a:pt x="4128" y="4368"/>
                  <a:pt x="4065" y="4355"/>
                  <a:pt x="4015" y="4355"/>
                </a:cubicBezTo>
                <a:cubicBezTo>
                  <a:pt x="3491" y="4355"/>
                  <a:pt x="4450" y="5776"/>
                  <a:pt x="5235" y="7038"/>
                </a:cubicBezTo>
                <a:cubicBezTo>
                  <a:pt x="5788" y="7932"/>
                  <a:pt x="5927" y="8650"/>
                  <a:pt x="5955" y="9046"/>
                </a:cubicBezTo>
                <a:cubicBezTo>
                  <a:pt x="5893" y="9551"/>
                  <a:pt x="5823" y="10118"/>
                  <a:pt x="5747" y="10695"/>
                </a:cubicBezTo>
                <a:cubicBezTo>
                  <a:pt x="5726" y="10775"/>
                  <a:pt x="5708" y="10855"/>
                  <a:pt x="5691" y="10932"/>
                </a:cubicBezTo>
                <a:cubicBezTo>
                  <a:pt x="5705" y="10559"/>
                  <a:pt x="5691" y="10163"/>
                  <a:pt x="5618" y="9825"/>
                </a:cubicBezTo>
                <a:cubicBezTo>
                  <a:pt x="5435" y="8961"/>
                  <a:pt x="4288" y="7425"/>
                  <a:pt x="3565" y="7425"/>
                </a:cubicBezTo>
                <a:cubicBezTo>
                  <a:pt x="3490" y="7425"/>
                  <a:pt x="3420" y="7441"/>
                  <a:pt x="3356" y="7477"/>
                </a:cubicBezTo>
                <a:cubicBezTo>
                  <a:pt x="2670" y="7856"/>
                  <a:pt x="4048" y="8695"/>
                  <a:pt x="4877" y="9784"/>
                </a:cubicBezTo>
                <a:cubicBezTo>
                  <a:pt x="5447" y="10528"/>
                  <a:pt x="5555" y="11388"/>
                  <a:pt x="5569" y="11854"/>
                </a:cubicBezTo>
                <a:cubicBezTo>
                  <a:pt x="5565" y="11899"/>
                  <a:pt x="5565" y="11944"/>
                  <a:pt x="5569" y="11986"/>
                </a:cubicBezTo>
                <a:cubicBezTo>
                  <a:pt x="5527" y="12247"/>
                  <a:pt x="5489" y="12504"/>
                  <a:pt x="5451" y="12745"/>
                </a:cubicBezTo>
                <a:cubicBezTo>
                  <a:pt x="5360" y="13308"/>
                  <a:pt x="5276" y="13837"/>
                  <a:pt x="5196" y="14355"/>
                </a:cubicBezTo>
                <a:cubicBezTo>
                  <a:pt x="5252" y="13736"/>
                  <a:pt x="5280" y="12883"/>
                  <a:pt x="5117" y="12122"/>
                </a:cubicBezTo>
                <a:cubicBezTo>
                  <a:pt x="4817" y="10720"/>
                  <a:pt x="3794" y="9506"/>
                  <a:pt x="3078" y="9425"/>
                </a:cubicBezTo>
                <a:cubicBezTo>
                  <a:pt x="3065" y="9424"/>
                  <a:pt x="3052" y="9423"/>
                  <a:pt x="3041" y="9423"/>
                </a:cubicBezTo>
                <a:cubicBezTo>
                  <a:pt x="2425" y="9423"/>
                  <a:pt x="4022" y="11480"/>
                  <a:pt x="4640" y="12689"/>
                </a:cubicBezTo>
                <a:cubicBezTo>
                  <a:pt x="5113" y="13618"/>
                  <a:pt x="5120" y="14588"/>
                  <a:pt x="5096" y="15009"/>
                </a:cubicBezTo>
                <a:cubicBezTo>
                  <a:pt x="4988" y="15743"/>
                  <a:pt x="4891" y="16464"/>
                  <a:pt x="4793" y="17225"/>
                </a:cubicBezTo>
                <a:cubicBezTo>
                  <a:pt x="4748" y="16411"/>
                  <a:pt x="4549" y="15375"/>
                  <a:pt x="4310" y="14359"/>
                </a:cubicBezTo>
                <a:cubicBezTo>
                  <a:pt x="3973" y="12913"/>
                  <a:pt x="3010" y="12059"/>
                  <a:pt x="2365" y="12059"/>
                </a:cubicBezTo>
                <a:cubicBezTo>
                  <a:pt x="2318" y="12059"/>
                  <a:pt x="2272" y="12064"/>
                  <a:pt x="2229" y="12073"/>
                </a:cubicBezTo>
                <a:cubicBezTo>
                  <a:pt x="1589" y="12209"/>
                  <a:pt x="2392" y="13005"/>
                  <a:pt x="3600" y="14776"/>
                </a:cubicBezTo>
                <a:cubicBezTo>
                  <a:pt x="4470" y="16050"/>
                  <a:pt x="4664" y="17309"/>
                  <a:pt x="4706" y="17918"/>
                </a:cubicBezTo>
                <a:cubicBezTo>
                  <a:pt x="4668" y="18241"/>
                  <a:pt x="4629" y="18569"/>
                  <a:pt x="4591" y="18913"/>
                </a:cubicBezTo>
                <a:cubicBezTo>
                  <a:pt x="4546" y="19306"/>
                  <a:pt x="4525" y="19727"/>
                  <a:pt x="4522" y="20159"/>
                </a:cubicBezTo>
                <a:cubicBezTo>
                  <a:pt x="4372" y="19797"/>
                  <a:pt x="4153" y="19268"/>
                  <a:pt x="3902" y="18686"/>
                </a:cubicBezTo>
                <a:cubicBezTo>
                  <a:pt x="3621" y="18039"/>
                  <a:pt x="3374" y="17389"/>
                  <a:pt x="3192" y="16703"/>
                </a:cubicBezTo>
                <a:cubicBezTo>
                  <a:pt x="2991" y="15918"/>
                  <a:pt x="2633" y="14946"/>
                  <a:pt x="1784" y="14644"/>
                </a:cubicBezTo>
                <a:cubicBezTo>
                  <a:pt x="1708" y="14617"/>
                  <a:pt x="1634" y="14604"/>
                  <a:pt x="1566" y="14604"/>
                </a:cubicBezTo>
                <a:cubicBezTo>
                  <a:pt x="1377" y="14604"/>
                  <a:pt x="1224" y="14707"/>
                  <a:pt x="1151" y="14919"/>
                </a:cubicBezTo>
                <a:cubicBezTo>
                  <a:pt x="1088" y="15096"/>
                  <a:pt x="1126" y="15291"/>
                  <a:pt x="1182" y="15468"/>
                </a:cubicBezTo>
                <a:cubicBezTo>
                  <a:pt x="1495" y="16460"/>
                  <a:pt x="2225" y="17337"/>
                  <a:pt x="2800" y="18190"/>
                </a:cubicBezTo>
                <a:cubicBezTo>
                  <a:pt x="3502" y="19243"/>
                  <a:pt x="4191" y="20054"/>
                  <a:pt x="4518" y="20423"/>
                </a:cubicBezTo>
                <a:cubicBezTo>
                  <a:pt x="4518" y="20820"/>
                  <a:pt x="4528" y="21220"/>
                  <a:pt x="4549" y="21606"/>
                </a:cubicBezTo>
                <a:cubicBezTo>
                  <a:pt x="4494" y="21567"/>
                  <a:pt x="4390" y="21501"/>
                  <a:pt x="4191" y="21373"/>
                </a:cubicBezTo>
                <a:cubicBezTo>
                  <a:pt x="3767" y="21095"/>
                  <a:pt x="2476" y="18941"/>
                  <a:pt x="1710" y="18005"/>
                </a:cubicBezTo>
                <a:cubicBezTo>
                  <a:pt x="1336" y="17548"/>
                  <a:pt x="846" y="17290"/>
                  <a:pt x="516" y="17290"/>
                </a:cubicBezTo>
                <a:cubicBezTo>
                  <a:pt x="171" y="17290"/>
                  <a:pt x="1" y="17572"/>
                  <a:pt x="322" y="18200"/>
                </a:cubicBezTo>
                <a:cubicBezTo>
                  <a:pt x="949" y="19431"/>
                  <a:pt x="3753" y="21199"/>
                  <a:pt x="3753" y="21199"/>
                </a:cubicBezTo>
                <a:lnTo>
                  <a:pt x="4557" y="21717"/>
                </a:lnTo>
                <a:cubicBezTo>
                  <a:pt x="4640" y="23248"/>
                  <a:pt x="4831" y="24542"/>
                  <a:pt x="4831" y="24542"/>
                </a:cubicBezTo>
                <a:lnTo>
                  <a:pt x="5350" y="24629"/>
                </a:lnTo>
                <a:cubicBezTo>
                  <a:pt x="5350" y="24629"/>
                  <a:pt x="4870" y="23829"/>
                  <a:pt x="4758" y="21755"/>
                </a:cubicBezTo>
                <a:cubicBezTo>
                  <a:pt x="4821" y="21662"/>
                  <a:pt x="4971" y="21470"/>
                  <a:pt x="5336" y="21129"/>
                </a:cubicBezTo>
                <a:cubicBezTo>
                  <a:pt x="6511" y="20033"/>
                  <a:pt x="8714" y="19637"/>
                  <a:pt x="9048" y="17814"/>
                </a:cubicBezTo>
                <a:cubicBezTo>
                  <a:pt x="9122" y="17407"/>
                  <a:pt x="8925" y="16943"/>
                  <a:pt x="8506" y="16943"/>
                </a:cubicBezTo>
                <a:cubicBezTo>
                  <a:pt x="8469" y="16943"/>
                  <a:pt x="8431" y="16946"/>
                  <a:pt x="8390" y="16954"/>
                </a:cubicBezTo>
                <a:cubicBezTo>
                  <a:pt x="8035" y="17024"/>
                  <a:pt x="7698" y="17396"/>
                  <a:pt x="7513" y="17689"/>
                </a:cubicBezTo>
                <a:cubicBezTo>
                  <a:pt x="6891" y="18659"/>
                  <a:pt x="6460" y="19637"/>
                  <a:pt x="5586" y="20433"/>
                </a:cubicBezTo>
                <a:cubicBezTo>
                  <a:pt x="5545" y="20468"/>
                  <a:pt x="5005" y="21045"/>
                  <a:pt x="4745" y="21394"/>
                </a:cubicBezTo>
                <a:cubicBezTo>
                  <a:pt x="4737" y="21105"/>
                  <a:pt x="4734" y="20799"/>
                  <a:pt x="4741" y="20465"/>
                </a:cubicBezTo>
                <a:cubicBezTo>
                  <a:pt x="4915" y="20016"/>
                  <a:pt x="5127" y="19574"/>
                  <a:pt x="5371" y="19160"/>
                </a:cubicBezTo>
                <a:cubicBezTo>
                  <a:pt x="6021" y="18057"/>
                  <a:pt x="7145" y="17302"/>
                  <a:pt x="7868" y="16234"/>
                </a:cubicBezTo>
                <a:cubicBezTo>
                  <a:pt x="8056" y="15954"/>
                  <a:pt x="8226" y="15119"/>
                  <a:pt x="7792" y="15119"/>
                </a:cubicBezTo>
                <a:cubicBezTo>
                  <a:pt x="7719" y="15119"/>
                  <a:pt x="7628" y="15143"/>
                  <a:pt x="7518" y="15197"/>
                </a:cubicBezTo>
                <a:cubicBezTo>
                  <a:pt x="7176" y="15364"/>
                  <a:pt x="6832" y="15966"/>
                  <a:pt x="6592" y="16255"/>
                </a:cubicBezTo>
                <a:cubicBezTo>
                  <a:pt x="5903" y="17076"/>
                  <a:pt x="5211" y="17960"/>
                  <a:pt x="4825" y="18972"/>
                </a:cubicBezTo>
                <a:cubicBezTo>
                  <a:pt x="4835" y="18874"/>
                  <a:pt x="4841" y="18781"/>
                  <a:pt x="4852" y="18683"/>
                </a:cubicBezTo>
                <a:cubicBezTo>
                  <a:pt x="4967" y="18412"/>
                  <a:pt x="5509" y="17180"/>
                  <a:pt x="6352" y="15886"/>
                </a:cubicBezTo>
                <a:cubicBezTo>
                  <a:pt x="7301" y="14418"/>
                  <a:pt x="8353" y="13398"/>
                  <a:pt x="8265" y="12682"/>
                </a:cubicBezTo>
                <a:cubicBezTo>
                  <a:pt x="8249" y="12553"/>
                  <a:pt x="8194" y="12493"/>
                  <a:pt x="8107" y="12493"/>
                </a:cubicBezTo>
                <a:cubicBezTo>
                  <a:pt x="7717" y="12493"/>
                  <a:pt x="6697" y="13706"/>
                  <a:pt x="5869" y="15190"/>
                </a:cubicBezTo>
                <a:cubicBezTo>
                  <a:pt x="5308" y="16196"/>
                  <a:pt x="5047" y="17180"/>
                  <a:pt x="4929" y="17856"/>
                </a:cubicBezTo>
                <a:cubicBezTo>
                  <a:pt x="5023" y="16899"/>
                  <a:pt x="5130" y="15931"/>
                  <a:pt x="5242" y="15002"/>
                </a:cubicBezTo>
                <a:cubicBezTo>
                  <a:pt x="5339" y="14532"/>
                  <a:pt x="5656" y="13305"/>
                  <a:pt x="6435" y="12372"/>
                </a:cubicBezTo>
                <a:cubicBezTo>
                  <a:pt x="7417" y="11200"/>
                  <a:pt x="8210" y="10232"/>
                  <a:pt x="8223" y="9196"/>
                </a:cubicBezTo>
                <a:cubicBezTo>
                  <a:pt x="8227" y="8811"/>
                  <a:pt x="8172" y="8624"/>
                  <a:pt x="8062" y="8624"/>
                </a:cubicBezTo>
                <a:cubicBezTo>
                  <a:pt x="7875" y="8624"/>
                  <a:pt x="7527" y="9159"/>
                  <a:pt x="7033" y="10184"/>
                </a:cubicBezTo>
                <a:cubicBezTo>
                  <a:pt x="6495" y="11304"/>
                  <a:pt x="5732" y="12769"/>
                  <a:pt x="5378" y="13906"/>
                </a:cubicBezTo>
                <a:cubicBezTo>
                  <a:pt x="5468" y="13175"/>
                  <a:pt x="5562" y="12487"/>
                  <a:pt x="5649" y="11860"/>
                </a:cubicBezTo>
                <a:cubicBezTo>
                  <a:pt x="5833" y="11311"/>
                  <a:pt x="6344" y="9909"/>
                  <a:pt x="7027" y="8928"/>
                </a:cubicBezTo>
                <a:cubicBezTo>
                  <a:pt x="7882" y="7695"/>
                  <a:pt x="8218" y="6927"/>
                  <a:pt x="7689" y="6927"/>
                </a:cubicBezTo>
                <a:cubicBezTo>
                  <a:pt x="7682" y="6927"/>
                  <a:pt x="7674" y="6927"/>
                  <a:pt x="7667" y="6927"/>
                </a:cubicBezTo>
                <a:cubicBezTo>
                  <a:pt x="7277" y="6941"/>
                  <a:pt x="6373" y="8597"/>
                  <a:pt x="5889" y="10184"/>
                </a:cubicBezTo>
                <a:cubicBezTo>
                  <a:pt x="5969" y="9655"/>
                  <a:pt x="6031" y="9248"/>
                  <a:pt x="6070" y="9011"/>
                </a:cubicBezTo>
                <a:cubicBezTo>
                  <a:pt x="6091" y="8904"/>
                  <a:pt x="6105" y="8788"/>
                  <a:pt x="6122" y="8663"/>
                </a:cubicBezTo>
                <a:cubicBezTo>
                  <a:pt x="6411" y="8107"/>
                  <a:pt x="7068" y="6774"/>
                  <a:pt x="7639" y="5195"/>
                </a:cubicBezTo>
                <a:cubicBezTo>
                  <a:pt x="8259" y="3470"/>
                  <a:pt x="8413" y="1889"/>
                  <a:pt x="8123" y="1889"/>
                </a:cubicBezTo>
                <a:cubicBezTo>
                  <a:pt x="8062" y="1889"/>
                  <a:pt x="7980" y="1960"/>
                  <a:pt x="7879" y="2116"/>
                </a:cubicBezTo>
                <a:cubicBezTo>
                  <a:pt x="7351" y="2933"/>
                  <a:pt x="6769" y="6694"/>
                  <a:pt x="6136" y="8517"/>
                </a:cubicBezTo>
                <a:cubicBezTo>
                  <a:pt x="6167" y="8215"/>
                  <a:pt x="6192" y="7884"/>
                  <a:pt x="6209" y="7553"/>
                </a:cubicBezTo>
                <a:cubicBezTo>
                  <a:pt x="6286" y="7230"/>
                  <a:pt x="6404" y="6892"/>
                  <a:pt x="6456" y="6593"/>
                </a:cubicBezTo>
                <a:cubicBezTo>
                  <a:pt x="6537" y="6137"/>
                  <a:pt x="6599" y="5675"/>
                  <a:pt x="6633" y="5212"/>
                </a:cubicBezTo>
                <a:cubicBezTo>
                  <a:pt x="6689" y="4488"/>
                  <a:pt x="6686" y="3754"/>
                  <a:pt x="6574" y="3034"/>
                </a:cubicBezTo>
                <a:cubicBezTo>
                  <a:pt x="6439" y="2182"/>
                  <a:pt x="6140" y="1385"/>
                  <a:pt x="5559" y="741"/>
                </a:cubicBezTo>
                <a:cubicBezTo>
                  <a:pt x="5448" y="615"/>
                  <a:pt x="4893" y="0"/>
                  <a:pt x="4581" y="0"/>
                </a:cubicBezTo>
                <a:close/>
              </a:path>
            </a:pathLst>
          </a:custGeom>
          <a:solidFill>
            <a:srgbClr val="F796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cs typeface="+mn-ea"/>
              <a:sym typeface="+mn-lt"/>
            </a:endParaRPr>
          </a:p>
        </p:txBody>
      </p:sp>
      <p:sp>
        <p:nvSpPr>
          <p:cNvPr id="74" name="Google Shape;324;p31">
            <a:extLst>
              <a:ext uri="{FF2B5EF4-FFF2-40B4-BE49-F238E27FC236}">
                <a16:creationId xmlns:a16="http://schemas.microsoft.com/office/drawing/2014/main" id="{EF27E24B-E173-47D9-A67A-2BE004D154AD}"/>
              </a:ext>
            </a:extLst>
          </p:cNvPr>
          <p:cNvSpPr/>
          <p:nvPr/>
        </p:nvSpPr>
        <p:spPr>
          <a:xfrm>
            <a:off x="7560698" y="4817730"/>
            <a:ext cx="1626214" cy="1829491"/>
          </a:xfrm>
          <a:custGeom>
            <a:avLst/>
            <a:gdLst/>
            <a:ahLst/>
            <a:cxnLst/>
            <a:rect l="l" t="t" r="r" b="b"/>
            <a:pathLst>
              <a:path w="12736" h="14328" extrusionOk="0">
                <a:moveTo>
                  <a:pt x="3103" y="0"/>
                </a:moveTo>
                <a:cubicBezTo>
                  <a:pt x="3039" y="0"/>
                  <a:pt x="3012" y="82"/>
                  <a:pt x="3038" y="261"/>
                </a:cubicBezTo>
                <a:cubicBezTo>
                  <a:pt x="3146" y="981"/>
                  <a:pt x="4677" y="3375"/>
                  <a:pt x="5223" y="4711"/>
                </a:cubicBezTo>
                <a:cubicBezTo>
                  <a:pt x="5091" y="4523"/>
                  <a:pt x="4938" y="4325"/>
                  <a:pt x="4785" y="4133"/>
                </a:cubicBezTo>
                <a:cubicBezTo>
                  <a:pt x="4670" y="3911"/>
                  <a:pt x="4569" y="3667"/>
                  <a:pt x="4451" y="3473"/>
                </a:cubicBezTo>
                <a:cubicBezTo>
                  <a:pt x="4270" y="3177"/>
                  <a:pt x="4075" y="2888"/>
                  <a:pt x="3867" y="2614"/>
                </a:cubicBezTo>
                <a:cubicBezTo>
                  <a:pt x="3543" y="2179"/>
                  <a:pt x="3178" y="1768"/>
                  <a:pt x="2760" y="1424"/>
                </a:cubicBezTo>
                <a:cubicBezTo>
                  <a:pt x="2263" y="1013"/>
                  <a:pt x="1702" y="710"/>
                  <a:pt x="1058" y="637"/>
                </a:cubicBezTo>
                <a:cubicBezTo>
                  <a:pt x="997" y="629"/>
                  <a:pt x="812" y="607"/>
                  <a:pt x="620" y="607"/>
                </a:cubicBezTo>
                <a:cubicBezTo>
                  <a:pt x="318" y="607"/>
                  <a:pt x="0" y="662"/>
                  <a:pt x="130" y="909"/>
                </a:cubicBezTo>
                <a:cubicBezTo>
                  <a:pt x="164" y="971"/>
                  <a:pt x="227" y="1016"/>
                  <a:pt x="286" y="1058"/>
                </a:cubicBezTo>
                <a:cubicBezTo>
                  <a:pt x="871" y="1448"/>
                  <a:pt x="1525" y="1670"/>
                  <a:pt x="2147" y="1991"/>
                </a:cubicBezTo>
                <a:cubicBezTo>
                  <a:pt x="3077" y="2471"/>
                  <a:pt x="4281" y="3695"/>
                  <a:pt x="4782" y="4231"/>
                </a:cubicBezTo>
                <a:cubicBezTo>
                  <a:pt x="4851" y="4329"/>
                  <a:pt x="4935" y="4451"/>
                  <a:pt x="5032" y="4589"/>
                </a:cubicBezTo>
                <a:cubicBezTo>
                  <a:pt x="4266" y="3817"/>
                  <a:pt x="3062" y="3304"/>
                  <a:pt x="2396" y="3304"/>
                </a:cubicBezTo>
                <a:cubicBezTo>
                  <a:pt x="2282" y="3304"/>
                  <a:pt x="2183" y="3319"/>
                  <a:pt x="2106" y="3351"/>
                </a:cubicBezTo>
                <a:cubicBezTo>
                  <a:pt x="1448" y="3622"/>
                  <a:pt x="2823" y="3977"/>
                  <a:pt x="3984" y="4325"/>
                </a:cubicBezTo>
                <a:cubicBezTo>
                  <a:pt x="4740" y="4551"/>
                  <a:pt x="5171" y="4889"/>
                  <a:pt x="5383" y="5098"/>
                </a:cubicBezTo>
                <a:cubicBezTo>
                  <a:pt x="5596" y="5407"/>
                  <a:pt x="5835" y="5762"/>
                  <a:pt x="6079" y="6121"/>
                </a:cubicBezTo>
                <a:cubicBezTo>
                  <a:pt x="6107" y="6176"/>
                  <a:pt x="6134" y="6228"/>
                  <a:pt x="6166" y="6280"/>
                </a:cubicBezTo>
                <a:cubicBezTo>
                  <a:pt x="5988" y="6068"/>
                  <a:pt x="5787" y="5853"/>
                  <a:pt x="5578" y="5696"/>
                </a:cubicBezTo>
                <a:cubicBezTo>
                  <a:pt x="5217" y="5427"/>
                  <a:pt x="4451" y="5205"/>
                  <a:pt x="3871" y="5205"/>
                </a:cubicBezTo>
                <a:cubicBezTo>
                  <a:pt x="3512" y="5205"/>
                  <a:pt x="3225" y="5290"/>
                  <a:pt x="3149" y="5501"/>
                </a:cubicBezTo>
                <a:cubicBezTo>
                  <a:pt x="2955" y="6050"/>
                  <a:pt x="4141" y="5838"/>
                  <a:pt x="5143" y="6040"/>
                </a:cubicBezTo>
                <a:cubicBezTo>
                  <a:pt x="5829" y="6176"/>
                  <a:pt x="6312" y="6604"/>
                  <a:pt x="6552" y="6858"/>
                </a:cubicBezTo>
                <a:cubicBezTo>
                  <a:pt x="6573" y="6885"/>
                  <a:pt x="6594" y="6910"/>
                  <a:pt x="6615" y="6935"/>
                </a:cubicBezTo>
                <a:cubicBezTo>
                  <a:pt x="6723" y="7098"/>
                  <a:pt x="6827" y="7261"/>
                  <a:pt x="6924" y="7415"/>
                </a:cubicBezTo>
                <a:cubicBezTo>
                  <a:pt x="7151" y="7776"/>
                  <a:pt x="7366" y="8114"/>
                  <a:pt x="7575" y="8444"/>
                </a:cubicBezTo>
                <a:cubicBezTo>
                  <a:pt x="7303" y="8069"/>
                  <a:pt x="6897" y="7578"/>
                  <a:pt x="6431" y="7230"/>
                </a:cubicBezTo>
                <a:cubicBezTo>
                  <a:pt x="5847" y="6798"/>
                  <a:pt x="5119" y="6579"/>
                  <a:pt x="4573" y="6579"/>
                </a:cubicBezTo>
                <a:cubicBezTo>
                  <a:pt x="4316" y="6579"/>
                  <a:pt x="4098" y="6628"/>
                  <a:pt x="3957" y="6726"/>
                </a:cubicBezTo>
                <a:cubicBezTo>
                  <a:pt x="3518" y="7035"/>
                  <a:pt x="5481" y="7404"/>
                  <a:pt x="6441" y="7786"/>
                </a:cubicBezTo>
                <a:cubicBezTo>
                  <a:pt x="7165" y="8072"/>
                  <a:pt x="7652" y="8611"/>
                  <a:pt x="7843" y="8859"/>
                </a:cubicBezTo>
                <a:cubicBezTo>
                  <a:pt x="8146" y="9321"/>
                  <a:pt x="8445" y="9777"/>
                  <a:pt x="8769" y="10250"/>
                </a:cubicBezTo>
                <a:cubicBezTo>
                  <a:pt x="8340" y="9815"/>
                  <a:pt x="7718" y="9335"/>
                  <a:pt x="7085" y="8883"/>
                </a:cubicBezTo>
                <a:cubicBezTo>
                  <a:pt x="6553" y="8506"/>
                  <a:pt x="6001" y="8349"/>
                  <a:pt x="5564" y="8349"/>
                </a:cubicBezTo>
                <a:cubicBezTo>
                  <a:pt x="5203" y="8349"/>
                  <a:pt x="4919" y="8456"/>
                  <a:pt x="4788" y="8632"/>
                </a:cubicBezTo>
                <a:cubicBezTo>
                  <a:pt x="4496" y="9022"/>
                  <a:pt x="5338" y="9071"/>
                  <a:pt x="6890" y="9467"/>
                </a:cubicBezTo>
                <a:cubicBezTo>
                  <a:pt x="8003" y="9753"/>
                  <a:pt x="8737" y="10362"/>
                  <a:pt x="9061" y="10681"/>
                </a:cubicBezTo>
                <a:cubicBezTo>
                  <a:pt x="9200" y="10880"/>
                  <a:pt x="9339" y="11085"/>
                  <a:pt x="9489" y="11298"/>
                </a:cubicBezTo>
                <a:cubicBezTo>
                  <a:pt x="9656" y="11537"/>
                  <a:pt x="9854" y="11784"/>
                  <a:pt x="10063" y="12028"/>
                </a:cubicBezTo>
                <a:cubicBezTo>
                  <a:pt x="9802" y="11899"/>
                  <a:pt x="9416" y="11711"/>
                  <a:pt x="8991" y="11510"/>
                </a:cubicBezTo>
                <a:cubicBezTo>
                  <a:pt x="8514" y="11283"/>
                  <a:pt x="8052" y="11043"/>
                  <a:pt x="7613" y="10747"/>
                </a:cubicBezTo>
                <a:cubicBezTo>
                  <a:pt x="7224" y="10485"/>
                  <a:pt x="6732" y="10207"/>
                  <a:pt x="6242" y="10207"/>
                </a:cubicBezTo>
                <a:cubicBezTo>
                  <a:pt x="6096" y="10207"/>
                  <a:pt x="5951" y="10232"/>
                  <a:pt x="5808" y="10288"/>
                </a:cubicBezTo>
                <a:cubicBezTo>
                  <a:pt x="5596" y="10375"/>
                  <a:pt x="5501" y="10546"/>
                  <a:pt x="5588" y="10758"/>
                </a:cubicBezTo>
                <a:cubicBezTo>
                  <a:pt x="5641" y="10887"/>
                  <a:pt x="5759" y="10977"/>
                  <a:pt x="5877" y="11050"/>
                </a:cubicBezTo>
                <a:cubicBezTo>
                  <a:pt x="6542" y="11450"/>
                  <a:pt x="7387" y="11579"/>
                  <a:pt x="8125" y="11778"/>
                </a:cubicBezTo>
                <a:cubicBezTo>
                  <a:pt x="9040" y="12017"/>
                  <a:pt x="9826" y="12133"/>
                  <a:pt x="10192" y="12178"/>
                </a:cubicBezTo>
                <a:cubicBezTo>
                  <a:pt x="10386" y="12400"/>
                  <a:pt x="10592" y="12616"/>
                  <a:pt x="10794" y="12825"/>
                </a:cubicBezTo>
                <a:cubicBezTo>
                  <a:pt x="10744" y="12832"/>
                  <a:pt x="10651" y="12846"/>
                  <a:pt x="10476" y="12870"/>
                </a:cubicBezTo>
                <a:cubicBezTo>
                  <a:pt x="10459" y="12873"/>
                  <a:pt x="10438" y="12874"/>
                  <a:pt x="10415" y="12874"/>
                </a:cubicBezTo>
                <a:cubicBezTo>
                  <a:pt x="9937" y="12874"/>
                  <a:pt x="8275" y="12348"/>
                  <a:pt x="7425" y="12209"/>
                </a:cubicBezTo>
                <a:cubicBezTo>
                  <a:pt x="7327" y="12192"/>
                  <a:pt x="7230" y="12185"/>
                  <a:pt x="7137" y="12185"/>
                </a:cubicBezTo>
                <a:cubicBezTo>
                  <a:pt x="6390" y="12185"/>
                  <a:pt x="5890" y="12668"/>
                  <a:pt x="6744" y="13005"/>
                </a:cubicBezTo>
                <a:cubicBezTo>
                  <a:pt x="7055" y="13128"/>
                  <a:pt x="7521" y="13170"/>
                  <a:pt x="8010" y="13170"/>
                </a:cubicBezTo>
                <a:cubicBezTo>
                  <a:pt x="9030" y="13170"/>
                  <a:pt x="10147" y="12988"/>
                  <a:pt x="10147" y="12988"/>
                </a:cubicBezTo>
                <a:lnTo>
                  <a:pt x="10852" y="12884"/>
                </a:lnTo>
                <a:cubicBezTo>
                  <a:pt x="11653" y="13702"/>
                  <a:pt x="12401" y="14328"/>
                  <a:pt x="12401" y="14328"/>
                </a:cubicBezTo>
                <a:lnTo>
                  <a:pt x="12735" y="14126"/>
                </a:lnTo>
                <a:cubicBezTo>
                  <a:pt x="12735" y="14126"/>
                  <a:pt x="12070" y="13914"/>
                  <a:pt x="10985" y="12804"/>
                </a:cubicBezTo>
                <a:cubicBezTo>
                  <a:pt x="10974" y="12724"/>
                  <a:pt x="10961" y="12539"/>
                  <a:pt x="10998" y="12167"/>
                </a:cubicBezTo>
                <a:cubicBezTo>
                  <a:pt x="11117" y="10977"/>
                  <a:pt x="12154" y="9665"/>
                  <a:pt x="11441" y="8479"/>
                </a:cubicBezTo>
                <a:cubicBezTo>
                  <a:pt x="11333" y="8300"/>
                  <a:pt x="11139" y="8165"/>
                  <a:pt x="10952" y="8165"/>
                </a:cubicBezTo>
                <a:cubicBezTo>
                  <a:pt x="10843" y="8165"/>
                  <a:pt x="10736" y="8212"/>
                  <a:pt x="10651" y="8323"/>
                </a:cubicBezTo>
                <a:cubicBezTo>
                  <a:pt x="10484" y="8538"/>
                  <a:pt x="10481" y="8910"/>
                  <a:pt x="10518" y="9168"/>
                </a:cubicBezTo>
                <a:cubicBezTo>
                  <a:pt x="10651" y="10017"/>
                  <a:pt x="10891" y="10779"/>
                  <a:pt x="10794" y="11656"/>
                </a:cubicBezTo>
                <a:cubicBezTo>
                  <a:pt x="10790" y="11698"/>
                  <a:pt x="10773" y="12289"/>
                  <a:pt x="10797" y="12609"/>
                </a:cubicBezTo>
                <a:cubicBezTo>
                  <a:pt x="10651" y="12452"/>
                  <a:pt x="10497" y="12282"/>
                  <a:pt x="10338" y="12091"/>
                </a:cubicBezTo>
                <a:cubicBezTo>
                  <a:pt x="10213" y="11753"/>
                  <a:pt x="10115" y="11402"/>
                  <a:pt x="10046" y="11050"/>
                </a:cubicBezTo>
                <a:cubicBezTo>
                  <a:pt x="9864" y="10111"/>
                  <a:pt x="10122" y="9133"/>
                  <a:pt x="10000" y="8180"/>
                </a:cubicBezTo>
                <a:cubicBezTo>
                  <a:pt x="9973" y="7969"/>
                  <a:pt x="9744" y="7542"/>
                  <a:pt x="9527" y="7542"/>
                </a:cubicBezTo>
                <a:cubicBezTo>
                  <a:pt x="9443" y="7542"/>
                  <a:pt x="9362" y="7606"/>
                  <a:pt x="9294" y="7770"/>
                </a:cubicBezTo>
                <a:cubicBezTo>
                  <a:pt x="9182" y="8030"/>
                  <a:pt x="9291" y="8538"/>
                  <a:pt x="9297" y="8820"/>
                </a:cubicBezTo>
                <a:cubicBezTo>
                  <a:pt x="9315" y="9620"/>
                  <a:pt x="9363" y="10455"/>
                  <a:pt x="9649" y="11214"/>
                </a:cubicBezTo>
                <a:cubicBezTo>
                  <a:pt x="9604" y="11155"/>
                  <a:pt x="9562" y="11099"/>
                  <a:pt x="9520" y="11040"/>
                </a:cubicBezTo>
                <a:cubicBezTo>
                  <a:pt x="9450" y="10831"/>
                  <a:pt x="9148" y="9871"/>
                  <a:pt x="8978" y="8733"/>
                </a:cubicBezTo>
                <a:cubicBezTo>
                  <a:pt x="8790" y="7439"/>
                  <a:pt x="8869" y="6350"/>
                  <a:pt x="8469" y="5991"/>
                </a:cubicBezTo>
                <a:cubicBezTo>
                  <a:pt x="8427" y="5953"/>
                  <a:pt x="8389" y="5936"/>
                  <a:pt x="8355" y="5936"/>
                </a:cubicBezTo>
                <a:cubicBezTo>
                  <a:pt x="8067" y="5936"/>
                  <a:pt x="8073" y="7223"/>
                  <a:pt x="8365" y="8580"/>
                </a:cubicBezTo>
                <a:cubicBezTo>
                  <a:pt x="8549" y="9422"/>
                  <a:pt x="8887" y="10100"/>
                  <a:pt x="9155" y="10535"/>
                </a:cubicBezTo>
                <a:cubicBezTo>
                  <a:pt x="8734" y="9954"/>
                  <a:pt x="8320" y="9360"/>
                  <a:pt x="7923" y="8785"/>
                </a:cubicBezTo>
                <a:cubicBezTo>
                  <a:pt x="7746" y="8472"/>
                  <a:pt x="7318" y="7627"/>
                  <a:pt x="7293" y="6722"/>
                </a:cubicBezTo>
                <a:cubicBezTo>
                  <a:pt x="7262" y="5581"/>
                  <a:pt x="7231" y="4645"/>
                  <a:pt x="6726" y="4061"/>
                </a:cubicBezTo>
                <a:cubicBezTo>
                  <a:pt x="6577" y="3888"/>
                  <a:pt x="6468" y="3803"/>
                  <a:pt x="6399" y="3803"/>
                </a:cubicBezTo>
                <a:cubicBezTo>
                  <a:pt x="6233" y="3803"/>
                  <a:pt x="6288" y="4282"/>
                  <a:pt x="6545" y="5198"/>
                </a:cubicBezTo>
                <a:cubicBezTo>
                  <a:pt x="6799" y="6092"/>
                  <a:pt x="7095" y="7290"/>
                  <a:pt x="7457" y="8104"/>
                </a:cubicBezTo>
                <a:cubicBezTo>
                  <a:pt x="7147" y="7648"/>
                  <a:pt x="6858" y="7216"/>
                  <a:pt x="6598" y="6823"/>
                </a:cubicBezTo>
                <a:cubicBezTo>
                  <a:pt x="6431" y="6423"/>
                  <a:pt x="6027" y="5386"/>
                  <a:pt x="5922" y="4499"/>
                </a:cubicBezTo>
                <a:cubicBezTo>
                  <a:pt x="5813" y="3562"/>
                  <a:pt x="5662" y="2990"/>
                  <a:pt x="5438" y="2990"/>
                </a:cubicBezTo>
                <a:cubicBezTo>
                  <a:pt x="5393" y="2990"/>
                  <a:pt x="5344" y="3013"/>
                  <a:pt x="5293" y="3062"/>
                </a:cubicBezTo>
                <a:cubicBezTo>
                  <a:pt x="5081" y="3264"/>
                  <a:pt x="5394" y="4638"/>
                  <a:pt x="5905" y="5766"/>
                </a:cubicBezTo>
                <a:cubicBezTo>
                  <a:pt x="5689" y="5428"/>
                  <a:pt x="5526" y="5170"/>
                  <a:pt x="5429" y="5018"/>
                </a:cubicBezTo>
                <a:cubicBezTo>
                  <a:pt x="5387" y="4947"/>
                  <a:pt x="5338" y="4875"/>
                  <a:pt x="5286" y="4798"/>
                </a:cubicBezTo>
                <a:cubicBezTo>
                  <a:pt x="5171" y="4342"/>
                  <a:pt x="4882" y="3271"/>
                  <a:pt x="4423" y="2105"/>
                </a:cubicBezTo>
                <a:cubicBezTo>
                  <a:pt x="3954" y="917"/>
                  <a:pt x="3318" y="0"/>
                  <a:pt x="3103" y="0"/>
                </a:cubicBezTo>
                <a:close/>
              </a:path>
            </a:pathLst>
          </a:custGeom>
          <a:solidFill>
            <a:srgbClr val="F796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+mn-ea"/>
              <a:sym typeface="+mn-lt"/>
            </a:endParaRPr>
          </a:p>
        </p:txBody>
      </p:sp>
      <p:sp>
        <p:nvSpPr>
          <p:cNvPr id="75" name="Google Shape;325;p31">
            <a:extLst>
              <a:ext uri="{FF2B5EF4-FFF2-40B4-BE49-F238E27FC236}">
                <a16:creationId xmlns:a16="http://schemas.microsoft.com/office/drawing/2014/main" id="{9D1CA152-020C-428F-9BA6-A95408DD3B4C}"/>
              </a:ext>
            </a:extLst>
          </p:cNvPr>
          <p:cNvSpPr/>
          <p:nvPr/>
        </p:nvSpPr>
        <p:spPr>
          <a:xfrm>
            <a:off x="8511068" y="4631639"/>
            <a:ext cx="1351688" cy="2172712"/>
          </a:xfrm>
          <a:custGeom>
            <a:avLst/>
            <a:gdLst/>
            <a:ahLst/>
            <a:cxnLst/>
            <a:rect l="l" t="t" r="r" b="b"/>
            <a:pathLst>
              <a:path w="10586" h="17016" extrusionOk="0">
                <a:moveTo>
                  <a:pt x="8443" y="0"/>
                </a:moveTo>
                <a:cubicBezTo>
                  <a:pt x="8399" y="0"/>
                  <a:pt x="8354" y="25"/>
                  <a:pt x="8310" y="82"/>
                </a:cubicBezTo>
                <a:cubicBezTo>
                  <a:pt x="8264" y="142"/>
                  <a:pt x="8250" y="214"/>
                  <a:pt x="8239" y="288"/>
                </a:cubicBezTo>
                <a:cubicBezTo>
                  <a:pt x="8125" y="980"/>
                  <a:pt x="8191" y="1669"/>
                  <a:pt x="8156" y="2369"/>
                </a:cubicBezTo>
                <a:cubicBezTo>
                  <a:pt x="8104" y="3412"/>
                  <a:pt x="7485" y="5012"/>
                  <a:pt x="7203" y="5691"/>
                </a:cubicBezTo>
                <a:cubicBezTo>
                  <a:pt x="7144" y="5792"/>
                  <a:pt x="7067" y="5921"/>
                  <a:pt x="6980" y="6067"/>
                </a:cubicBezTo>
                <a:cubicBezTo>
                  <a:pt x="7433" y="4877"/>
                  <a:pt x="7318" y="3283"/>
                  <a:pt x="6900" y="2890"/>
                </a:cubicBezTo>
                <a:cubicBezTo>
                  <a:pt x="6828" y="2823"/>
                  <a:pt x="6770" y="2792"/>
                  <a:pt x="6725" y="2792"/>
                </a:cubicBezTo>
                <a:cubicBezTo>
                  <a:pt x="6448" y="2792"/>
                  <a:pt x="6648" y="3970"/>
                  <a:pt x="6789" y="5006"/>
                </a:cubicBezTo>
                <a:cubicBezTo>
                  <a:pt x="6893" y="5785"/>
                  <a:pt x="6765" y="6317"/>
                  <a:pt x="6664" y="6595"/>
                </a:cubicBezTo>
                <a:cubicBezTo>
                  <a:pt x="6465" y="6919"/>
                  <a:pt x="6246" y="7284"/>
                  <a:pt x="6017" y="7653"/>
                </a:cubicBezTo>
                <a:cubicBezTo>
                  <a:pt x="5978" y="7702"/>
                  <a:pt x="5940" y="7750"/>
                  <a:pt x="5905" y="7796"/>
                </a:cubicBezTo>
                <a:cubicBezTo>
                  <a:pt x="6027" y="7549"/>
                  <a:pt x="6142" y="7274"/>
                  <a:pt x="6197" y="7020"/>
                </a:cubicBezTo>
                <a:cubicBezTo>
                  <a:pt x="6348" y="6320"/>
                  <a:pt x="5969" y="4730"/>
                  <a:pt x="5402" y="4730"/>
                </a:cubicBezTo>
                <a:cubicBezTo>
                  <a:pt x="5393" y="4730"/>
                  <a:pt x="5385" y="4730"/>
                  <a:pt x="5376" y="4731"/>
                </a:cubicBezTo>
                <a:cubicBezTo>
                  <a:pt x="4792" y="4776"/>
                  <a:pt x="5474" y="5771"/>
                  <a:pt x="5704" y="6766"/>
                </a:cubicBezTo>
                <a:cubicBezTo>
                  <a:pt x="5863" y="7448"/>
                  <a:pt x="5672" y="8063"/>
                  <a:pt x="5540" y="8387"/>
                </a:cubicBezTo>
                <a:cubicBezTo>
                  <a:pt x="5522" y="8418"/>
                  <a:pt x="5512" y="8447"/>
                  <a:pt x="5498" y="8477"/>
                </a:cubicBezTo>
                <a:cubicBezTo>
                  <a:pt x="5390" y="8644"/>
                  <a:pt x="5286" y="8805"/>
                  <a:pt x="5185" y="8958"/>
                </a:cubicBezTo>
                <a:cubicBezTo>
                  <a:pt x="4952" y="9312"/>
                  <a:pt x="4732" y="9646"/>
                  <a:pt x="4520" y="9974"/>
                </a:cubicBezTo>
                <a:cubicBezTo>
                  <a:pt x="4747" y="9574"/>
                  <a:pt x="5025" y="8999"/>
                  <a:pt x="5150" y="8429"/>
                </a:cubicBezTo>
                <a:cubicBezTo>
                  <a:pt x="5376" y="7385"/>
                  <a:pt x="5053" y="6244"/>
                  <a:pt x="4590" y="5969"/>
                </a:cubicBezTo>
                <a:cubicBezTo>
                  <a:pt x="4560" y="5952"/>
                  <a:pt x="4534" y="5943"/>
                  <a:pt x="4512" y="5943"/>
                </a:cubicBezTo>
                <a:cubicBezTo>
                  <a:pt x="4186" y="5943"/>
                  <a:pt x="4604" y="7705"/>
                  <a:pt x="4649" y="8669"/>
                </a:cubicBezTo>
                <a:cubicBezTo>
                  <a:pt x="4687" y="9449"/>
                  <a:pt x="4395" y="10113"/>
                  <a:pt x="4252" y="10391"/>
                </a:cubicBezTo>
                <a:cubicBezTo>
                  <a:pt x="3953" y="10857"/>
                  <a:pt x="3664" y="11316"/>
                  <a:pt x="3366" y="11807"/>
                </a:cubicBezTo>
                <a:cubicBezTo>
                  <a:pt x="3584" y="11236"/>
                  <a:pt x="3766" y="10471"/>
                  <a:pt x="3915" y="9706"/>
                </a:cubicBezTo>
                <a:cubicBezTo>
                  <a:pt x="4145" y="8537"/>
                  <a:pt x="3671" y="7615"/>
                  <a:pt x="3199" y="7514"/>
                </a:cubicBezTo>
                <a:cubicBezTo>
                  <a:pt x="3171" y="7508"/>
                  <a:pt x="3145" y="7505"/>
                  <a:pt x="3122" y="7505"/>
                </a:cubicBezTo>
                <a:cubicBezTo>
                  <a:pt x="2757" y="7505"/>
                  <a:pt x="3040" y="8289"/>
                  <a:pt x="3303" y="9775"/>
                </a:cubicBezTo>
                <a:cubicBezTo>
                  <a:pt x="3504" y="10906"/>
                  <a:pt x="3250" y="11821"/>
                  <a:pt x="3094" y="12253"/>
                </a:cubicBezTo>
                <a:cubicBezTo>
                  <a:pt x="2969" y="12458"/>
                  <a:pt x="2840" y="12670"/>
                  <a:pt x="2708" y="12893"/>
                </a:cubicBezTo>
                <a:cubicBezTo>
                  <a:pt x="2558" y="13147"/>
                  <a:pt x="2415" y="13428"/>
                  <a:pt x="2280" y="13717"/>
                </a:cubicBezTo>
                <a:cubicBezTo>
                  <a:pt x="2290" y="13428"/>
                  <a:pt x="2301" y="13001"/>
                  <a:pt x="2308" y="12527"/>
                </a:cubicBezTo>
                <a:cubicBezTo>
                  <a:pt x="2318" y="11999"/>
                  <a:pt x="2346" y="11480"/>
                  <a:pt x="2436" y="10962"/>
                </a:cubicBezTo>
                <a:cubicBezTo>
                  <a:pt x="2537" y="10360"/>
                  <a:pt x="2593" y="9591"/>
                  <a:pt x="2106" y="9125"/>
                </a:cubicBezTo>
                <a:cubicBezTo>
                  <a:pt x="2021" y="9044"/>
                  <a:pt x="1930" y="9001"/>
                  <a:pt x="1838" y="9001"/>
                </a:cubicBezTo>
                <a:cubicBezTo>
                  <a:pt x="1753" y="9001"/>
                  <a:pt x="1668" y="9039"/>
                  <a:pt x="1591" y="9118"/>
                </a:cubicBezTo>
                <a:cubicBezTo>
                  <a:pt x="1493" y="9219"/>
                  <a:pt x="1463" y="9365"/>
                  <a:pt x="1445" y="9504"/>
                </a:cubicBezTo>
                <a:cubicBezTo>
                  <a:pt x="1354" y="10273"/>
                  <a:pt x="1584" y="11098"/>
                  <a:pt x="1709" y="11853"/>
                </a:cubicBezTo>
                <a:cubicBezTo>
                  <a:pt x="1866" y="12781"/>
                  <a:pt x="2085" y="13547"/>
                  <a:pt x="2197" y="13898"/>
                </a:cubicBezTo>
                <a:cubicBezTo>
                  <a:pt x="2075" y="14170"/>
                  <a:pt x="1959" y="14444"/>
                  <a:pt x="1855" y="14712"/>
                </a:cubicBezTo>
                <a:cubicBezTo>
                  <a:pt x="1827" y="14671"/>
                  <a:pt x="1779" y="14591"/>
                  <a:pt x="1681" y="14444"/>
                </a:cubicBezTo>
                <a:cubicBezTo>
                  <a:pt x="1479" y="14125"/>
                  <a:pt x="1261" y="12263"/>
                  <a:pt x="1028" y="11393"/>
                </a:cubicBezTo>
                <a:cubicBezTo>
                  <a:pt x="889" y="10875"/>
                  <a:pt x="543" y="10505"/>
                  <a:pt x="295" y="10505"/>
                </a:cubicBezTo>
                <a:cubicBezTo>
                  <a:pt x="125" y="10505"/>
                  <a:pt x="1" y="10679"/>
                  <a:pt x="22" y="11098"/>
                </a:cubicBezTo>
                <a:cubicBezTo>
                  <a:pt x="71" y="12131"/>
                  <a:pt x="1438" y="14191"/>
                  <a:pt x="1438" y="14191"/>
                </a:cubicBezTo>
                <a:lnTo>
                  <a:pt x="1824" y="14793"/>
                </a:lnTo>
                <a:cubicBezTo>
                  <a:pt x="1413" y="15857"/>
                  <a:pt x="1149" y="16797"/>
                  <a:pt x="1149" y="16797"/>
                </a:cubicBezTo>
                <a:lnTo>
                  <a:pt x="1473" y="17015"/>
                </a:lnTo>
                <a:cubicBezTo>
                  <a:pt x="1473" y="17015"/>
                  <a:pt x="1389" y="16326"/>
                  <a:pt x="1953" y="14879"/>
                </a:cubicBezTo>
                <a:cubicBezTo>
                  <a:pt x="2022" y="14834"/>
                  <a:pt x="2186" y="14751"/>
                  <a:pt x="2537" y="14629"/>
                </a:cubicBezTo>
                <a:cubicBezTo>
                  <a:pt x="3671" y="14246"/>
                  <a:pt x="5296" y="14650"/>
                  <a:pt x="6083" y="13508"/>
                </a:cubicBezTo>
                <a:cubicBezTo>
                  <a:pt x="6271" y="13234"/>
                  <a:pt x="6267" y="12813"/>
                  <a:pt x="5898" y="12726"/>
                </a:cubicBezTo>
                <a:cubicBezTo>
                  <a:pt x="5855" y="12716"/>
                  <a:pt x="5811" y="12711"/>
                  <a:pt x="5765" y="12711"/>
                </a:cubicBezTo>
                <a:cubicBezTo>
                  <a:pt x="5526" y="12711"/>
                  <a:pt x="5255" y="12836"/>
                  <a:pt x="5074" y="12956"/>
                </a:cubicBezTo>
                <a:cubicBezTo>
                  <a:pt x="4353" y="13425"/>
                  <a:pt x="3759" y="13958"/>
                  <a:pt x="2920" y="14232"/>
                </a:cubicBezTo>
                <a:cubicBezTo>
                  <a:pt x="2882" y="14246"/>
                  <a:pt x="2335" y="14472"/>
                  <a:pt x="2054" y="14629"/>
                </a:cubicBezTo>
                <a:cubicBezTo>
                  <a:pt x="2134" y="14430"/>
                  <a:pt x="2227" y="14218"/>
                  <a:pt x="2335" y="13996"/>
                </a:cubicBezTo>
                <a:cubicBezTo>
                  <a:pt x="2593" y="13741"/>
                  <a:pt x="2871" y="13508"/>
                  <a:pt x="3163" y="13300"/>
                </a:cubicBezTo>
                <a:cubicBezTo>
                  <a:pt x="3943" y="12747"/>
                  <a:pt x="4941" y="12580"/>
                  <a:pt x="5759" y="12075"/>
                </a:cubicBezTo>
                <a:cubicBezTo>
                  <a:pt x="6009" y="11921"/>
                  <a:pt x="6465" y="11261"/>
                  <a:pt x="5870" y="11261"/>
                </a:cubicBezTo>
                <a:cubicBezTo>
                  <a:pt x="5861" y="11261"/>
                  <a:pt x="5852" y="11261"/>
                  <a:pt x="5842" y="11261"/>
                </a:cubicBezTo>
                <a:cubicBezTo>
                  <a:pt x="5557" y="11268"/>
                  <a:pt x="5140" y="11574"/>
                  <a:pt x="4886" y="11696"/>
                </a:cubicBezTo>
                <a:cubicBezTo>
                  <a:pt x="4165" y="12044"/>
                  <a:pt x="3421" y="12434"/>
                  <a:pt x="2850" y="13004"/>
                </a:cubicBezTo>
                <a:cubicBezTo>
                  <a:pt x="2885" y="12941"/>
                  <a:pt x="2920" y="12879"/>
                  <a:pt x="2955" y="12816"/>
                </a:cubicBezTo>
                <a:cubicBezTo>
                  <a:pt x="3118" y="12667"/>
                  <a:pt x="3867" y="11995"/>
                  <a:pt x="4837" y="11372"/>
                </a:cubicBezTo>
                <a:cubicBezTo>
                  <a:pt x="5933" y="10666"/>
                  <a:pt x="6959" y="10290"/>
                  <a:pt x="7120" y="9779"/>
                </a:cubicBezTo>
                <a:cubicBezTo>
                  <a:pt x="7162" y="9645"/>
                  <a:pt x="7104" y="9585"/>
                  <a:pt x="6972" y="9585"/>
                </a:cubicBezTo>
                <a:cubicBezTo>
                  <a:pt x="6600" y="9585"/>
                  <a:pt x="5642" y="10069"/>
                  <a:pt x="4722" y="10750"/>
                </a:cubicBezTo>
                <a:cubicBezTo>
                  <a:pt x="4030" y="11265"/>
                  <a:pt x="3553" y="11853"/>
                  <a:pt x="3265" y="12277"/>
                </a:cubicBezTo>
                <a:cubicBezTo>
                  <a:pt x="3619" y="11654"/>
                  <a:pt x="3992" y="11028"/>
                  <a:pt x="4350" y="10430"/>
                </a:cubicBezTo>
                <a:cubicBezTo>
                  <a:pt x="4562" y="10141"/>
                  <a:pt x="5153" y="9399"/>
                  <a:pt x="5972" y="9007"/>
                </a:cubicBezTo>
                <a:cubicBezTo>
                  <a:pt x="6998" y="8509"/>
                  <a:pt x="7836" y="8092"/>
                  <a:pt x="8159" y="7392"/>
                </a:cubicBezTo>
                <a:cubicBezTo>
                  <a:pt x="8300" y="7092"/>
                  <a:pt x="8306" y="6945"/>
                  <a:pt x="8184" y="6945"/>
                </a:cubicBezTo>
                <a:cubicBezTo>
                  <a:pt x="8023" y="6945"/>
                  <a:pt x="7639" y="7202"/>
                  <a:pt x="7050" y="7698"/>
                </a:cubicBezTo>
                <a:cubicBezTo>
                  <a:pt x="6340" y="8297"/>
                  <a:pt x="5370" y="9059"/>
                  <a:pt x="4778" y="9727"/>
                </a:cubicBezTo>
                <a:cubicBezTo>
                  <a:pt x="5066" y="9257"/>
                  <a:pt x="5341" y="8815"/>
                  <a:pt x="5592" y="8415"/>
                </a:cubicBezTo>
                <a:cubicBezTo>
                  <a:pt x="5888" y="8098"/>
                  <a:pt x="6664" y="7302"/>
                  <a:pt x="7429" y="6843"/>
                </a:cubicBezTo>
                <a:cubicBezTo>
                  <a:pt x="8403" y="6255"/>
                  <a:pt x="8866" y="5834"/>
                  <a:pt x="8477" y="5677"/>
                </a:cubicBezTo>
                <a:cubicBezTo>
                  <a:pt x="8461" y="5670"/>
                  <a:pt x="8442" y="5667"/>
                  <a:pt x="8420" y="5667"/>
                </a:cubicBezTo>
                <a:cubicBezTo>
                  <a:pt x="8076" y="5667"/>
                  <a:pt x="7036" y="6473"/>
                  <a:pt x="6271" y="7347"/>
                </a:cubicBezTo>
                <a:cubicBezTo>
                  <a:pt x="6486" y="7013"/>
                  <a:pt x="6653" y="6756"/>
                  <a:pt x="6754" y="6606"/>
                </a:cubicBezTo>
                <a:cubicBezTo>
                  <a:pt x="6799" y="6539"/>
                  <a:pt x="6844" y="6463"/>
                  <a:pt x="6893" y="6383"/>
                </a:cubicBezTo>
                <a:cubicBezTo>
                  <a:pt x="7262" y="6094"/>
                  <a:pt x="8118" y="5388"/>
                  <a:pt x="8991" y="4487"/>
                </a:cubicBezTo>
                <a:cubicBezTo>
                  <a:pt x="9985" y="3459"/>
                  <a:pt x="10586" y="2380"/>
                  <a:pt x="10303" y="2380"/>
                </a:cubicBezTo>
                <a:cubicBezTo>
                  <a:pt x="10258" y="2380"/>
                  <a:pt x="10191" y="2407"/>
                  <a:pt x="10101" y="2465"/>
                </a:cubicBezTo>
                <a:cubicBezTo>
                  <a:pt x="9489" y="2859"/>
                  <a:pt x="7937" y="5242"/>
                  <a:pt x="6949" y="6289"/>
                </a:cubicBezTo>
                <a:cubicBezTo>
                  <a:pt x="7064" y="6094"/>
                  <a:pt x="7182" y="5876"/>
                  <a:pt x="7293" y="5656"/>
                </a:cubicBezTo>
                <a:cubicBezTo>
                  <a:pt x="7446" y="5458"/>
                  <a:pt x="7631" y="5266"/>
                  <a:pt x="7756" y="5078"/>
                </a:cubicBezTo>
                <a:cubicBezTo>
                  <a:pt x="7951" y="4790"/>
                  <a:pt x="8135" y="4494"/>
                  <a:pt x="8302" y="4191"/>
                </a:cubicBezTo>
                <a:cubicBezTo>
                  <a:pt x="8560" y="3715"/>
                  <a:pt x="8786" y="3214"/>
                  <a:pt x="8928" y="2692"/>
                </a:cubicBezTo>
                <a:cubicBezTo>
                  <a:pt x="9095" y="2069"/>
                  <a:pt x="9137" y="1436"/>
                  <a:pt x="8943" y="816"/>
                </a:cubicBezTo>
                <a:cubicBezTo>
                  <a:pt x="8898" y="688"/>
                  <a:pt x="8677" y="0"/>
                  <a:pt x="8443" y="0"/>
                </a:cubicBezTo>
                <a:close/>
              </a:path>
            </a:pathLst>
          </a:custGeom>
          <a:solidFill>
            <a:srgbClr val="F796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+mn-ea"/>
              <a:sym typeface="+mn-lt"/>
            </a:endParaRPr>
          </a:p>
        </p:txBody>
      </p:sp>
      <p:sp>
        <p:nvSpPr>
          <p:cNvPr id="76" name="Google Shape;326;p31">
            <a:extLst>
              <a:ext uri="{FF2B5EF4-FFF2-40B4-BE49-F238E27FC236}">
                <a16:creationId xmlns:a16="http://schemas.microsoft.com/office/drawing/2014/main" id="{56AD48A3-D756-475B-948E-2CB592452F3E}"/>
              </a:ext>
            </a:extLst>
          </p:cNvPr>
          <p:cNvSpPr/>
          <p:nvPr/>
        </p:nvSpPr>
        <p:spPr>
          <a:xfrm>
            <a:off x="9412128" y="4635952"/>
            <a:ext cx="1351561" cy="2172968"/>
          </a:xfrm>
          <a:custGeom>
            <a:avLst/>
            <a:gdLst/>
            <a:ahLst/>
            <a:cxnLst/>
            <a:rect l="l" t="t" r="r" b="b"/>
            <a:pathLst>
              <a:path w="10585" h="17018" extrusionOk="0">
                <a:moveTo>
                  <a:pt x="8444" y="0"/>
                </a:moveTo>
                <a:cubicBezTo>
                  <a:pt x="8400" y="0"/>
                  <a:pt x="8355" y="24"/>
                  <a:pt x="8311" y="81"/>
                </a:cubicBezTo>
                <a:cubicBezTo>
                  <a:pt x="8266" y="140"/>
                  <a:pt x="8252" y="213"/>
                  <a:pt x="8242" y="286"/>
                </a:cubicBezTo>
                <a:cubicBezTo>
                  <a:pt x="8127" y="982"/>
                  <a:pt x="8193" y="1668"/>
                  <a:pt x="8158" y="2367"/>
                </a:cubicBezTo>
                <a:cubicBezTo>
                  <a:pt x="8102" y="3411"/>
                  <a:pt x="7483" y="5014"/>
                  <a:pt x="7205" y="5690"/>
                </a:cubicBezTo>
                <a:cubicBezTo>
                  <a:pt x="7145" y="5794"/>
                  <a:pt x="7069" y="5919"/>
                  <a:pt x="6982" y="6069"/>
                </a:cubicBezTo>
                <a:cubicBezTo>
                  <a:pt x="7434" y="4879"/>
                  <a:pt x="7316" y="3282"/>
                  <a:pt x="6898" y="2889"/>
                </a:cubicBezTo>
                <a:cubicBezTo>
                  <a:pt x="6827" y="2822"/>
                  <a:pt x="6769" y="2791"/>
                  <a:pt x="6725" y="2791"/>
                </a:cubicBezTo>
                <a:cubicBezTo>
                  <a:pt x="6450" y="2791"/>
                  <a:pt x="6650" y="3968"/>
                  <a:pt x="6791" y="5004"/>
                </a:cubicBezTo>
                <a:cubicBezTo>
                  <a:pt x="6895" y="5783"/>
                  <a:pt x="6766" y="6316"/>
                  <a:pt x="6662" y="6594"/>
                </a:cubicBezTo>
                <a:cubicBezTo>
                  <a:pt x="6467" y="6918"/>
                  <a:pt x="6245" y="7283"/>
                  <a:pt x="6018" y="7652"/>
                </a:cubicBezTo>
                <a:cubicBezTo>
                  <a:pt x="5980" y="7700"/>
                  <a:pt x="5941" y="7749"/>
                  <a:pt x="5907" y="7798"/>
                </a:cubicBezTo>
                <a:cubicBezTo>
                  <a:pt x="6029" y="7548"/>
                  <a:pt x="6143" y="7273"/>
                  <a:pt x="6196" y="7022"/>
                </a:cubicBezTo>
                <a:cubicBezTo>
                  <a:pt x="6350" y="6319"/>
                  <a:pt x="5971" y="4728"/>
                  <a:pt x="5400" y="4728"/>
                </a:cubicBezTo>
                <a:cubicBezTo>
                  <a:pt x="5392" y="4728"/>
                  <a:pt x="5383" y="4729"/>
                  <a:pt x="5374" y="4729"/>
                </a:cubicBezTo>
                <a:cubicBezTo>
                  <a:pt x="4793" y="4778"/>
                  <a:pt x="5472" y="5770"/>
                  <a:pt x="5705" y="6764"/>
                </a:cubicBezTo>
                <a:cubicBezTo>
                  <a:pt x="5865" y="7447"/>
                  <a:pt x="5674" y="8066"/>
                  <a:pt x="5538" y="8386"/>
                </a:cubicBezTo>
                <a:cubicBezTo>
                  <a:pt x="5524" y="8417"/>
                  <a:pt x="5511" y="8445"/>
                  <a:pt x="5500" y="8476"/>
                </a:cubicBezTo>
                <a:cubicBezTo>
                  <a:pt x="5392" y="8643"/>
                  <a:pt x="5288" y="8803"/>
                  <a:pt x="5187" y="8956"/>
                </a:cubicBezTo>
                <a:cubicBezTo>
                  <a:pt x="4954" y="9311"/>
                  <a:pt x="4731" y="9645"/>
                  <a:pt x="4519" y="9976"/>
                </a:cubicBezTo>
                <a:cubicBezTo>
                  <a:pt x="4748" y="9572"/>
                  <a:pt x="5027" y="8998"/>
                  <a:pt x="5152" y="8431"/>
                </a:cubicBezTo>
                <a:cubicBezTo>
                  <a:pt x="5378" y="7384"/>
                  <a:pt x="5051" y="6246"/>
                  <a:pt x="4589" y="5971"/>
                </a:cubicBezTo>
                <a:cubicBezTo>
                  <a:pt x="4559" y="5953"/>
                  <a:pt x="4532" y="5945"/>
                  <a:pt x="4510" y="5945"/>
                </a:cubicBezTo>
                <a:cubicBezTo>
                  <a:pt x="4185" y="5945"/>
                  <a:pt x="4605" y="7705"/>
                  <a:pt x="4651" y="8671"/>
                </a:cubicBezTo>
                <a:cubicBezTo>
                  <a:pt x="4689" y="9447"/>
                  <a:pt x="4397" y="10112"/>
                  <a:pt x="4251" y="10390"/>
                </a:cubicBezTo>
                <a:cubicBezTo>
                  <a:pt x="3955" y="10856"/>
                  <a:pt x="3666" y="11315"/>
                  <a:pt x="3367" y="11806"/>
                </a:cubicBezTo>
                <a:cubicBezTo>
                  <a:pt x="3587" y="11235"/>
                  <a:pt x="3767" y="10470"/>
                  <a:pt x="3917" y="9708"/>
                </a:cubicBezTo>
                <a:cubicBezTo>
                  <a:pt x="4143" y="8539"/>
                  <a:pt x="3674" y="7614"/>
                  <a:pt x="3197" y="7513"/>
                </a:cubicBezTo>
                <a:cubicBezTo>
                  <a:pt x="3169" y="7506"/>
                  <a:pt x="3144" y="7503"/>
                  <a:pt x="3121" y="7503"/>
                </a:cubicBezTo>
                <a:cubicBezTo>
                  <a:pt x="2759" y="7503"/>
                  <a:pt x="3043" y="8287"/>
                  <a:pt x="3304" y="9774"/>
                </a:cubicBezTo>
                <a:cubicBezTo>
                  <a:pt x="3507" y="10905"/>
                  <a:pt x="3253" y="11824"/>
                  <a:pt x="3096" y="12251"/>
                </a:cubicBezTo>
                <a:cubicBezTo>
                  <a:pt x="2970" y="12457"/>
                  <a:pt x="2842" y="12672"/>
                  <a:pt x="2710" y="12892"/>
                </a:cubicBezTo>
                <a:cubicBezTo>
                  <a:pt x="2560" y="13145"/>
                  <a:pt x="2418" y="13427"/>
                  <a:pt x="2282" y="13719"/>
                </a:cubicBezTo>
                <a:cubicBezTo>
                  <a:pt x="2288" y="13427"/>
                  <a:pt x="2302" y="12999"/>
                  <a:pt x="2309" y="12526"/>
                </a:cubicBezTo>
                <a:cubicBezTo>
                  <a:pt x="2320" y="12001"/>
                  <a:pt x="2348" y="11482"/>
                  <a:pt x="2439" y="10960"/>
                </a:cubicBezTo>
                <a:cubicBezTo>
                  <a:pt x="2539" y="10362"/>
                  <a:pt x="2591" y="9590"/>
                  <a:pt x="2108" y="9127"/>
                </a:cubicBezTo>
                <a:cubicBezTo>
                  <a:pt x="2023" y="9044"/>
                  <a:pt x="1930" y="9000"/>
                  <a:pt x="1838" y="9000"/>
                </a:cubicBezTo>
                <a:cubicBezTo>
                  <a:pt x="1753" y="9000"/>
                  <a:pt x="1668" y="9038"/>
                  <a:pt x="1593" y="9117"/>
                </a:cubicBezTo>
                <a:cubicBezTo>
                  <a:pt x="1495" y="9221"/>
                  <a:pt x="1464" y="9364"/>
                  <a:pt x="1447" y="9502"/>
                </a:cubicBezTo>
                <a:cubicBezTo>
                  <a:pt x="1356" y="10271"/>
                  <a:pt x="1583" y="11096"/>
                  <a:pt x="1711" y="11851"/>
                </a:cubicBezTo>
                <a:cubicBezTo>
                  <a:pt x="1867" y="12784"/>
                  <a:pt x="2087" y="13545"/>
                  <a:pt x="2198" y="13900"/>
                </a:cubicBezTo>
                <a:cubicBezTo>
                  <a:pt x="2076" y="14168"/>
                  <a:pt x="1962" y="14443"/>
                  <a:pt x="1857" y="14711"/>
                </a:cubicBezTo>
                <a:cubicBezTo>
                  <a:pt x="1829" y="14669"/>
                  <a:pt x="1781" y="14592"/>
                  <a:pt x="1683" y="14443"/>
                </a:cubicBezTo>
                <a:cubicBezTo>
                  <a:pt x="1478" y="14127"/>
                  <a:pt x="1262" y="12262"/>
                  <a:pt x="1029" y="11392"/>
                </a:cubicBezTo>
                <a:cubicBezTo>
                  <a:pt x="889" y="10874"/>
                  <a:pt x="543" y="10504"/>
                  <a:pt x="295" y="10504"/>
                </a:cubicBezTo>
                <a:cubicBezTo>
                  <a:pt x="125" y="10504"/>
                  <a:pt x="0" y="10679"/>
                  <a:pt x="20" y="11100"/>
                </a:cubicBezTo>
                <a:cubicBezTo>
                  <a:pt x="72" y="12129"/>
                  <a:pt x="1440" y="14193"/>
                  <a:pt x="1440" y="14193"/>
                </a:cubicBezTo>
                <a:lnTo>
                  <a:pt x="1826" y="14791"/>
                </a:lnTo>
                <a:cubicBezTo>
                  <a:pt x="1416" y="15859"/>
                  <a:pt x="1151" y="16799"/>
                  <a:pt x="1151" y="16799"/>
                </a:cubicBezTo>
                <a:lnTo>
                  <a:pt x="1474" y="17017"/>
                </a:lnTo>
                <a:cubicBezTo>
                  <a:pt x="1474" y="17017"/>
                  <a:pt x="1391" y="16325"/>
                  <a:pt x="1954" y="14878"/>
                </a:cubicBezTo>
                <a:cubicBezTo>
                  <a:pt x="2024" y="14833"/>
                  <a:pt x="2184" y="14749"/>
                  <a:pt x="2539" y="14628"/>
                </a:cubicBezTo>
                <a:cubicBezTo>
                  <a:pt x="3674" y="14245"/>
                  <a:pt x="5294" y="14648"/>
                  <a:pt x="6081" y="13510"/>
                </a:cubicBezTo>
                <a:cubicBezTo>
                  <a:pt x="6272" y="13236"/>
                  <a:pt x="6265" y="12811"/>
                  <a:pt x="5896" y="12725"/>
                </a:cubicBezTo>
                <a:cubicBezTo>
                  <a:pt x="5854" y="12715"/>
                  <a:pt x="5809" y="12710"/>
                  <a:pt x="5764" y="12710"/>
                </a:cubicBezTo>
                <a:cubicBezTo>
                  <a:pt x="5526" y="12710"/>
                  <a:pt x="5256" y="12834"/>
                  <a:pt x="5076" y="12954"/>
                </a:cubicBezTo>
                <a:cubicBezTo>
                  <a:pt x="4355" y="13427"/>
                  <a:pt x="3760" y="13960"/>
                  <a:pt x="2922" y="14231"/>
                </a:cubicBezTo>
                <a:cubicBezTo>
                  <a:pt x="2884" y="14245"/>
                  <a:pt x="2338" y="14471"/>
                  <a:pt x="2055" y="14628"/>
                </a:cubicBezTo>
                <a:cubicBezTo>
                  <a:pt x="2135" y="14429"/>
                  <a:pt x="2230" y="14220"/>
                  <a:pt x="2338" y="13995"/>
                </a:cubicBezTo>
                <a:cubicBezTo>
                  <a:pt x="2595" y="13744"/>
                  <a:pt x="2873" y="13507"/>
                  <a:pt x="3165" y="13298"/>
                </a:cubicBezTo>
                <a:cubicBezTo>
                  <a:pt x="3945" y="12749"/>
                  <a:pt x="4944" y="12578"/>
                  <a:pt x="5761" y="12074"/>
                </a:cubicBezTo>
                <a:cubicBezTo>
                  <a:pt x="6008" y="11923"/>
                  <a:pt x="6463" y="11260"/>
                  <a:pt x="5869" y="11260"/>
                </a:cubicBezTo>
                <a:cubicBezTo>
                  <a:pt x="5860" y="11260"/>
                  <a:pt x="5851" y="11260"/>
                  <a:pt x="5841" y="11260"/>
                </a:cubicBezTo>
                <a:cubicBezTo>
                  <a:pt x="5559" y="11270"/>
                  <a:pt x="5141" y="11573"/>
                  <a:pt x="4888" y="11698"/>
                </a:cubicBezTo>
                <a:cubicBezTo>
                  <a:pt x="4167" y="12046"/>
                  <a:pt x="3423" y="12432"/>
                  <a:pt x="2852" y="13003"/>
                </a:cubicBezTo>
                <a:cubicBezTo>
                  <a:pt x="2887" y="12943"/>
                  <a:pt x="2922" y="12877"/>
                  <a:pt x="2956" y="12815"/>
                </a:cubicBezTo>
                <a:cubicBezTo>
                  <a:pt x="3120" y="12669"/>
                  <a:pt x="3868" y="11994"/>
                  <a:pt x="4835" y="11371"/>
                </a:cubicBezTo>
                <a:cubicBezTo>
                  <a:pt x="5935" y="10665"/>
                  <a:pt x="6961" y="10289"/>
                  <a:pt x="7121" y="9778"/>
                </a:cubicBezTo>
                <a:cubicBezTo>
                  <a:pt x="7163" y="9644"/>
                  <a:pt x="7104" y="9584"/>
                  <a:pt x="6972" y="9584"/>
                </a:cubicBezTo>
                <a:cubicBezTo>
                  <a:pt x="6599" y="9584"/>
                  <a:pt x="5642" y="10067"/>
                  <a:pt x="4724" y="10748"/>
                </a:cubicBezTo>
                <a:cubicBezTo>
                  <a:pt x="4032" y="11263"/>
                  <a:pt x="3552" y="11851"/>
                  <a:pt x="3266" y="12275"/>
                </a:cubicBezTo>
                <a:cubicBezTo>
                  <a:pt x="3621" y="11652"/>
                  <a:pt x="3993" y="11030"/>
                  <a:pt x="4352" y="10432"/>
                </a:cubicBezTo>
                <a:cubicBezTo>
                  <a:pt x="4564" y="10139"/>
                  <a:pt x="5156" y="9402"/>
                  <a:pt x="5970" y="9005"/>
                </a:cubicBezTo>
                <a:cubicBezTo>
                  <a:pt x="6999" y="8508"/>
                  <a:pt x="7834" y="8094"/>
                  <a:pt x="8162" y="7391"/>
                </a:cubicBezTo>
                <a:cubicBezTo>
                  <a:pt x="8302" y="7090"/>
                  <a:pt x="8308" y="6944"/>
                  <a:pt x="8186" y="6944"/>
                </a:cubicBezTo>
                <a:cubicBezTo>
                  <a:pt x="8025" y="6944"/>
                  <a:pt x="7641" y="7201"/>
                  <a:pt x="7052" y="7697"/>
                </a:cubicBezTo>
                <a:cubicBezTo>
                  <a:pt x="6342" y="8296"/>
                  <a:pt x="5371" y="9061"/>
                  <a:pt x="4780" y="9725"/>
                </a:cubicBezTo>
                <a:cubicBezTo>
                  <a:pt x="5069" y="9256"/>
                  <a:pt x="5344" y="8813"/>
                  <a:pt x="5591" y="8417"/>
                </a:cubicBezTo>
                <a:cubicBezTo>
                  <a:pt x="5890" y="8097"/>
                  <a:pt x="6665" y="7300"/>
                  <a:pt x="7431" y="6841"/>
                </a:cubicBezTo>
                <a:cubicBezTo>
                  <a:pt x="8401" y="6257"/>
                  <a:pt x="8868" y="5836"/>
                  <a:pt x="8478" y="5676"/>
                </a:cubicBezTo>
                <a:cubicBezTo>
                  <a:pt x="8462" y="5669"/>
                  <a:pt x="8443" y="5666"/>
                  <a:pt x="8422" y="5666"/>
                </a:cubicBezTo>
                <a:cubicBezTo>
                  <a:pt x="8078" y="5666"/>
                  <a:pt x="7038" y="6472"/>
                  <a:pt x="6272" y="7346"/>
                </a:cubicBezTo>
                <a:cubicBezTo>
                  <a:pt x="6488" y="7012"/>
                  <a:pt x="6655" y="6754"/>
                  <a:pt x="6752" y="6605"/>
                </a:cubicBezTo>
                <a:cubicBezTo>
                  <a:pt x="6801" y="6538"/>
                  <a:pt x="6847" y="6462"/>
                  <a:pt x="6895" y="6382"/>
                </a:cubicBezTo>
                <a:cubicBezTo>
                  <a:pt x="7261" y="6093"/>
                  <a:pt x="8120" y="5387"/>
                  <a:pt x="8989" y="4489"/>
                </a:cubicBezTo>
                <a:cubicBezTo>
                  <a:pt x="9987" y="3459"/>
                  <a:pt x="10585" y="2379"/>
                  <a:pt x="10302" y="2379"/>
                </a:cubicBezTo>
                <a:cubicBezTo>
                  <a:pt x="10257" y="2379"/>
                  <a:pt x="10190" y="2406"/>
                  <a:pt x="10100" y="2464"/>
                </a:cubicBezTo>
                <a:cubicBezTo>
                  <a:pt x="9487" y="2857"/>
                  <a:pt x="7939" y="5240"/>
                  <a:pt x="6951" y="6292"/>
                </a:cubicBezTo>
                <a:cubicBezTo>
                  <a:pt x="7065" y="6093"/>
                  <a:pt x="7181" y="5874"/>
                  <a:pt x="7295" y="5655"/>
                </a:cubicBezTo>
                <a:cubicBezTo>
                  <a:pt x="7449" y="5457"/>
                  <a:pt x="7629" y="5265"/>
                  <a:pt x="7758" y="5077"/>
                </a:cubicBezTo>
                <a:cubicBezTo>
                  <a:pt x="7953" y="4789"/>
                  <a:pt x="8137" y="4496"/>
                  <a:pt x="8300" y="4190"/>
                </a:cubicBezTo>
                <a:cubicBezTo>
                  <a:pt x="8562" y="3713"/>
                  <a:pt x="8788" y="3216"/>
                  <a:pt x="8927" y="2690"/>
                </a:cubicBezTo>
                <a:cubicBezTo>
                  <a:pt x="9098" y="2067"/>
                  <a:pt x="9139" y="1435"/>
                  <a:pt x="8941" y="818"/>
                </a:cubicBezTo>
                <a:cubicBezTo>
                  <a:pt x="8900" y="687"/>
                  <a:pt x="8679" y="0"/>
                  <a:pt x="8444" y="0"/>
                </a:cubicBezTo>
                <a:close/>
              </a:path>
            </a:pathLst>
          </a:custGeom>
          <a:solidFill>
            <a:srgbClr val="F796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5974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9" grpId="0"/>
      <p:bldP spid="49" grpId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114;p19">
            <a:extLst>
              <a:ext uri="{FF2B5EF4-FFF2-40B4-BE49-F238E27FC236}">
                <a16:creationId xmlns:a16="http://schemas.microsoft.com/office/drawing/2014/main" id="{79FEFCB3-C0C7-41F8-BDD2-A2D4854C5858}"/>
              </a:ext>
            </a:extLst>
          </p:cNvPr>
          <p:cNvSpPr/>
          <p:nvPr/>
        </p:nvSpPr>
        <p:spPr>
          <a:xfrm>
            <a:off x="11527641" y="777506"/>
            <a:ext cx="1261200" cy="12612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cs typeface="+mn-ea"/>
              <a:sym typeface="+mn-lt"/>
            </a:endParaRPr>
          </a:p>
        </p:txBody>
      </p:sp>
      <p:sp>
        <p:nvSpPr>
          <p:cNvPr id="47" name="Google Shape;115;p19">
            <a:extLst>
              <a:ext uri="{FF2B5EF4-FFF2-40B4-BE49-F238E27FC236}">
                <a16:creationId xmlns:a16="http://schemas.microsoft.com/office/drawing/2014/main" id="{A444AE2D-6B9D-4339-91CF-101B77977330}"/>
              </a:ext>
            </a:extLst>
          </p:cNvPr>
          <p:cNvSpPr/>
          <p:nvPr/>
        </p:nvSpPr>
        <p:spPr>
          <a:xfrm>
            <a:off x="-1398000" y="5376733"/>
            <a:ext cx="2612800" cy="2612800"/>
          </a:xfrm>
          <a:prstGeom prst="ellipse">
            <a:avLst/>
          </a:prstGeom>
          <a:solidFill>
            <a:srgbClr val="FFFFFF">
              <a:alpha val="251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cs typeface="+mn-ea"/>
              <a:sym typeface="+mn-lt"/>
            </a:endParaRPr>
          </a:p>
        </p:txBody>
      </p:sp>
      <p:sp>
        <p:nvSpPr>
          <p:cNvPr id="48" name="Google Shape;116;p19">
            <a:extLst>
              <a:ext uri="{FF2B5EF4-FFF2-40B4-BE49-F238E27FC236}">
                <a16:creationId xmlns:a16="http://schemas.microsoft.com/office/drawing/2014/main" id="{75A70BBB-6779-4998-B278-AF744FCB5EF3}"/>
              </a:ext>
            </a:extLst>
          </p:cNvPr>
          <p:cNvSpPr/>
          <p:nvPr/>
        </p:nvSpPr>
        <p:spPr>
          <a:xfrm rot="5400000">
            <a:off x="-887767" y="4875201"/>
            <a:ext cx="2679069" cy="304428"/>
          </a:xfrm>
          <a:custGeom>
            <a:avLst/>
            <a:gdLst/>
            <a:ahLst/>
            <a:cxnLst/>
            <a:rect l="l" t="t" r="r" b="b"/>
            <a:pathLst>
              <a:path w="199583" h="22679" extrusionOk="0">
                <a:moveTo>
                  <a:pt x="5451" y="14428"/>
                </a:moveTo>
                <a:cubicBezTo>
                  <a:pt x="5683" y="14475"/>
                  <a:pt x="5891" y="14521"/>
                  <a:pt x="6286" y="14614"/>
                </a:cubicBezTo>
                <a:cubicBezTo>
                  <a:pt x="5612" y="15194"/>
                  <a:pt x="5056" y="15681"/>
                  <a:pt x="4592" y="16076"/>
                </a:cubicBezTo>
                <a:cubicBezTo>
                  <a:pt x="4592" y="16493"/>
                  <a:pt x="4592" y="16747"/>
                  <a:pt x="3571" y="17860"/>
                </a:cubicBezTo>
                <a:cubicBezTo>
                  <a:pt x="4128" y="16933"/>
                  <a:pt x="3618" y="17118"/>
                  <a:pt x="3085" y="16794"/>
                </a:cubicBezTo>
                <a:cubicBezTo>
                  <a:pt x="3224" y="16632"/>
                  <a:pt x="3340" y="16447"/>
                  <a:pt x="3479" y="16308"/>
                </a:cubicBezTo>
                <a:lnTo>
                  <a:pt x="5241" y="14545"/>
                </a:lnTo>
                <a:cubicBezTo>
                  <a:pt x="5312" y="14499"/>
                  <a:pt x="5380" y="14428"/>
                  <a:pt x="5451" y="14428"/>
                </a:cubicBezTo>
                <a:close/>
                <a:moveTo>
                  <a:pt x="3330" y="18053"/>
                </a:moveTo>
                <a:lnTo>
                  <a:pt x="3330" y="18053"/>
                </a:lnTo>
                <a:cubicBezTo>
                  <a:pt x="3239" y="18074"/>
                  <a:pt x="3167" y="18139"/>
                  <a:pt x="3187" y="18139"/>
                </a:cubicBezTo>
                <a:cubicBezTo>
                  <a:pt x="3199" y="18139"/>
                  <a:pt x="3242" y="18117"/>
                  <a:pt x="3330" y="18053"/>
                </a:cubicBezTo>
                <a:close/>
                <a:moveTo>
                  <a:pt x="84071" y="1"/>
                </a:moveTo>
                <a:cubicBezTo>
                  <a:pt x="83988" y="1"/>
                  <a:pt x="83902" y="9"/>
                  <a:pt x="83813" y="27"/>
                </a:cubicBezTo>
                <a:cubicBezTo>
                  <a:pt x="83460" y="95"/>
                  <a:pt x="83095" y="116"/>
                  <a:pt x="82725" y="116"/>
                </a:cubicBezTo>
                <a:cubicBezTo>
                  <a:pt x="82075" y="116"/>
                  <a:pt x="81411" y="50"/>
                  <a:pt x="80776" y="50"/>
                </a:cubicBezTo>
                <a:cubicBezTo>
                  <a:pt x="80566" y="235"/>
                  <a:pt x="80405" y="514"/>
                  <a:pt x="80195" y="560"/>
                </a:cubicBezTo>
                <a:cubicBezTo>
                  <a:pt x="79923" y="598"/>
                  <a:pt x="79644" y="621"/>
                  <a:pt x="79369" y="621"/>
                </a:cubicBezTo>
                <a:cubicBezTo>
                  <a:pt x="79129" y="621"/>
                  <a:pt x="78892" y="603"/>
                  <a:pt x="78664" y="560"/>
                </a:cubicBezTo>
                <a:cubicBezTo>
                  <a:pt x="78622" y="552"/>
                  <a:pt x="78581" y="548"/>
                  <a:pt x="78543" y="548"/>
                </a:cubicBezTo>
                <a:cubicBezTo>
                  <a:pt x="78079" y="548"/>
                  <a:pt x="77875" y="1087"/>
                  <a:pt x="77452" y="1087"/>
                </a:cubicBezTo>
                <a:cubicBezTo>
                  <a:pt x="77410" y="1087"/>
                  <a:pt x="77366" y="1082"/>
                  <a:pt x="77319" y="1070"/>
                </a:cubicBezTo>
                <a:cubicBezTo>
                  <a:pt x="77198" y="1041"/>
                  <a:pt x="77081" y="1028"/>
                  <a:pt x="76967" y="1028"/>
                </a:cubicBezTo>
                <a:cubicBezTo>
                  <a:pt x="76141" y="1028"/>
                  <a:pt x="75468" y="1703"/>
                  <a:pt x="74649" y="1703"/>
                </a:cubicBezTo>
                <a:cubicBezTo>
                  <a:pt x="74605" y="1703"/>
                  <a:pt x="74560" y="1701"/>
                  <a:pt x="74514" y="1697"/>
                </a:cubicBezTo>
                <a:cubicBezTo>
                  <a:pt x="74351" y="2033"/>
                  <a:pt x="74072" y="2080"/>
                  <a:pt x="73787" y="2080"/>
                </a:cubicBezTo>
                <a:cubicBezTo>
                  <a:pt x="73676" y="2080"/>
                  <a:pt x="73565" y="2073"/>
                  <a:pt x="73459" y="2073"/>
                </a:cubicBezTo>
                <a:cubicBezTo>
                  <a:pt x="73255" y="2073"/>
                  <a:pt x="73073" y="2099"/>
                  <a:pt x="72959" y="2254"/>
                </a:cubicBezTo>
                <a:cubicBezTo>
                  <a:pt x="72750" y="2563"/>
                  <a:pt x="72471" y="2599"/>
                  <a:pt x="72194" y="2599"/>
                </a:cubicBezTo>
                <a:cubicBezTo>
                  <a:pt x="72112" y="2599"/>
                  <a:pt x="72030" y="2596"/>
                  <a:pt x="71950" y="2596"/>
                </a:cubicBezTo>
                <a:cubicBezTo>
                  <a:pt x="71734" y="2596"/>
                  <a:pt x="71533" y="2618"/>
                  <a:pt x="71382" y="2786"/>
                </a:cubicBezTo>
                <a:cubicBezTo>
                  <a:pt x="71126" y="3080"/>
                  <a:pt x="70830" y="3135"/>
                  <a:pt x="70525" y="3135"/>
                </a:cubicBezTo>
                <a:cubicBezTo>
                  <a:pt x="70344" y="3135"/>
                  <a:pt x="70160" y="3116"/>
                  <a:pt x="69979" y="3116"/>
                </a:cubicBezTo>
                <a:cubicBezTo>
                  <a:pt x="69889" y="3116"/>
                  <a:pt x="69800" y="3120"/>
                  <a:pt x="69713" y="3135"/>
                </a:cubicBezTo>
                <a:cubicBezTo>
                  <a:pt x="69573" y="3157"/>
                  <a:pt x="69366" y="3228"/>
                  <a:pt x="69295" y="3343"/>
                </a:cubicBezTo>
                <a:cubicBezTo>
                  <a:pt x="68995" y="3784"/>
                  <a:pt x="68392" y="3621"/>
                  <a:pt x="68021" y="4039"/>
                </a:cubicBezTo>
                <a:cubicBezTo>
                  <a:pt x="67672" y="4434"/>
                  <a:pt x="66907" y="3946"/>
                  <a:pt x="66444" y="4573"/>
                </a:cubicBezTo>
                <a:cubicBezTo>
                  <a:pt x="66360" y="4695"/>
                  <a:pt x="66223" y="4721"/>
                  <a:pt x="66066" y="4721"/>
                </a:cubicBezTo>
                <a:cubicBezTo>
                  <a:pt x="65941" y="4721"/>
                  <a:pt x="65803" y="4705"/>
                  <a:pt x="65666" y="4705"/>
                </a:cubicBezTo>
                <a:cubicBezTo>
                  <a:pt x="65451" y="4705"/>
                  <a:pt x="65241" y="4747"/>
                  <a:pt x="65098" y="4966"/>
                </a:cubicBezTo>
                <a:cubicBezTo>
                  <a:pt x="64941" y="5179"/>
                  <a:pt x="64725" y="5211"/>
                  <a:pt x="64494" y="5211"/>
                </a:cubicBezTo>
                <a:cubicBezTo>
                  <a:pt x="64393" y="5211"/>
                  <a:pt x="64290" y="5205"/>
                  <a:pt x="64187" y="5205"/>
                </a:cubicBezTo>
                <a:cubicBezTo>
                  <a:pt x="63934" y="5205"/>
                  <a:pt x="63686" y="5243"/>
                  <a:pt x="63497" y="5501"/>
                </a:cubicBezTo>
                <a:cubicBezTo>
                  <a:pt x="63219" y="5847"/>
                  <a:pt x="62547" y="5732"/>
                  <a:pt x="62269" y="6219"/>
                </a:cubicBezTo>
                <a:cubicBezTo>
                  <a:pt x="62137" y="6166"/>
                  <a:pt x="62013" y="6144"/>
                  <a:pt x="61894" y="6144"/>
                </a:cubicBezTo>
                <a:cubicBezTo>
                  <a:pt x="61279" y="6144"/>
                  <a:pt x="60807" y="6736"/>
                  <a:pt x="60204" y="6775"/>
                </a:cubicBezTo>
                <a:cubicBezTo>
                  <a:pt x="59811" y="7610"/>
                  <a:pt x="58674" y="6868"/>
                  <a:pt x="58280" y="7681"/>
                </a:cubicBezTo>
                <a:cubicBezTo>
                  <a:pt x="57282" y="7981"/>
                  <a:pt x="56425" y="8562"/>
                  <a:pt x="55473" y="8979"/>
                </a:cubicBezTo>
                <a:cubicBezTo>
                  <a:pt x="54523" y="9373"/>
                  <a:pt x="53618" y="9860"/>
                  <a:pt x="52714" y="10347"/>
                </a:cubicBezTo>
                <a:cubicBezTo>
                  <a:pt x="51787" y="10835"/>
                  <a:pt x="50905" y="11345"/>
                  <a:pt x="49839" y="11484"/>
                </a:cubicBezTo>
                <a:cubicBezTo>
                  <a:pt x="49607" y="12016"/>
                  <a:pt x="48957" y="11784"/>
                  <a:pt x="48586" y="12180"/>
                </a:cubicBezTo>
                <a:cubicBezTo>
                  <a:pt x="48284" y="12504"/>
                  <a:pt x="47681" y="12480"/>
                  <a:pt x="47356" y="12898"/>
                </a:cubicBezTo>
                <a:cubicBezTo>
                  <a:pt x="47298" y="12879"/>
                  <a:pt x="47243" y="12871"/>
                  <a:pt x="47192" y="12871"/>
                </a:cubicBezTo>
                <a:cubicBezTo>
                  <a:pt x="46781" y="12871"/>
                  <a:pt x="46578" y="13406"/>
                  <a:pt x="46176" y="13406"/>
                </a:cubicBezTo>
                <a:cubicBezTo>
                  <a:pt x="46131" y="13406"/>
                  <a:pt x="46085" y="13400"/>
                  <a:pt x="46035" y="13386"/>
                </a:cubicBezTo>
                <a:cubicBezTo>
                  <a:pt x="45975" y="13371"/>
                  <a:pt x="45918" y="13365"/>
                  <a:pt x="45864" y="13365"/>
                </a:cubicBezTo>
                <a:cubicBezTo>
                  <a:pt x="45391" y="13365"/>
                  <a:pt x="45106" y="13852"/>
                  <a:pt x="44690" y="13872"/>
                </a:cubicBezTo>
                <a:cubicBezTo>
                  <a:pt x="44226" y="13893"/>
                  <a:pt x="44008" y="14472"/>
                  <a:pt x="43579" y="14472"/>
                </a:cubicBezTo>
                <a:cubicBezTo>
                  <a:pt x="43514" y="14472"/>
                  <a:pt x="43444" y="14459"/>
                  <a:pt x="43367" y="14428"/>
                </a:cubicBezTo>
                <a:cubicBezTo>
                  <a:pt x="43282" y="14391"/>
                  <a:pt x="43203" y="14375"/>
                  <a:pt x="43131" y="14375"/>
                </a:cubicBezTo>
                <a:cubicBezTo>
                  <a:pt x="42681" y="14375"/>
                  <a:pt x="42447" y="14984"/>
                  <a:pt x="42006" y="14984"/>
                </a:cubicBezTo>
                <a:cubicBezTo>
                  <a:pt x="41939" y="14984"/>
                  <a:pt x="41868" y="14970"/>
                  <a:pt x="41790" y="14938"/>
                </a:cubicBezTo>
                <a:cubicBezTo>
                  <a:pt x="41718" y="14911"/>
                  <a:pt x="41651" y="14898"/>
                  <a:pt x="41589" y="14898"/>
                </a:cubicBezTo>
                <a:cubicBezTo>
                  <a:pt x="41172" y="14898"/>
                  <a:pt x="40957" y="15442"/>
                  <a:pt x="40580" y="15442"/>
                </a:cubicBezTo>
                <a:cubicBezTo>
                  <a:pt x="40545" y="15442"/>
                  <a:pt x="40508" y="15437"/>
                  <a:pt x="40469" y="15426"/>
                </a:cubicBezTo>
                <a:cubicBezTo>
                  <a:pt x="40393" y="15407"/>
                  <a:pt x="40320" y="15399"/>
                  <a:pt x="40250" y="15399"/>
                </a:cubicBezTo>
                <a:cubicBezTo>
                  <a:pt x="39670" y="15399"/>
                  <a:pt x="39296" y="15987"/>
                  <a:pt x="38720" y="15987"/>
                </a:cubicBezTo>
                <a:cubicBezTo>
                  <a:pt x="38693" y="15987"/>
                  <a:pt x="38665" y="15986"/>
                  <a:pt x="38636" y="15983"/>
                </a:cubicBezTo>
                <a:cubicBezTo>
                  <a:pt x="38196" y="15952"/>
                  <a:pt x="37755" y="15944"/>
                  <a:pt x="37309" y="15944"/>
                </a:cubicBezTo>
                <a:cubicBezTo>
                  <a:pt x="36722" y="15944"/>
                  <a:pt x="36125" y="15959"/>
                  <a:pt x="35507" y="15959"/>
                </a:cubicBezTo>
                <a:cubicBezTo>
                  <a:pt x="35460" y="15705"/>
                  <a:pt x="35482" y="15402"/>
                  <a:pt x="35367" y="15241"/>
                </a:cubicBezTo>
                <a:cubicBezTo>
                  <a:pt x="34972" y="14777"/>
                  <a:pt x="34508" y="14382"/>
                  <a:pt x="35204" y="13779"/>
                </a:cubicBezTo>
                <a:cubicBezTo>
                  <a:pt x="35390" y="13617"/>
                  <a:pt x="35321" y="13154"/>
                  <a:pt x="35367" y="12829"/>
                </a:cubicBezTo>
                <a:cubicBezTo>
                  <a:pt x="35414" y="12504"/>
                  <a:pt x="35367" y="12226"/>
                  <a:pt x="35575" y="11877"/>
                </a:cubicBezTo>
                <a:cubicBezTo>
                  <a:pt x="36017" y="11135"/>
                  <a:pt x="36503" y="10393"/>
                  <a:pt x="36503" y="9443"/>
                </a:cubicBezTo>
                <a:cubicBezTo>
                  <a:pt x="37315" y="9094"/>
                  <a:pt x="36620" y="8191"/>
                  <a:pt x="37199" y="7681"/>
                </a:cubicBezTo>
                <a:cubicBezTo>
                  <a:pt x="37755" y="7170"/>
                  <a:pt x="37315" y="6382"/>
                  <a:pt x="37408" y="5732"/>
                </a:cubicBezTo>
                <a:cubicBezTo>
                  <a:pt x="37455" y="5408"/>
                  <a:pt x="37430" y="5059"/>
                  <a:pt x="37408" y="4712"/>
                </a:cubicBezTo>
                <a:cubicBezTo>
                  <a:pt x="37408" y="4549"/>
                  <a:pt x="37362" y="4317"/>
                  <a:pt x="37245" y="4271"/>
                </a:cubicBezTo>
                <a:cubicBezTo>
                  <a:pt x="36781" y="4039"/>
                  <a:pt x="37059" y="3482"/>
                  <a:pt x="36712" y="3204"/>
                </a:cubicBezTo>
                <a:cubicBezTo>
                  <a:pt x="36063" y="2694"/>
                  <a:pt x="35668" y="1859"/>
                  <a:pt x="34811" y="1604"/>
                </a:cubicBezTo>
                <a:cubicBezTo>
                  <a:pt x="34356" y="1439"/>
                  <a:pt x="33992" y="1052"/>
                  <a:pt x="33442" y="1052"/>
                </a:cubicBezTo>
                <a:cubicBezTo>
                  <a:pt x="33376" y="1052"/>
                  <a:pt x="33306" y="1058"/>
                  <a:pt x="33234" y="1070"/>
                </a:cubicBezTo>
                <a:cubicBezTo>
                  <a:pt x="33028" y="1105"/>
                  <a:pt x="32819" y="1115"/>
                  <a:pt x="32609" y="1115"/>
                </a:cubicBezTo>
                <a:cubicBezTo>
                  <a:pt x="32380" y="1115"/>
                  <a:pt x="32150" y="1104"/>
                  <a:pt x="31921" y="1104"/>
                </a:cubicBezTo>
                <a:cubicBezTo>
                  <a:pt x="31385" y="1104"/>
                  <a:pt x="30854" y="1163"/>
                  <a:pt x="30358" y="1558"/>
                </a:cubicBezTo>
                <a:cubicBezTo>
                  <a:pt x="30204" y="1679"/>
                  <a:pt x="29976" y="1706"/>
                  <a:pt x="29725" y="1706"/>
                </a:cubicBezTo>
                <a:cubicBezTo>
                  <a:pt x="29523" y="1706"/>
                  <a:pt x="29305" y="1688"/>
                  <a:pt x="29098" y="1688"/>
                </a:cubicBezTo>
                <a:cubicBezTo>
                  <a:pt x="29021" y="1688"/>
                  <a:pt x="28946" y="1691"/>
                  <a:pt x="28874" y="1697"/>
                </a:cubicBezTo>
                <a:cubicBezTo>
                  <a:pt x="28705" y="2044"/>
                  <a:pt x="28423" y="2088"/>
                  <a:pt x="28134" y="2088"/>
                </a:cubicBezTo>
                <a:cubicBezTo>
                  <a:pt x="28036" y="2088"/>
                  <a:pt x="27938" y="2083"/>
                  <a:pt x="27843" y="2083"/>
                </a:cubicBezTo>
                <a:cubicBezTo>
                  <a:pt x="27638" y="2083"/>
                  <a:pt x="27450" y="2107"/>
                  <a:pt x="27319" y="2254"/>
                </a:cubicBezTo>
                <a:cubicBezTo>
                  <a:pt x="26902" y="2718"/>
                  <a:pt x="26276" y="2415"/>
                  <a:pt x="25952" y="2671"/>
                </a:cubicBezTo>
                <a:cubicBezTo>
                  <a:pt x="25524" y="3001"/>
                  <a:pt x="25113" y="3152"/>
                  <a:pt x="24636" y="3152"/>
                </a:cubicBezTo>
                <a:cubicBezTo>
                  <a:pt x="24543" y="3152"/>
                  <a:pt x="24449" y="3146"/>
                  <a:pt x="24351" y="3135"/>
                </a:cubicBezTo>
                <a:cubicBezTo>
                  <a:pt x="23980" y="3784"/>
                  <a:pt x="23308" y="3528"/>
                  <a:pt x="22798" y="3714"/>
                </a:cubicBezTo>
                <a:cubicBezTo>
                  <a:pt x="22195" y="3924"/>
                  <a:pt x="21731" y="4502"/>
                  <a:pt x="21128" y="4642"/>
                </a:cubicBezTo>
                <a:cubicBezTo>
                  <a:pt x="20604" y="4752"/>
                  <a:pt x="20286" y="5251"/>
                  <a:pt x="19671" y="5251"/>
                </a:cubicBezTo>
                <a:cubicBezTo>
                  <a:pt x="19632" y="5251"/>
                  <a:pt x="19592" y="5249"/>
                  <a:pt x="19551" y="5245"/>
                </a:cubicBezTo>
                <a:cubicBezTo>
                  <a:pt x="19521" y="5242"/>
                  <a:pt x="19491" y="5240"/>
                  <a:pt x="19459" y="5240"/>
                </a:cubicBezTo>
                <a:cubicBezTo>
                  <a:pt x="19007" y="5240"/>
                  <a:pt x="18435" y="5545"/>
                  <a:pt x="18067" y="5872"/>
                </a:cubicBezTo>
                <a:cubicBezTo>
                  <a:pt x="17603" y="6289"/>
                  <a:pt x="17139" y="6172"/>
                  <a:pt x="16651" y="6219"/>
                </a:cubicBezTo>
                <a:cubicBezTo>
                  <a:pt x="16165" y="6636"/>
                  <a:pt x="15840" y="7309"/>
                  <a:pt x="15052" y="7309"/>
                </a:cubicBezTo>
                <a:cubicBezTo>
                  <a:pt x="14495" y="7935"/>
                  <a:pt x="13475" y="7912"/>
                  <a:pt x="13150" y="8770"/>
                </a:cubicBezTo>
                <a:lnTo>
                  <a:pt x="12037" y="8770"/>
                </a:lnTo>
                <a:cubicBezTo>
                  <a:pt x="11549" y="9697"/>
                  <a:pt x="10343" y="9744"/>
                  <a:pt x="9740" y="10556"/>
                </a:cubicBezTo>
                <a:cubicBezTo>
                  <a:pt x="9648" y="10695"/>
                  <a:pt x="9486" y="10764"/>
                  <a:pt x="9323" y="10835"/>
                </a:cubicBezTo>
                <a:cubicBezTo>
                  <a:pt x="8766" y="11113"/>
                  <a:pt x="8002" y="11228"/>
                  <a:pt x="7677" y="11692"/>
                </a:cubicBezTo>
                <a:cubicBezTo>
                  <a:pt x="7167" y="12365"/>
                  <a:pt x="6308" y="12295"/>
                  <a:pt x="5822" y="12898"/>
                </a:cubicBezTo>
                <a:cubicBezTo>
                  <a:pt x="5473" y="13315"/>
                  <a:pt x="4894" y="13525"/>
                  <a:pt x="4430" y="13825"/>
                </a:cubicBezTo>
                <a:cubicBezTo>
                  <a:pt x="3902" y="14156"/>
                  <a:pt x="3708" y="14945"/>
                  <a:pt x="2955" y="14945"/>
                </a:cubicBezTo>
                <a:cubicBezTo>
                  <a:pt x="2915" y="14945"/>
                  <a:pt x="2873" y="14943"/>
                  <a:pt x="2829" y="14938"/>
                </a:cubicBezTo>
                <a:cubicBezTo>
                  <a:pt x="2412" y="15356"/>
                  <a:pt x="2041" y="15844"/>
                  <a:pt x="1531" y="16168"/>
                </a:cubicBezTo>
                <a:cubicBezTo>
                  <a:pt x="998" y="16515"/>
                  <a:pt x="371" y="16679"/>
                  <a:pt x="0" y="17282"/>
                </a:cubicBezTo>
                <a:cubicBezTo>
                  <a:pt x="274" y="17470"/>
                  <a:pt x="529" y="17559"/>
                  <a:pt x="772" y="17559"/>
                </a:cubicBezTo>
                <a:cubicBezTo>
                  <a:pt x="1126" y="17559"/>
                  <a:pt x="1456" y="17370"/>
                  <a:pt x="1787" y="17026"/>
                </a:cubicBezTo>
                <a:cubicBezTo>
                  <a:pt x="1852" y="16954"/>
                  <a:pt x="1938" y="16923"/>
                  <a:pt x="2028" y="16923"/>
                </a:cubicBezTo>
                <a:cubicBezTo>
                  <a:pt x="2256" y="16923"/>
                  <a:pt x="2511" y="17124"/>
                  <a:pt x="2529" y="17374"/>
                </a:cubicBezTo>
                <a:cubicBezTo>
                  <a:pt x="2567" y="17639"/>
                  <a:pt x="2558" y="17904"/>
                  <a:pt x="3107" y="17904"/>
                </a:cubicBezTo>
                <a:cubicBezTo>
                  <a:pt x="3231" y="17904"/>
                  <a:pt x="3383" y="17891"/>
                  <a:pt x="3571" y="17860"/>
                </a:cubicBezTo>
                <a:lnTo>
                  <a:pt x="3571" y="17860"/>
                </a:lnTo>
                <a:cubicBezTo>
                  <a:pt x="3468" y="17948"/>
                  <a:pt x="3389" y="18010"/>
                  <a:pt x="3330" y="18053"/>
                </a:cubicBezTo>
                <a:lnTo>
                  <a:pt x="3330" y="18053"/>
                </a:lnTo>
                <a:cubicBezTo>
                  <a:pt x="3348" y="18049"/>
                  <a:pt x="3367" y="18046"/>
                  <a:pt x="3386" y="18046"/>
                </a:cubicBezTo>
                <a:cubicBezTo>
                  <a:pt x="3757" y="18024"/>
                  <a:pt x="4059" y="17907"/>
                  <a:pt x="4221" y="17606"/>
                </a:cubicBezTo>
                <a:cubicBezTo>
                  <a:pt x="4731" y="16701"/>
                  <a:pt x="5798" y="16586"/>
                  <a:pt x="6471" y="15959"/>
                </a:cubicBezTo>
                <a:cubicBezTo>
                  <a:pt x="6509" y="15963"/>
                  <a:pt x="6546" y="15966"/>
                  <a:pt x="6581" y="15966"/>
                </a:cubicBezTo>
                <a:cubicBezTo>
                  <a:pt x="7250" y="15966"/>
                  <a:pt x="7400" y="15163"/>
                  <a:pt x="7885" y="15031"/>
                </a:cubicBezTo>
                <a:cubicBezTo>
                  <a:pt x="8512" y="14846"/>
                  <a:pt x="8998" y="14382"/>
                  <a:pt x="9625" y="14267"/>
                </a:cubicBezTo>
                <a:cubicBezTo>
                  <a:pt x="9694" y="14243"/>
                  <a:pt x="9764" y="14150"/>
                  <a:pt x="9811" y="14081"/>
                </a:cubicBezTo>
                <a:cubicBezTo>
                  <a:pt x="10321" y="13408"/>
                  <a:pt x="11202" y="13315"/>
                  <a:pt x="11874" y="12875"/>
                </a:cubicBezTo>
                <a:cubicBezTo>
                  <a:pt x="12872" y="12202"/>
                  <a:pt x="14124" y="11994"/>
                  <a:pt x="14959" y="11020"/>
                </a:cubicBezTo>
                <a:cubicBezTo>
                  <a:pt x="15260" y="10695"/>
                  <a:pt x="15816" y="10671"/>
                  <a:pt x="16212" y="10347"/>
                </a:cubicBezTo>
                <a:cubicBezTo>
                  <a:pt x="16283" y="10293"/>
                  <a:pt x="16375" y="10278"/>
                  <a:pt x="16477" y="10278"/>
                </a:cubicBezTo>
                <a:cubicBezTo>
                  <a:pt x="16608" y="10278"/>
                  <a:pt x="16755" y="10302"/>
                  <a:pt x="16897" y="10302"/>
                </a:cubicBezTo>
                <a:cubicBezTo>
                  <a:pt x="17075" y="10302"/>
                  <a:pt x="17247" y="10264"/>
                  <a:pt x="17371" y="10092"/>
                </a:cubicBezTo>
                <a:cubicBezTo>
                  <a:pt x="17696" y="9697"/>
                  <a:pt x="18367" y="9883"/>
                  <a:pt x="18623" y="9373"/>
                </a:cubicBezTo>
                <a:cubicBezTo>
                  <a:pt x="19643" y="9155"/>
                  <a:pt x="20421" y="8246"/>
                  <a:pt x="21525" y="8246"/>
                </a:cubicBezTo>
                <a:cubicBezTo>
                  <a:pt x="21599" y="8246"/>
                  <a:pt x="21675" y="8251"/>
                  <a:pt x="21753" y="8259"/>
                </a:cubicBezTo>
                <a:cubicBezTo>
                  <a:pt x="22032" y="7796"/>
                  <a:pt x="22681" y="7888"/>
                  <a:pt x="22983" y="7541"/>
                </a:cubicBezTo>
                <a:cubicBezTo>
                  <a:pt x="23165" y="7329"/>
                  <a:pt x="23404" y="7293"/>
                  <a:pt x="23635" y="7293"/>
                </a:cubicBezTo>
                <a:cubicBezTo>
                  <a:pt x="23754" y="7293"/>
                  <a:pt x="23872" y="7302"/>
                  <a:pt x="23978" y="7302"/>
                </a:cubicBezTo>
                <a:cubicBezTo>
                  <a:pt x="24138" y="7302"/>
                  <a:pt x="24272" y="7280"/>
                  <a:pt x="24351" y="7170"/>
                </a:cubicBezTo>
                <a:cubicBezTo>
                  <a:pt x="24839" y="6497"/>
                  <a:pt x="25674" y="7007"/>
                  <a:pt x="26137" y="6475"/>
                </a:cubicBezTo>
                <a:cubicBezTo>
                  <a:pt x="26601" y="5940"/>
                  <a:pt x="27529" y="6521"/>
                  <a:pt x="27876" y="5755"/>
                </a:cubicBezTo>
                <a:cubicBezTo>
                  <a:pt x="27931" y="5762"/>
                  <a:pt x="27986" y="5766"/>
                  <a:pt x="28040" y="5766"/>
                </a:cubicBezTo>
                <a:cubicBezTo>
                  <a:pt x="28660" y="5766"/>
                  <a:pt x="29174" y="5309"/>
                  <a:pt x="29709" y="5245"/>
                </a:cubicBezTo>
                <a:cubicBezTo>
                  <a:pt x="30232" y="5173"/>
                  <a:pt x="30760" y="5151"/>
                  <a:pt x="31290" y="5151"/>
                </a:cubicBezTo>
                <a:cubicBezTo>
                  <a:pt x="31958" y="5151"/>
                  <a:pt x="32630" y="5186"/>
                  <a:pt x="33302" y="5198"/>
                </a:cubicBezTo>
                <a:cubicBezTo>
                  <a:pt x="33442" y="5198"/>
                  <a:pt x="33581" y="5291"/>
                  <a:pt x="33837" y="5384"/>
                </a:cubicBezTo>
                <a:cubicBezTo>
                  <a:pt x="33837" y="5686"/>
                  <a:pt x="33952" y="6079"/>
                  <a:pt x="33813" y="6335"/>
                </a:cubicBezTo>
                <a:cubicBezTo>
                  <a:pt x="33534" y="6846"/>
                  <a:pt x="33327" y="7309"/>
                  <a:pt x="33280" y="7912"/>
                </a:cubicBezTo>
                <a:cubicBezTo>
                  <a:pt x="33210" y="8423"/>
                  <a:pt x="32792" y="8933"/>
                  <a:pt x="32468" y="9350"/>
                </a:cubicBezTo>
                <a:cubicBezTo>
                  <a:pt x="32213" y="9697"/>
                  <a:pt x="32375" y="10161"/>
                  <a:pt x="31957" y="10463"/>
                </a:cubicBezTo>
                <a:cubicBezTo>
                  <a:pt x="31772" y="10578"/>
                  <a:pt x="31865" y="11089"/>
                  <a:pt x="31772" y="11391"/>
                </a:cubicBezTo>
                <a:cubicBezTo>
                  <a:pt x="31633" y="11762"/>
                  <a:pt x="31379" y="12087"/>
                  <a:pt x="31286" y="12458"/>
                </a:cubicBezTo>
                <a:cubicBezTo>
                  <a:pt x="31193" y="12875"/>
                  <a:pt x="31262" y="13315"/>
                  <a:pt x="31262" y="13732"/>
                </a:cubicBezTo>
                <a:lnTo>
                  <a:pt x="31262" y="16632"/>
                </a:lnTo>
                <a:cubicBezTo>
                  <a:pt x="31679" y="17142"/>
                  <a:pt x="32143" y="17489"/>
                  <a:pt x="32260" y="17931"/>
                </a:cubicBezTo>
                <a:cubicBezTo>
                  <a:pt x="32468" y="18673"/>
                  <a:pt x="33141" y="18951"/>
                  <a:pt x="33512" y="19484"/>
                </a:cubicBezTo>
                <a:cubicBezTo>
                  <a:pt x="33583" y="19471"/>
                  <a:pt x="33653" y="19465"/>
                  <a:pt x="33722" y="19465"/>
                </a:cubicBezTo>
                <a:cubicBezTo>
                  <a:pt x="34386" y="19465"/>
                  <a:pt x="34924" y="20023"/>
                  <a:pt x="35575" y="20065"/>
                </a:cubicBezTo>
                <a:cubicBezTo>
                  <a:pt x="35853" y="20080"/>
                  <a:pt x="36134" y="20085"/>
                  <a:pt x="36417" y="20085"/>
                </a:cubicBezTo>
                <a:cubicBezTo>
                  <a:pt x="36983" y="20085"/>
                  <a:pt x="37555" y="20065"/>
                  <a:pt x="38126" y="20065"/>
                </a:cubicBezTo>
                <a:cubicBezTo>
                  <a:pt x="38517" y="19625"/>
                  <a:pt x="38971" y="19539"/>
                  <a:pt x="39443" y="19539"/>
                </a:cubicBezTo>
                <a:cubicBezTo>
                  <a:pt x="39749" y="19539"/>
                  <a:pt x="40062" y="19575"/>
                  <a:pt x="40369" y="19575"/>
                </a:cubicBezTo>
                <a:cubicBezTo>
                  <a:pt x="40488" y="19575"/>
                  <a:pt x="40607" y="19570"/>
                  <a:pt x="40724" y="19554"/>
                </a:cubicBezTo>
                <a:cubicBezTo>
                  <a:pt x="40794" y="19554"/>
                  <a:pt x="40863" y="19462"/>
                  <a:pt x="40933" y="19391"/>
                </a:cubicBezTo>
                <a:cubicBezTo>
                  <a:pt x="41397" y="18719"/>
                  <a:pt x="42464" y="19345"/>
                  <a:pt x="42881" y="18534"/>
                </a:cubicBezTo>
                <a:cubicBezTo>
                  <a:pt x="43008" y="18580"/>
                  <a:pt x="43126" y="18599"/>
                  <a:pt x="43239" y="18599"/>
                </a:cubicBezTo>
                <a:cubicBezTo>
                  <a:pt x="43869" y="18599"/>
                  <a:pt x="44315" y="17989"/>
                  <a:pt x="44944" y="17931"/>
                </a:cubicBezTo>
                <a:cubicBezTo>
                  <a:pt x="45340" y="17118"/>
                  <a:pt x="46475" y="17885"/>
                  <a:pt x="46870" y="17026"/>
                </a:cubicBezTo>
                <a:cubicBezTo>
                  <a:pt x="46947" y="17049"/>
                  <a:pt x="47017" y="17060"/>
                  <a:pt x="47083" y="17060"/>
                </a:cubicBezTo>
                <a:cubicBezTo>
                  <a:pt x="47531" y="17060"/>
                  <a:pt x="47743" y="16568"/>
                  <a:pt x="48169" y="16447"/>
                </a:cubicBezTo>
                <a:cubicBezTo>
                  <a:pt x="48701" y="16330"/>
                  <a:pt x="49282" y="16098"/>
                  <a:pt x="49653" y="15751"/>
                </a:cubicBezTo>
                <a:cubicBezTo>
                  <a:pt x="50117" y="15309"/>
                  <a:pt x="50627" y="15612"/>
                  <a:pt x="51067" y="15402"/>
                </a:cubicBezTo>
                <a:cubicBezTo>
                  <a:pt x="51555" y="15124"/>
                  <a:pt x="51995" y="14753"/>
                  <a:pt x="52482" y="14499"/>
                </a:cubicBezTo>
                <a:cubicBezTo>
                  <a:pt x="53039" y="14220"/>
                  <a:pt x="53803" y="14150"/>
                  <a:pt x="54199" y="13732"/>
                </a:cubicBezTo>
                <a:cubicBezTo>
                  <a:pt x="54454" y="13454"/>
                  <a:pt x="54749" y="13443"/>
                  <a:pt x="55033" y="13443"/>
                </a:cubicBezTo>
                <a:cubicBezTo>
                  <a:pt x="55059" y="13443"/>
                  <a:pt x="55085" y="13443"/>
                  <a:pt x="55110" y="13443"/>
                </a:cubicBezTo>
                <a:cubicBezTo>
                  <a:pt x="55366" y="13443"/>
                  <a:pt x="55608" y="13433"/>
                  <a:pt x="55798" y="13222"/>
                </a:cubicBezTo>
                <a:cubicBezTo>
                  <a:pt x="56193" y="12758"/>
                  <a:pt x="56818" y="12805"/>
                  <a:pt x="57260" y="12412"/>
                </a:cubicBezTo>
                <a:cubicBezTo>
                  <a:pt x="57653" y="12063"/>
                  <a:pt x="58395" y="12087"/>
                  <a:pt x="58766" y="11738"/>
                </a:cubicBezTo>
                <a:cubicBezTo>
                  <a:pt x="59162" y="11367"/>
                  <a:pt x="59648" y="11391"/>
                  <a:pt x="60043" y="11066"/>
                </a:cubicBezTo>
                <a:cubicBezTo>
                  <a:pt x="60448" y="10751"/>
                  <a:pt x="61005" y="10370"/>
                  <a:pt x="61484" y="10370"/>
                </a:cubicBezTo>
                <a:cubicBezTo>
                  <a:pt x="61498" y="10370"/>
                  <a:pt x="61513" y="10370"/>
                  <a:pt x="61527" y="10371"/>
                </a:cubicBezTo>
                <a:cubicBezTo>
                  <a:pt x="61556" y="10373"/>
                  <a:pt x="61585" y="10374"/>
                  <a:pt x="61612" y="10374"/>
                </a:cubicBezTo>
                <a:cubicBezTo>
                  <a:pt x="62229" y="10374"/>
                  <a:pt x="62571" y="9902"/>
                  <a:pt x="63104" y="9790"/>
                </a:cubicBezTo>
                <a:cubicBezTo>
                  <a:pt x="63450" y="9726"/>
                  <a:pt x="63815" y="9319"/>
                  <a:pt x="64107" y="9319"/>
                </a:cubicBezTo>
                <a:cubicBezTo>
                  <a:pt x="64129" y="9319"/>
                  <a:pt x="64150" y="9321"/>
                  <a:pt x="64171" y="9326"/>
                </a:cubicBezTo>
                <a:cubicBezTo>
                  <a:pt x="64244" y="9342"/>
                  <a:pt x="64314" y="9349"/>
                  <a:pt x="64381" y="9349"/>
                </a:cubicBezTo>
                <a:cubicBezTo>
                  <a:pt x="65006" y="9349"/>
                  <a:pt x="65353" y="8723"/>
                  <a:pt x="66002" y="8723"/>
                </a:cubicBezTo>
                <a:cubicBezTo>
                  <a:pt x="66583" y="8723"/>
                  <a:pt x="67139" y="8237"/>
                  <a:pt x="67718" y="7981"/>
                </a:cubicBezTo>
                <a:cubicBezTo>
                  <a:pt x="67914" y="7903"/>
                  <a:pt x="68144" y="7758"/>
                  <a:pt x="68309" y="7758"/>
                </a:cubicBezTo>
                <a:cubicBezTo>
                  <a:pt x="68339" y="7758"/>
                  <a:pt x="68366" y="7762"/>
                  <a:pt x="68392" y="7773"/>
                </a:cubicBezTo>
                <a:cubicBezTo>
                  <a:pt x="68517" y="7817"/>
                  <a:pt x="68634" y="7836"/>
                  <a:pt x="68746" y="7836"/>
                </a:cubicBezTo>
                <a:cubicBezTo>
                  <a:pt x="69378" y="7836"/>
                  <a:pt x="69821" y="7237"/>
                  <a:pt x="70443" y="7237"/>
                </a:cubicBezTo>
                <a:cubicBezTo>
                  <a:pt x="70462" y="7237"/>
                  <a:pt x="70481" y="7238"/>
                  <a:pt x="70501" y="7239"/>
                </a:cubicBezTo>
                <a:cubicBezTo>
                  <a:pt x="70965" y="6382"/>
                  <a:pt x="72171" y="7053"/>
                  <a:pt x="72635" y="6219"/>
                </a:cubicBezTo>
                <a:cubicBezTo>
                  <a:pt x="72809" y="6273"/>
                  <a:pt x="72978" y="6296"/>
                  <a:pt x="73141" y="6296"/>
                </a:cubicBezTo>
                <a:cubicBezTo>
                  <a:pt x="73887" y="6296"/>
                  <a:pt x="74529" y="5819"/>
                  <a:pt x="75232" y="5686"/>
                </a:cubicBezTo>
                <a:cubicBezTo>
                  <a:pt x="75627" y="5616"/>
                  <a:pt x="75952" y="5315"/>
                  <a:pt x="76323" y="5198"/>
                </a:cubicBezTo>
                <a:cubicBezTo>
                  <a:pt x="76428" y="5166"/>
                  <a:pt x="76536" y="5156"/>
                  <a:pt x="76646" y="5156"/>
                </a:cubicBezTo>
                <a:cubicBezTo>
                  <a:pt x="76842" y="5156"/>
                  <a:pt x="77044" y="5189"/>
                  <a:pt x="77245" y="5189"/>
                </a:cubicBezTo>
                <a:cubicBezTo>
                  <a:pt x="77500" y="5189"/>
                  <a:pt x="77753" y="5136"/>
                  <a:pt x="77993" y="4898"/>
                </a:cubicBezTo>
                <a:cubicBezTo>
                  <a:pt x="78212" y="4687"/>
                  <a:pt x="78463" y="4632"/>
                  <a:pt x="78726" y="4632"/>
                </a:cubicBezTo>
                <a:cubicBezTo>
                  <a:pt x="79021" y="4632"/>
                  <a:pt x="79330" y="4702"/>
                  <a:pt x="79623" y="4702"/>
                </a:cubicBezTo>
                <a:cubicBezTo>
                  <a:pt x="79731" y="4702"/>
                  <a:pt x="79838" y="4692"/>
                  <a:pt x="79941" y="4666"/>
                </a:cubicBezTo>
                <a:cubicBezTo>
                  <a:pt x="80241" y="4595"/>
                  <a:pt x="80520" y="4387"/>
                  <a:pt x="80937" y="4155"/>
                </a:cubicBezTo>
                <a:lnTo>
                  <a:pt x="82816" y="4155"/>
                </a:lnTo>
                <a:cubicBezTo>
                  <a:pt x="83119" y="4155"/>
                  <a:pt x="83479" y="4090"/>
                  <a:pt x="83784" y="4090"/>
                </a:cubicBezTo>
                <a:cubicBezTo>
                  <a:pt x="83994" y="4090"/>
                  <a:pt x="84178" y="4121"/>
                  <a:pt x="84301" y="4224"/>
                </a:cubicBezTo>
                <a:cubicBezTo>
                  <a:pt x="84718" y="4527"/>
                  <a:pt x="85228" y="4573"/>
                  <a:pt x="85646" y="4920"/>
                </a:cubicBezTo>
                <a:cubicBezTo>
                  <a:pt x="85483" y="5755"/>
                  <a:pt x="86039" y="6753"/>
                  <a:pt x="85136" y="7471"/>
                </a:cubicBezTo>
                <a:cubicBezTo>
                  <a:pt x="85136" y="7981"/>
                  <a:pt x="85136" y="8491"/>
                  <a:pt x="85111" y="9001"/>
                </a:cubicBezTo>
                <a:cubicBezTo>
                  <a:pt x="84533" y="9397"/>
                  <a:pt x="84579" y="10000"/>
                  <a:pt x="84601" y="10603"/>
                </a:cubicBezTo>
                <a:cubicBezTo>
                  <a:pt x="84625" y="10764"/>
                  <a:pt x="84648" y="11042"/>
                  <a:pt x="84579" y="11089"/>
                </a:cubicBezTo>
                <a:cubicBezTo>
                  <a:pt x="83744" y="11484"/>
                  <a:pt x="84462" y="12597"/>
                  <a:pt x="83698" y="13037"/>
                </a:cubicBezTo>
                <a:cubicBezTo>
                  <a:pt x="83720" y="14104"/>
                  <a:pt x="82792" y="14985"/>
                  <a:pt x="83048" y="16122"/>
                </a:cubicBezTo>
                <a:cubicBezTo>
                  <a:pt x="83141" y="16447"/>
                  <a:pt x="83117" y="16794"/>
                  <a:pt x="83071" y="17142"/>
                </a:cubicBezTo>
                <a:cubicBezTo>
                  <a:pt x="82885" y="18463"/>
                  <a:pt x="83930" y="19345"/>
                  <a:pt x="84301" y="20482"/>
                </a:cubicBezTo>
                <a:cubicBezTo>
                  <a:pt x="84416" y="20853"/>
                  <a:pt x="84833" y="21131"/>
                  <a:pt x="85182" y="21386"/>
                </a:cubicBezTo>
                <a:cubicBezTo>
                  <a:pt x="85483" y="21617"/>
                  <a:pt x="85924" y="21710"/>
                  <a:pt x="86202" y="21966"/>
                </a:cubicBezTo>
                <a:cubicBezTo>
                  <a:pt x="86367" y="22099"/>
                  <a:pt x="86561" y="22124"/>
                  <a:pt x="86761" y="22124"/>
                </a:cubicBezTo>
                <a:cubicBezTo>
                  <a:pt x="86875" y="22124"/>
                  <a:pt x="86992" y="22116"/>
                  <a:pt x="87106" y="22116"/>
                </a:cubicBezTo>
                <a:cubicBezTo>
                  <a:pt x="87381" y="22116"/>
                  <a:pt x="87641" y="22162"/>
                  <a:pt x="87826" y="22476"/>
                </a:cubicBezTo>
                <a:cubicBezTo>
                  <a:pt x="87894" y="22616"/>
                  <a:pt x="88265" y="22616"/>
                  <a:pt x="88497" y="22638"/>
                </a:cubicBezTo>
                <a:cubicBezTo>
                  <a:pt x="89058" y="22638"/>
                  <a:pt x="89617" y="22678"/>
                  <a:pt x="90168" y="22678"/>
                </a:cubicBezTo>
                <a:cubicBezTo>
                  <a:pt x="90552" y="22678"/>
                  <a:pt x="90932" y="22659"/>
                  <a:pt x="91304" y="22591"/>
                </a:cubicBezTo>
                <a:cubicBezTo>
                  <a:pt x="91930" y="22476"/>
                  <a:pt x="92440" y="22081"/>
                  <a:pt x="93160" y="22081"/>
                </a:cubicBezTo>
                <a:cubicBezTo>
                  <a:pt x="93565" y="22081"/>
                  <a:pt x="94008" y="22192"/>
                  <a:pt x="94433" y="22192"/>
                </a:cubicBezTo>
                <a:cubicBezTo>
                  <a:pt x="94835" y="22192"/>
                  <a:pt x="95221" y="22093"/>
                  <a:pt x="95547" y="21710"/>
                </a:cubicBezTo>
                <a:cubicBezTo>
                  <a:pt x="96382" y="21664"/>
                  <a:pt x="97241" y="21664"/>
                  <a:pt x="98076" y="21595"/>
                </a:cubicBezTo>
                <a:cubicBezTo>
                  <a:pt x="98284" y="21571"/>
                  <a:pt x="98447" y="21270"/>
                  <a:pt x="98655" y="21154"/>
                </a:cubicBezTo>
                <a:cubicBezTo>
                  <a:pt x="98776" y="21097"/>
                  <a:pt x="98908" y="21083"/>
                  <a:pt x="99043" y="21083"/>
                </a:cubicBezTo>
                <a:cubicBezTo>
                  <a:pt x="99162" y="21083"/>
                  <a:pt x="99285" y="21094"/>
                  <a:pt x="99404" y="21094"/>
                </a:cubicBezTo>
                <a:cubicBezTo>
                  <a:pt x="99641" y="21094"/>
                  <a:pt x="99868" y="21052"/>
                  <a:pt x="100047" y="20807"/>
                </a:cubicBezTo>
                <a:cubicBezTo>
                  <a:pt x="100204" y="20594"/>
                  <a:pt x="100417" y="20561"/>
                  <a:pt x="100643" y="20561"/>
                </a:cubicBezTo>
                <a:cubicBezTo>
                  <a:pt x="100742" y="20561"/>
                  <a:pt x="100843" y="20568"/>
                  <a:pt x="100944" y="20568"/>
                </a:cubicBezTo>
                <a:cubicBezTo>
                  <a:pt x="101192" y="20568"/>
                  <a:pt x="101435" y="20530"/>
                  <a:pt x="101624" y="20272"/>
                </a:cubicBezTo>
                <a:cubicBezTo>
                  <a:pt x="101778" y="20067"/>
                  <a:pt x="101986" y="20012"/>
                  <a:pt x="102212" y="20012"/>
                </a:cubicBezTo>
                <a:cubicBezTo>
                  <a:pt x="102478" y="20012"/>
                  <a:pt x="102769" y="20088"/>
                  <a:pt x="103027" y="20088"/>
                </a:cubicBezTo>
                <a:cubicBezTo>
                  <a:pt x="103047" y="20088"/>
                  <a:pt x="103066" y="20088"/>
                  <a:pt x="103086" y="20087"/>
                </a:cubicBezTo>
                <a:cubicBezTo>
                  <a:pt x="103386" y="20065"/>
                  <a:pt x="103503" y="19855"/>
                  <a:pt x="103688" y="19716"/>
                </a:cubicBezTo>
                <a:cubicBezTo>
                  <a:pt x="104013" y="19462"/>
                  <a:pt x="104477" y="19577"/>
                  <a:pt x="104778" y="19183"/>
                </a:cubicBezTo>
                <a:cubicBezTo>
                  <a:pt x="104917" y="18998"/>
                  <a:pt x="105427" y="19137"/>
                  <a:pt x="105729" y="19020"/>
                </a:cubicBezTo>
                <a:cubicBezTo>
                  <a:pt x="106080" y="18911"/>
                  <a:pt x="106431" y="18552"/>
                  <a:pt x="106742" y="18552"/>
                </a:cubicBezTo>
                <a:cubicBezTo>
                  <a:pt x="106760" y="18552"/>
                  <a:pt x="106778" y="18554"/>
                  <a:pt x="106796" y="18556"/>
                </a:cubicBezTo>
                <a:cubicBezTo>
                  <a:pt x="106911" y="18577"/>
                  <a:pt x="107022" y="18586"/>
                  <a:pt x="107130" y="18586"/>
                </a:cubicBezTo>
                <a:cubicBezTo>
                  <a:pt x="107871" y="18586"/>
                  <a:pt x="108462" y="18141"/>
                  <a:pt x="109069" y="17838"/>
                </a:cubicBezTo>
                <a:cubicBezTo>
                  <a:pt x="109462" y="17675"/>
                  <a:pt x="109811" y="17582"/>
                  <a:pt x="110204" y="17489"/>
                </a:cubicBezTo>
                <a:cubicBezTo>
                  <a:pt x="110732" y="17333"/>
                  <a:pt x="111159" y="16932"/>
                  <a:pt x="111724" y="16932"/>
                </a:cubicBezTo>
                <a:cubicBezTo>
                  <a:pt x="111830" y="16932"/>
                  <a:pt x="111942" y="16946"/>
                  <a:pt x="112060" y="16979"/>
                </a:cubicBezTo>
                <a:cubicBezTo>
                  <a:pt x="112384" y="16122"/>
                  <a:pt x="113358" y="16794"/>
                  <a:pt x="113800" y="16261"/>
                </a:cubicBezTo>
                <a:cubicBezTo>
                  <a:pt x="114264" y="15658"/>
                  <a:pt x="115214" y="16354"/>
                  <a:pt x="115562" y="15541"/>
                </a:cubicBezTo>
                <a:cubicBezTo>
                  <a:pt x="115621" y="15548"/>
                  <a:pt x="115678" y="15552"/>
                  <a:pt x="115734" y="15552"/>
                </a:cubicBezTo>
                <a:cubicBezTo>
                  <a:pt x="116416" y="15552"/>
                  <a:pt x="116960" y="15067"/>
                  <a:pt x="117603" y="14938"/>
                </a:cubicBezTo>
                <a:cubicBezTo>
                  <a:pt x="117678" y="14924"/>
                  <a:pt x="117753" y="14919"/>
                  <a:pt x="117829" y="14919"/>
                </a:cubicBezTo>
                <a:cubicBezTo>
                  <a:pt x="118002" y="14919"/>
                  <a:pt x="118177" y="14945"/>
                  <a:pt x="118346" y="14945"/>
                </a:cubicBezTo>
                <a:cubicBezTo>
                  <a:pt x="118589" y="14945"/>
                  <a:pt x="118821" y="14892"/>
                  <a:pt x="119017" y="14638"/>
                </a:cubicBezTo>
                <a:cubicBezTo>
                  <a:pt x="119139" y="14481"/>
                  <a:pt x="119300" y="14442"/>
                  <a:pt x="119467" y="14442"/>
                </a:cubicBezTo>
                <a:cubicBezTo>
                  <a:pt x="119634" y="14442"/>
                  <a:pt x="119807" y="14481"/>
                  <a:pt x="119953" y="14481"/>
                </a:cubicBezTo>
                <a:cubicBezTo>
                  <a:pt x="120051" y="14481"/>
                  <a:pt x="120137" y="14464"/>
                  <a:pt x="120201" y="14406"/>
                </a:cubicBezTo>
                <a:cubicBezTo>
                  <a:pt x="120572" y="14035"/>
                  <a:pt x="121058" y="13964"/>
                  <a:pt x="121475" y="13732"/>
                </a:cubicBezTo>
                <a:cubicBezTo>
                  <a:pt x="121644" y="13628"/>
                  <a:pt x="121872" y="13426"/>
                  <a:pt x="122051" y="13426"/>
                </a:cubicBezTo>
                <a:cubicBezTo>
                  <a:pt x="122069" y="13426"/>
                  <a:pt x="122086" y="13428"/>
                  <a:pt x="122102" y="13432"/>
                </a:cubicBezTo>
                <a:cubicBezTo>
                  <a:pt x="122170" y="13440"/>
                  <a:pt x="122237" y="13444"/>
                  <a:pt x="122302" y="13444"/>
                </a:cubicBezTo>
                <a:cubicBezTo>
                  <a:pt x="122999" y="13444"/>
                  <a:pt x="123576" y="13027"/>
                  <a:pt x="124212" y="12922"/>
                </a:cubicBezTo>
                <a:cubicBezTo>
                  <a:pt x="124958" y="12814"/>
                  <a:pt x="125546" y="12258"/>
                  <a:pt x="126302" y="12258"/>
                </a:cubicBezTo>
                <a:cubicBezTo>
                  <a:pt x="126369" y="12258"/>
                  <a:pt x="126438" y="12263"/>
                  <a:pt x="126509" y="12272"/>
                </a:cubicBezTo>
                <a:cubicBezTo>
                  <a:pt x="126665" y="11925"/>
                  <a:pt x="126946" y="11880"/>
                  <a:pt x="127236" y="11880"/>
                </a:cubicBezTo>
                <a:cubicBezTo>
                  <a:pt x="127336" y="11880"/>
                  <a:pt x="127438" y="11886"/>
                  <a:pt x="127535" y="11886"/>
                </a:cubicBezTo>
                <a:cubicBezTo>
                  <a:pt x="127741" y="11886"/>
                  <a:pt x="127931" y="11862"/>
                  <a:pt x="128061" y="11716"/>
                </a:cubicBezTo>
                <a:cubicBezTo>
                  <a:pt x="128334" y="11405"/>
                  <a:pt x="128643" y="11354"/>
                  <a:pt x="128959" y="11354"/>
                </a:cubicBezTo>
                <a:cubicBezTo>
                  <a:pt x="129110" y="11354"/>
                  <a:pt x="129263" y="11366"/>
                  <a:pt x="129414" y="11366"/>
                </a:cubicBezTo>
                <a:cubicBezTo>
                  <a:pt x="129513" y="11366"/>
                  <a:pt x="129612" y="11361"/>
                  <a:pt x="129709" y="11345"/>
                </a:cubicBezTo>
                <a:cubicBezTo>
                  <a:pt x="129870" y="11321"/>
                  <a:pt x="130080" y="11298"/>
                  <a:pt x="130149" y="11181"/>
                </a:cubicBezTo>
                <a:cubicBezTo>
                  <a:pt x="130321" y="10923"/>
                  <a:pt x="130569" y="10880"/>
                  <a:pt x="130812" y="10880"/>
                </a:cubicBezTo>
                <a:cubicBezTo>
                  <a:pt x="130934" y="10880"/>
                  <a:pt x="131056" y="10891"/>
                  <a:pt x="131166" y="10891"/>
                </a:cubicBezTo>
                <a:cubicBezTo>
                  <a:pt x="131309" y="10891"/>
                  <a:pt x="131434" y="10872"/>
                  <a:pt x="131518" y="10788"/>
                </a:cubicBezTo>
                <a:cubicBezTo>
                  <a:pt x="131950" y="10356"/>
                  <a:pt x="132381" y="10323"/>
                  <a:pt x="132869" y="10323"/>
                </a:cubicBezTo>
                <a:cubicBezTo>
                  <a:pt x="132958" y="10323"/>
                  <a:pt x="133048" y="10324"/>
                  <a:pt x="133141" y="10324"/>
                </a:cubicBezTo>
                <a:cubicBezTo>
                  <a:pt x="133222" y="10324"/>
                  <a:pt x="133326" y="10336"/>
                  <a:pt x="133416" y="10336"/>
                </a:cubicBezTo>
                <a:cubicBezTo>
                  <a:pt x="133506" y="10336"/>
                  <a:pt x="133582" y="10324"/>
                  <a:pt x="133605" y="10278"/>
                </a:cubicBezTo>
                <a:cubicBezTo>
                  <a:pt x="133863" y="9899"/>
                  <a:pt x="134211" y="9776"/>
                  <a:pt x="134582" y="9776"/>
                </a:cubicBezTo>
                <a:cubicBezTo>
                  <a:pt x="134711" y="9776"/>
                  <a:pt x="134842" y="9790"/>
                  <a:pt x="134972" y="9814"/>
                </a:cubicBezTo>
                <a:cubicBezTo>
                  <a:pt x="135031" y="9826"/>
                  <a:pt x="135086" y="9831"/>
                  <a:pt x="135139" y="9831"/>
                </a:cubicBezTo>
                <a:cubicBezTo>
                  <a:pt x="135615" y="9831"/>
                  <a:pt x="135898" y="9410"/>
                  <a:pt x="136295" y="9326"/>
                </a:cubicBezTo>
                <a:cubicBezTo>
                  <a:pt x="136455" y="9284"/>
                  <a:pt x="136619" y="9272"/>
                  <a:pt x="136787" y="9272"/>
                </a:cubicBezTo>
                <a:cubicBezTo>
                  <a:pt x="137042" y="9272"/>
                  <a:pt x="137302" y="9301"/>
                  <a:pt x="137555" y="9301"/>
                </a:cubicBezTo>
                <a:cubicBezTo>
                  <a:pt x="137958" y="9301"/>
                  <a:pt x="138343" y="9226"/>
                  <a:pt x="138661" y="8840"/>
                </a:cubicBezTo>
                <a:cubicBezTo>
                  <a:pt x="139518" y="8816"/>
                  <a:pt x="140353" y="8794"/>
                  <a:pt x="141212" y="8794"/>
                </a:cubicBezTo>
                <a:cubicBezTo>
                  <a:pt x="141237" y="8790"/>
                  <a:pt x="141264" y="8788"/>
                  <a:pt x="141292" y="8788"/>
                </a:cubicBezTo>
                <a:cubicBezTo>
                  <a:pt x="141376" y="8788"/>
                  <a:pt x="141467" y="8802"/>
                  <a:pt x="141552" y="8802"/>
                </a:cubicBezTo>
                <a:cubicBezTo>
                  <a:pt x="141614" y="8802"/>
                  <a:pt x="141672" y="8795"/>
                  <a:pt x="141722" y="8770"/>
                </a:cubicBezTo>
                <a:cubicBezTo>
                  <a:pt x="141930" y="8655"/>
                  <a:pt x="142115" y="8469"/>
                  <a:pt x="142347" y="8259"/>
                </a:cubicBezTo>
                <a:cubicBezTo>
                  <a:pt x="143955" y="8259"/>
                  <a:pt x="145594" y="8270"/>
                  <a:pt x="147243" y="8270"/>
                </a:cubicBezTo>
                <a:cubicBezTo>
                  <a:pt x="148068" y="8270"/>
                  <a:pt x="148895" y="8267"/>
                  <a:pt x="149722" y="8259"/>
                </a:cubicBezTo>
                <a:cubicBezTo>
                  <a:pt x="150256" y="8259"/>
                  <a:pt x="150627" y="8445"/>
                  <a:pt x="151067" y="8723"/>
                </a:cubicBezTo>
                <a:cubicBezTo>
                  <a:pt x="151202" y="8823"/>
                  <a:pt x="151383" y="8852"/>
                  <a:pt x="151583" y="8852"/>
                </a:cubicBezTo>
                <a:cubicBezTo>
                  <a:pt x="151870" y="8852"/>
                  <a:pt x="152196" y="8792"/>
                  <a:pt x="152488" y="8792"/>
                </a:cubicBezTo>
                <a:cubicBezTo>
                  <a:pt x="152517" y="8792"/>
                  <a:pt x="152547" y="8792"/>
                  <a:pt x="152575" y="8794"/>
                </a:cubicBezTo>
                <a:cubicBezTo>
                  <a:pt x="152644" y="8794"/>
                  <a:pt x="152690" y="8909"/>
                  <a:pt x="152761" y="8979"/>
                </a:cubicBezTo>
                <a:cubicBezTo>
                  <a:pt x="153896" y="9883"/>
                  <a:pt x="155473" y="9814"/>
                  <a:pt x="156633" y="10742"/>
                </a:cubicBezTo>
                <a:cubicBezTo>
                  <a:pt x="157028" y="11066"/>
                  <a:pt x="157839" y="10671"/>
                  <a:pt x="158188" y="11321"/>
                </a:cubicBezTo>
                <a:cubicBezTo>
                  <a:pt x="158248" y="11323"/>
                  <a:pt x="158308" y="11324"/>
                  <a:pt x="158368" y="11324"/>
                </a:cubicBezTo>
                <a:cubicBezTo>
                  <a:pt x="158676" y="11324"/>
                  <a:pt x="158983" y="11297"/>
                  <a:pt x="159287" y="11297"/>
                </a:cubicBezTo>
                <a:cubicBezTo>
                  <a:pt x="159518" y="11297"/>
                  <a:pt x="159747" y="11313"/>
                  <a:pt x="159972" y="11367"/>
                </a:cubicBezTo>
                <a:cubicBezTo>
                  <a:pt x="160544" y="11522"/>
                  <a:pt x="161032" y="11905"/>
                  <a:pt x="161695" y="11905"/>
                </a:cubicBezTo>
                <a:cubicBezTo>
                  <a:pt x="161731" y="11905"/>
                  <a:pt x="161768" y="11904"/>
                  <a:pt x="161805" y="11901"/>
                </a:cubicBezTo>
                <a:cubicBezTo>
                  <a:pt x="162352" y="11848"/>
                  <a:pt x="162894" y="11834"/>
                  <a:pt x="163418" y="11834"/>
                </a:cubicBezTo>
                <a:cubicBezTo>
                  <a:pt x="164050" y="11834"/>
                  <a:pt x="164656" y="11855"/>
                  <a:pt x="165214" y="11855"/>
                </a:cubicBezTo>
                <a:cubicBezTo>
                  <a:pt x="165655" y="12087"/>
                  <a:pt x="165933" y="12341"/>
                  <a:pt x="166212" y="12365"/>
                </a:cubicBezTo>
                <a:cubicBezTo>
                  <a:pt x="166753" y="12373"/>
                  <a:pt x="167294" y="12375"/>
                  <a:pt x="167835" y="12375"/>
                </a:cubicBezTo>
                <a:cubicBezTo>
                  <a:pt x="168917" y="12375"/>
                  <a:pt x="170000" y="12365"/>
                  <a:pt x="171082" y="12365"/>
                </a:cubicBezTo>
                <a:cubicBezTo>
                  <a:pt x="171163" y="12365"/>
                  <a:pt x="171267" y="12377"/>
                  <a:pt x="171360" y="12377"/>
                </a:cubicBezTo>
                <a:cubicBezTo>
                  <a:pt x="171453" y="12377"/>
                  <a:pt x="171534" y="12365"/>
                  <a:pt x="171568" y="12319"/>
                </a:cubicBezTo>
                <a:cubicBezTo>
                  <a:pt x="171921" y="11905"/>
                  <a:pt x="172337" y="11811"/>
                  <a:pt x="172771" y="11811"/>
                </a:cubicBezTo>
                <a:cubicBezTo>
                  <a:pt x="173137" y="11811"/>
                  <a:pt x="173515" y="11878"/>
                  <a:pt x="173878" y="11878"/>
                </a:cubicBezTo>
                <a:cubicBezTo>
                  <a:pt x="173905" y="11878"/>
                  <a:pt x="173931" y="11878"/>
                  <a:pt x="173958" y="11877"/>
                </a:cubicBezTo>
                <a:cubicBezTo>
                  <a:pt x="174667" y="11858"/>
                  <a:pt x="175380" y="11851"/>
                  <a:pt x="176096" y="11851"/>
                </a:cubicBezTo>
                <a:cubicBezTo>
                  <a:pt x="177088" y="11851"/>
                  <a:pt x="178085" y="11864"/>
                  <a:pt x="179082" y="11877"/>
                </a:cubicBezTo>
                <a:cubicBezTo>
                  <a:pt x="179523" y="11877"/>
                  <a:pt x="179895" y="11831"/>
                  <a:pt x="180195" y="11460"/>
                </a:cubicBezTo>
                <a:cubicBezTo>
                  <a:pt x="180196" y="11459"/>
                  <a:pt x="180198" y="11458"/>
                  <a:pt x="180200" y="11458"/>
                </a:cubicBezTo>
                <a:cubicBezTo>
                  <a:pt x="180248" y="11458"/>
                  <a:pt x="180554" y="11676"/>
                  <a:pt x="180776" y="11809"/>
                </a:cubicBezTo>
                <a:cubicBezTo>
                  <a:pt x="180915" y="11692"/>
                  <a:pt x="181100" y="11530"/>
                  <a:pt x="181308" y="11345"/>
                </a:cubicBezTo>
                <a:cubicBezTo>
                  <a:pt x="182082" y="11345"/>
                  <a:pt x="182863" y="11324"/>
                  <a:pt x="183650" y="11324"/>
                </a:cubicBezTo>
                <a:cubicBezTo>
                  <a:pt x="184303" y="11324"/>
                  <a:pt x="184960" y="11338"/>
                  <a:pt x="185622" y="11391"/>
                </a:cubicBezTo>
                <a:cubicBezTo>
                  <a:pt x="185647" y="11393"/>
                  <a:pt x="185671" y="11393"/>
                  <a:pt x="185695" y="11393"/>
                </a:cubicBezTo>
                <a:cubicBezTo>
                  <a:pt x="186367" y="11393"/>
                  <a:pt x="186755" y="10808"/>
                  <a:pt x="187386" y="10808"/>
                </a:cubicBezTo>
                <a:cubicBezTo>
                  <a:pt x="187409" y="10808"/>
                  <a:pt x="187432" y="10809"/>
                  <a:pt x="187455" y="10810"/>
                </a:cubicBezTo>
                <a:cubicBezTo>
                  <a:pt x="187745" y="10841"/>
                  <a:pt x="188039" y="10849"/>
                  <a:pt x="188335" y="10849"/>
                </a:cubicBezTo>
                <a:cubicBezTo>
                  <a:pt x="188723" y="10849"/>
                  <a:pt x="189113" y="10835"/>
                  <a:pt x="189496" y="10835"/>
                </a:cubicBezTo>
                <a:lnTo>
                  <a:pt x="195408" y="10835"/>
                </a:lnTo>
                <a:cubicBezTo>
                  <a:pt x="195548" y="10835"/>
                  <a:pt x="195687" y="10718"/>
                  <a:pt x="195872" y="10625"/>
                </a:cubicBezTo>
                <a:lnTo>
                  <a:pt x="195943" y="8955"/>
                </a:lnTo>
                <a:cubicBezTo>
                  <a:pt x="196175" y="8886"/>
                  <a:pt x="196314" y="8816"/>
                  <a:pt x="196475" y="8794"/>
                </a:cubicBezTo>
                <a:cubicBezTo>
                  <a:pt x="196610" y="8757"/>
                  <a:pt x="196740" y="8741"/>
                  <a:pt x="196867" y="8741"/>
                </a:cubicBezTo>
                <a:cubicBezTo>
                  <a:pt x="197548" y="8741"/>
                  <a:pt x="198130" y="9197"/>
                  <a:pt x="198794" y="9373"/>
                </a:cubicBezTo>
                <a:cubicBezTo>
                  <a:pt x="199236" y="9465"/>
                  <a:pt x="198679" y="10232"/>
                  <a:pt x="199397" y="10232"/>
                </a:cubicBezTo>
                <a:cubicBezTo>
                  <a:pt x="199537" y="9582"/>
                  <a:pt x="199583" y="8955"/>
                  <a:pt x="199375" y="8330"/>
                </a:cubicBezTo>
                <a:cubicBezTo>
                  <a:pt x="199195" y="8276"/>
                  <a:pt x="199010" y="8262"/>
                  <a:pt x="198823" y="8262"/>
                </a:cubicBezTo>
                <a:cubicBezTo>
                  <a:pt x="198637" y="8262"/>
                  <a:pt x="198451" y="8275"/>
                  <a:pt x="198270" y="8275"/>
                </a:cubicBezTo>
                <a:cubicBezTo>
                  <a:pt x="197860" y="8275"/>
                  <a:pt x="197478" y="8206"/>
                  <a:pt x="197195" y="7749"/>
                </a:cubicBezTo>
                <a:cubicBezTo>
                  <a:pt x="196237" y="7749"/>
                  <a:pt x="195278" y="7760"/>
                  <a:pt x="194312" y="7760"/>
                </a:cubicBezTo>
                <a:cubicBezTo>
                  <a:pt x="193829" y="7760"/>
                  <a:pt x="193345" y="7757"/>
                  <a:pt x="192857" y="7749"/>
                </a:cubicBezTo>
                <a:cubicBezTo>
                  <a:pt x="192359" y="7749"/>
                  <a:pt x="192047" y="7192"/>
                  <a:pt x="191488" y="7192"/>
                </a:cubicBezTo>
                <a:cubicBezTo>
                  <a:pt x="191422" y="7192"/>
                  <a:pt x="191354" y="7200"/>
                  <a:pt x="191280" y="7217"/>
                </a:cubicBezTo>
                <a:cubicBezTo>
                  <a:pt x="191064" y="7269"/>
                  <a:pt x="190845" y="7285"/>
                  <a:pt x="190624" y="7285"/>
                </a:cubicBezTo>
                <a:cubicBezTo>
                  <a:pt x="190252" y="7285"/>
                  <a:pt x="189874" y="7239"/>
                  <a:pt x="189496" y="7239"/>
                </a:cubicBezTo>
                <a:lnTo>
                  <a:pt x="183837" y="7239"/>
                </a:lnTo>
                <a:cubicBezTo>
                  <a:pt x="183581" y="7588"/>
                  <a:pt x="183280" y="7773"/>
                  <a:pt x="182793" y="7773"/>
                </a:cubicBezTo>
                <a:cubicBezTo>
                  <a:pt x="178178" y="7749"/>
                  <a:pt x="173562" y="7749"/>
                  <a:pt x="169041" y="7749"/>
                </a:cubicBezTo>
                <a:cubicBezTo>
                  <a:pt x="168785" y="7935"/>
                  <a:pt x="168600" y="8074"/>
                  <a:pt x="168414" y="8213"/>
                </a:cubicBezTo>
                <a:cubicBezTo>
                  <a:pt x="168156" y="7790"/>
                  <a:pt x="167766" y="7746"/>
                  <a:pt x="167372" y="7746"/>
                </a:cubicBezTo>
                <a:cubicBezTo>
                  <a:pt x="167271" y="7746"/>
                  <a:pt x="167169" y="7749"/>
                  <a:pt x="167069" y="7749"/>
                </a:cubicBezTo>
                <a:lnTo>
                  <a:pt x="165006" y="7749"/>
                </a:lnTo>
                <a:cubicBezTo>
                  <a:pt x="164556" y="7749"/>
                  <a:pt x="164090" y="7709"/>
                  <a:pt x="163636" y="7709"/>
                </a:cubicBezTo>
                <a:cubicBezTo>
                  <a:pt x="163318" y="7709"/>
                  <a:pt x="163006" y="7729"/>
                  <a:pt x="162709" y="7796"/>
                </a:cubicBezTo>
                <a:cubicBezTo>
                  <a:pt x="162628" y="7815"/>
                  <a:pt x="162550" y="7823"/>
                  <a:pt x="162477" y="7823"/>
                </a:cubicBezTo>
                <a:cubicBezTo>
                  <a:pt x="161875" y="7823"/>
                  <a:pt x="161505" y="7256"/>
                  <a:pt x="160961" y="7256"/>
                </a:cubicBezTo>
                <a:cubicBezTo>
                  <a:pt x="160926" y="7256"/>
                  <a:pt x="160890" y="7258"/>
                  <a:pt x="160854" y="7263"/>
                </a:cubicBezTo>
                <a:cubicBezTo>
                  <a:pt x="160796" y="7271"/>
                  <a:pt x="160739" y="7274"/>
                  <a:pt x="160683" y="7274"/>
                </a:cubicBezTo>
                <a:cubicBezTo>
                  <a:pt x="160065" y="7274"/>
                  <a:pt x="159553" y="6842"/>
                  <a:pt x="159023" y="6799"/>
                </a:cubicBezTo>
                <a:cubicBezTo>
                  <a:pt x="158234" y="6706"/>
                  <a:pt x="157700" y="6243"/>
                  <a:pt x="157004" y="6033"/>
                </a:cubicBezTo>
                <a:cubicBezTo>
                  <a:pt x="156782" y="5967"/>
                  <a:pt x="156583" y="5731"/>
                  <a:pt x="156404" y="5731"/>
                </a:cubicBezTo>
                <a:cubicBezTo>
                  <a:pt x="156395" y="5731"/>
                  <a:pt x="156387" y="5731"/>
                  <a:pt x="156379" y="5732"/>
                </a:cubicBezTo>
                <a:cubicBezTo>
                  <a:pt x="156346" y="5735"/>
                  <a:pt x="156315" y="5736"/>
                  <a:pt x="156284" y="5736"/>
                </a:cubicBezTo>
                <a:cubicBezTo>
                  <a:pt x="155781" y="5736"/>
                  <a:pt x="155448" y="5397"/>
                  <a:pt x="155034" y="5222"/>
                </a:cubicBezTo>
                <a:cubicBezTo>
                  <a:pt x="154616" y="5037"/>
                  <a:pt x="154013" y="5315"/>
                  <a:pt x="153689" y="4758"/>
                </a:cubicBezTo>
                <a:cubicBezTo>
                  <a:pt x="153662" y="4760"/>
                  <a:pt x="153635" y="4760"/>
                  <a:pt x="153609" y="4760"/>
                </a:cubicBezTo>
                <a:cubicBezTo>
                  <a:pt x="152698" y="4760"/>
                  <a:pt x="151916" y="4093"/>
                  <a:pt x="150982" y="4093"/>
                </a:cubicBezTo>
                <a:cubicBezTo>
                  <a:pt x="150859" y="4093"/>
                  <a:pt x="150733" y="4105"/>
                  <a:pt x="150603" y="4131"/>
                </a:cubicBezTo>
                <a:cubicBezTo>
                  <a:pt x="150350" y="4184"/>
                  <a:pt x="150094" y="4200"/>
                  <a:pt x="149836" y="4200"/>
                </a:cubicBezTo>
                <a:cubicBezTo>
                  <a:pt x="149410" y="4200"/>
                  <a:pt x="148982" y="4155"/>
                  <a:pt x="148562" y="4155"/>
                </a:cubicBezTo>
                <a:cubicBezTo>
                  <a:pt x="146753" y="4155"/>
                  <a:pt x="144969" y="4155"/>
                  <a:pt x="143160" y="4178"/>
                </a:cubicBezTo>
                <a:cubicBezTo>
                  <a:pt x="142882" y="4178"/>
                  <a:pt x="142603" y="4434"/>
                  <a:pt x="142254" y="4595"/>
                </a:cubicBezTo>
                <a:cubicBezTo>
                  <a:pt x="142139" y="4502"/>
                  <a:pt x="141976" y="4341"/>
                  <a:pt x="141791" y="4178"/>
                </a:cubicBezTo>
                <a:cubicBezTo>
                  <a:pt x="141411" y="4628"/>
                  <a:pt x="140971" y="4733"/>
                  <a:pt x="140511" y="4733"/>
                </a:cubicBezTo>
                <a:cubicBezTo>
                  <a:pt x="140108" y="4733"/>
                  <a:pt x="139689" y="4652"/>
                  <a:pt x="139283" y="4652"/>
                </a:cubicBezTo>
                <a:cubicBezTo>
                  <a:pt x="139079" y="4652"/>
                  <a:pt x="138877" y="4672"/>
                  <a:pt x="138683" y="4734"/>
                </a:cubicBezTo>
                <a:cubicBezTo>
                  <a:pt x="138522" y="4873"/>
                  <a:pt x="138336" y="5152"/>
                  <a:pt x="138126" y="5176"/>
                </a:cubicBezTo>
                <a:cubicBezTo>
                  <a:pt x="137999" y="5193"/>
                  <a:pt x="137871" y="5199"/>
                  <a:pt x="137743" y="5199"/>
                </a:cubicBezTo>
                <a:cubicBezTo>
                  <a:pt x="137483" y="5199"/>
                  <a:pt x="137221" y="5175"/>
                  <a:pt x="136967" y="5175"/>
                </a:cubicBezTo>
                <a:cubicBezTo>
                  <a:pt x="136841" y="5175"/>
                  <a:pt x="136717" y="5181"/>
                  <a:pt x="136596" y="5198"/>
                </a:cubicBezTo>
                <a:cubicBezTo>
                  <a:pt x="136132" y="5291"/>
                  <a:pt x="135715" y="5569"/>
                  <a:pt x="135251" y="5686"/>
                </a:cubicBezTo>
                <a:cubicBezTo>
                  <a:pt x="135158" y="5708"/>
                  <a:pt x="135054" y="5714"/>
                  <a:pt x="134947" y="5714"/>
                </a:cubicBezTo>
                <a:cubicBezTo>
                  <a:pt x="134799" y="5714"/>
                  <a:pt x="134645" y="5702"/>
                  <a:pt x="134503" y="5702"/>
                </a:cubicBezTo>
                <a:cubicBezTo>
                  <a:pt x="134314" y="5702"/>
                  <a:pt x="134146" y="5724"/>
                  <a:pt x="134045" y="5825"/>
                </a:cubicBezTo>
                <a:cubicBezTo>
                  <a:pt x="133734" y="6136"/>
                  <a:pt x="133400" y="6250"/>
                  <a:pt x="133067" y="6250"/>
                </a:cubicBezTo>
                <a:cubicBezTo>
                  <a:pt x="132928" y="6250"/>
                  <a:pt x="132790" y="6230"/>
                  <a:pt x="132653" y="6196"/>
                </a:cubicBezTo>
                <a:cubicBezTo>
                  <a:pt x="132585" y="6176"/>
                  <a:pt x="132521" y="6167"/>
                  <a:pt x="132460" y="6167"/>
                </a:cubicBezTo>
                <a:cubicBezTo>
                  <a:pt x="131970" y="6167"/>
                  <a:pt x="131709" y="6765"/>
                  <a:pt x="131267" y="6765"/>
                </a:cubicBezTo>
                <a:cubicBezTo>
                  <a:pt x="131207" y="6765"/>
                  <a:pt x="131144" y="6754"/>
                  <a:pt x="131076" y="6729"/>
                </a:cubicBezTo>
                <a:cubicBezTo>
                  <a:pt x="130951" y="6684"/>
                  <a:pt x="130832" y="6665"/>
                  <a:pt x="130715" y="6665"/>
                </a:cubicBezTo>
                <a:cubicBezTo>
                  <a:pt x="130042" y="6665"/>
                  <a:pt x="129492" y="7303"/>
                  <a:pt x="128819" y="7303"/>
                </a:cubicBezTo>
                <a:cubicBezTo>
                  <a:pt x="128702" y="7303"/>
                  <a:pt x="128582" y="7284"/>
                  <a:pt x="128457" y="7239"/>
                </a:cubicBezTo>
                <a:cubicBezTo>
                  <a:pt x="128108" y="7888"/>
                  <a:pt x="127458" y="7749"/>
                  <a:pt x="126902" y="7796"/>
                </a:cubicBezTo>
                <a:cubicBezTo>
                  <a:pt x="126647" y="8203"/>
                  <a:pt x="126302" y="8282"/>
                  <a:pt x="125939" y="8282"/>
                </a:cubicBezTo>
                <a:cubicBezTo>
                  <a:pt x="125707" y="8282"/>
                  <a:pt x="125468" y="8250"/>
                  <a:pt x="125241" y="8250"/>
                </a:cubicBezTo>
                <a:cubicBezTo>
                  <a:pt x="125175" y="8250"/>
                  <a:pt x="125110" y="8252"/>
                  <a:pt x="125047" y="8259"/>
                </a:cubicBezTo>
                <a:cubicBezTo>
                  <a:pt x="124954" y="8283"/>
                  <a:pt x="124861" y="8283"/>
                  <a:pt x="124815" y="8330"/>
                </a:cubicBezTo>
                <a:cubicBezTo>
                  <a:pt x="124050" y="8955"/>
                  <a:pt x="123169" y="9280"/>
                  <a:pt x="122195" y="9419"/>
                </a:cubicBezTo>
                <a:cubicBezTo>
                  <a:pt x="121753" y="10185"/>
                  <a:pt x="120618" y="9419"/>
                  <a:pt x="120247" y="10324"/>
                </a:cubicBezTo>
                <a:cubicBezTo>
                  <a:pt x="119969" y="10324"/>
                  <a:pt x="119680" y="10314"/>
                  <a:pt x="119394" y="10314"/>
                </a:cubicBezTo>
                <a:cubicBezTo>
                  <a:pt x="119251" y="10314"/>
                  <a:pt x="119110" y="10316"/>
                  <a:pt x="118971" y="10324"/>
                </a:cubicBezTo>
                <a:cubicBezTo>
                  <a:pt x="118831" y="10347"/>
                  <a:pt x="118624" y="10393"/>
                  <a:pt x="118553" y="10510"/>
                </a:cubicBezTo>
                <a:cubicBezTo>
                  <a:pt x="118351" y="10748"/>
                  <a:pt x="118119" y="10856"/>
                  <a:pt x="117859" y="10856"/>
                </a:cubicBezTo>
                <a:cubicBezTo>
                  <a:pt x="117791" y="10856"/>
                  <a:pt x="117721" y="10849"/>
                  <a:pt x="117650" y="10835"/>
                </a:cubicBezTo>
                <a:cubicBezTo>
                  <a:pt x="117609" y="10825"/>
                  <a:pt x="117569" y="10821"/>
                  <a:pt x="117531" y="10821"/>
                </a:cubicBezTo>
                <a:cubicBezTo>
                  <a:pt x="117128" y="10821"/>
                  <a:pt x="116894" y="11307"/>
                  <a:pt x="116641" y="11307"/>
                </a:cubicBezTo>
                <a:cubicBezTo>
                  <a:pt x="116622" y="11307"/>
                  <a:pt x="116602" y="11304"/>
                  <a:pt x="116583" y="11298"/>
                </a:cubicBezTo>
                <a:cubicBezTo>
                  <a:pt x="116504" y="11279"/>
                  <a:pt x="116428" y="11271"/>
                  <a:pt x="116355" y="11271"/>
                </a:cubicBezTo>
                <a:cubicBezTo>
                  <a:pt x="115758" y="11271"/>
                  <a:pt x="115343" y="11838"/>
                  <a:pt x="114847" y="11838"/>
                </a:cubicBezTo>
                <a:cubicBezTo>
                  <a:pt x="114815" y="11838"/>
                  <a:pt x="114783" y="11836"/>
                  <a:pt x="114750" y="11831"/>
                </a:cubicBezTo>
                <a:cubicBezTo>
                  <a:pt x="114698" y="11823"/>
                  <a:pt x="114647" y="11819"/>
                  <a:pt x="114599" y="11819"/>
                </a:cubicBezTo>
                <a:cubicBezTo>
                  <a:pt x="113978" y="11819"/>
                  <a:pt x="113649" y="12419"/>
                  <a:pt x="113019" y="12419"/>
                </a:cubicBezTo>
                <a:cubicBezTo>
                  <a:pt x="112979" y="12419"/>
                  <a:pt x="112937" y="12417"/>
                  <a:pt x="112894" y="12412"/>
                </a:cubicBezTo>
                <a:cubicBezTo>
                  <a:pt x="112871" y="12409"/>
                  <a:pt x="112847" y="12407"/>
                  <a:pt x="112824" y="12407"/>
                </a:cubicBezTo>
                <a:cubicBezTo>
                  <a:pt x="112356" y="12407"/>
                  <a:pt x="111926" y="12955"/>
                  <a:pt x="111370" y="12955"/>
                </a:cubicBezTo>
                <a:cubicBezTo>
                  <a:pt x="111272" y="12955"/>
                  <a:pt x="111170" y="12938"/>
                  <a:pt x="111063" y="12898"/>
                </a:cubicBezTo>
                <a:cubicBezTo>
                  <a:pt x="110739" y="13757"/>
                  <a:pt x="109833" y="13176"/>
                  <a:pt x="109277" y="13571"/>
                </a:cubicBezTo>
                <a:cubicBezTo>
                  <a:pt x="108778" y="13910"/>
                  <a:pt x="108191" y="14360"/>
                  <a:pt x="107646" y="14360"/>
                </a:cubicBezTo>
                <a:cubicBezTo>
                  <a:pt x="107633" y="14360"/>
                  <a:pt x="107620" y="14360"/>
                  <a:pt x="107607" y="14360"/>
                </a:cubicBezTo>
                <a:cubicBezTo>
                  <a:pt x="107596" y="14359"/>
                  <a:pt x="107585" y="14359"/>
                  <a:pt x="107574" y="14359"/>
                </a:cubicBezTo>
                <a:cubicBezTo>
                  <a:pt x="106969" y="14359"/>
                  <a:pt x="106665" y="14939"/>
                  <a:pt x="106177" y="14939"/>
                </a:cubicBezTo>
                <a:cubicBezTo>
                  <a:pt x="106123" y="14939"/>
                  <a:pt x="106067" y="14932"/>
                  <a:pt x="106008" y="14916"/>
                </a:cubicBezTo>
                <a:cubicBezTo>
                  <a:pt x="105946" y="14900"/>
                  <a:pt x="105886" y="14893"/>
                  <a:pt x="105829" y="14893"/>
                </a:cubicBezTo>
                <a:cubicBezTo>
                  <a:pt x="105303" y="14893"/>
                  <a:pt x="104957" y="15498"/>
                  <a:pt x="104435" y="15498"/>
                </a:cubicBezTo>
                <a:cubicBezTo>
                  <a:pt x="104353" y="15498"/>
                  <a:pt x="104267" y="15483"/>
                  <a:pt x="104175" y="15449"/>
                </a:cubicBezTo>
                <a:cubicBezTo>
                  <a:pt x="103549" y="15844"/>
                  <a:pt x="102690" y="15773"/>
                  <a:pt x="102180" y="16168"/>
                </a:cubicBezTo>
                <a:cubicBezTo>
                  <a:pt x="101555" y="16655"/>
                  <a:pt x="100603" y="16144"/>
                  <a:pt x="100210" y="17003"/>
                </a:cubicBezTo>
                <a:cubicBezTo>
                  <a:pt x="100140" y="17015"/>
                  <a:pt x="100069" y="17019"/>
                  <a:pt x="99997" y="17019"/>
                </a:cubicBezTo>
                <a:cubicBezTo>
                  <a:pt x="99723" y="17019"/>
                  <a:pt x="99442" y="16954"/>
                  <a:pt x="99177" y="16954"/>
                </a:cubicBezTo>
                <a:cubicBezTo>
                  <a:pt x="98937" y="16954"/>
                  <a:pt x="98710" y="17008"/>
                  <a:pt x="98516" y="17211"/>
                </a:cubicBezTo>
                <a:cubicBezTo>
                  <a:pt x="98269" y="17459"/>
                  <a:pt x="98007" y="17517"/>
                  <a:pt x="97741" y="17517"/>
                </a:cubicBezTo>
                <a:cubicBezTo>
                  <a:pt x="97509" y="17517"/>
                  <a:pt x="97274" y="17473"/>
                  <a:pt x="97044" y="17473"/>
                </a:cubicBezTo>
                <a:cubicBezTo>
                  <a:pt x="96970" y="17473"/>
                  <a:pt x="96897" y="17477"/>
                  <a:pt x="96824" y="17489"/>
                </a:cubicBezTo>
                <a:cubicBezTo>
                  <a:pt x="96760" y="17501"/>
                  <a:pt x="96690" y="17504"/>
                  <a:pt x="96620" y="17504"/>
                </a:cubicBezTo>
                <a:cubicBezTo>
                  <a:pt x="96549" y="17504"/>
                  <a:pt x="96478" y="17501"/>
                  <a:pt x="96412" y="17501"/>
                </a:cubicBezTo>
                <a:cubicBezTo>
                  <a:pt x="96278" y="17501"/>
                  <a:pt x="96162" y="17513"/>
                  <a:pt x="96104" y="17582"/>
                </a:cubicBezTo>
                <a:cubicBezTo>
                  <a:pt x="95803" y="17903"/>
                  <a:pt x="95449" y="17972"/>
                  <a:pt x="95093" y="17972"/>
                </a:cubicBezTo>
                <a:cubicBezTo>
                  <a:pt x="94830" y="17972"/>
                  <a:pt x="94566" y="17934"/>
                  <a:pt x="94322" y="17934"/>
                </a:cubicBezTo>
                <a:cubicBezTo>
                  <a:pt x="94108" y="17934"/>
                  <a:pt x="93909" y="17963"/>
                  <a:pt x="93739" y="18070"/>
                </a:cubicBezTo>
                <a:cubicBezTo>
                  <a:pt x="92928" y="18580"/>
                  <a:pt x="92162" y="18510"/>
                  <a:pt x="91351" y="18534"/>
                </a:cubicBezTo>
                <a:lnTo>
                  <a:pt x="90074" y="18534"/>
                </a:lnTo>
                <a:cubicBezTo>
                  <a:pt x="89768" y="18534"/>
                  <a:pt x="89437" y="18584"/>
                  <a:pt x="89126" y="18584"/>
                </a:cubicBezTo>
                <a:cubicBezTo>
                  <a:pt x="88919" y="18584"/>
                  <a:pt x="88720" y="18562"/>
                  <a:pt x="88544" y="18488"/>
                </a:cubicBezTo>
                <a:cubicBezTo>
                  <a:pt x="88126" y="18302"/>
                  <a:pt x="87733" y="18000"/>
                  <a:pt x="87176" y="17838"/>
                </a:cubicBezTo>
                <a:cubicBezTo>
                  <a:pt x="87176" y="17026"/>
                  <a:pt x="87199" y="16168"/>
                  <a:pt x="87176" y="15334"/>
                </a:cubicBezTo>
                <a:cubicBezTo>
                  <a:pt x="87152" y="14892"/>
                  <a:pt x="87223" y="14499"/>
                  <a:pt x="87616" y="14243"/>
                </a:cubicBezTo>
                <a:cubicBezTo>
                  <a:pt x="87455" y="13454"/>
                  <a:pt x="88126" y="12898"/>
                  <a:pt x="88197" y="12180"/>
                </a:cubicBezTo>
                <a:cubicBezTo>
                  <a:pt x="88915" y="11599"/>
                  <a:pt x="88661" y="10810"/>
                  <a:pt x="88729" y="10068"/>
                </a:cubicBezTo>
                <a:cubicBezTo>
                  <a:pt x="88729" y="10022"/>
                  <a:pt x="88822" y="9953"/>
                  <a:pt x="88893" y="9883"/>
                </a:cubicBezTo>
                <a:cubicBezTo>
                  <a:pt x="89703" y="9258"/>
                  <a:pt x="88683" y="7981"/>
                  <a:pt x="89727" y="7402"/>
                </a:cubicBezTo>
                <a:cubicBezTo>
                  <a:pt x="89796" y="7356"/>
                  <a:pt x="89750" y="7078"/>
                  <a:pt x="89727" y="6914"/>
                </a:cubicBezTo>
                <a:cubicBezTo>
                  <a:pt x="89727" y="6404"/>
                  <a:pt x="89703" y="5894"/>
                  <a:pt x="89681" y="5384"/>
                </a:cubicBezTo>
                <a:cubicBezTo>
                  <a:pt x="88846" y="5013"/>
                  <a:pt x="89635" y="3853"/>
                  <a:pt x="88776" y="3460"/>
                </a:cubicBezTo>
                <a:cubicBezTo>
                  <a:pt x="88729" y="3042"/>
                  <a:pt x="88568" y="2694"/>
                  <a:pt x="88243" y="2393"/>
                </a:cubicBezTo>
                <a:cubicBezTo>
                  <a:pt x="87616" y="1812"/>
                  <a:pt x="87037" y="1187"/>
                  <a:pt x="86410" y="584"/>
                </a:cubicBezTo>
                <a:cubicBezTo>
                  <a:pt x="86280" y="631"/>
                  <a:pt x="86157" y="652"/>
                  <a:pt x="86037" y="652"/>
                </a:cubicBezTo>
                <a:cubicBezTo>
                  <a:pt x="85358" y="652"/>
                  <a:pt x="84814" y="1"/>
                  <a:pt x="84071" y="1"/>
                </a:cubicBezTo>
                <a:close/>
              </a:path>
            </a:pathLst>
          </a:custGeom>
          <a:solidFill>
            <a:srgbClr val="FFFFFF">
              <a:alpha val="251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cs typeface="+mn-ea"/>
              <a:sym typeface="+mn-lt"/>
            </a:endParaRPr>
          </a:p>
        </p:txBody>
      </p:sp>
      <p:sp>
        <p:nvSpPr>
          <p:cNvPr id="126" name="Google Shape;337;p32">
            <a:extLst>
              <a:ext uri="{FF2B5EF4-FFF2-40B4-BE49-F238E27FC236}">
                <a16:creationId xmlns:a16="http://schemas.microsoft.com/office/drawing/2014/main" id="{FA5EC533-8BE4-412A-8D62-3CDD70EAC908}"/>
              </a:ext>
            </a:extLst>
          </p:cNvPr>
          <p:cNvSpPr/>
          <p:nvPr/>
        </p:nvSpPr>
        <p:spPr>
          <a:xfrm rot="10800000">
            <a:off x="2787178" y="5563"/>
            <a:ext cx="6617644" cy="1543887"/>
          </a:xfrm>
          <a:custGeom>
            <a:avLst/>
            <a:gdLst/>
            <a:ahLst/>
            <a:cxnLst/>
            <a:rect l="l" t="t" r="r" b="b"/>
            <a:pathLst>
              <a:path w="95980" h="22392" extrusionOk="0">
                <a:moveTo>
                  <a:pt x="53060" y="1"/>
                </a:moveTo>
                <a:cubicBezTo>
                  <a:pt x="49554" y="1"/>
                  <a:pt x="49455" y="4370"/>
                  <a:pt x="45849" y="5722"/>
                </a:cubicBezTo>
                <a:cubicBezTo>
                  <a:pt x="44948" y="6060"/>
                  <a:pt x="44113" y="6188"/>
                  <a:pt x="43328" y="6188"/>
                </a:cubicBezTo>
                <a:cubicBezTo>
                  <a:pt x="40848" y="6188"/>
                  <a:pt x="38863" y="4910"/>
                  <a:pt x="36858" y="4910"/>
                </a:cubicBezTo>
                <a:cubicBezTo>
                  <a:pt x="36806" y="4910"/>
                  <a:pt x="36754" y="4911"/>
                  <a:pt x="36702" y="4912"/>
                </a:cubicBezTo>
                <a:cubicBezTo>
                  <a:pt x="34013" y="4999"/>
                  <a:pt x="34503" y="6648"/>
                  <a:pt x="31956" y="7803"/>
                </a:cubicBezTo>
                <a:cubicBezTo>
                  <a:pt x="29410" y="8962"/>
                  <a:pt x="28947" y="8384"/>
                  <a:pt x="24083" y="8847"/>
                </a:cubicBezTo>
                <a:cubicBezTo>
                  <a:pt x="19219" y="9309"/>
                  <a:pt x="18064" y="14289"/>
                  <a:pt x="16324" y="15676"/>
                </a:cubicBezTo>
                <a:cubicBezTo>
                  <a:pt x="15887" y="16027"/>
                  <a:pt x="15413" y="16150"/>
                  <a:pt x="14891" y="16150"/>
                </a:cubicBezTo>
                <a:cubicBezTo>
                  <a:pt x="13681" y="16150"/>
                  <a:pt x="12214" y="15491"/>
                  <a:pt x="10351" y="15491"/>
                </a:cubicBezTo>
                <a:cubicBezTo>
                  <a:pt x="9828" y="15491"/>
                  <a:pt x="9273" y="15543"/>
                  <a:pt x="8684" y="15676"/>
                </a:cubicBezTo>
                <a:cubicBezTo>
                  <a:pt x="5098" y="16487"/>
                  <a:pt x="0" y="22391"/>
                  <a:pt x="0" y="22391"/>
                </a:cubicBezTo>
                <a:lnTo>
                  <a:pt x="95980" y="22391"/>
                </a:lnTo>
                <a:cubicBezTo>
                  <a:pt x="95980" y="22391"/>
                  <a:pt x="93663" y="17761"/>
                  <a:pt x="90653" y="16258"/>
                </a:cubicBezTo>
                <a:cubicBezTo>
                  <a:pt x="90001" y="15931"/>
                  <a:pt x="89414" y="15817"/>
                  <a:pt x="88856" y="15817"/>
                </a:cubicBezTo>
                <a:cubicBezTo>
                  <a:pt x="87555" y="15817"/>
                  <a:pt x="86416" y="16440"/>
                  <a:pt x="84990" y="16440"/>
                </a:cubicBezTo>
                <a:cubicBezTo>
                  <a:pt x="84210" y="16440"/>
                  <a:pt x="83344" y="16254"/>
                  <a:pt x="82318" y="15676"/>
                </a:cubicBezTo>
                <a:cubicBezTo>
                  <a:pt x="78612" y="13592"/>
                  <a:pt x="79423" y="8732"/>
                  <a:pt x="75254" y="5838"/>
                </a:cubicBezTo>
                <a:cubicBezTo>
                  <a:pt x="73954" y="4934"/>
                  <a:pt x="72630" y="4628"/>
                  <a:pt x="71309" y="4628"/>
                </a:cubicBezTo>
                <a:cubicBezTo>
                  <a:pt x="68547" y="4628"/>
                  <a:pt x="65795" y="5964"/>
                  <a:pt x="63276" y="5964"/>
                </a:cubicBezTo>
                <a:cubicBezTo>
                  <a:pt x="63140" y="5964"/>
                  <a:pt x="63004" y="5960"/>
                  <a:pt x="62869" y="5952"/>
                </a:cubicBezTo>
                <a:cubicBezTo>
                  <a:pt x="59049" y="5722"/>
                  <a:pt x="57891" y="625"/>
                  <a:pt x="53722" y="48"/>
                </a:cubicBezTo>
                <a:cubicBezTo>
                  <a:pt x="53488" y="16"/>
                  <a:pt x="53268" y="1"/>
                  <a:pt x="53060" y="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33" name="矩形 132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>
            <a:extLst>
              <a:ext uri="{FF2B5EF4-FFF2-40B4-BE49-F238E27FC236}">
                <a16:creationId xmlns:a16="http://schemas.microsoft.com/office/drawing/2014/main" id="{680508E0-C4CC-444D-92ED-E842D3F38E38}"/>
              </a:ext>
            </a:extLst>
          </p:cNvPr>
          <p:cNvSpPr/>
          <p:nvPr/>
        </p:nvSpPr>
        <p:spPr>
          <a:xfrm>
            <a:off x="4688724" y="435641"/>
            <a:ext cx="28145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600" dirty="0">
                <a:cs typeface="+mn-ea"/>
                <a:sym typeface="+mn-lt"/>
              </a:rPr>
              <a:t>Add title text</a:t>
            </a:r>
            <a:endParaRPr lang="zh-CN" altLang="en-US" sz="3600" dirty="0">
              <a:cs typeface="+mn-ea"/>
              <a:sym typeface="+mn-lt"/>
            </a:endParaRPr>
          </a:p>
        </p:txBody>
      </p:sp>
      <p:grpSp>
        <p:nvGrpSpPr>
          <p:cNvPr id="127" name="Google Shape;338;p32">
            <a:extLst>
              <a:ext uri="{FF2B5EF4-FFF2-40B4-BE49-F238E27FC236}">
                <a16:creationId xmlns:a16="http://schemas.microsoft.com/office/drawing/2014/main" id="{2F930AF6-E850-4346-BB63-C7D6C28926B2}"/>
              </a:ext>
            </a:extLst>
          </p:cNvPr>
          <p:cNvGrpSpPr/>
          <p:nvPr/>
        </p:nvGrpSpPr>
        <p:grpSpPr>
          <a:xfrm rot="10800000">
            <a:off x="3580397" y="-21566"/>
            <a:ext cx="5194475" cy="1323854"/>
            <a:chOff x="1574550" y="3472451"/>
            <a:chExt cx="6601046" cy="1682330"/>
          </a:xfrm>
        </p:grpSpPr>
        <p:sp>
          <p:nvSpPr>
            <p:cNvPr id="128" name="Google Shape;339;p32">
              <a:extLst>
                <a:ext uri="{FF2B5EF4-FFF2-40B4-BE49-F238E27FC236}">
                  <a16:creationId xmlns:a16="http://schemas.microsoft.com/office/drawing/2014/main" id="{C152D96E-C8B2-4280-AA8B-D2F90EBFB121}"/>
                </a:ext>
              </a:extLst>
            </p:cNvPr>
            <p:cNvSpPr/>
            <p:nvPr/>
          </p:nvSpPr>
          <p:spPr>
            <a:xfrm>
              <a:off x="6715238" y="3874695"/>
              <a:ext cx="1185296" cy="1268805"/>
            </a:xfrm>
            <a:custGeom>
              <a:avLst/>
              <a:gdLst/>
              <a:ahLst/>
              <a:cxnLst/>
              <a:rect l="l" t="t" r="r" b="b"/>
              <a:pathLst>
                <a:path w="17586" h="18825" extrusionOk="0">
                  <a:moveTo>
                    <a:pt x="4147" y="0"/>
                  </a:moveTo>
                  <a:cubicBezTo>
                    <a:pt x="4059" y="0"/>
                    <a:pt x="4026" y="109"/>
                    <a:pt x="4068" y="350"/>
                  </a:cubicBezTo>
                  <a:cubicBezTo>
                    <a:pt x="4239" y="1311"/>
                    <a:pt x="6382" y="4459"/>
                    <a:pt x="7165" y="6223"/>
                  </a:cubicBezTo>
                  <a:cubicBezTo>
                    <a:pt x="6984" y="5980"/>
                    <a:pt x="6772" y="5722"/>
                    <a:pt x="6560" y="5471"/>
                  </a:cubicBezTo>
                  <a:cubicBezTo>
                    <a:pt x="6396" y="5179"/>
                    <a:pt x="6250" y="4853"/>
                    <a:pt x="6086" y="4598"/>
                  </a:cubicBezTo>
                  <a:cubicBezTo>
                    <a:pt x="5833" y="4209"/>
                    <a:pt x="5561" y="3830"/>
                    <a:pt x="5272" y="3467"/>
                  </a:cubicBezTo>
                  <a:cubicBezTo>
                    <a:pt x="4820" y="2901"/>
                    <a:pt x="4315" y="2364"/>
                    <a:pt x="3742" y="1916"/>
                  </a:cubicBezTo>
                  <a:cubicBezTo>
                    <a:pt x="3060" y="1387"/>
                    <a:pt x="2301" y="1008"/>
                    <a:pt x="1435" y="932"/>
                  </a:cubicBezTo>
                  <a:cubicBezTo>
                    <a:pt x="1363" y="925"/>
                    <a:pt x="1169" y="908"/>
                    <a:pt x="953" y="908"/>
                  </a:cubicBezTo>
                  <a:cubicBezTo>
                    <a:pt x="521" y="908"/>
                    <a:pt x="0" y="976"/>
                    <a:pt x="200" y="1332"/>
                  </a:cubicBezTo>
                  <a:cubicBezTo>
                    <a:pt x="248" y="1415"/>
                    <a:pt x="332" y="1471"/>
                    <a:pt x="415" y="1523"/>
                  </a:cubicBezTo>
                  <a:cubicBezTo>
                    <a:pt x="1216" y="2024"/>
                    <a:pt x="2099" y="2295"/>
                    <a:pt x="2945" y="2703"/>
                  </a:cubicBezTo>
                  <a:cubicBezTo>
                    <a:pt x="4208" y="3308"/>
                    <a:pt x="5868" y="4905"/>
                    <a:pt x="6557" y="5597"/>
                  </a:cubicBezTo>
                  <a:cubicBezTo>
                    <a:pt x="6653" y="5725"/>
                    <a:pt x="6772" y="5886"/>
                    <a:pt x="6907" y="6070"/>
                  </a:cubicBezTo>
                  <a:cubicBezTo>
                    <a:pt x="5875" y="5087"/>
                    <a:pt x="4286" y="4449"/>
                    <a:pt x="3382" y="4449"/>
                  </a:cubicBezTo>
                  <a:cubicBezTo>
                    <a:pt x="3204" y="4449"/>
                    <a:pt x="3053" y="4474"/>
                    <a:pt x="2938" y="4525"/>
                  </a:cubicBezTo>
                  <a:cubicBezTo>
                    <a:pt x="2072" y="4915"/>
                    <a:pt x="3926" y="5333"/>
                    <a:pt x="5495" y="5757"/>
                  </a:cubicBezTo>
                  <a:cubicBezTo>
                    <a:pt x="6511" y="6032"/>
                    <a:pt x="7103" y="6463"/>
                    <a:pt x="7395" y="6735"/>
                  </a:cubicBezTo>
                  <a:cubicBezTo>
                    <a:pt x="7694" y="7145"/>
                    <a:pt x="8028" y="7608"/>
                    <a:pt x="8365" y="8078"/>
                  </a:cubicBezTo>
                  <a:cubicBezTo>
                    <a:pt x="8407" y="8151"/>
                    <a:pt x="8445" y="8224"/>
                    <a:pt x="8487" y="8290"/>
                  </a:cubicBezTo>
                  <a:cubicBezTo>
                    <a:pt x="8243" y="8012"/>
                    <a:pt x="7965" y="7729"/>
                    <a:pt x="7680" y="7531"/>
                  </a:cubicBezTo>
                  <a:cubicBezTo>
                    <a:pt x="7204" y="7198"/>
                    <a:pt x="6229" y="6938"/>
                    <a:pt x="5466" y="6938"/>
                  </a:cubicBezTo>
                  <a:cubicBezTo>
                    <a:pt x="4945" y="6938"/>
                    <a:pt x="4522" y="7059"/>
                    <a:pt x="4423" y="7361"/>
                  </a:cubicBezTo>
                  <a:cubicBezTo>
                    <a:pt x="4180" y="8105"/>
                    <a:pt x="5759" y="7779"/>
                    <a:pt x="7109" y="8008"/>
                  </a:cubicBezTo>
                  <a:cubicBezTo>
                    <a:pt x="8034" y="8164"/>
                    <a:pt x="8699" y="8718"/>
                    <a:pt x="9026" y="9049"/>
                  </a:cubicBezTo>
                  <a:cubicBezTo>
                    <a:pt x="9057" y="9083"/>
                    <a:pt x="9086" y="9115"/>
                    <a:pt x="9117" y="9145"/>
                  </a:cubicBezTo>
                  <a:cubicBezTo>
                    <a:pt x="9266" y="9365"/>
                    <a:pt x="9412" y="9577"/>
                    <a:pt x="9548" y="9779"/>
                  </a:cubicBezTo>
                  <a:cubicBezTo>
                    <a:pt x="9865" y="10252"/>
                    <a:pt x="10168" y="10701"/>
                    <a:pt x="10460" y="11132"/>
                  </a:cubicBezTo>
                  <a:cubicBezTo>
                    <a:pt x="10080" y="10642"/>
                    <a:pt x="9521" y="9998"/>
                    <a:pt x="8880" y="9553"/>
                  </a:cubicBezTo>
                  <a:cubicBezTo>
                    <a:pt x="8111" y="9015"/>
                    <a:pt x="7171" y="8749"/>
                    <a:pt x="6450" y="8749"/>
                  </a:cubicBezTo>
                  <a:cubicBezTo>
                    <a:pt x="6069" y="8749"/>
                    <a:pt x="5750" y="8824"/>
                    <a:pt x="5550" y="8972"/>
                  </a:cubicBezTo>
                  <a:cubicBezTo>
                    <a:pt x="4973" y="9403"/>
                    <a:pt x="7617" y="9824"/>
                    <a:pt x="8919" y="10294"/>
                  </a:cubicBezTo>
                  <a:cubicBezTo>
                    <a:pt x="9900" y="10648"/>
                    <a:pt x="10568" y="11355"/>
                    <a:pt x="10836" y="11679"/>
                  </a:cubicBezTo>
                  <a:cubicBezTo>
                    <a:pt x="11257" y="12288"/>
                    <a:pt x="11678" y="12879"/>
                    <a:pt x="12126" y="13505"/>
                  </a:cubicBezTo>
                  <a:cubicBezTo>
                    <a:pt x="11538" y="12938"/>
                    <a:pt x="10682" y="12318"/>
                    <a:pt x="9820" y="11737"/>
                  </a:cubicBezTo>
                  <a:cubicBezTo>
                    <a:pt x="9122" y="11272"/>
                    <a:pt x="8411" y="11081"/>
                    <a:pt x="7837" y="11081"/>
                  </a:cubicBezTo>
                  <a:cubicBezTo>
                    <a:pt x="7318" y="11081"/>
                    <a:pt x="6912" y="11238"/>
                    <a:pt x="6734" y="11491"/>
                  </a:cubicBezTo>
                  <a:cubicBezTo>
                    <a:pt x="6361" y="12023"/>
                    <a:pt x="7492" y="12058"/>
                    <a:pt x="9583" y="12527"/>
                  </a:cubicBezTo>
                  <a:cubicBezTo>
                    <a:pt x="11086" y="12865"/>
                    <a:pt x="12088" y="13651"/>
                    <a:pt x="12537" y="14069"/>
                  </a:cubicBezTo>
                  <a:cubicBezTo>
                    <a:pt x="12728" y="14330"/>
                    <a:pt x="12923" y="14597"/>
                    <a:pt x="13132" y="14876"/>
                  </a:cubicBezTo>
                  <a:cubicBezTo>
                    <a:pt x="13365" y="15193"/>
                    <a:pt x="13636" y="15516"/>
                    <a:pt x="13929" y="15833"/>
                  </a:cubicBezTo>
                  <a:cubicBezTo>
                    <a:pt x="13574" y="15673"/>
                    <a:pt x="13052" y="15436"/>
                    <a:pt x="12474" y="15182"/>
                  </a:cubicBezTo>
                  <a:cubicBezTo>
                    <a:pt x="11824" y="14897"/>
                    <a:pt x="11197" y="14594"/>
                    <a:pt x="10602" y="14215"/>
                  </a:cubicBezTo>
                  <a:cubicBezTo>
                    <a:pt x="10086" y="13886"/>
                    <a:pt x="9439" y="13544"/>
                    <a:pt x="8798" y="13544"/>
                  </a:cubicBezTo>
                  <a:cubicBezTo>
                    <a:pt x="8584" y="13544"/>
                    <a:pt x="8371" y="13582"/>
                    <a:pt x="8164" y="13672"/>
                  </a:cubicBezTo>
                  <a:cubicBezTo>
                    <a:pt x="7885" y="13791"/>
                    <a:pt x="7767" y="14024"/>
                    <a:pt x="7888" y="14305"/>
                  </a:cubicBezTo>
                  <a:cubicBezTo>
                    <a:pt x="7965" y="14476"/>
                    <a:pt x="8125" y="14594"/>
                    <a:pt x="8289" y="14685"/>
                  </a:cubicBezTo>
                  <a:cubicBezTo>
                    <a:pt x="9193" y="15196"/>
                    <a:pt x="10327" y="15339"/>
                    <a:pt x="11326" y="15572"/>
                  </a:cubicBezTo>
                  <a:cubicBezTo>
                    <a:pt x="12558" y="15861"/>
                    <a:pt x="13616" y="15982"/>
                    <a:pt x="14109" y="16031"/>
                  </a:cubicBezTo>
                  <a:cubicBezTo>
                    <a:pt x="14377" y="16320"/>
                    <a:pt x="14659" y="16601"/>
                    <a:pt x="14937" y="16873"/>
                  </a:cubicBezTo>
                  <a:cubicBezTo>
                    <a:pt x="14871" y="16883"/>
                    <a:pt x="14746" y="16904"/>
                    <a:pt x="14517" y="16946"/>
                  </a:cubicBezTo>
                  <a:cubicBezTo>
                    <a:pt x="14487" y="16951"/>
                    <a:pt x="14451" y="16954"/>
                    <a:pt x="14409" y="16954"/>
                  </a:cubicBezTo>
                  <a:cubicBezTo>
                    <a:pt x="13737" y="16954"/>
                    <a:pt x="11531" y="16331"/>
                    <a:pt x="10404" y="16177"/>
                  </a:cubicBezTo>
                  <a:cubicBezTo>
                    <a:pt x="10296" y="16163"/>
                    <a:pt x="10190" y="16156"/>
                    <a:pt x="10086" y="16156"/>
                  </a:cubicBezTo>
                  <a:cubicBezTo>
                    <a:pt x="9048" y="16156"/>
                    <a:pt x="8340" y="16842"/>
                    <a:pt x="9524" y="17269"/>
                  </a:cubicBezTo>
                  <a:cubicBezTo>
                    <a:pt x="9880" y="17398"/>
                    <a:pt x="10382" y="17445"/>
                    <a:pt x="10924" y="17445"/>
                  </a:cubicBezTo>
                  <a:cubicBezTo>
                    <a:pt x="12362" y="17445"/>
                    <a:pt x="14078" y="17116"/>
                    <a:pt x="14078" y="17116"/>
                  </a:cubicBezTo>
                  <a:lnTo>
                    <a:pt x="15018" y="16949"/>
                  </a:lnTo>
                  <a:cubicBezTo>
                    <a:pt x="16124" y="18011"/>
                    <a:pt x="17147" y="18825"/>
                    <a:pt x="17147" y="18825"/>
                  </a:cubicBezTo>
                  <a:lnTo>
                    <a:pt x="17585" y="18536"/>
                  </a:lnTo>
                  <a:cubicBezTo>
                    <a:pt x="17585" y="18536"/>
                    <a:pt x="16688" y="18279"/>
                    <a:pt x="15191" y="16838"/>
                  </a:cubicBezTo>
                  <a:cubicBezTo>
                    <a:pt x="15174" y="16731"/>
                    <a:pt x="15153" y="16483"/>
                    <a:pt x="15188" y="15986"/>
                  </a:cubicBezTo>
                  <a:cubicBezTo>
                    <a:pt x="15299" y="14385"/>
                    <a:pt x="16635" y="12590"/>
                    <a:pt x="15637" y="11028"/>
                  </a:cubicBezTo>
                  <a:cubicBezTo>
                    <a:pt x="15489" y="10796"/>
                    <a:pt x="15233" y="10627"/>
                    <a:pt x="14988" y="10627"/>
                  </a:cubicBezTo>
                  <a:cubicBezTo>
                    <a:pt x="14836" y="10627"/>
                    <a:pt x="14687" y="10693"/>
                    <a:pt x="14573" y="10851"/>
                  </a:cubicBezTo>
                  <a:cubicBezTo>
                    <a:pt x="14356" y="11146"/>
                    <a:pt x="14367" y="11647"/>
                    <a:pt x="14430" y="11988"/>
                  </a:cubicBezTo>
                  <a:cubicBezTo>
                    <a:pt x="14638" y="13123"/>
                    <a:pt x="14990" y="14128"/>
                    <a:pt x="14892" y="15307"/>
                  </a:cubicBezTo>
                  <a:cubicBezTo>
                    <a:pt x="14889" y="15363"/>
                    <a:pt x="14889" y="16153"/>
                    <a:pt x="14934" y="16584"/>
                  </a:cubicBezTo>
                  <a:cubicBezTo>
                    <a:pt x="14732" y="16379"/>
                    <a:pt x="14520" y="16156"/>
                    <a:pt x="14301" y="15906"/>
                  </a:cubicBezTo>
                  <a:cubicBezTo>
                    <a:pt x="14120" y="15461"/>
                    <a:pt x="13974" y="14994"/>
                    <a:pt x="13869" y="14525"/>
                  </a:cubicBezTo>
                  <a:cubicBezTo>
                    <a:pt x="13591" y="13275"/>
                    <a:pt x="13897" y="11954"/>
                    <a:pt x="13696" y="10684"/>
                  </a:cubicBezTo>
                  <a:cubicBezTo>
                    <a:pt x="13653" y="10404"/>
                    <a:pt x="13334" y="9849"/>
                    <a:pt x="13044" y="9849"/>
                  </a:cubicBezTo>
                  <a:cubicBezTo>
                    <a:pt x="12929" y="9849"/>
                    <a:pt x="12818" y="9936"/>
                    <a:pt x="12731" y="10162"/>
                  </a:cubicBezTo>
                  <a:cubicBezTo>
                    <a:pt x="12596" y="10517"/>
                    <a:pt x="12760" y="11191"/>
                    <a:pt x="12777" y="11567"/>
                  </a:cubicBezTo>
                  <a:cubicBezTo>
                    <a:pt x="12836" y="12639"/>
                    <a:pt x="12930" y="13756"/>
                    <a:pt x="13341" y="14758"/>
                  </a:cubicBezTo>
                  <a:cubicBezTo>
                    <a:pt x="13282" y="14685"/>
                    <a:pt x="13222" y="14608"/>
                    <a:pt x="13163" y="14531"/>
                  </a:cubicBezTo>
                  <a:cubicBezTo>
                    <a:pt x="13062" y="14253"/>
                    <a:pt x="12620" y="12983"/>
                    <a:pt x="12349" y="11463"/>
                  </a:cubicBezTo>
                  <a:cubicBezTo>
                    <a:pt x="12047" y="9741"/>
                    <a:pt x="12113" y="8280"/>
                    <a:pt x="11562" y="7813"/>
                  </a:cubicBezTo>
                  <a:cubicBezTo>
                    <a:pt x="11506" y="7765"/>
                    <a:pt x="11456" y="7743"/>
                    <a:pt x="11411" y="7743"/>
                  </a:cubicBezTo>
                  <a:cubicBezTo>
                    <a:pt x="11021" y="7743"/>
                    <a:pt x="11078" y="9471"/>
                    <a:pt x="11525" y="11282"/>
                  </a:cubicBezTo>
                  <a:cubicBezTo>
                    <a:pt x="11799" y="12402"/>
                    <a:pt x="12283" y="13296"/>
                    <a:pt x="12655" y="13871"/>
                  </a:cubicBezTo>
                  <a:cubicBezTo>
                    <a:pt x="12071" y="13108"/>
                    <a:pt x="11490" y="12329"/>
                    <a:pt x="10936" y="11574"/>
                  </a:cubicBezTo>
                  <a:cubicBezTo>
                    <a:pt x="10690" y="11164"/>
                    <a:pt x="10080" y="10051"/>
                    <a:pt x="10014" y="8836"/>
                  </a:cubicBezTo>
                  <a:cubicBezTo>
                    <a:pt x="9931" y="7308"/>
                    <a:pt x="9851" y="6059"/>
                    <a:pt x="9155" y="5294"/>
                  </a:cubicBezTo>
                  <a:cubicBezTo>
                    <a:pt x="8951" y="5072"/>
                    <a:pt x="8803" y="4962"/>
                    <a:pt x="8709" y="4962"/>
                  </a:cubicBezTo>
                  <a:cubicBezTo>
                    <a:pt x="8483" y="4962"/>
                    <a:pt x="8575" y="5603"/>
                    <a:pt x="8957" y="6825"/>
                  </a:cubicBezTo>
                  <a:cubicBezTo>
                    <a:pt x="9329" y="8012"/>
                    <a:pt x="9771" y="9605"/>
                    <a:pt x="10289" y="10680"/>
                  </a:cubicBezTo>
                  <a:cubicBezTo>
                    <a:pt x="9858" y="10082"/>
                    <a:pt x="9454" y="9515"/>
                    <a:pt x="9089" y="8999"/>
                  </a:cubicBezTo>
                  <a:cubicBezTo>
                    <a:pt x="8849" y="8471"/>
                    <a:pt x="8268" y="7100"/>
                    <a:pt x="8094" y="5913"/>
                  </a:cubicBezTo>
                  <a:cubicBezTo>
                    <a:pt x="7913" y="4672"/>
                    <a:pt x="7689" y="3914"/>
                    <a:pt x="7393" y="3914"/>
                  </a:cubicBezTo>
                  <a:cubicBezTo>
                    <a:pt x="7331" y="3914"/>
                    <a:pt x="7265" y="3948"/>
                    <a:pt x="7196" y="4018"/>
                  </a:cubicBezTo>
                  <a:cubicBezTo>
                    <a:pt x="6921" y="4292"/>
                    <a:pt x="7395" y="6119"/>
                    <a:pt x="8122" y="7608"/>
                  </a:cubicBezTo>
                  <a:cubicBezTo>
                    <a:pt x="7819" y="7170"/>
                    <a:pt x="7589" y="6828"/>
                    <a:pt x="7454" y="6630"/>
                  </a:cubicBezTo>
                  <a:cubicBezTo>
                    <a:pt x="7395" y="6536"/>
                    <a:pt x="7329" y="6439"/>
                    <a:pt x="7252" y="6342"/>
                  </a:cubicBezTo>
                  <a:cubicBezTo>
                    <a:pt x="7085" y="5736"/>
                    <a:pt x="6657" y="4313"/>
                    <a:pt x="5996" y="2769"/>
                  </a:cubicBezTo>
                  <a:cubicBezTo>
                    <a:pt x="5323" y="1200"/>
                    <a:pt x="4438" y="0"/>
                    <a:pt x="4147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cs typeface="+mn-ea"/>
                <a:sym typeface="+mn-lt"/>
              </a:endParaRPr>
            </a:p>
          </p:txBody>
        </p:sp>
        <p:sp>
          <p:nvSpPr>
            <p:cNvPr id="129" name="Google Shape;340;p32">
              <a:extLst>
                <a:ext uri="{FF2B5EF4-FFF2-40B4-BE49-F238E27FC236}">
                  <a16:creationId xmlns:a16="http://schemas.microsoft.com/office/drawing/2014/main" id="{01902FC5-02D6-4065-AC9E-D3D14379C9B6}"/>
                </a:ext>
              </a:extLst>
            </p:cNvPr>
            <p:cNvSpPr/>
            <p:nvPr/>
          </p:nvSpPr>
          <p:spPr>
            <a:xfrm>
              <a:off x="7560773" y="3472451"/>
              <a:ext cx="614823" cy="1660062"/>
            </a:xfrm>
            <a:custGeom>
              <a:avLst/>
              <a:gdLst/>
              <a:ahLst/>
              <a:cxnLst/>
              <a:rect l="l" t="t" r="r" b="b"/>
              <a:pathLst>
                <a:path w="9122" h="24630" extrusionOk="0">
                  <a:moveTo>
                    <a:pt x="4581" y="0"/>
                  </a:moveTo>
                  <a:cubicBezTo>
                    <a:pt x="4489" y="0"/>
                    <a:pt x="4419" y="54"/>
                    <a:pt x="4386" y="188"/>
                  </a:cubicBezTo>
                  <a:cubicBezTo>
                    <a:pt x="4361" y="282"/>
                    <a:pt x="4386" y="383"/>
                    <a:pt x="4411" y="477"/>
                  </a:cubicBezTo>
                  <a:cubicBezTo>
                    <a:pt x="4650" y="1389"/>
                    <a:pt x="5113" y="2192"/>
                    <a:pt x="5454" y="3062"/>
                  </a:cubicBezTo>
                  <a:cubicBezTo>
                    <a:pt x="5962" y="4370"/>
                    <a:pt x="6087" y="6667"/>
                    <a:pt x="6119" y="7648"/>
                  </a:cubicBezTo>
                  <a:cubicBezTo>
                    <a:pt x="6101" y="7804"/>
                    <a:pt x="6077" y="8003"/>
                    <a:pt x="6052" y="8228"/>
                  </a:cubicBezTo>
                  <a:cubicBezTo>
                    <a:pt x="5952" y="6527"/>
                    <a:pt x="4932" y="4642"/>
                    <a:pt x="4205" y="4395"/>
                  </a:cubicBezTo>
                  <a:cubicBezTo>
                    <a:pt x="4128" y="4368"/>
                    <a:pt x="4065" y="4355"/>
                    <a:pt x="4015" y="4355"/>
                  </a:cubicBezTo>
                  <a:cubicBezTo>
                    <a:pt x="3491" y="4355"/>
                    <a:pt x="4450" y="5776"/>
                    <a:pt x="5235" y="7038"/>
                  </a:cubicBezTo>
                  <a:cubicBezTo>
                    <a:pt x="5788" y="7932"/>
                    <a:pt x="5927" y="8650"/>
                    <a:pt x="5955" y="9046"/>
                  </a:cubicBezTo>
                  <a:cubicBezTo>
                    <a:pt x="5893" y="9551"/>
                    <a:pt x="5823" y="10118"/>
                    <a:pt x="5747" y="10695"/>
                  </a:cubicBezTo>
                  <a:cubicBezTo>
                    <a:pt x="5726" y="10775"/>
                    <a:pt x="5708" y="10855"/>
                    <a:pt x="5691" y="10932"/>
                  </a:cubicBezTo>
                  <a:cubicBezTo>
                    <a:pt x="5705" y="10559"/>
                    <a:pt x="5691" y="10163"/>
                    <a:pt x="5618" y="9825"/>
                  </a:cubicBezTo>
                  <a:cubicBezTo>
                    <a:pt x="5435" y="8961"/>
                    <a:pt x="4288" y="7425"/>
                    <a:pt x="3565" y="7425"/>
                  </a:cubicBezTo>
                  <a:cubicBezTo>
                    <a:pt x="3490" y="7425"/>
                    <a:pt x="3420" y="7441"/>
                    <a:pt x="3356" y="7477"/>
                  </a:cubicBezTo>
                  <a:cubicBezTo>
                    <a:pt x="2670" y="7856"/>
                    <a:pt x="4048" y="8695"/>
                    <a:pt x="4877" y="9784"/>
                  </a:cubicBezTo>
                  <a:cubicBezTo>
                    <a:pt x="5447" y="10528"/>
                    <a:pt x="5555" y="11388"/>
                    <a:pt x="5569" y="11854"/>
                  </a:cubicBezTo>
                  <a:cubicBezTo>
                    <a:pt x="5565" y="11899"/>
                    <a:pt x="5565" y="11944"/>
                    <a:pt x="5569" y="11986"/>
                  </a:cubicBezTo>
                  <a:cubicBezTo>
                    <a:pt x="5527" y="12247"/>
                    <a:pt x="5489" y="12504"/>
                    <a:pt x="5451" y="12745"/>
                  </a:cubicBezTo>
                  <a:cubicBezTo>
                    <a:pt x="5360" y="13308"/>
                    <a:pt x="5276" y="13837"/>
                    <a:pt x="5196" y="14355"/>
                  </a:cubicBezTo>
                  <a:cubicBezTo>
                    <a:pt x="5252" y="13736"/>
                    <a:pt x="5280" y="12883"/>
                    <a:pt x="5117" y="12122"/>
                  </a:cubicBezTo>
                  <a:cubicBezTo>
                    <a:pt x="4817" y="10720"/>
                    <a:pt x="3794" y="9506"/>
                    <a:pt x="3078" y="9425"/>
                  </a:cubicBezTo>
                  <a:cubicBezTo>
                    <a:pt x="3065" y="9424"/>
                    <a:pt x="3052" y="9423"/>
                    <a:pt x="3041" y="9423"/>
                  </a:cubicBezTo>
                  <a:cubicBezTo>
                    <a:pt x="2425" y="9423"/>
                    <a:pt x="4022" y="11480"/>
                    <a:pt x="4640" y="12689"/>
                  </a:cubicBezTo>
                  <a:cubicBezTo>
                    <a:pt x="5113" y="13618"/>
                    <a:pt x="5120" y="14588"/>
                    <a:pt x="5096" y="15009"/>
                  </a:cubicBezTo>
                  <a:cubicBezTo>
                    <a:pt x="4988" y="15743"/>
                    <a:pt x="4891" y="16464"/>
                    <a:pt x="4793" y="17225"/>
                  </a:cubicBezTo>
                  <a:cubicBezTo>
                    <a:pt x="4748" y="16411"/>
                    <a:pt x="4549" y="15375"/>
                    <a:pt x="4310" y="14359"/>
                  </a:cubicBezTo>
                  <a:cubicBezTo>
                    <a:pt x="3973" y="12913"/>
                    <a:pt x="3010" y="12059"/>
                    <a:pt x="2365" y="12059"/>
                  </a:cubicBezTo>
                  <a:cubicBezTo>
                    <a:pt x="2318" y="12059"/>
                    <a:pt x="2272" y="12064"/>
                    <a:pt x="2229" y="12073"/>
                  </a:cubicBezTo>
                  <a:cubicBezTo>
                    <a:pt x="1589" y="12209"/>
                    <a:pt x="2392" y="13005"/>
                    <a:pt x="3600" y="14776"/>
                  </a:cubicBezTo>
                  <a:cubicBezTo>
                    <a:pt x="4470" y="16050"/>
                    <a:pt x="4664" y="17309"/>
                    <a:pt x="4706" y="17918"/>
                  </a:cubicBezTo>
                  <a:cubicBezTo>
                    <a:pt x="4668" y="18241"/>
                    <a:pt x="4629" y="18569"/>
                    <a:pt x="4591" y="18913"/>
                  </a:cubicBezTo>
                  <a:cubicBezTo>
                    <a:pt x="4546" y="19306"/>
                    <a:pt x="4525" y="19727"/>
                    <a:pt x="4522" y="20159"/>
                  </a:cubicBezTo>
                  <a:cubicBezTo>
                    <a:pt x="4372" y="19797"/>
                    <a:pt x="4153" y="19268"/>
                    <a:pt x="3902" y="18686"/>
                  </a:cubicBezTo>
                  <a:cubicBezTo>
                    <a:pt x="3621" y="18039"/>
                    <a:pt x="3374" y="17389"/>
                    <a:pt x="3192" y="16703"/>
                  </a:cubicBezTo>
                  <a:cubicBezTo>
                    <a:pt x="2991" y="15918"/>
                    <a:pt x="2633" y="14946"/>
                    <a:pt x="1784" y="14644"/>
                  </a:cubicBezTo>
                  <a:cubicBezTo>
                    <a:pt x="1708" y="14617"/>
                    <a:pt x="1634" y="14604"/>
                    <a:pt x="1566" y="14604"/>
                  </a:cubicBezTo>
                  <a:cubicBezTo>
                    <a:pt x="1377" y="14604"/>
                    <a:pt x="1224" y="14707"/>
                    <a:pt x="1151" y="14919"/>
                  </a:cubicBezTo>
                  <a:cubicBezTo>
                    <a:pt x="1088" y="15096"/>
                    <a:pt x="1126" y="15291"/>
                    <a:pt x="1182" y="15468"/>
                  </a:cubicBezTo>
                  <a:cubicBezTo>
                    <a:pt x="1495" y="16460"/>
                    <a:pt x="2225" y="17337"/>
                    <a:pt x="2800" y="18190"/>
                  </a:cubicBezTo>
                  <a:cubicBezTo>
                    <a:pt x="3502" y="19243"/>
                    <a:pt x="4191" y="20054"/>
                    <a:pt x="4518" y="20423"/>
                  </a:cubicBezTo>
                  <a:cubicBezTo>
                    <a:pt x="4518" y="20820"/>
                    <a:pt x="4528" y="21220"/>
                    <a:pt x="4549" y="21606"/>
                  </a:cubicBezTo>
                  <a:cubicBezTo>
                    <a:pt x="4494" y="21567"/>
                    <a:pt x="4390" y="21501"/>
                    <a:pt x="4191" y="21373"/>
                  </a:cubicBezTo>
                  <a:cubicBezTo>
                    <a:pt x="3767" y="21095"/>
                    <a:pt x="2476" y="18941"/>
                    <a:pt x="1710" y="18005"/>
                  </a:cubicBezTo>
                  <a:cubicBezTo>
                    <a:pt x="1336" y="17548"/>
                    <a:pt x="846" y="17290"/>
                    <a:pt x="516" y="17290"/>
                  </a:cubicBezTo>
                  <a:cubicBezTo>
                    <a:pt x="171" y="17290"/>
                    <a:pt x="1" y="17572"/>
                    <a:pt x="322" y="18200"/>
                  </a:cubicBezTo>
                  <a:cubicBezTo>
                    <a:pt x="949" y="19431"/>
                    <a:pt x="3753" y="21199"/>
                    <a:pt x="3753" y="21199"/>
                  </a:cubicBezTo>
                  <a:lnTo>
                    <a:pt x="4557" y="21717"/>
                  </a:lnTo>
                  <a:cubicBezTo>
                    <a:pt x="4640" y="23248"/>
                    <a:pt x="4831" y="24542"/>
                    <a:pt x="4831" y="24542"/>
                  </a:cubicBezTo>
                  <a:lnTo>
                    <a:pt x="5350" y="24629"/>
                  </a:lnTo>
                  <a:cubicBezTo>
                    <a:pt x="5350" y="24629"/>
                    <a:pt x="4870" y="23829"/>
                    <a:pt x="4758" y="21755"/>
                  </a:cubicBezTo>
                  <a:cubicBezTo>
                    <a:pt x="4821" y="21662"/>
                    <a:pt x="4971" y="21470"/>
                    <a:pt x="5336" y="21129"/>
                  </a:cubicBezTo>
                  <a:cubicBezTo>
                    <a:pt x="6511" y="20033"/>
                    <a:pt x="8714" y="19637"/>
                    <a:pt x="9048" y="17814"/>
                  </a:cubicBezTo>
                  <a:cubicBezTo>
                    <a:pt x="9122" y="17407"/>
                    <a:pt x="8925" y="16943"/>
                    <a:pt x="8506" y="16943"/>
                  </a:cubicBezTo>
                  <a:cubicBezTo>
                    <a:pt x="8469" y="16943"/>
                    <a:pt x="8431" y="16946"/>
                    <a:pt x="8390" y="16954"/>
                  </a:cubicBezTo>
                  <a:cubicBezTo>
                    <a:pt x="8035" y="17024"/>
                    <a:pt x="7698" y="17396"/>
                    <a:pt x="7513" y="17689"/>
                  </a:cubicBezTo>
                  <a:cubicBezTo>
                    <a:pt x="6891" y="18659"/>
                    <a:pt x="6460" y="19637"/>
                    <a:pt x="5586" y="20433"/>
                  </a:cubicBezTo>
                  <a:cubicBezTo>
                    <a:pt x="5545" y="20468"/>
                    <a:pt x="5005" y="21045"/>
                    <a:pt x="4745" y="21394"/>
                  </a:cubicBezTo>
                  <a:cubicBezTo>
                    <a:pt x="4737" y="21105"/>
                    <a:pt x="4734" y="20799"/>
                    <a:pt x="4741" y="20465"/>
                  </a:cubicBezTo>
                  <a:cubicBezTo>
                    <a:pt x="4915" y="20016"/>
                    <a:pt x="5127" y="19574"/>
                    <a:pt x="5371" y="19160"/>
                  </a:cubicBezTo>
                  <a:cubicBezTo>
                    <a:pt x="6021" y="18057"/>
                    <a:pt x="7145" y="17302"/>
                    <a:pt x="7868" y="16234"/>
                  </a:cubicBezTo>
                  <a:cubicBezTo>
                    <a:pt x="8056" y="15954"/>
                    <a:pt x="8226" y="15119"/>
                    <a:pt x="7792" y="15119"/>
                  </a:cubicBezTo>
                  <a:cubicBezTo>
                    <a:pt x="7719" y="15119"/>
                    <a:pt x="7628" y="15143"/>
                    <a:pt x="7518" y="15197"/>
                  </a:cubicBezTo>
                  <a:cubicBezTo>
                    <a:pt x="7176" y="15364"/>
                    <a:pt x="6832" y="15966"/>
                    <a:pt x="6592" y="16255"/>
                  </a:cubicBezTo>
                  <a:cubicBezTo>
                    <a:pt x="5903" y="17076"/>
                    <a:pt x="5211" y="17960"/>
                    <a:pt x="4825" y="18972"/>
                  </a:cubicBezTo>
                  <a:cubicBezTo>
                    <a:pt x="4835" y="18874"/>
                    <a:pt x="4841" y="18781"/>
                    <a:pt x="4852" y="18683"/>
                  </a:cubicBezTo>
                  <a:cubicBezTo>
                    <a:pt x="4967" y="18412"/>
                    <a:pt x="5509" y="17180"/>
                    <a:pt x="6352" y="15886"/>
                  </a:cubicBezTo>
                  <a:cubicBezTo>
                    <a:pt x="7301" y="14418"/>
                    <a:pt x="8353" y="13398"/>
                    <a:pt x="8265" y="12682"/>
                  </a:cubicBezTo>
                  <a:cubicBezTo>
                    <a:pt x="8249" y="12553"/>
                    <a:pt x="8194" y="12493"/>
                    <a:pt x="8107" y="12493"/>
                  </a:cubicBezTo>
                  <a:cubicBezTo>
                    <a:pt x="7717" y="12493"/>
                    <a:pt x="6697" y="13706"/>
                    <a:pt x="5869" y="15190"/>
                  </a:cubicBezTo>
                  <a:cubicBezTo>
                    <a:pt x="5308" y="16196"/>
                    <a:pt x="5047" y="17180"/>
                    <a:pt x="4929" y="17856"/>
                  </a:cubicBezTo>
                  <a:cubicBezTo>
                    <a:pt x="5023" y="16899"/>
                    <a:pt x="5130" y="15931"/>
                    <a:pt x="5242" y="15002"/>
                  </a:cubicBezTo>
                  <a:cubicBezTo>
                    <a:pt x="5339" y="14532"/>
                    <a:pt x="5656" y="13305"/>
                    <a:pt x="6435" y="12372"/>
                  </a:cubicBezTo>
                  <a:cubicBezTo>
                    <a:pt x="7417" y="11200"/>
                    <a:pt x="8210" y="10232"/>
                    <a:pt x="8223" y="9196"/>
                  </a:cubicBezTo>
                  <a:cubicBezTo>
                    <a:pt x="8227" y="8811"/>
                    <a:pt x="8172" y="8624"/>
                    <a:pt x="8062" y="8624"/>
                  </a:cubicBezTo>
                  <a:cubicBezTo>
                    <a:pt x="7875" y="8624"/>
                    <a:pt x="7527" y="9159"/>
                    <a:pt x="7033" y="10184"/>
                  </a:cubicBezTo>
                  <a:cubicBezTo>
                    <a:pt x="6495" y="11304"/>
                    <a:pt x="5732" y="12769"/>
                    <a:pt x="5378" y="13906"/>
                  </a:cubicBezTo>
                  <a:cubicBezTo>
                    <a:pt x="5468" y="13175"/>
                    <a:pt x="5562" y="12487"/>
                    <a:pt x="5649" y="11860"/>
                  </a:cubicBezTo>
                  <a:cubicBezTo>
                    <a:pt x="5833" y="11311"/>
                    <a:pt x="6344" y="9909"/>
                    <a:pt x="7027" y="8928"/>
                  </a:cubicBezTo>
                  <a:cubicBezTo>
                    <a:pt x="7882" y="7695"/>
                    <a:pt x="8218" y="6927"/>
                    <a:pt x="7689" y="6927"/>
                  </a:cubicBezTo>
                  <a:cubicBezTo>
                    <a:pt x="7682" y="6927"/>
                    <a:pt x="7674" y="6927"/>
                    <a:pt x="7667" y="6927"/>
                  </a:cubicBezTo>
                  <a:cubicBezTo>
                    <a:pt x="7277" y="6941"/>
                    <a:pt x="6373" y="8597"/>
                    <a:pt x="5889" y="10184"/>
                  </a:cubicBezTo>
                  <a:cubicBezTo>
                    <a:pt x="5969" y="9655"/>
                    <a:pt x="6031" y="9248"/>
                    <a:pt x="6070" y="9011"/>
                  </a:cubicBezTo>
                  <a:cubicBezTo>
                    <a:pt x="6091" y="8904"/>
                    <a:pt x="6105" y="8788"/>
                    <a:pt x="6122" y="8663"/>
                  </a:cubicBezTo>
                  <a:cubicBezTo>
                    <a:pt x="6411" y="8107"/>
                    <a:pt x="7068" y="6774"/>
                    <a:pt x="7639" y="5195"/>
                  </a:cubicBezTo>
                  <a:cubicBezTo>
                    <a:pt x="8259" y="3470"/>
                    <a:pt x="8413" y="1889"/>
                    <a:pt x="8123" y="1889"/>
                  </a:cubicBezTo>
                  <a:cubicBezTo>
                    <a:pt x="8062" y="1889"/>
                    <a:pt x="7980" y="1960"/>
                    <a:pt x="7879" y="2116"/>
                  </a:cubicBezTo>
                  <a:cubicBezTo>
                    <a:pt x="7351" y="2933"/>
                    <a:pt x="6769" y="6694"/>
                    <a:pt x="6136" y="8517"/>
                  </a:cubicBezTo>
                  <a:cubicBezTo>
                    <a:pt x="6167" y="8215"/>
                    <a:pt x="6192" y="7884"/>
                    <a:pt x="6209" y="7553"/>
                  </a:cubicBezTo>
                  <a:cubicBezTo>
                    <a:pt x="6286" y="7230"/>
                    <a:pt x="6404" y="6892"/>
                    <a:pt x="6456" y="6593"/>
                  </a:cubicBezTo>
                  <a:cubicBezTo>
                    <a:pt x="6537" y="6137"/>
                    <a:pt x="6599" y="5675"/>
                    <a:pt x="6633" y="5212"/>
                  </a:cubicBezTo>
                  <a:cubicBezTo>
                    <a:pt x="6689" y="4488"/>
                    <a:pt x="6686" y="3754"/>
                    <a:pt x="6574" y="3034"/>
                  </a:cubicBezTo>
                  <a:cubicBezTo>
                    <a:pt x="6439" y="2182"/>
                    <a:pt x="6140" y="1385"/>
                    <a:pt x="5559" y="741"/>
                  </a:cubicBezTo>
                  <a:cubicBezTo>
                    <a:pt x="5448" y="615"/>
                    <a:pt x="4893" y="0"/>
                    <a:pt x="4581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cs typeface="+mn-ea"/>
                <a:sym typeface="+mn-lt"/>
              </a:endParaRPr>
            </a:p>
          </p:txBody>
        </p:sp>
        <p:sp>
          <p:nvSpPr>
            <p:cNvPr id="130" name="Google Shape;341;p32">
              <a:extLst>
                <a:ext uri="{FF2B5EF4-FFF2-40B4-BE49-F238E27FC236}">
                  <a16:creationId xmlns:a16="http://schemas.microsoft.com/office/drawing/2014/main" id="{69B3C11C-39AA-44FE-9244-C7D5AD54A3B1}"/>
                </a:ext>
              </a:extLst>
            </p:cNvPr>
            <p:cNvSpPr/>
            <p:nvPr/>
          </p:nvSpPr>
          <p:spPr>
            <a:xfrm>
              <a:off x="1574550" y="4189074"/>
              <a:ext cx="858406" cy="965707"/>
            </a:xfrm>
            <a:custGeom>
              <a:avLst/>
              <a:gdLst/>
              <a:ahLst/>
              <a:cxnLst/>
              <a:rect l="l" t="t" r="r" b="b"/>
              <a:pathLst>
                <a:path w="12736" h="14328" extrusionOk="0">
                  <a:moveTo>
                    <a:pt x="3103" y="0"/>
                  </a:moveTo>
                  <a:cubicBezTo>
                    <a:pt x="3039" y="0"/>
                    <a:pt x="3012" y="82"/>
                    <a:pt x="3038" y="261"/>
                  </a:cubicBezTo>
                  <a:cubicBezTo>
                    <a:pt x="3146" y="981"/>
                    <a:pt x="4677" y="3375"/>
                    <a:pt x="5223" y="4711"/>
                  </a:cubicBezTo>
                  <a:cubicBezTo>
                    <a:pt x="5091" y="4523"/>
                    <a:pt x="4938" y="4325"/>
                    <a:pt x="4785" y="4133"/>
                  </a:cubicBezTo>
                  <a:cubicBezTo>
                    <a:pt x="4670" y="3911"/>
                    <a:pt x="4569" y="3667"/>
                    <a:pt x="4451" y="3473"/>
                  </a:cubicBezTo>
                  <a:cubicBezTo>
                    <a:pt x="4270" y="3177"/>
                    <a:pt x="4075" y="2888"/>
                    <a:pt x="3867" y="2614"/>
                  </a:cubicBezTo>
                  <a:cubicBezTo>
                    <a:pt x="3543" y="2179"/>
                    <a:pt x="3178" y="1768"/>
                    <a:pt x="2760" y="1424"/>
                  </a:cubicBezTo>
                  <a:cubicBezTo>
                    <a:pt x="2263" y="1013"/>
                    <a:pt x="1702" y="710"/>
                    <a:pt x="1058" y="637"/>
                  </a:cubicBezTo>
                  <a:cubicBezTo>
                    <a:pt x="997" y="629"/>
                    <a:pt x="812" y="607"/>
                    <a:pt x="620" y="607"/>
                  </a:cubicBezTo>
                  <a:cubicBezTo>
                    <a:pt x="318" y="607"/>
                    <a:pt x="0" y="662"/>
                    <a:pt x="130" y="909"/>
                  </a:cubicBezTo>
                  <a:cubicBezTo>
                    <a:pt x="164" y="971"/>
                    <a:pt x="227" y="1016"/>
                    <a:pt x="286" y="1058"/>
                  </a:cubicBezTo>
                  <a:cubicBezTo>
                    <a:pt x="871" y="1448"/>
                    <a:pt x="1525" y="1670"/>
                    <a:pt x="2147" y="1991"/>
                  </a:cubicBezTo>
                  <a:cubicBezTo>
                    <a:pt x="3077" y="2471"/>
                    <a:pt x="4281" y="3695"/>
                    <a:pt x="4782" y="4231"/>
                  </a:cubicBezTo>
                  <a:cubicBezTo>
                    <a:pt x="4851" y="4329"/>
                    <a:pt x="4935" y="4451"/>
                    <a:pt x="5032" y="4589"/>
                  </a:cubicBezTo>
                  <a:cubicBezTo>
                    <a:pt x="4266" y="3817"/>
                    <a:pt x="3062" y="3304"/>
                    <a:pt x="2396" y="3304"/>
                  </a:cubicBezTo>
                  <a:cubicBezTo>
                    <a:pt x="2282" y="3304"/>
                    <a:pt x="2183" y="3319"/>
                    <a:pt x="2106" y="3351"/>
                  </a:cubicBezTo>
                  <a:cubicBezTo>
                    <a:pt x="1448" y="3622"/>
                    <a:pt x="2823" y="3977"/>
                    <a:pt x="3984" y="4325"/>
                  </a:cubicBezTo>
                  <a:cubicBezTo>
                    <a:pt x="4740" y="4551"/>
                    <a:pt x="5171" y="4889"/>
                    <a:pt x="5383" y="5098"/>
                  </a:cubicBezTo>
                  <a:cubicBezTo>
                    <a:pt x="5596" y="5407"/>
                    <a:pt x="5835" y="5762"/>
                    <a:pt x="6079" y="6121"/>
                  </a:cubicBezTo>
                  <a:cubicBezTo>
                    <a:pt x="6107" y="6176"/>
                    <a:pt x="6134" y="6228"/>
                    <a:pt x="6166" y="6280"/>
                  </a:cubicBezTo>
                  <a:cubicBezTo>
                    <a:pt x="5988" y="6068"/>
                    <a:pt x="5787" y="5853"/>
                    <a:pt x="5578" y="5696"/>
                  </a:cubicBezTo>
                  <a:cubicBezTo>
                    <a:pt x="5217" y="5427"/>
                    <a:pt x="4451" y="5205"/>
                    <a:pt x="3871" y="5205"/>
                  </a:cubicBezTo>
                  <a:cubicBezTo>
                    <a:pt x="3512" y="5205"/>
                    <a:pt x="3225" y="5290"/>
                    <a:pt x="3149" y="5501"/>
                  </a:cubicBezTo>
                  <a:cubicBezTo>
                    <a:pt x="2955" y="6050"/>
                    <a:pt x="4141" y="5838"/>
                    <a:pt x="5143" y="6040"/>
                  </a:cubicBezTo>
                  <a:cubicBezTo>
                    <a:pt x="5829" y="6176"/>
                    <a:pt x="6312" y="6604"/>
                    <a:pt x="6552" y="6858"/>
                  </a:cubicBezTo>
                  <a:cubicBezTo>
                    <a:pt x="6573" y="6885"/>
                    <a:pt x="6594" y="6910"/>
                    <a:pt x="6615" y="6935"/>
                  </a:cubicBezTo>
                  <a:cubicBezTo>
                    <a:pt x="6723" y="7098"/>
                    <a:pt x="6827" y="7261"/>
                    <a:pt x="6924" y="7415"/>
                  </a:cubicBezTo>
                  <a:cubicBezTo>
                    <a:pt x="7151" y="7776"/>
                    <a:pt x="7366" y="8114"/>
                    <a:pt x="7575" y="8444"/>
                  </a:cubicBezTo>
                  <a:cubicBezTo>
                    <a:pt x="7303" y="8069"/>
                    <a:pt x="6897" y="7578"/>
                    <a:pt x="6431" y="7230"/>
                  </a:cubicBezTo>
                  <a:cubicBezTo>
                    <a:pt x="5847" y="6798"/>
                    <a:pt x="5119" y="6579"/>
                    <a:pt x="4573" y="6579"/>
                  </a:cubicBezTo>
                  <a:cubicBezTo>
                    <a:pt x="4316" y="6579"/>
                    <a:pt x="4098" y="6628"/>
                    <a:pt x="3957" y="6726"/>
                  </a:cubicBezTo>
                  <a:cubicBezTo>
                    <a:pt x="3518" y="7035"/>
                    <a:pt x="5481" y="7404"/>
                    <a:pt x="6441" y="7786"/>
                  </a:cubicBezTo>
                  <a:cubicBezTo>
                    <a:pt x="7165" y="8072"/>
                    <a:pt x="7652" y="8611"/>
                    <a:pt x="7843" y="8859"/>
                  </a:cubicBezTo>
                  <a:cubicBezTo>
                    <a:pt x="8146" y="9321"/>
                    <a:pt x="8445" y="9777"/>
                    <a:pt x="8769" y="10250"/>
                  </a:cubicBezTo>
                  <a:cubicBezTo>
                    <a:pt x="8340" y="9815"/>
                    <a:pt x="7718" y="9335"/>
                    <a:pt x="7085" y="8883"/>
                  </a:cubicBezTo>
                  <a:cubicBezTo>
                    <a:pt x="6553" y="8506"/>
                    <a:pt x="6001" y="8349"/>
                    <a:pt x="5564" y="8349"/>
                  </a:cubicBezTo>
                  <a:cubicBezTo>
                    <a:pt x="5203" y="8349"/>
                    <a:pt x="4919" y="8456"/>
                    <a:pt x="4788" y="8632"/>
                  </a:cubicBezTo>
                  <a:cubicBezTo>
                    <a:pt x="4496" y="9022"/>
                    <a:pt x="5338" y="9071"/>
                    <a:pt x="6890" y="9467"/>
                  </a:cubicBezTo>
                  <a:cubicBezTo>
                    <a:pt x="8003" y="9753"/>
                    <a:pt x="8737" y="10362"/>
                    <a:pt x="9061" y="10681"/>
                  </a:cubicBezTo>
                  <a:cubicBezTo>
                    <a:pt x="9200" y="10880"/>
                    <a:pt x="9339" y="11085"/>
                    <a:pt x="9489" y="11298"/>
                  </a:cubicBezTo>
                  <a:cubicBezTo>
                    <a:pt x="9656" y="11537"/>
                    <a:pt x="9854" y="11784"/>
                    <a:pt x="10063" y="12028"/>
                  </a:cubicBezTo>
                  <a:cubicBezTo>
                    <a:pt x="9802" y="11899"/>
                    <a:pt x="9416" y="11711"/>
                    <a:pt x="8991" y="11510"/>
                  </a:cubicBezTo>
                  <a:cubicBezTo>
                    <a:pt x="8514" y="11283"/>
                    <a:pt x="8052" y="11043"/>
                    <a:pt x="7613" y="10747"/>
                  </a:cubicBezTo>
                  <a:cubicBezTo>
                    <a:pt x="7224" y="10485"/>
                    <a:pt x="6732" y="10207"/>
                    <a:pt x="6242" y="10207"/>
                  </a:cubicBezTo>
                  <a:cubicBezTo>
                    <a:pt x="6096" y="10207"/>
                    <a:pt x="5951" y="10232"/>
                    <a:pt x="5808" y="10288"/>
                  </a:cubicBezTo>
                  <a:cubicBezTo>
                    <a:pt x="5596" y="10375"/>
                    <a:pt x="5501" y="10546"/>
                    <a:pt x="5588" y="10758"/>
                  </a:cubicBezTo>
                  <a:cubicBezTo>
                    <a:pt x="5641" y="10887"/>
                    <a:pt x="5759" y="10977"/>
                    <a:pt x="5877" y="11050"/>
                  </a:cubicBezTo>
                  <a:cubicBezTo>
                    <a:pt x="6542" y="11450"/>
                    <a:pt x="7387" y="11579"/>
                    <a:pt x="8125" y="11778"/>
                  </a:cubicBezTo>
                  <a:cubicBezTo>
                    <a:pt x="9040" y="12017"/>
                    <a:pt x="9826" y="12133"/>
                    <a:pt x="10192" y="12178"/>
                  </a:cubicBezTo>
                  <a:cubicBezTo>
                    <a:pt x="10386" y="12400"/>
                    <a:pt x="10592" y="12616"/>
                    <a:pt x="10794" y="12825"/>
                  </a:cubicBezTo>
                  <a:cubicBezTo>
                    <a:pt x="10744" y="12832"/>
                    <a:pt x="10651" y="12846"/>
                    <a:pt x="10476" y="12870"/>
                  </a:cubicBezTo>
                  <a:cubicBezTo>
                    <a:pt x="10459" y="12873"/>
                    <a:pt x="10438" y="12874"/>
                    <a:pt x="10415" y="12874"/>
                  </a:cubicBezTo>
                  <a:cubicBezTo>
                    <a:pt x="9937" y="12874"/>
                    <a:pt x="8275" y="12348"/>
                    <a:pt x="7425" y="12209"/>
                  </a:cubicBezTo>
                  <a:cubicBezTo>
                    <a:pt x="7327" y="12192"/>
                    <a:pt x="7230" y="12185"/>
                    <a:pt x="7137" y="12185"/>
                  </a:cubicBezTo>
                  <a:cubicBezTo>
                    <a:pt x="6390" y="12185"/>
                    <a:pt x="5890" y="12668"/>
                    <a:pt x="6744" y="13005"/>
                  </a:cubicBezTo>
                  <a:cubicBezTo>
                    <a:pt x="7055" y="13128"/>
                    <a:pt x="7521" y="13170"/>
                    <a:pt x="8010" y="13170"/>
                  </a:cubicBezTo>
                  <a:cubicBezTo>
                    <a:pt x="9030" y="13170"/>
                    <a:pt x="10147" y="12988"/>
                    <a:pt x="10147" y="12988"/>
                  </a:cubicBezTo>
                  <a:lnTo>
                    <a:pt x="10852" y="12884"/>
                  </a:lnTo>
                  <a:cubicBezTo>
                    <a:pt x="11653" y="13702"/>
                    <a:pt x="12401" y="14328"/>
                    <a:pt x="12401" y="14328"/>
                  </a:cubicBezTo>
                  <a:lnTo>
                    <a:pt x="12735" y="14126"/>
                  </a:lnTo>
                  <a:cubicBezTo>
                    <a:pt x="12735" y="14126"/>
                    <a:pt x="12070" y="13914"/>
                    <a:pt x="10985" y="12804"/>
                  </a:cubicBezTo>
                  <a:cubicBezTo>
                    <a:pt x="10974" y="12724"/>
                    <a:pt x="10961" y="12539"/>
                    <a:pt x="10998" y="12167"/>
                  </a:cubicBezTo>
                  <a:cubicBezTo>
                    <a:pt x="11117" y="10977"/>
                    <a:pt x="12154" y="9665"/>
                    <a:pt x="11441" y="8479"/>
                  </a:cubicBezTo>
                  <a:cubicBezTo>
                    <a:pt x="11333" y="8300"/>
                    <a:pt x="11139" y="8165"/>
                    <a:pt x="10952" y="8165"/>
                  </a:cubicBezTo>
                  <a:cubicBezTo>
                    <a:pt x="10843" y="8165"/>
                    <a:pt x="10736" y="8212"/>
                    <a:pt x="10651" y="8323"/>
                  </a:cubicBezTo>
                  <a:cubicBezTo>
                    <a:pt x="10484" y="8538"/>
                    <a:pt x="10481" y="8910"/>
                    <a:pt x="10518" y="9168"/>
                  </a:cubicBezTo>
                  <a:cubicBezTo>
                    <a:pt x="10651" y="10017"/>
                    <a:pt x="10891" y="10779"/>
                    <a:pt x="10794" y="11656"/>
                  </a:cubicBezTo>
                  <a:cubicBezTo>
                    <a:pt x="10790" y="11698"/>
                    <a:pt x="10773" y="12289"/>
                    <a:pt x="10797" y="12609"/>
                  </a:cubicBezTo>
                  <a:cubicBezTo>
                    <a:pt x="10651" y="12452"/>
                    <a:pt x="10497" y="12282"/>
                    <a:pt x="10338" y="12091"/>
                  </a:cubicBezTo>
                  <a:cubicBezTo>
                    <a:pt x="10213" y="11753"/>
                    <a:pt x="10115" y="11402"/>
                    <a:pt x="10046" y="11050"/>
                  </a:cubicBezTo>
                  <a:cubicBezTo>
                    <a:pt x="9864" y="10111"/>
                    <a:pt x="10122" y="9133"/>
                    <a:pt x="10000" y="8180"/>
                  </a:cubicBezTo>
                  <a:cubicBezTo>
                    <a:pt x="9973" y="7969"/>
                    <a:pt x="9744" y="7542"/>
                    <a:pt x="9527" y="7542"/>
                  </a:cubicBezTo>
                  <a:cubicBezTo>
                    <a:pt x="9443" y="7542"/>
                    <a:pt x="9362" y="7606"/>
                    <a:pt x="9294" y="7770"/>
                  </a:cubicBezTo>
                  <a:cubicBezTo>
                    <a:pt x="9182" y="8030"/>
                    <a:pt x="9291" y="8538"/>
                    <a:pt x="9297" y="8820"/>
                  </a:cubicBezTo>
                  <a:cubicBezTo>
                    <a:pt x="9315" y="9620"/>
                    <a:pt x="9363" y="10455"/>
                    <a:pt x="9649" y="11214"/>
                  </a:cubicBezTo>
                  <a:cubicBezTo>
                    <a:pt x="9604" y="11155"/>
                    <a:pt x="9562" y="11099"/>
                    <a:pt x="9520" y="11040"/>
                  </a:cubicBezTo>
                  <a:cubicBezTo>
                    <a:pt x="9450" y="10831"/>
                    <a:pt x="9148" y="9871"/>
                    <a:pt x="8978" y="8733"/>
                  </a:cubicBezTo>
                  <a:cubicBezTo>
                    <a:pt x="8790" y="7439"/>
                    <a:pt x="8869" y="6350"/>
                    <a:pt x="8469" y="5991"/>
                  </a:cubicBezTo>
                  <a:cubicBezTo>
                    <a:pt x="8427" y="5953"/>
                    <a:pt x="8389" y="5936"/>
                    <a:pt x="8355" y="5936"/>
                  </a:cubicBezTo>
                  <a:cubicBezTo>
                    <a:pt x="8067" y="5936"/>
                    <a:pt x="8073" y="7223"/>
                    <a:pt x="8365" y="8580"/>
                  </a:cubicBezTo>
                  <a:cubicBezTo>
                    <a:pt x="8549" y="9422"/>
                    <a:pt x="8887" y="10100"/>
                    <a:pt x="9155" y="10535"/>
                  </a:cubicBezTo>
                  <a:cubicBezTo>
                    <a:pt x="8734" y="9954"/>
                    <a:pt x="8320" y="9360"/>
                    <a:pt x="7923" y="8785"/>
                  </a:cubicBezTo>
                  <a:cubicBezTo>
                    <a:pt x="7746" y="8472"/>
                    <a:pt x="7318" y="7627"/>
                    <a:pt x="7293" y="6722"/>
                  </a:cubicBezTo>
                  <a:cubicBezTo>
                    <a:pt x="7262" y="5581"/>
                    <a:pt x="7231" y="4645"/>
                    <a:pt x="6726" y="4061"/>
                  </a:cubicBezTo>
                  <a:cubicBezTo>
                    <a:pt x="6577" y="3888"/>
                    <a:pt x="6468" y="3803"/>
                    <a:pt x="6399" y="3803"/>
                  </a:cubicBezTo>
                  <a:cubicBezTo>
                    <a:pt x="6233" y="3803"/>
                    <a:pt x="6288" y="4282"/>
                    <a:pt x="6545" y="5198"/>
                  </a:cubicBezTo>
                  <a:cubicBezTo>
                    <a:pt x="6799" y="6092"/>
                    <a:pt x="7095" y="7290"/>
                    <a:pt x="7457" y="8104"/>
                  </a:cubicBezTo>
                  <a:cubicBezTo>
                    <a:pt x="7147" y="7648"/>
                    <a:pt x="6858" y="7216"/>
                    <a:pt x="6598" y="6823"/>
                  </a:cubicBezTo>
                  <a:cubicBezTo>
                    <a:pt x="6431" y="6423"/>
                    <a:pt x="6027" y="5386"/>
                    <a:pt x="5922" y="4499"/>
                  </a:cubicBezTo>
                  <a:cubicBezTo>
                    <a:pt x="5813" y="3562"/>
                    <a:pt x="5662" y="2990"/>
                    <a:pt x="5438" y="2990"/>
                  </a:cubicBezTo>
                  <a:cubicBezTo>
                    <a:pt x="5393" y="2990"/>
                    <a:pt x="5344" y="3013"/>
                    <a:pt x="5293" y="3062"/>
                  </a:cubicBezTo>
                  <a:cubicBezTo>
                    <a:pt x="5081" y="3264"/>
                    <a:pt x="5394" y="4638"/>
                    <a:pt x="5905" y="5766"/>
                  </a:cubicBezTo>
                  <a:cubicBezTo>
                    <a:pt x="5689" y="5428"/>
                    <a:pt x="5526" y="5170"/>
                    <a:pt x="5429" y="5018"/>
                  </a:cubicBezTo>
                  <a:cubicBezTo>
                    <a:pt x="5387" y="4947"/>
                    <a:pt x="5338" y="4875"/>
                    <a:pt x="5286" y="4798"/>
                  </a:cubicBezTo>
                  <a:cubicBezTo>
                    <a:pt x="5171" y="4342"/>
                    <a:pt x="4882" y="3271"/>
                    <a:pt x="4423" y="2105"/>
                  </a:cubicBezTo>
                  <a:cubicBezTo>
                    <a:pt x="3954" y="917"/>
                    <a:pt x="3318" y="0"/>
                    <a:pt x="3103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31" name="Google Shape;342;p32">
              <a:extLst>
                <a:ext uri="{FF2B5EF4-FFF2-40B4-BE49-F238E27FC236}">
                  <a16:creationId xmlns:a16="http://schemas.microsoft.com/office/drawing/2014/main" id="{FFDE6E67-F9CD-4669-B6BF-54193508C3BB}"/>
                </a:ext>
              </a:extLst>
            </p:cNvPr>
            <p:cNvSpPr/>
            <p:nvPr/>
          </p:nvSpPr>
          <p:spPr>
            <a:xfrm>
              <a:off x="2216132" y="4002983"/>
              <a:ext cx="713496" cy="1146878"/>
            </a:xfrm>
            <a:custGeom>
              <a:avLst/>
              <a:gdLst/>
              <a:ahLst/>
              <a:cxnLst/>
              <a:rect l="l" t="t" r="r" b="b"/>
              <a:pathLst>
                <a:path w="10586" h="17016" extrusionOk="0">
                  <a:moveTo>
                    <a:pt x="8443" y="0"/>
                  </a:moveTo>
                  <a:cubicBezTo>
                    <a:pt x="8399" y="0"/>
                    <a:pt x="8354" y="25"/>
                    <a:pt x="8310" y="82"/>
                  </a:cubicBezTo>
                  <a:cubicBezTo>
                    <a:pt x="8264" y="142"/>
                    <a:pt x="8250" y="214"/>
                    <a:pt x="8239" y="288"/>
                  </a:cubicBezTo>
                  <a:cubicBezTo>
                    <a:pt x="8125" y="980"/>
                    <a:pt x="8191" y="1669"/>
                    <a:pt x="8156" y="2369"/>
                  </a:cubicBezTo>
                  <a:cubicBezTo>
                    <a:pt x="8104" y="3412"/>
                    <a:pt x="7485" y="5012"/>
                    <a:pt x="7203" y="5691"/>
                  </a:cubicBezTo>
                  <a:cubicBezTo>
                    <a:pt x="7144" y="5792"/>
                    <a:pt x="7067" y="5921"/>
                    <a:pt x="6980" y="6067"/>
                  </a:cubicBezTo>
                  <a:cubicBezTo>
                    <a:pt x="7433" y="4877"/>
                    <a:pt x="7318" y="3283"/>
                    <a:pt x="6900" y="2890"/>
                  </a:cubicBezTo>
                  <a:cubicBezTo>
                    <a:pt x="6828" y="2823"/>
                    <a:pt x="6770" y="2792"/>
                    <a:pt x="6725" y="2792"/>
                  </a:cubicBezTo>
                  <a:cubicBezTo>
                    <a:pt x="6448" y="2792"/>
                    <a:pt x="6648" y="3970"/>
                    <a:pt x="6789" y="5006"/>
                  </a:cubicBezTo>
                  <a:cubicBezTo>
                    <a:pt x="6893" y="5785"/>
                    <a:pt x="6765" y="6317"/>
                    <a:pt x="6664" y="6595"/>
                  </a:cubicBezTo>
                  <a:cubicBezTo>
                    <a:pt x="6465" y="6919"/>
                    <a:pt x="6246" y="7284"/>
                    <a:pt x="6017" y="7653"/>
                  </a:cubicBezTo>
                  <a:cubicBezTo>
                    <a:pt x="5978" y="7702"/>
                    <a:pt x="5940" y="7750"/>
                    <a:pt x="5905" y="7796"/>
                  </a:cubicBezTo>
                  <a:cubicBezTo>
                    <a:pt x="6027" y="7549"/>
                    <a:pt x="6142" y="7274"/>
                    <a:pt x="6197" y="7020"/>
                  </a:cubicBezTo>
                  <a:cubicBezTo>
                    <a:pt x="6348" y="6320"/>
                    <a:pt x="5969" y="4730"/>
                    <a:pt x="5402" y="4730"/>
                  </a:cubicBezTo>
                  <a:cubicBezTo>
                    <a:pt x="5393" y="4730"/>
                    <a:pt x="5385" y="4730"/>
                    <a:pt x="5376" y="4731"/>
                  </a:cubicBezTo>
                  <a:cubicBezTo>
                    <a:pt x="4792" y="4776"/>
                    <a:pt x="5474" y="5771"/>
                    <a:pt x="5704" y="6766"/>
                  </a:cubicBezTo>
                  <a:cubicBezTo>
                    <a:pt x="5863" y="7448"/>
                    <a:pt x="5672" y="8063"/>
                    <a:pt x="5540" y="8387"/>
                  </a:cubicBezTo>
                  <a:cubicBezTo>
                    <a:pt x="5522" y="8418"/>
                    <a:pt x="5512" y="8447"/>
                    <a:pt x="5498" y="8477"/>
                  </a:cubicBezTo>
                  <a:cubicBezTo>
                    <a:pt x="5390" y="8644"/>
                    <a:pt x="5286" y="8805"/>
                    <a:pt x="5185" y="8958"/>
                  </a:cubicBezTo>
                  <a:cubicBezTo>
                    <a:pt x="4952" y="9312"/>
                    <a:pt x="4732" y="9646"/>
                    <a:pt x="4520" y="9974"/>
                  </a:cubicBezTo>
                  <a:cubicBezTo>
                    <a:pt x="4747" y="9574"/>
                    <a:pt x="5025" y="8999"/>
                    <a:pt x="5150" y="8429"/>
                  </a:cubicBezTo>
                  <a:cubicBezTo>
                    <a:pt x="5376" y="7385"/>
                    <a:pt x="5053" y="6244"/>
                    <a:pt x="4590" y="5969"/>
                  </a:cubicBezTo>
                  <a:cubicBezTo>
                    <a:pt x="4560" y="5952"/>
                    <a:pt x="4534" y="5943"/>
                    <a:pt x="4512" y="5943"/>
                  </a:cubicBezTo>
                  <a:cubicBezTo>
                    <a:pt x="4186" y="5943"/>
                    <a:pt x="4604" y="7705"/>
                    <a:pt x="4649" y="8669"/>
                  </a:cubicBezTo>
                  <a:cubicBezTo>
                    <a:pt x="4687" y="9449"/>
                    <a:pt x="4395" y="10113"/>
                    <a:pt x="4252" y="10391"/>
                  </a:cubicBezTo>
                  <a:cubicBezTo>
                    <a:pt x="3953" y="10857"/>
                    <a:pt x="3664" y="11316"/>
                    <a:pt x="3366" y="11807"/>
                  </a:cubicBezTo>
                  <a:cubicBezTo>
                    <a:pt x="3584" y="11236"/>
                    <a:pt x="3766" y="10471"/>
                    <a:pt x="3915" y="9706"/>
                  </a:cubicBezTo>
                  <a:cubicBezTo>
                    <a:pt x="4145" y="8537"/>
                    <a:pt x="3671" y="7615"/>
                    <a:pt x="3199" y="7514"/>
                  </a:cubicBezTo>
                  <a:cubicBezTo>
                    <a:pt x="3171" y="7508"/>
                    <a:pt x="3145" y="7505"/>
                    <a:pt x="3122" y="7505"/>
                  </a:cubicBezTo>
                  <a:cubicBezTo>
                    <a:pt x="2757" y="7505"/>
                    <a:pt x="3040" y="8289"/>
                    <a:pt x="3303" y="9775"/>
                  </a:cubicBezTo>
                  <a:cubicBezTo>
                    <a:pt x="3504" y="10906"/>
                    <a:pt x="3250" y="11821"/>
                    <a:pt x="3094" y="12253"/>
                  </a:cubicBezTo>
                  <a:cubicBezTo>
                    <a:pt x="2969" y="12458"/>
                    <a:pt x="2840" y="12670"/>
                    <a:pt x="2708" y="12893"/>
                  </a:cubicBezTo>
                  <a:cubicBezTo>
                    <a:pt x="2558" y="13147"/>
                    <a:pt x="2415" y="13428"/>
                    <a:pt x="2280" y="13717"/>
                  </a:cubicBezTo>
                  <a:cubicBezTo>
                    <a:pt x="2290" y="13428"/>
                    <a:pt x="2301" y="13001"/>
                    <a:pt x="2308" y="12527"/>
                  </a:cubicBezTo>
                  <a:cubicBezTo>
                    <a:pt x="2318" y="11999"/>
                    <a:pt x="2346" y="11480"/>
                    <a:pt x="2436" y="10962"/>
                  </a:cubicBezTo>
                  <a:cubicBezTo>
                    <a:pt x="2537" y="10360"/>
                    <a:pt x="2593" y="9591"/>
                    <a:pt x="2106" y="9125"/>
                  </a:cubicBezTo>
                  <a:cubicBezTo>
                    <a:pt x="2021" y="9044"/>
                    <a:pt x="1930" y="9001"/>
                    <a:pt x="1838" y="9001"/>
                  </a:cubicBezTo>
                  <a:cubicBezTo>
                    <a:pt x="1753" y="9001"/>
                    <a:pt x="1668" y="9039"/>
                    <a:pt x="1591" y="9118"/>
                  </a:cubicBezTo>
                  <a:cubicBezTo>
                    <a:pt x="1493" y="9219"/>
                    <a:pt x="1463" y="9365"/>
                    <a:pt x="1445" y="9504"/>
                  </a:cubicBezTo>
                  <a:cubicBezTo>
                    <a:pt x="1354" y="10273"/>
                    <a:pt x="1584" y="11098"/>
                    <a:pt x="1709" y="11853"/>
                  </a:cubicBezTo>
                  <a:cubicBezTo>
                    <a:pt x="1866" y="12781"/>
                    <a:pt x="2085" y="13547"/>
                    <a:pt x="2197" y="13898"/>
                  </a:cubicBezTo>
                  <a:cubicBezTo>
                    <a:pt x="2075" y="14170"/>
                    <a:pt x="1959" y="14444"/>
                    <a:pt x="1855" y="14712"/>
                  </a:cubicBezTo>
                  <a:cubicBezTo>
                    <a:pt x="1827" y="14671"/>
                    <a:pt x="1779" y="14591"/>
                    <a:pt x="1681" y="14444"/>
                  </a:cubicBezTo>
                  <a:cubicBezTo>
                    <a:pt x="1479" y="14125"/>
                    <a:pt x="1261" y="12263"/>
                    <a:pt x="1028" y="11393"/>
                  </a:cubicBezTo>
                  <a:cubicBezTo>
                    <a:pt x="889" y="10875"/>
                    <a:pt x="543" y="10505"/>
                    <a:pt x="295" y="10505"/>
                  </a:cubicBezTo>
                  <a:cubicBezTo>
                    <a:pt x="125" y="10505"/>
                    <a:pt x="1" y="10679"/>
                    <a:pt x="22" y="11098"/>
                  </a:cubicBezTo>
                  <a:cubicBezTo>
                    <a:pt x="71" y="12131"/>
                    <a:pt x="1438" y="14191"/>
                    <a:pt x="1438" y="14191"/>
                  </a:cubicBezTo>
                  <a:lnTo>
                    <a:pt x="1824" y="14793"/>
                  </a:lnTo>
                  <a:cubicBezTo>
                    <a:pt x="1413" y="15857"/>
                    <a:pt x="1149" y="16797"/>
                    <a:pt x="1149" y="16797"/>
                  </a:cubicBezTo>
                  <a:lnTo>
                    <a:pt x="1473" y="17015"/>
                  </a:lnTo>
                  <a:cubicBezTo>
                    <a:pt x="1473" y="17015"/>
                    <a:pt x="1389" y="16326"/>
                    <a:pt x="1953" y="14879"/>
                  </a:cubicBezTo>
                  <a:cubicBezTo>
                    <a:pt x="2022" y="14834"/>
                    <a:pt x="2186" y="14751"/>
                    <a:pt x="2537" y="14629"/>
                  </a:cubicBezTo>
                  <a:cubicBezTo>
                    <a:pt x="3671" y="14246"/>
                    <a:pt x="5296" y="14650"/>
                    <a:pt x="6083" y="13508"/>
                  </a:cubicBezTo>
                  <a:cubicBezTo>
                    <a:pt x="6271" y="13234"/>
                    <a:pt x="6267" y="12813"/>
                    <a:pt x="5898" y="12726"/>
                  </a:cubicBezTo>
                  <a:cubicBezTo>
                    <a:pt x="5855" y="12716"/>
                    <a:pt x="5811" y="12711"/>
                    <a:pt x="5765" y="12711"/>
                  </a:cubicBezTo>
                  <a:cubicBezTo>
                    <a:pt x="5526" y="12711"/>
                    <a:pt x="5255" y="12836"/>
                    <a:pt x="5074" y="12956"/>
                  </a:cubicBezTo>
                  <a:cubicBezTo>
                    <a:pt x="4353" y="13425"/>
                    <a:pt x="3759" y="13958"/>
                    <a:pt x="2920" y="14232"/>
                  </a:cubicBezTo>
                  <a:cubicBezTo>
                    <a:pt x="2882" y="14246"/>
                    <a:pt x="2335" y="14472"/>
                    <a:pt x="2054" y="14629"/>
                  </a:cubicBezTo>
                  <a:cubicBezTo>
                    <a:pt x="2134" y="14430"/>
                    <a:pt x="2227" y="14218"/>
                    <a:pt x="2335" y="13996"/>
                  </a:cubicBezTo>
                  <a:cubicBezTo>
                    <a:pt x="2593" y="13741"/>
                    <a:pt x="2871" y="13508"/>
                    <a:pt x="3163" y="13300"/>
                  </a:cubicBezTo>
                  <a:cubicBezTo>
                    <a:pt x="3943" y="12747"/>
                    <a:pt x="4941" y="12580"/>
                    <a:pt x="5759" y="12075"/>
                  </a:cubicBezTo>
                  <a:cubicBezTo>
                    <a:pt x="6009" y="11921"/>
                    <a:pt x="6465" y="11261"/>
                    <a:pt x="5870" y="11261"/>
                  </a:cubicBezTo>
                  <a:cubicBezTo>
                    <a:pt x="5861" y="11261"/>
                    <a:pt x="5852" y="11261"/>
                    <a:pt x="5842" y="11261"/>
                  </a:cubicBezTo>
                  <a:cubicBezTo>
                    <a:pt x="5557" y="11268"/>
                    <a:pt x="5140" y="11574"/>
                    <a:pt x="4886" y="11696"/>
                  </a:cubicBezTo>
                  <a:cubicBezTo>
                    <a:pt x="4165" y="12044"/>
                    <a:pt x="3421" y="12434"/>
                    <a:pt x="2850" y="13004"/>
                  </a:cubicBezTo>
                  <a:cubicBezTo>
                    <a:pt x="2885" y="12941"/>
                    <a:pt x="2920" y="12879"/>
                    <a:pt x="2955" y="12816"/>
                  </a:cubicBezTo>
                  <a:cubicBezTo>
                    <a:pt x="3118" y="12667"/>
                    <a:pt x="3867" y="11995"/>
                    <a:pt x="4837" y="11372"/>
                  </a:cubicBezTo>
                  <a:cubicBezTo>
                    <a:pt x="5933" y="10666"/>
                    <a:pt x="6959" y="10290"/>
                    <a:pt x="7120" y="9779"/>
                  </a:cubicBezTo>
                  <a:cubicBezTo>
                    <a:pt x="7162" y="9645"/>
                    <a:pt x="7104" y="9585"/>
                    <a:pt x="6972" y="9585"/>
                  </a:cubicBezTo>
                  <a:cubicBezTo>
                    <a:pt x="6600" y="9585"/>
                    <a:pt x="5642" y="10069"/>
                    <a:pt x="4722" y="10750"/>
                  </a:cubicBezTo>
                  <a:cubicBezTo>
                    <a:pt x="4030" y="11265"/>
                    <a:pt x="3553" y="11853"/>
                    <a:pt x="3265" y="12277"/>
                  </a:cubicBezTo>
                  <a:cubicBezTo>
                    <a:pt x="3619" y="11654"/>
                    <a:pt x="3992" y="11028"/>
                    <a:pt x="4350" y="10430"/>
                  </a:cubicBezTo>
                  <a:cubicBezTo>
                    <a:pt x="4562" y="10141"/>
                    <a:pt x="5153" y="9399"/>
                    <a:pt x="5972" y="9007"/>
                  </a:cubicBezTo>
                  <a:cubicBezTo>
                    <a:pt x="6998" y="8509"/>
                    <a:pt x="7836" y="8092"/>
                    <a:pt x="8159" y="7392"/>
                  </a:cubicBezTo>
                  <a:cubicBezTo>
                    <a:pt x="8300" y="7092"/>
                    <a:pt x="8306" y="6945"/>
                    <a:pt x="8184" y="6945"/>
                  </a:cubicBezTo>
                  <a:cubicBezTo>
                    <a:pt x="8023" y="6945"/>
                    <a:pt x="7639" y="7202"/>
                    <a:pt x="7050" y="7698"/>
                  </a:cubicBezTo>
                  <a:cubicBezTo>
                    <a:pt x="6340" y="8297"/>
                    <a:pt x="5370" y="9059"/>
                    <a:pt x="4778" y="9727"/>
                  </a:cubicBezTo>
                  <a:cubicBezTo>
                    <a:pt x="5066" y="9257"/>
                    <a:pt x="5341" y="8815"/>
                    <a:pt x="5592" y="8415"/>
                  </a:cubicBezTo>
                  <a:cubicBezTo>
                    <a:pt x="5888" y="8098"/>
                    <a:pt x="6664" y="7302"/>
                    <a:pt x="7429" y="6843"/>
                  </a:cubicBezTo>
                  <a:cubicBezTo>
                    <a:pt x="8403" y="6255"/>
                    <a:pt x="8866" y="5834"/>
                    <a:pt x="8477" y="5677"/>
                  </a:cubicBezTo>
                  <a:cubicBezTo>
                    <a:pt x="8461" y="5670"/>
                    <a:pt x="8442" y="5667"/>
                    <a:pt x="8420" y="5667"/>
                  </a:cubicBezTo>
                  <a:cubicBezTo>
                    <a:pt x="8076" y="5667"/>
                    <a:pt x="7036" y="6473"/>
                    <a:pt x="6271" y="7347"/>
                  </a:cubicBezTo>
                  <a:cubicBezTo>
                    <a:pt x="6486" y="7013"/>
                    <a:pt x="6653" y="6756"/>
                    <a:pt x="6754" y="6606"/>
                  </a:cubicBezTo>
                  <a:cubicBezTo>
                    <a:pt x="6799" y="6539"/>
                    <a:pt x="6844" y="6463"/>
                    <a:pt x="6893" y="6383"/>
                  </a:cubicBezTo>
                  <a:cubicBezTo>
                    <a:pt x="7262" y="6094"/>
                    <a:pt x="8118" y="5388"/>
                    <a:pt x="8991" y="4487"/>
                  </a:cubicBezTo>
                  <a:cubicBezTo>
                    <a:pt x="9985" y="3459"/>
                    <a:pt x="10586" y="2380"/>
                    <a:pt x="10303" y="2380"/>
                  </a:cubicBezTo>
                  <a:cubicBezTo>
                    <a:pt x="10258" y="2380"/>
                    <a:pt x="10191" y="2407"/>
                    <a:pt x="10101" y="2465"/>
                  </a:cubicBezTo>
                  <a:cubicBezTo>
                    <a:pt x="9489" y="2859"/>
                    <a:pt x="7937" y="5242"/>
                    <a:pt x="6949" y="6289"/>
                  </a:cubicBezTo>
                  <a:cubicBezTo>
                    <a:pt x="7064" y="6094"/>
                    <a:pt x="7182" y="5876"/>
                    <a:pt x="7293" y="5656"/>
                  </a:cubicBezTo>
                  <a:cubicBezTo>
                    <a:pt x="7446" y="5458"/>
                    <a:pt x="7631" y="5266"/>
                    <a:pt x="7756" y="5078"/>
                  </a:cubicBezTo>
                  <a:cubicBezTo>
                    <a:pt x="7951" y="4790"/>
                    <a:pt x="8135" y="4494"/>
                    <a:pt x="8302" y="4191"/>
                  </a:cubicBezTo>
                  <a:cubicBezTo>
                    <a:pt x="8560" y="3715"/>
                    <a:pt x="8786" y="3214"/>
                    <a:pt x="8928" y="2692"/>
                  </a:cubicBezTo>
                  <a:cubicBezTo>
                    <a:pt x="9095" y="2069"/>
                    <a:pt x="9137" y="1436"/>
                    <a:pt x="8943" y="816"/>
                  </a:cubicBezTo>
                  <a:cubicBezTo>
                    <a:pt x="8898" y="688"/>
                    <a:pt x="8677" y="0"/>
                    <a:pt x="8443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32" name="Google Shape;343;p32">
              <a:extLst>
                <a:ext uri="{FF2B5EF4-FFF2-40B4-BE49-F238E27FC236}">
                  <a16:creationId xmlns:a16="http://schemas.microsoft.com/office/drawing/2014/main" id="{9309FDFB-5CD6-4FF5-97BA-3CA62FED38BA}"/>
                </a:ext>
              </a:extLst>
            </p:cNvPr>
            <p:cNvSpPr/>
            <p:nvPr/>
          </p:nvSpPr>
          <p:spPr>
            <a:xfrm>
              <a:off x="2668117" y="4007296"/>
              <a:ext cx="713429" cy="1147013"/>
            </a:xfrm>
            <a:custGeom>
              <a:avLst/>
              <a:gdLst/>
              <a:ahLst/>
              <a:cxnLst/>
              <a:rect l="l" t="t" r="r" b="b"/>
              <a:pathLst>
                <a:path w="10585" h="17018" extrusionOk="0">
                  <a:moveTo>
                    <a:pt x="8444" y="0"/>
                  </a:moveTo>
                  <a:cubicBezTo>
                    <a:pt x="8400" y="0"/>
                    <a:pt x="8355" y="24"/>
                    <a:pt x="8311" y="81"/>
                  </a:cubicBezTo>
                  <a:cubicBezTo>
                    <a:pt x="8266" y="140"/>
                    <a:pt x="8252" y="213"/>
                    <a:pt x="8242" y="286"/>
                  </a:cubicBezTo>
                  <a:cubicBezTo>
                    <a:pt x="8127" y="982"/>
                    <a:pt x="8193" y="1668"/>
                    <a:pt x="8158" y="2367"/>
                  </a:cubicBezTo>
                  <a:cubicBezTo>
                    <a:pt x="8102" y="3411"/>
                    <a:pt x="7483" y="5014"/>
                    <a:pt x="7205" y="5690"/>
                  </a:cubicBezTo>
                  <a:cubicBezTo>
                    <a:pt x="7145" y="5794"/>
                    <a:pt x="7069" y="5919"/>
                    <a:pt x="6982" y="6069"/>
                  </a:cubicBezTo>
                  <a:cubicBezTo>
                    <a:pt x="7434" y="4879"/>
                    <a:pt x="7316" y="3282"/>
                    <a:pt x="6898" y="2889"/>
                  </a:cubicBezTo>
                  <a:cubicBezTo>
                    <a:pt x="6827" y="2822"/>
                    <a:pt x="6769" y="2791"/>
                    <a:pt x="6725" y="2791"/>
                  </a:cubicBezTo>
                  <a:cubicBezTo>
                    <a:pt x="6450" y="2791"/>
                    <a:pt x="6650" y="3968"/>
                    <a:pt x="6791" y="5004"/>
                  </a:cubicBezTo>
                  <a:cubicBezTo>
                    <a:pt x="6895" y="5783"/>
                    <a:pt x="6766" y="6316"/>
                    <a:pt x="6662" y="6594"/>
                  </a:cubicBezTo>
                  <a:cubicBezTo>
                    <a:pt x="6467" y="6918"/>
                    <a:pt x="6245" y="7283"/>
                    <a:pt x="6018" y="7652"/>
                  </a:cubicBezTo>
                  <a:cubicBezTo>
                    <a:pt x="5980" y="7700"/>
                    <a:pt x="5941" y="7749"/>
                    <a:pt x="5907" y="7798"/>
                  </a:cubicBezTo>
                  <a:cubicBezTo>
                    <a:pt x="6029" y="7548"/>
                    <a:pt x="6143" y="7273"/>
                    <a:pt x="6196" y="7022"/>
                  </a:cubicBezTo>
                  <a:cubicBezTo>
                    <a:pt x="6350" y="6319"/>
                    <a:pt x="5971" y="4728"/>
                    <a:pt x="5400" y="4728"/>
                  </a:cubicBezTo>
                  <a:cubicBezTo>
                    <a:pt x="5392" y="4728"/>
                    <a:pt x="5383" y="4729"/>
                    <a:pt x="5374" y="4729"/>
                  </a:cubicBezTo>
                  <a:cubicBezTo>
                    <a:pt x="4793" y="4778"/>
                    <a:pt x="5472" y="5770"/>
                    <a:pt x="5705" y="6764"/>
                  </a:cubicBezTo>
                  <a:cubicBezTo>
                    <a:pt x="5865" y="7447"/>
                    <a:pt x="5674" y="8066"/>
                    <a:pt x="5538" y="8386"/>
                  </a:cubicBezTo>
                  <a:cubicBezTo>
                    <a:pt x="5524" y="8417"/>
                    <a:pt x="5511" y="8445"/>
                    <a:pt x="5500" y="8476"/>
                  </a:cubicBezTo>
                  <a:cubicBezTo>
                    <a:pt x="5392" y="8643"/>
                    <a:pt x="5288" y="8803"/>
                    <a:pt x="5187" y="8956"/>
                  </a:cubicBezTo>
                  <a:cubicBezTo>
                    <a:pt x="4954" y="9311"/>
                    <a:pt x="4731" y="9645"/>
                    <a:pt x="4519" y="9976"/>
                  </a:cubicBezTo>
                  <a:cubicBezTo>
                    <a:pt x="4748" y="9572"/>
                    <a:pt x="5027" y="8998"/>
                    <a:pt x="5152" y="8431"/>
                  </a:cubicBezTo>
                  <a:cubicBezTo>
                    <a:pt x="5378" y="7384"/>
                    <a:pt x="5051" y="6246"/>
                    <a:pt x="4589" y="5971"/>
                  </a:cubicBezTo>
                  <a:cubicBezTo>
                    <a:pt x="4559" y="5953"/>
                    <a:pt x="4532" y="5945"/>
                    <a:pt x="4510" y="5945"/>
                  </a:cubicBezTo>
                  <a:cubicBezTo>
                    <a:pt x="4185" y="5945"/>
                    <a:pt x="4605" y="7705"/>
                    <a:pt x="4651" y="8671"/>
                  </a:cubicBezTo>
                  <a:cubicBezTo>
                    <a:pt x="4689" y="9447"/>
                    <a:pt x="4397" y="10112"/>
                    <a:pt x="4251" y="10390"/>
                  </a:cubicBezTo>
                  <a:cubicBezTo>
                    <a:pt x="3955" y="10856"/>
                    <a:pt x="3666" y="11315"/>
                    <a:pt x="3367" y="11806"/>
                  </a:cubicBezTo>
                  <a:cubicBezTo>
                    <a:pt x="3587" y="11235"/>
                    <a:pt x="3767" y="10470"/>
                    <a:pt x="3917" y="9708"/>
                  </a:cubicBezTo>
                  <a:cubicBezTo>
                    <a:pt x="4143" y="8539"/>
                    <a:pt x="3674" y="7614"/>
                    <a:pt x="3197" y="7513"/>
                  </a:cubicBezTo>
                  <a:cubicBezTo>
                    <a:pt x="3169" y="7506"/>
                    <a:pt x="3144" y="7503"/>
                    <a:pt x="3121" y="7503"/>
                  </a:cubicBezTo>
                  <a:cubicBezTo>
                    <a:pt x="2759" y="7503"/>
                    <a:pt x="3043" y="8287"/>
                    <a:pt x="3304" y="9774"/>
                  </a:cubicBezTo>
                  <a:cubicBezTo>
                    <a:pt x="3507" y="10905"/>
                    <a:pt x="3253" y="11824"/>
                    <a:pt x="3096" y="12251"/>
                  </a:cubicBezTo>
                  <a:cubicBezTo>
                    <a:pt x="2970" y="12457"/>
                    <a:pt x="2842" y="12672"/>
                    <a:pt x="2710" y="12892"/>
                  </a:cubicBezTo>
                  <a:cubicBezTo>
                    <a:pt x="2560" y="13145"/>
                    <a:pt x="2418" y="13427"/>
                    <a:pt x="2282" y="13719"/>
                  </a:cubicBezTo>
                  <a:cubicBezTo>
                    <a:pt x="2288" y="13427"/>
                    <a:pt x="2302" y="12999"/>
                    <a:pt x="2309" y="12526"/>
                  </a:cubicBezTo>
                  <a:cubicBezTo>
                    <a:pt x="2320" y="12001"/>
                    <a:pt x="2348" y="11482"/>
                    <a:pt x="2439" y="10960"/>
                  </a:cubicBezTo>
                  <a:cubicBezTo>
                    <a:pt x="2539" y="10362"/>
                    <a:pt x="2591" y="9590"/>
                    <a:pt x="2108" y="9127"/>
                  </a:cubicBezTo>
                  <a:cubicBezTo>
                    <a:pt x="2023" y="9044"/>
                    <a:pt x="1930" y="9000"/>
                    <a:pt x="1838" y="9000"/>
                  </a:cubicBezTo>
                  <a:cubicBezTo>
                    <a:pt x="1753" y="9000"/>
                    <a:pt x="1668" y="9038"/>
                    <a:pt x="1593" y="9117"/>
                  </a:cubicBezTo>
                  <a:cubicBezTo>
                    <a:pt x="1495" y="9221"/>
                    <a:pt x="1464" y="9364"/>
                    <a:pt x="1447" y="9502"/>
                  </a:cubicBezTo>
                  <a:cubicBezTo>
                    <a:pt x="1356" y="10271"/>
                    <a:pt x="1583" y="11096"/>
                    <a:pt x="1711" y="11851"/>
                  </a:cubicBezTo>
                  <a:cubicBezTo>
                    <a:pt x="1867" y="12784"/>
                    <a:pt x="2087" y="13545"/>
                    <a:pt x="2198" y="13900"/>
                  </a:cubicBezTo>
                  <a:cubicBezTo>
                    <a:pt x="2076" y="14168"/>
                    <a:pt x="1962" y="14443"/>
                    <a:pt x="1857" y="14711"/>
                  </a:cubicBezTo>
                  <a:cubicBezTo>
                    <a:pt x="1829" y="14669"/>
                    <a:pt x="1781" y="14592"/>
                    <a:pt x="1683" y="14443"/>
                  </a:cubicBezTo>
                  <a:cubicBezTo>
                    <a:pt x="1478" y="14127"/>
                    <a:pt x="1262" y="12262"/>
                    <a:pt x="1029" y="11392"/>
                  </a:cubicBezTo>
                  <a:cubicBezTo>
                    <a:pt x="889" y="10874"/>
                    <a:pt x="543" y="10504"/>
                    <a:pt x="295" y="10504"/>
                  </a:cubicBezTo>
                  <a:cubicBezTo>
                    <a:pt x="125" y="10504"/>
                    <a:pt x="0" y="10679"/>
                    <a:pt x="20" y="11100"/>
                  </a:cubicBezTo>
                  <a:cubicBezTo>
                    <a:pt x="72" y="12129"/>
                    <a:pt x="1440" y="14193"/>
                    <a:pt x="1440" y="14193"/>
                  </a:cubicBezTo>
                  <a:lnTo>
                    <a:pt x="1826" y="14791"/>
                  </a:lnTo>
                  <a:cubicBezTo>
                    <a:pt x="1416" y="15859"/>
                    <a:pt x="1151" y="16799"/>
                    <a:pt x="1151" y="16799"/>
                  </a:cubicBezTo>
                  <a:lnTo>
                    <a:pt x="1474" y="17017"/>
                  </a:lnTo>
                  <a:cubicBezTo>
                    <a:pt x="1474" y="17017"/>
                    <a:pt x="1391" y="16325"/>
                    <a:pt x="1954" y="14878"/>
                  </a:cubicBezTo>
                  <a:cubicBezTo>
                    <a:pt x="2024" y="14833"/>
                    <a:pt x="2184" y="14749"/>
                    <a:pt x="2539" y="14628"/>
                  </a:cubicBezTo>
                  <a:cubicBezTo>
                    <a:pt x="3674" y="14245"/>
                    <a:pt x="5294" y="14648"/>
                    <a:pt x="6081" y="13510"/>
                  </a:cubicBezTo>
                  <a:cubicBezTo>
                    <a:pt x="6272" y="13236"/>
                    <a:pt x="6265" y="12811"/>
                    <a:pt x="5896" y="12725"/>
                  </a:cubicBezTo>
                  <a:cubicBezTo>
                    <a:pt x="5854" y="12715"/>
                    <a:pt x="5809" y="12710"/>
                    <a:pt x="5764" y="12710"/>
                  </a:cubicBezTo>
                  <a:cubicBezTo>
                    <a:pt x="5526" y="12710"/>
                    <a:pt x="5256" y="12834"/>
                    <a:pt x="5076" y="12954"/>
                  </a:cubicBezTo>
                  <a:cubicBezTo>
                    <a:pt x="4355" y="13427"/>
                    <a:pt x="3760" y="13960"/>
                    <a:pt x="2922" y="14231"/>
                  </a:cubicBezTo>
                  <a:cubicBezTo>
                    <a:pt x="2884" y="14245"/>
                    <a:pt x="2338" y="14471"/>
                    <a:pt x="2055" y="14628"/>
                  </a:cubicBezTo>
                  <a:cubicBezTo>
                    <a:pt x="2135" y="14429"/>
                    <a:pt x="2230" y="14220"/>
                    <a:pt x="2338" y="13995"/>
                  </a:cubicBezTo>
                  <a:cubicBezTo>
                    <a:pt x="2595" y="13744"/>
                    <a:pt x="2873" y="13507"/>
                    <a:pt x="3165" y="13298"/>
                  </a:cubicBezTo>
                  <a:cubicBezTo>
                    <a:pt x="3945" y="12749"/>
                    <a:pt x="4944" y="12578"/>
                    <a:pt x="5761" y="12074"/>
                  </a:cubicBezTo>
                  <a:cubicBezTo>
                    <a:pt x="6008" y="11923"/>
                    <a:pt x="6463" y="11260"/>
                    <a:pt x="5869" y="11260"/>
                  </a:cubicBezTo>
                  <a:cubicBezTo>
                    <a:pt x="5860" y="11260"/>
                    <a:pt x="5851" y="11260"/>
                    <a:pt x="5841" y="11260"/>
                  </a:cubicBezTo>
                  <a:cubicBezTo>
                    <a:pt x="5559" y="11270"/>
                    <a:pt x="5141" y="11573"/>
                    <a:pt x="4888" y="11698"/>
                  </a:cubicBezTo>
                  <a:cubicBezTo>
                    <a:pt x="4167" y="12046"/>
                    <a:pt x="3423" y="12432"/>
                    <a:pt x="2852" y="13003"/>
                  </a:cubicBezTo>
                  <a:cubicBezTo>
                    <a:pt x="2887" y="12943"/>
                    <a:pt x="2922" y="12877"/>
                    <a:pt x="2956" y="12815"/>
                  </a:cubicBezTo>
                  <a:cubicBezTo>
                    <a:pt x="3120" y="12669"/>
                    <a:pt x="3868" y="11994"/>
                    <a:pt x="4835" y="11371"/>
                  </a:cubicBezTo>
                  <a:cubicBezTo>
                    <a:pt x="5935" y="10665"/>
                    <a:pt x="6961" y="10289"/>
                    <a:pt x="7121" y="9778"/>
                  </a:cubicBezTo>
                  <a:cubicBezTo>
                    <a:pt x="7163" y="9644"/>
                    <a:pt x="7104" y="9584"/>
                    <a:pt x="6972" y="9584"/>
                  </a:cubicBezTo>
                  <a:cubicBezTo>
                    <a:pt x="6599" y="9584"/>
                    <a:pt x="5642" y="10067"/>
                    <a:pt x="4724" y="10748"/>
                  </a:cubicBezTo>
                  <a:cubicBezTo>
                    <a:pt x="4032" y="11263"/>
                    <a:pt x="3552" y="11851"/>
                    <a:pt x="3266" y="12275"/>
                  </a:cubicBezTo>
                  <a:cubicBezTo>
                    <a:pt x="3621" y="11652"/>
                    <a:pt x="3993" y="11030"/>
                    <a:pt x="4352" y="10432"/>
                  </a:cubicBezTo>
                  <a:cubicBezTo>
                    <a:pt x="4564" y="10139"/>
                    <a:pt x="5156" y="9402"/>
                    <a:pt x="5970" y="9005"/>
                  </a:cubicBezTo>
                  <a:cubicBezTo>
                    <a:pt x="6999" y="8508"/>
                    <a:pt x="7834" y="8094"/>
                    <a:pt x="8162" y="7391"/>
                  </a:cubicBezTo>
                  <a:cubicBezTo>
                    <a:pt x="8302" y="7090"/>
                    <a:pt x="8308" y="6944"/>
                    <a:pt x="8186" y="6944"/>
                  </a:cubicBezTo>
                  <a:cubicBezTo>
                    <a:pt x="8025" y="6944"/>
                    <a:pt x="7641" y="7201"/>
                    <a:pt x="7052" y="7697"/>
                  </a:cubicBezTo>
                  <a:cubicBezTo>
                    <a:pt x="6342" y="8296"/>
                    <a:pt x="5371" y="9061"/>
                    <a:pt x="4780" y="9725"/>
                  </a:cubicBezTo>
                  <a:cubicBezTo>
                    <a:pt x="5069" y="9256"/>
                    <a:pt x="5344" y="8813"/>
                    <a:pt x="5591" y="8417"/>
                  </a:cubicBezTo>
                  <a:cubicBezTo>
                    <a:pt x="5890" y="8097"/>
                    <a:pt x="6665" y="7300"/>
                    <a:pt x="7431" y="6841"/>
                  </a:cubicBezTo>
                  <a:cubicBezTo>
                    <a:pt x="8401" y="6257"/>
                    <a:pt x="8868" y="5836"/>
                    <a:pt x="8478" y="5676"/>
                  </a:cubicBezTo>
                  <a:cubicBezTo>
                    <a:pt x="8462" y="5669"/>
                    <a:pt x="8443" y="5666"/>
                    <a:pt x="8422" y="5666"/>
                  </a:cubicBezTo>
                  <a:cubicBezTo>
                    <a:pt x="8078" y="5666"/>
                    <a:pt x="7038" y="6472"/>
                    <a:pt x="6272" y="7346"/>
                  </a:cubicBezTo>
                  <a:cubicBezTo>
                    <a:pt x="6488" y="7012"/>
                    <a:pt x="6655" y="6754"/>
                    <a:pt x="6752" y="6605"/>
                  </a:cubicBezTo>
                  <a:cubicBezTo>
                    <a:pt x="6801" y="6538"/>
                    <a:pt x="6847" y="6462"/>
                    <a:pt x="6895" y="6382"/>
                  </a:cubicBezTo>
                  <a:cubicBezTo>
                    <a:pt x="7261" y="6093"/>
                    <a:pt x="8120" y="5387"/>
                    <a:pt x="8989" y="4489"/>
                  </a:cubicBezTo>
                  <a:cubicBezTo>
                    <a:pt x="9987" y="3459"/>
                    <a:pt x="10585" y="2379"/>
                    <a:pt x="10302" y="2379"/>
                  </a:cubicBezTo>
                  <a:cubicBezTo>
                    <a:pt x="10257" y="2379"/>
                    <a:pt x="10190" y="2406"/>
                    <a:pt x="10100" y="2464"/>
                  </a:cubicBezTo>
                  <a:cubicBezTo>
                    <a:pt x="9487" y="2857"/>
                    <a:pt x="7939" y="5240"/>
                    <a:pt x="6951" y="6292"/>
                  </a:cubicBezTo>
                  <a:cubicBezTo>
                    <a:pt x="7065" y="6093"/>
                    <a:pt x="7181" y="5874"/>
                    <a:pt x="7295" y="5655"/>
                  </a:cubicBezTo>
                  <a:cubicBezTo>
                    <a:pt x="7449" y="5457"/>
                    <a:pt x="7629" y="5265"/>
                    <a:pt x="7758" y="5077"/>
                  </a:cubicBezTo>
                  <a:cubicBezTo>
                    <a:pt x="7953" y="4789"/>
                    <a:pt x="8137" y="4496"/>
                    <a:pt x="8300" y="4190"/>
                  </a:cubicBezTo>
                  <a:cubicBezTo>
                    <a:pt x="8562" y="3713"/>
                    <a:pt x="8788" y="3216"/>
                    <a:pt x="8927" y="2690"/>
                  </a:cubicBezTo>
                  <a:cubicBezTo>
                    <a:pt x="9098" y="2067"/>
                    <a:pt x="9139" y="1435"/>
                    <a:pt x="8941" y="818"/>
                  </a:cubicBezTo>
                  <a:cubicBezTo>
                    <a:pt x="8900" y="687"/>
                    <a:pt x="8679" y="0"/>
                    <a:pt x="8444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135" name="文本框 134">
            <a:extLst>
              <a:ext uri="{FF2B5EF4-FFF2-40B4-BE49-F238E27FC236}">
                <a16:creationId xmlns:a16="http://schemas.microsoft.com/office/drawing/2014/main" id="{AF6E95D9-ACA6-4E64-84E1-D15AE60A05FE}"/>
              </a:ext>
            </a:extLst>
          </p:cNvPr>
          <p:cNvSpPr txBox="1"/>
          <p:nvPr/>
        </p:nvSpPr>
        <p:spPr>
          <a:xfrm>
            <a:off x="5053238" y="993768"/>
            <a:ext cx="20855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i="1" spc="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THE PART FOUR</a:t>
            </a:r>
            <a:endParaRPr lang="zh-CN" altLang="en-US" sz="900" i="1" spc="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2" name="Group 105">
            <a:extLst>
              <a:ext uri="{FF2B5EF4-FFF2-40B4-BE49-F238E27FC236}">
                <a16:creationId xmlns:a16="http://schemas.microsoft.com/office/drawing/2014/main" id="{5E0E97D9-DE11-445F-8E2C-A67954897F0C}"/>
              </a:ext>
            </a:extLst>
          </p:cNvPr>
          <p:cNvGrpSpPr/>
          <p:nvPr/>
        </p:nvGrpSpPr>
        <p:grpSpPr>
          <a:xfrm>
            <a:off x="1119137" y="2386103"/>
            <a:ext cx="3131831" cy="792638"/>
            <a:chOff x="4572000" y="3143254"/>
            <a:chExt cx="3354189" cy="981617"/>
          </a:xfrm>
        </p:grpSpPr>
        <p:sp>
          <p:nvSpPr>
            <p:cNvPr id="23" name="Rectangle 16">
              <a:extLst>
                <a:ext uri="{FF2B5EF4-FFF2-40B4-BE49-F238E27FC236}">
                  <a16:creationId xmlns:a16="http://schemas.microsoft.com/office/drawing/2014/main" id="{6B3B79F3-37C9-4B4B-9761-DD77AC1DCEF1}"/>
                </a:ext>
              </a:extLst>
            </p:cNvPr>
            <p:cNvSpPr/>
            <p:nvPr/>
          </p:nvSpPr>
          <p:spPr>
            <a:xfrm>
              <a:off x="5807512" y="3210096"/>
              <a:ext cx="2118677" cy="91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Rectangle 92">
              <a:extLst>
                <a:ext uri="{FF2B5EF4-FFF2-40B4-BE49-F238E27FC236}">
                  <a16:creationId xmlns:a16="http://schemas.microsoft.com/office/drawing/2014/main" id="{98D8F0D8-FE9B-4BE9-BDC6-1A20A2FF8701}"/>
                </a:ext>
              </a:extLst>
            </p:cNvPr>
            <p:cNvSpPr/>
            <p:nvPr/>
          </p:nvSpPr>
          <p:spPr>
            <a:xfrm>
              <a:off x="4572000" y="3143254"/>
              <a:ext cx="1306038" cy="724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89%</a:t>
              </a:r>
            </a:p>
          </p:txBody>
        </p:sp>
      </p:grpSp>
      <p:grpSp>
        <p:nvGrpSpPr>
          <p:cNvPr id="25" name="Group 105">
            <a:extLst>
              <a:ext uri="{FF2B5EF4-FFF2-40B4-BE49-F238E27FC236}">
                <a16:creationId xmlns:a16="http://schemas.microsoft.com/office/drawing/2014/main" id="{9D90FAA0-D83A-46FC-BFB7-AC160904FA52}"/>
              </a:ext>
            </a:extLst>
          </p:cNvPr>
          <p:cNvGrpSpPr/>
          <p:nvPr/>
        </p:nvGrpSpPr>
        <p:grpSpPr>
          <a:xfrm>
            <a:off x="1116780" y="3127694"/>
            <a:ext cx="2815139" cy="800017"/>
            <a:chOff x="4572000" y="3143254"/>
            <a:chExt cx="3015012" cy="990756"/>
          </a:xfrm>
        </p:grpSpPr>
        <p:sp>
          <p:nvSpPr>
            <p:cNvPr id="26" name="Rectangle 16">
              <a:extLst>
                <a:ext uri="{FF2B5EF4-FFF2-40B4-BE49-F238E27FC236}">
                  <a16:creationId xmlns:a16="http://schemas.microsoft.com/office/drawing/2014/main" id="{5346EF36-0712-4168-AB7E-05FDF6F2355D}"/>
                </a:ext>
              </a:extLst>
            </p:cNvPr>
            <p:cNvSpPr/>
            <p:nvPr/>
          </p:nvSpPr>
          <p:spPr>
            <a:xfrm>
              <a:off x="5810429" y="3219235"/>
              <a:ext cx="1776583" cy="91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Rectangle 92">
              <a:extLst>
                <a:ext uri="{FF2B5EF4-FFF2-40B4-BE49-F238E27FC236}">
                  <a16:creationId xmlns:a16="http://schemas.microsoft.com/office/drawing/2014/main" id="{407FCDEA-2D0D-4259-8E9C-A5CC762C4A1B}"/>
                </a:ext>
              </a:extLst>
            </p:cNvPr>
            <p:cNvSpPr/>
            <p:nvPr/>
          </p:nvSpPr>
          <p:spPr>
            <a:xfrm>
              <a:off x="4572000" y="3143254"/>
              <a:ext cx="1353418" cy="724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60</a:t>
              </a:r>
              <a:r>
                <a:rPr 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%</a:t>
              </a:r>
            </a:p>
          </p:txBody>
        </p:sp>
      </p:grpSp>
      <p:sp>
        <p:nvSpPr>
          <p:cNvPr id="28" name="Rectangle 8">
            <a:extLst>
              <a:ext uri="{FF2B5EF4-FFF2-40B4-BE49-F238E27FC236}">
                <a16:creationId xmlns:a16="http://schemas.microsoft.com/office/drawing/2014/main" id="{9D495E62-4833-4453-B798-144E95455A6F}"/>
              </a:ext>
            </a:extLst>
          </p:cNvPr>
          <p:cNvSpPr/>
          <p:nvPr/>
        </p:nvSpPr>
        <p:spPr>
          <a:xfrm>
            <a:off x="1177737" y="4148957"/>
            <a:ext cx="4390285" cy="1531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etc.Click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here to add text content, such as keywords, some brief introductions, etc.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9" name="Group 19">
            <a:extLst>
              <a:ext uri="{FF2B5EF4-FFF2-40B4-BE49-F238E27FC236}">
                <a16:creationId xmlns:a16="http://schemas.microsoft.com/office/drawing/2014/main" id="{027C18D3-7748-453C-9F5F-AC94848ABDF4}"/>
              </a:ext>
            </a:extLst>
          </p:cNvPr>
          <p:cNvGrpSpPr/>
          <p:nvPr/>
        </p:nvGrpSpPr>
        <p:grpSpPr>
          <a:xfrm>
            <a:off x="3977299" y="1969734"/>
            <a:ext cx="1966406" cy="1727717"/>
            <a:chOff x="3303047" y="1259071"/>
            <a:chExt cx="1966406" cy="1727717"/>
          </a:xfrm>
        </p:grpSpPr>
        <p:sp>
          <p:nvSpPr>
            <p:cNvPr id="30" name="Freeform 3">
              <a:extLst>
                <a:ext uri="{FF2B5EF4-FFF2-40B4-BE49-F238E27FC236}">
                  <a16:creationId xmlns:a16="http://schemas.microsoft.com/office/drawing/2014/main" id="{9D80B419-192C-49BD-B5A2-5B0C0153C8CE}"/>
                </a:ext>
              </a:extLst>
            </p:cNvPr>
            <p:cNvSpPr/>
            <p:nvPr/>
          </p:nvSpPr>
          <p:spPr>
            <a:xfrm rot="13500000">
              <a:off x="3422391" y="1139727"/>
              <a:ext cx="1727717" cy="1966406"/>
            </a:xfrm>
            <a:custGeom>
              <a:avLst/>
              <a:gdLst>
                <a:gd name="connsiteX0" fmla="*/ 1676570 w 1727717"/>
                <a:gd name="connsiteY0" fmla="*/ 1030708 h 1966406"/>
                <a:gd name="connsiteX1" fmla="*/ 792018 w 1727717"/>
                <a:gd name="connsiteY1" fmla="*/ 1915259 h 1966406"/>
                <a:gd name="connsiteX2" fmla="*/ 545057 w 1727717"/>
                <a:gd name="connsiteY2" fmla="*/ 1915259 h 1966406"/>
                <a:gd name="connsiteX3" fmla="*/ 51147 w 1727717"/>
                <a:gd name="connsiteY3" fmla="*/ 1421349 h 1966406"/>
                <a:gd name="connsiteX4" fmla="*/ 51147 w 1727717"/>
                <a:gd name="connsiteY4" fmla="*/ 1174388 h 1966406"/>
                <a:gd name="connsiteX5" fmla="*/ 650699 w 1727717"/>
                <a:gd name="connsiteY5" fmla="*/ 574836 h 1966406"/>
                <a:gd name="connsiteX6" fmla="*/ 815959 w 1727717"/>
                <a:gd name="connsiteY6" fmla="*/ 0 h 1966406"/>
                <a:gd name="connsiteX7" fmla="*/ 907415 w 1727717"/>
                <a:gd name="connsiteY7" fmla="*/ 318120 h 1966406"/>
                <a:gd name="connsiteX8" fmla="*/ 935698 w 1727717"/>
                <a:gd name="connsiteY8" fmla="*/ 289837 h 1966406"/>
                <a:gd name="connsiteX9" fmla="*/ 1182660 w 1727717"/>
                <a:gd name="connsiteY9" fmla="*/ 289837 h 1966406"/>
                <a:gd name="connsiteX10" fmla="*/ 1676570 w 1727717"/>
                <a:gd name="connsiteY10" fmla="*/ 783747 h 1966406"/>
                <a:gd name="connsiteX11" fmla="*/ 1676570 w 1727717"/>
                <a:gd name="connsiteY11" fmla="*/ 1030708 h 1966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27717" h="1966406">
                  <a:moveTo>
                    <a:pt x="1676570" y="1030708"/>
                  </a:moveTo>
                  <a:lnTo>
                    <a:pt x="792018" y="1915259"/>
                  </a:lnTo>
                  <a:cubicBezTo>
                    <a:pt x="723822" y="1983455"/>
                    <a:pt x="613253" y="1983455"/>
                    <a:pt x="545057" y="1915259"/>
                  </a:cubicBezTo>
                  <a:lnTo>
                    <a:pt x="51147" y="1421349"/>
                  </a:lnTo>
                  <a:cubicBezTo>
                    <a:pt x="-17049" y="1353153"/>
                    <a:pt x="-17049" y="1242584"/>
                    <a:pt x="51147" y="1174388"/>
                  </a:cubicBezTo>
                  <a:lnTo>
                    <a:pt x="650699" y="574836"/>
                  </a:lnTo>
                  <a:lnTo>
                    <a:pt x="815959" y="0"/>
                  </a:lnTo>
                  <a:lnTo>
                    <a:pt x="907415" y="318120"/>
                  </a:lnTo>
                  <a:lnTo>
                    <a:pt x="935698" y="289837"/>
                  </a:lnTo>
                  <a:cubicBezTo>
                    <a:pt x="1003895" y="221641"/>
                    <a:pt x="1114463" y="221641"/>
                    <a:pt x="1182660" y="289837"/>
                  </a:cubicBezTo>
                  <a:lnTo>
                    <a:pt x="1676570" y="783747"/>
                  </a:lnTo>
                  <a:cubicBezTo>
                    <a:pt x="1744766" y="851943"/>
                    <a:pt x="1744766" y="962512"/>
                    <a:pt x="1676570" y="1030708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7965C"/>
                </a:solidFill>
                <a:cs typeface="+mn-ea"/>
                <a:sym typeface="+mn-lt"/>
              </a:endParaRPr>
            </a:p>
          </p:txBody>
        </p:sp>
        <p:sp>
          <p:nvSpPr>
            <p:cNvPr id="31" name="TextBox 4">
              <a:extLst>
                <a:ext uri="{FF2B5EF4-FFF2-40B4-BE49-F238E27FC236}">
                  <a16:creationId xmlns:a16="http://schemas.microsoft.com/office/drawing/2014/main" id="{5C97ACA9-C487-49DE-A230-0FCCAED2EAA0}"/>
                </a:ext>
              </a:extLst>
            </p:cNvPr>
            <p:cNvSpPr txBox="1"/>
            <p:nvPr/>
          </p:nvSpPr>
          <p:spPr>
            <a:xfrm>
              <a:off x="3670166" y="1663497"/>
              <a:ext cx="14417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7965C"/>
                  </a:solidFill>
                  <a:cs typeface="+mn-ea"/>
                  <a:sym typeface="+mn-lt"/>
                </a:rPr>
                <a:t>$58,786</a:t>
              </a:r>
            </a:p>
          </p:txBody>
        </p:sp>
        <p:sp>
          <p:nvSpPr>
            <p:cNvPr id="32" name="TextBox 5">
              <a:extLst>
                <a:ext uri="{FF2B5EF4-FFF2-40B4-BE49-F238E27FC236}">
                  <a16:creationId xmlns:a16="http://schemas.microsoft.com/office/drawing/2014/main" id="{66F01011-EF54-4F71-AA07-3CD2DCB2663B}"/>
                </a:ext>
              </a:extLst>
            </p:cNvPr>
            <p:cNvSpPr txBox="1"/>
            <p:nvPr/>
          </p:nvSpPr>
          <p:spPr>
            <a:xfrm>
              <a:off x="3670166" y="2048545"/>
              <a:ext cx="14541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7965C"/>
                  </a:solidFill>
                  <a:cs typeface="+mn-ea"/>
                  <a:sym typeface="+mn-lt"/>
                </a:rPr>
                <a:t>Text Here</a:t>
              </a:r>
            </a:p>
          </p:txBody>
        </p:sp>
      </p:grpSp>
      <p:grpSp>
        <p:nvGrpSpPr>
          <p:cNvPr id="33" name="Group 10">
            <a:extLst>
              <a:ext uri="{FF2B5EF4-FFF2-40B4-BE49-F238E27FC236}">
                <a16:creationId xmlns:a16="http://schemas.microsoft.com/office/drawing/2014/main" id="{7B12B09A-1AAB-4F1B-A5DF-665E3AA8574A}"/>
              </a:ext>
            </a:extLst>
          </p:cNvPr>
          <p:cNvGrpSpPr/>
          <p:nvPr/>
        </p:nvGrpSpPr>
        <p:grpSpPr>
          <a:xfrm>
            <a:off x="6500504" y="1640099"/>
            <a:ext cx="5071976" cy="5071976"/>
            <a:chOff x="606279" y="1782886"/>
            <a:chExt cx="4225751" cy="4225751"/>
          </a:xfrm>
        </p:grpSpPr>
        <p:sp>
          <p:nvSpPr>
            <p:cNvPr id="34" name="Block Arc 2">
              <a:extLst>
                <a:ext uri="{FF2B5EF4-FFF2-40B4-BE49-F238E27FC236}">
                  <a16:creationId xmlns:a16="http://schemas.microsoft.com/office/drawing/2014/main" id="{6E0627BF-5190-4EAC-B168-B0D12CF808E7}"/>
                </a:ext>
              </a:extLst>
            </p:cNvPr>
            <p:cNvSpPr/>
            <p:nvPr/>
          </p:nvSpPr>
          <p:spPr>
            <a:xfrm>
              <a:off x="606279" y="1782886"/>
              <a:ext cx="4225751" cy="4225751"/>
            </a:xfrm>
            <a:prstGeom prst="blockArc">
              <a:avLst>
                <a:gd name="adj1" fmla="val 10800000"/>
                <a:gd name="adj2" fmla="val 21585085"/>
                <a:gd name="adj3" fmla="val 11145"/>
              </a:avLst>
            </a:prstGeom>
            <a:solidFill>
              <a:srgbClr val="F7965C">
                <a:alpha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Block Arc 3">
              <a:extLst>
                <a:ext uri="{FF2B5EF4-FFF2-40B4-BE49-F238E27FC236}">
                  <a16:creationId xmlns:a16="http://schemas.microsoft.com/office/drawing/2014/main" id="{C65C9337-21F4-4274-83F1-7497758D092F}"/>
                </a:ext>
              </a:extLst>
            </p:cNvPr>
            <p:cNvSpPr/>
            <p:nvPr/>
          </p:nvSpPr>
          <p:spPr>
            <a:xfrm>
              <a:off x="1175363" y="2351970"/>
              <a:ext cx="3087581" cy="3087582"/>
            </a:xfrm>
            <a:prstGeom prst="blockArc">
              <a:avLst>
                <a:gd name="adj1" fmla="val 10800000"/>
                <a:gd name="adj2" fmla="val 11933"/>
                <a:gd name="adj3" fmla="val 16016"/>
              </a:avLst>
            </a:prstGeom>
            <a:solidFill>
              <a:srgbClr val="F7965C">
                <a:alpha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Block Arc 4">
              <a:extLst>
                <a:ext uri="{FF2B5EF4-FFF2-40B4-BE49-F238E27FC236}">
                  <a16:creationId xmlns:a16="http://schemas.microsoft.com/office/drawing/2014/main" id="{91B657D1-ECC1-490D-8B3E-07011DD736BB}"/>
                </a:ext>
              </a:extLst>
            </p:cNvPr>
            <p:cNvSpPr/>
            <p:nvPr/>
          </p:nvSpPr>
          <p:spPr>
            <a:xfrm>
              <a:off x="1780771" y="2957378"/>
              <a:ext cx="1876766" cy="1876766"/>
            </a:xfrm>
            <a:prstGeom prst="blockArc">
              <a:avLst>
                <a:gd name="adj1" fmla="val 10800000"/>
                <a:gd name="adj2" fmla="val 13127"/>
                <a:gd name="adj3" fmla="val 19113"/>
              </a:avLst>
            </a:prstGeom>
            <a:solidFill>
              <a:srgbClr val="F7965C">
                <a:alpha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Block Arc 5">
              <a:extLst>
                <a:ext uri="{FF2B5EF4-FFF2-40B4-BE49-F238E27FC236}">
                  <a16:creationId xmlns:a16="http://schemas.microsoft.com/office/drawing/2014/main" id="{89C52086-0534-4060-8F1D-AD6CD1D08DCA}"/>
                </a:ext>
              </a:extLst>
            </p:cNvPr>
            <p:cNvSpPr/>
            <p:nvPr/>
          </p:nvSpPr>
          <p:spPr>
            <a:xfrm>
              <a:off x="2247396" y="3424003"/>
              <a:ext cx="943517" cy="943517"/>
            </a:xfrm>
            <a:prstGeom prst="blockArc">
              <a:avLst>
                <a:gd name="adj1" fmla="val 10800000"/>
                <a:gd name="adj2" fmla="val 19051"/>
                <a:gd name="adj3" fmla="val 28719"/>
              </a:avLst>
            </a:prstGeom>
            <a:solidFill>
              <a:srgbClr val="F7965C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Arc 6">
              <a:extLst>
                <a:ext uri="{FF2B5EF4-FFF2-40B4-BE49-F238E27FC236}">
                  <a16:creationId xmlns:a16="http://schemas.microsoft.com/office/drawing/2014/main" id="{8087F186-336C-494C-A0EF-C1F3B53EAF1F}"/>
                </a:ext>
              </a:extLst>
            </p:cNvPr>
            <p:cNvSpPr/>
            <p:nvPr/>
          </p:nvSpPr>
          <p:spPr>
            <a:xfrm flipH="1" flipV="1">
              <a:off x="1948267" y="3218780"/>
              <a:ext cx="1430781" cy="1430781"/>
            </a:xfrm>
            <a:prstGeom prst="arc">
              <a:avLst>
                <a:gd name="adj1" fmla="val 16305533"/>
                <a:gd name="adj2" fmla="val 0"/>
              </a:avLst>
            </a:prstGeom>
            <a:noFill/>
            <a:ln w="31750" cap="flat" cmpd="sng" algn="ctr">
              <a:solidFill>
                <a:srgbClr val="4D4D4D"/>
              </a:solidFill>
              <a:prstDash val="solid"/>
              <a:miter lim="800000"/>
              <a:headEnd type="oval" w="med" len="med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Arc 7">
              <a:extLst>
                <a:ext uri="{FF2B5EF4-FFF2-40B4-BE49-F238E27FC236}">
                  <a16:creationId xmlns:a16="http://schemas.microsoft.com/office/drawing/2014/main" id="{DCFECC8F-529C-4EAB-9B8F-51B9B1F9EFB8}"/>
                </a:ext>
              </a:extLst>
            </p:cNvPr>
            <p:cNvSpPr/>
            <p:nvPr/>
          </p:nvSpPr>
          <p:spPr>
            <a:xfrm flipH="1" flipV="1">
              <a:off x="1413493" y="2694872"/>
              <a:ext cx="2459973" cy="2459978"/>
            </a:xfrm>
            <a:prstGeom prst="arc">
              <a:avLst>
                <a:gd name="adj1" fmla="val 16164292"/>
                <a:gd name="adj2" fmla="val 0"/>
              </a:avLst>
            </a:prstGeom>
            <a:noFill/>
            <a:ln w="31750" cap="flat" cmpd="sng" algn="ctr">
              <a:solidFill>
                <a:srgbClr val="4D4D4D"/>
              </a:solidFill>
              <a:prstDash val="solid"/>
              <a:miter lim="800000"/>
              <a:headEnd type="oval" w="med" len="med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Arc 8">
              <a:extLst>
                <a:ext uri="{FF2B5EF4-FFF2-40B4-BE49-F238E27FC236}">
                  <a16:creationId xmlns:a16="http://schemas.microsoft.com/office/drawing/2014/main" id="{EED3836D-2466-447C-A430-84851D48839C}"/>
                </a:ext>
              </a:extLst>
            </p:cNvPr>
            <p:cNvSpPr/>
            <p:nvPr/>
          </p:nvSpPr>
          <p:spPr>
            <a:xfrm flipH="1" flipV="1">
              <a:off x="846425" y="2216598"/>
              <a:ext cx="3416519" cy="3416526"/>
            </a:xfrm>
            <a:prstGeom prst="arc">
              <a:avLst>
                <a:gd name="adj1" fmla="val 15969452"/>
                <a:gd name="adj2" fmla="val 0"/>
              </a:avLst>
            </a:prstGeom>
            <a:noFill/>
            <a:ln w="31750" cap="flat" cmpd="sng" algn="ctr">
              <a:solidFill>
                <a:srgbClr val="4D4D4D"/>
              </a:solidFill>
              <a:prstDash val="solid"/>
              <a:miter lim="800000"/>
              <a:headEnd type="oval" w="med" len="med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Arc 9">
              <a:extLst>
                <a:ext uri="{FF2B5EF4-FFF2-40B4-BE49-F238E27FC236}">
                  <a16:creationId xmlns:a16="http://schemas.microsoft.com/office/drawing/2014/main" id="{13AA9BA6-2694-4AA8-A7A1-2912BE884509}"/>
                </a:ext>
              </a:extLst>
            </p:cNvPr>
            <p:cNvSpPr/>
            <p:nvPr/>
          </p:nvSpPr>
          <p:spPr>
            <a:xfrm flipH="1" flipV="1">
              <a:off x="2373064" y="3677148"/>
              <a:ext cx="495425" cy="495425"/>
            </a:xfrm>
            <a:prstGeom prst="arc">
              <a:avLst>
                <a:gd name="adj1" fmla="val 15879700"/>
                <a:gd name="adj2" fmla="val 0"/>
              </a:avLst>
            </a:prstGeom>
            <a:noFill/>
            <a:ln w="31750" cap="flat" cmpd="sng" algn="ctr">
              <a:solidFill>
                <a:srgbClr val="4D4D4D"/>
              </a:solidFill>
              <a:prstDash val="solid"/>
              <a:miter lim="800000"/>
              <a:headEnd type="oval" w="med" len="med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2" name="TextBox 17">
            <a:extLst>
              <a:ext uri="{FF2B5EF4-FFF2-40B4-BE49-F238E27FC236}">
                <a16:creationId xmlns:a16="http://schemas.microsoft.com/office/drawing/2014/main" id="{955C19D6-9B48-4966-8DF6-122370BFFFAE}"/>
              </a:ext>
            </a:extLst>
          </p:cNvPr>
          <p:cNvSpPr txBox="1"/>
          <p:nvPr/>
        </p:nvSpPr>
        <p:spPr>
          <a:xfrm>
            <a:off x="9035807" y="4369831"/>
            <a:ext cx="1939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23232"/>
                </a:solidFill>
                <a:cs typeface="+mn-ea"/>
                <a:sym typeface="+mn-lt"/>
              </a:rPr>
              <a:t>25% PROTECTED</a:t>
            </a:r>
          </a:p>
        </p:txBody>
      </p:sp>
      <p:sp>
        <p:nvSpPr>
          <p:cNvPr id="43" name="TextBox 19">
            <a:extLst>
              <a:ext uri="{FF2B5EF4-FFF2-40B4-BE49-F238E27FC236}">
                <a16:creationId xmlns:a16="http://schemas.microsoft.com/office/drawing/2014/main" id="{E85ED0F2-20DB-4055-A22B-9F769D16F824}"/>
              </a:ext>
            </a:extLst>
          </p:cNvPr>
          <p:cNvSpPr txBox="1"/>
          <p:nvPr/>
        </p:nvSpPr>
        <p:spPr>
          <a:xfrm>
            <a:off x="9035807" y="4942338"/>
            <a:ext cx="1939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23232"/>
                </a:solidFill>
                <a:cs typeface="+mn-ea"/>
                <a:sym typeface="+mn-lt"/>
              </a:rPr>
              <a:t>50% PROTECTED</a:t>
            </a:r>
          </a:p>
        </p:txBody>
      </p:sp>
      <p:sp>
        <p:nvSpPr>
          <p:cNvPr id="44" name="TextBox 20">
            <a:extLst>
              <a:ext uri="{FF2B5EF4-FFF2-40B4-BE49-F238E27FC236}">
                <a16:creationId xmlns:a16="http://schemas.microsoft.com/office/drawing/2014/main" id="{AFD4B131-58AB-4D33-8C9A-96E35B9C1093}"/>
              </a:ext>
            </a:extLst>
          </p:cNvPr>
          <p:cNvSpPr txBox="1"/>
          <p:nvPr/>
        </p:nvSpPr>
        <p:spPr>
          <a:xfrm>
            <a:off x="9043173" y="5548705"/>
            <a:ext cx="1939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23232"/>
                </a:solidFill>
                <a:cs typeface="+mn-ea"/>
                <a:sym typeface="+mn-lt"/>
              </a:rPr>
              <a:t>75% PROTECTED</a:t>
            </a:r>
          </a:p>
        </p:txBody>
      </p:sp>
      <p:sp>
        <p:nvSpPr>
          <p:cNvPr id="45" name="TextBox 21">
            <a:extLst>
              <a:ext uri="{FF2B5EF4-FFF2-40B4-BE49-F238E27FC236}">
                <a16:creationId xmlns:a16="http://schemas.microsoft.com/office/drawing/2014/main" id="{22931FDE-6A74-4B58-89D3-3D240020478C}"/>
              </a:ext>
            </a:extLst>
          </p:cNvPr>
          <p:cNvSpPr txBox="1"/>
          <p:nvPr/>
        </p:nvSpPr>
        <p:spPr>
          <a:xfrm>
            <a:off x="9043173" y="6121212"/>
            <a:ext cx="1939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23232"/>
                </a:solidFill>
                <a:cs typeface="+mn-ea"/>
                <a:sym typeface="+mn-lt"/>
              </a:rPr>
              <a:t>100% PROTECTED</a:t>
            </a:r>
          </a:p>
        </p:txBody>
      </p:sp>
    </p:spTree>
    <p:extLst>
      <p:ext uri="{BB962C8B-B14F-4D97-AF65-F5344CB8AC3E}">
        <p14:creationId xmlns:p14="http://schemas.microsoft.com/office/powerpoint/2010/main" val="1278451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75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75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25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25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25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325"/>
                            </p:stCondLst>
                            <p:childTnLst>
                              <p:par>
                                <p:cTn id="62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33" grpId="0"/>
      <p:bldP spid="135" grpId="0"/>
      <p:bldP spid="28" grpId="0"/>
      <p:bldP spid="42" grpId="0"/>
      <p:bldP spid="43" grpId="0"/>
      <p:bldP spid="44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337;p32">
            <a:extLst>
              <a:ext uri="{FF2B5EF4-FFF2-40B4-BE49-F238E27FC236}">
                <a16:creationId xmlns:a16="http://schemas.microsoft.com/office/drawing/2014/main" id="{CF65A85B-7695-4A48-B598-33E0A32CB78B}"/>
              </a:ext>
            </a:extLst>
          </p:cNvPr>
          <p:cNvSpPr/>
          <p:nvPr/>
        </p:nvSpPr>
        <p:spPr>
          <a:xfrm rot="10800000">
            <a:off x="1290790" y="5564"/>
            <a:ext cx="9144015" cy="2133286"/>
          </a:xfrm>
          <a:custGeom>
            <a:avLst/>
            <a:gdLst/>
            <a:ahLst/>
            <a:cxnLst/>
            <a:rect l="l" t="t" r="r" b="b"/>
            <a:pathLst>
              <a:path w="95980" h="22392" extrusionOk="0">
                <a:moveTo>
                  <a:pt x="53060" y="1"/>
                </a:moveTo>
                <a:cubicBezTo>
                  <a:pt x="49554" y="1"/>
                  <a:pt x="49455" y="4370"/>
                  <a:pt x="45849" y="5722"/>
                </a:cubicBezTo>
                <a:cubicBezTo>
                  <a:pt x="44948" y="6060"/>
                  <a:pt x="44113" y="6188"/>
                  <a:pt x="43328" y="6188"/>
                </a:cubicBezTo>
                <a:cubicBezTo>
                  <a:pt x="40848" y="6188"/>
                  <a:pt x="38863" y="4910"/>
                  <a:pt x="36858" y="4910"/>
                </a:cubicBezTo>
                <a:cubicBezTo>
                  <a:pt x="36806" y="4910"/>
                  <a:pt x="36754" y="4911"/>
                  <a:pt x="36702" y="4912"/>
                </a:cubicBezTo>
                <a:cubicBezTo>
                  <a:pt x="34013" y="4999"/>
                  <a:pt x="34503" y="6648"/>
                  <a:pt x="31956" y="7803"/>
                </a:cubicBezTo>
                <a:cubicBezTo>
                  <a:pt x="29410" y="8962"/>
                  <a:pt x="28947" y="8384"/>
                  <a:pt x="24083" y="8847"/>
                </a:cubicBezTo>
                <a:cubicBezTo>
                  <a:pt x="19219" y="9309"/>
                  <a:pt x="18064" y="14289"/>
                  <a:pt x="16324" y="15676"/>
                </a:cubicBezTo>
                <a:cubicBezTo>
                  <a:pt x="15887" y="16027"/>
                  <a:pt x="15413" y="16150"/>
                  <a:pt x="14891" y="16150"/>
                </a:cubicBezTo>
                <a:cubicBezTo>
                  <a:pt x="13681" y="16150"/>
                  <a:pt x="12214" y="15491"/>
                  <a:pt x="10351" y="15491"/>
                </a:cubicBezTo>
                <a:cubicBezTo>
                  <a:pt x="9828" y="15491"/>
                  <a:pt x="9273" y="15543"/>
                  <a:pt x="8684" y="15676"/>
                </a:cubicBezTo>
                <a:cubicBezTo>
                  <a:pt x="5098" y="16487"/>
                  <a:pt x="0" y="22391"/>
                  <a:pt x="0" y="22391"/>
                </a:cubicBezTo>
                <a:lnTo>
                  <a:pt x="95980" y="22391"/>
                </a:lnTo>
                <a:cubicBezTo>
                  <a:pt x="95980" y="22391"/>
                  <a:pt x="93663" y="17761"/>
                  <a:pt x="90653" y="16258"/>
                </a:cubicBezTo>
                <a:cubicBezTo>
                  <a:pt x="90001" y="15931"/>
                  <a:pt x="89414" y="15817"/>
                  <a:pt x="88856" y="15817"/>
                </a:cubicBezTo>
                <a:cubicBezTo>
                  <a:pt x="87555" y="15817"/>
                  <a:pt x="86416" y="16440"/>
                  <a:pt x="84990" y="16440"/>
                </a:cubicBezTo>
                <a:cubicBezTo>
                  <a:pt x="84210" y="16440"/>
                  <a:pt x="83344" y="16254"/>
                  <a:pt x="82318" y="15676"/>
                </a:cubicBezTo>
                <a:cubicBezTo>
                  <a:pt x="78612" y="13592"/>
                  <a:pt x="79423" y="8732"/>
                  <a:pt x="75254" y="5838"/>
                </a:cubicBezTo>
                <a:cubicBezTo>
                  <a:pt x="73954" y="4934"/>
                  <a:pt x="72630" y="4628"/>
                  <a:pt x="71309" y="4628"/>
                </a:cubicBezTo>
                <a:cubicBezTo>
                  <a:pt x="68547" y="4628"/>
                  <a:pt x="65795" y="5964"/>
                  <a:pt x="63276" y="5964"/>
                </a:cubicBezTo>
                <a:cubicBezTo>
                  <a:pt x="63140" y="5964"/>
                  <a:pt x="63004" y="5960"/>
                  <a:pt x="62869" y="5952"/>
                </a:cubicBezTo>
                <a:cubicBezTo>
                  <a:pt x="59049" y="5722"/>
                  <a:pt x="57891" y="625"/>
                  <a:pt x="53722" y="48"/>
                </a:cubicBezTo>
                <a:cubicBezTo>
                  <a:pt x="53488" y="16"/>
                  <a:pt x="53268" y="1"/>
                  <a:pt x="53060" y="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C9E58E5-81B7-4891-B4D8-628C6C9687E0}"/>
              </a:ext>
            </a:extLst>
          </p:cNvPr>
          <p:cNvSpPr txBox="1"/>
          <p:nvPr/>
        </p:nvSpPr>
        <p:spPr>
          <a:xfrm>
            <a:off x="3713164" y="922461"/>
            <a:ext cx="4765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ln w="19050">
                  <a:noFill/>
                </a:ln>
                <a:cs typeface="+mn-ea"/>
                <a:sym typeface="+mn-lt"/>
              </a:rPr>
              <a:t>CONTENT</a:t>
            </a:r>
            <a:endParaRPr lang="zh-CN" altLang="en-US" sz="7200" b="1" dirty="0">
              <a:ln w="19050">
                <a:noFill/>
              </a:ln>
              <a:cs typeface="+mn-ea"/>
              <a:sym typeface="+mn-lt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CA686631-890D-4BE4-BBE5-98FEC1F553D9}"/>
              </a:ext>
            </a:extLst>
          </p:cNvPr>
          <p:cNvGrpSpPr/>
          <p:nvPr/>
        </p:nvGrpSpPr>
        <p:grpSpPr>
          <a:xfrm>
            <a:off x="2028239" y="3090012"/>
            <a:ext cx="1110580" cy="1110580"/>
            <a:chOff x="1930048" y="3056385"/>
            <a:chExt cx="1110580" cy="1110580"/>
          </a:xfrm>
        </p:grpSpPr>
        <p:sp>
          <p:nvSpPr>
            <p:cNvPr id="20" name="Google Shape;236;p37">
              <a:extLst>
                <a:ext uri="{FF2B5EF4-FFF2-40B4-BE49-F238E27FC236}">
                  <a16:creationId xmlns:a16="http://schemas.microsoft.com/office/drawing/2014/main" id="{D120E525-F7AC-480F-9966-C812CEB56787}"/>
                </a:ext>
              </a:extLst>
            </p:cNvPr>
            <p:cNvSpPr/>
            <p:nvPr/>
          </p:nvSpPr>
          <p:spPr>
            <a:xfrm>
              <a:off x="1930048" y="3056385"/>
              <a:ext cx="1110580" cy="1110580"/>
            </a:xfrm>
            <a:prstGeom prst="ellipse">
              <a:avLst/>
            </a:prstGeom>
            <a:solidFill>
              <a:schemeClr val="bg1">
                <a:lumMod val="95000"/>
                <a:alpha val="5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B3F442BE-209F-4D5B-B794-5EB70C2F54EC}"/>
                </a:ext>
              </a:extLst>
            </p:cNvPr>
            <p:cNvSpPr txBox="1"/>
            <p:nvPr/>
          </p:nvSpPr>
          <p:spPr>
            <a:xfrm>
              <a:off x="2031816" y="3312873"/>
              <a:ext cx="9070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cs typeface="+mn-ea"/>
                  <a:sym typeface="+mn-lt"/>
                </a:rPr>
                <a:t>01</a:t>
              </a: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4EFC7043-3039-4A7A-A488-1DC1AA4544B1}"/>
              </a:ext>
            </a:extLst>
          </p:cNvPr>
          <p:cNvSpPr txBox="1"/>
          <p:nvPr/>
        </p:nvSpPr>
        <p:spPr>
          <a:xfrm>
            <a:off x="3308779" y="3415847"/>
            <a:ext cx="2504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cs typeface="+mn-ea"/>
                <a:sym typeface="+mn-lt"/>
              </a:rPr>
              <a:t>Add title text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9FEFA8B4-38E1-4F7D-B424-EAB843FE171A}"/>
              </a:ext>
            </a:extLst>
          </p:cNvPr>
          <p:cNvSpPr txBox="1"/>
          <p:nvPr/>
        </p:nvSpPr>
        <p:spPr>
          <a:xfrm>
            <a:off x="3308778" y="3851401"/>
            <a:ext cx="1932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i="1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THE PART ONE</a:t>
            </a:r>
            <a:endParaRPr lang="zh-CN" altLang="en-US" sz="1200" i="1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A7D79A6C-655F-46EF-9A47-C3A1530ECB71}"/>
              </a:ext>
            </a:extLst>
          </p:cNvPr>
          <p:cNvGrpSpPr/>
          <p:nvPr/>
        </p:nvGrpSpPr>
        <p:grpSpPr>
          <a:xfrm>
            <a:off x="2028239" y="4675076"/>
            <a:ext cx="1110580" cy="1110580"/>
            <a:chOff x="1930048" y="3056385"/>
            <a:chExt cx="1110580" cy="1110580"/>
          </a:xfrm>
        </p:grpSpPr>
        <p:sp>
          <p:nvSpPr>
            <p:cNvPr id="32" name="Google Shape;236;p37">
              <a:extLst>
                <a:ext uri="{FF2B5EF4-FFF2-40B4-BE49-F238E27FC236}">
                  <a16:creationId xmlns:a16="http://schemas.microsoft.com/office/drawing/2014/main" id="{B3D2FBD5-726B-4D0A-88A7-D76E46622B48}"/>
                </a:ext>
              </a:extLst>
            </p:cNvPr>
            <p:cNvSpPr/>
            <p:nvPr/>
          </p:nvSpPr>
          <p:spPr>
            <a:xfrm>
              <a:off x="1930048" y="3056385"/>
              <a:ext cx="1110580" cy="1110580"/>
            </a:xfrm>
            <a:prstGeom prst="ellipse">
              <a:avLst/>
            </a:prstGeom>
            <a:solidFill>
              <a:schemeClr val="bg1">
                <a:lumMod val="95000"/>
                <a:alpha val="5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cs typeface="+mn-ea"/>
                <a:sym typeface="+mn-lt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B3C44E67-4038-4A53-B2F7-6FD43B6BA4F4}"/>
                </a:ext>
              </a:extLst>
            </p:cNvPr>
            <p:cNvSpPr txBox="1"/>
            <p:nvPr/>
          </p:nvSpPr>
          <p:spPr>
            <a:xfrm>
              <a:off x="2031816" y="3312873"/>
              <a:ext cx="9070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cs typeface="+mn-ea"/>
                  <a:sym typeface="+mn-lt"/>
                </a:rPr>
                <a:t>02</a:t>
              </a:r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E31F4D68-B620-44E9-8005-FA58444D71E8}"/>
              </a:ext>
            </a:extLst>
          </p:cNvPr>
          <p:cNvSpPr txBox="1"/>
          <p:nvPr/>
        </p:nvSpPr>
        <p:spPr>
          <a:xfrm>
            <a:off x="3308779" y="5000911"/>
            <a:ext cx="2399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cs typeface="+mn-ea"/>
                <a:sym typeface="+mn-lt"/>
              </a:rPr>
              <a:t>Add title text</a:t>
            </a:r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97AFAFC7-ED96-43CA-A262-5B60AE9EC8D7}"/>
              </a:ext>
            </a:extLst>
          </p:cNvPr>
          <p:cNvSpPr txBox="1"/>
          <p:nvPr/>
        </p:nvSpPr>
        <p:spPr>
          <a:xfrm>
            <a:off x="3308778" y="5436465"/>
            <a:ext cx="1932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i="1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THE PART TWO</a:t>
            </a:r>
            <a:endParaRPr lang="zh-CN" altLang="en-US" sz="1200" i="1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A850462C-4FD1-4B74-8898-AD50AECE6925}"/>
              </a:ext>
            </a:extLst>
          </p:cNvPr>
          <p:cNvGrpSpPr/>
          <p:nvPr/>
        </p:nvGrpSpPr>
        <p:grpSpPr>
          <a:xfrm>
            <a:off x="6714908" y="3090012"/>
            <a:ext cx="1110580" cy="1110580"/>
            <a:chOff x="1930048" y="3056385"/>
            <a:chExt cx="1110580" cy="1110580"/>
          </a:xfrm>
        </p:grpSpPr>
        <p:sp>
          <p:nvSpPr>
            <p:cNvPr id="37" name="Google Shape;236;p37">
              <a:extLst>
                <a:ext uri="{FF2B5EF4-FFF2-40B4-BE49-F238E27FC236}">
                  <a16:creationId xmlns:a16="http://schemas.microsoft.com/office/drawing/2014/main" id="{793DDBDE-32EE-4F96-BFAC-DF9244E053B5}"/>
                </a:ext>
              </a:extLst>
            </p:cNvPr>
            <p:cNvSpPr/>
            <p:nvPr/>
          </p:nvSpPr>
          <p:spPr>
            <a:xfrm>
              <a:off x="1930048" y="3056385"/>
              <a:ext cx="1110580" cy="1110580"/>
            </a:xfrm>
            <a:prstGeom prst="ellipse">
              <a:avLst/>
            </a:prstGeom>
            <a:solidFill>
              <a:schemeClr val="bg1">
                <a:lumMod val="95000"/>
                <a:alpha val="5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cs typeface="+mn-ea"/>
                <a:sym typeface="+mn-lt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81C4F2E5-BE07-47AA-864F-886FA5A10518}"/>
                </a:ext>
              </a:extLst>
            </p:cNvPr>
            <p:cNvSpPr txBox="1"/>
            <p:nvPr/>
          </p:nvSpPr>
          <p:spPr>
            <a:xfrm>
              <a:off x="2031816" y="3312873"/>
              <a:ext cx="9070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cs typeface="+mn-ea"/>
                  <a:sym typeface="+mn-lt"/>
                </a:rPr>
                <a:t>03</a:t>
              </a:r>
            </a:p>
          </p:txBody>
        </p:sp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id="{E1319131-FFF6-4584-BC24-FF8A2F252044}"/>
              </a:ext>
            </a:extLst>
          </p:cNvPr>
          <p:cNvSpPr txBox="1"/>
          <p:nvPr/>
        </p:nvSpPr>
        <p:spPr>
          <a:xfrm>
            <a:off x="7995448" y="3415847"/>
            <a:ext cx="228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cs typeface="+mn-ea"/>
                <a:sym typeface="+mn-lt"/>
              </a:rPr>
              <a:t>Add title text</a:t>
            </a:r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57470A1D-AB6D-4C7E-A5BA-495601960716}"/>
              </a:ext>
            </a:extLst>
          </p:cNvPr>
          <p:cNvSpPr txBox="1"/>
          <p:nvPr/>
        </p:nvSpPr>
        <p:spPr>
          <a:xfrm>
            <a:off x="7995447" y="3851401"/>
            <a:ext cx="1932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i="1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THE PART THREE</a:t>
            </a:r>
            <a:endParaRPr lang="zh-CN" altLang="en-US" sz="1200" i="1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7FCAD0E1-7B8F-4375-A850-68B795A65CB8}"/>
              </a:ext>
            </a:extLst>
          </p:cNvPr>
          <p:cNvGrpSpPr/>
          <p:nvPr/>
        </p:nvGrpSpPr>
        <p:grpSpPr>
          <a:xfrm>
            <a:off x="6714908" y="4675076"/>
            <a:ext cx="1110580" cy="1110580"/>
            <a:chOff x="1930048" y="3056385"/>
            <a:chExt cx="1110580" cy="1110580"/>
          </a:xfrm>
        </p:grpSpPr>
        <p:sp>
          <p:nvSpPr>
            <p:cNvPr id="42" name="Google Shape;236;p37">
              <a:extLst>
                <a:ext uri="{FF2B5EF4-FFF2-40B4-BE49-F238E27FC236}">
                  <a16:creationId xmlns:a16="http://schemas.microsoft.com/office/drawing/2014/main" id="{0CC0D713-CA52-47D3-9957-79CE30EEEE06}"/>
                </a:ext>
              </a:extLst>
            </p:cNvPr>
            <p:cNvSpPr/>
            <p:nvPr/>
          </p:nvSpPr>
          <p:spPr>
            <a:xfrm>
              <a:off x="1930048" y="3056385"/>
              <a:ext cx="1110580" cy="1110580"/>
            </a:xfrm>
            <a:prstGeom prst="ellipse">
              <a:avLst/>
            </a:prstGeom>
            <a:solidFill>
              <a:schemeClr val="bg1">
                <a:lumMod val="95000"/>
                <a:alpha val="5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cs typeface="+mn-ea"/>
                <a:sym typeface="+mn-lt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06D17FC0-D7F2-426A-9441-2F15670BA117}"/>
                </a:ext>
              </a:extLst>
            </p:cNvPr>
            <p:cNvSpPr txBox="1"/>
            <p:nvPr/>
          </p:nvSpPr>
          <p:spPr>
            <a:xfrm>
              <a:off x="2031816" y="3312873"/>
              <a:ext cx="9070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cs typeface="+mn-ea"/>
                  <a:sym typeface="+mn-lt"/>
                </a:rPr>
                <a:t>04</a:t>
              </a:r>
            </a:p>
          </p:txBody>
        </p: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49E14CAA-69BE-431F-B3E3-321ED33354CE}"/>
              </a:ext>
            </a:extLst>
          </p:cNvPr>
          <p:cNvSpPr txBox="1"/>
          <p:nvPr/>
        </p:nvSpPr>
        <p:spPr>
          <a:xfrm>
            <a:off x="7995448" y="5000911"/>
            <a:ext cx="228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cs typeface="+mn-ea"/>
                <a:sym typeface="+mn-lt"/>
              </a:rPr>
              <a:t>Add title text</a:t>
            </a:r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5A68B795-F673-4A5A-8240-C73E5A29706C}"/>
              </a:ext>
            </a:extLst>
          </p:cNvPr>
          <p:cNvSpPr txBox="1"/>
          <p:nvPr/>
        </p:nvSpPr>
        <p:spPr>
          <a:xfrm>
            <a:off x="7995447" y="5436465"/>
            <a:ext cx="1932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i="1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THE PART FOUR</a:t>
            </a:r>
            <a:endParaRPr lang="zh-CN" altLang="en-US" sz="1200" i="1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1" name="Google Shape;338;p32">
            <a:extLst>
              <a:ext uri="{FF2B5EF4-FFF2-40B4-BE49-F238E27FC236}">
                <a16:creationId xmlns:a16="http://schemas.microsoft.com/office/drawing/2014/main" id="{4A33D0D3-17DE-4596-B3A7-4501BDBD8AC2}"/>
              </a:ext>
            </a:extLst>
          </p:cNvPr>
          <p:cNvGrpSpPr/>
          <p:nvPr/>
        </p:nvGrpSpPr>
        <p:grpSpPr>
          <a:xfrm rot="10800000">
            <a:off x="2627323" y="-21566"/>
            <a:ext cx="7177532" cy="1829252"/>
            <a:chOff x="1574550" y="3472451"/>
            <a:chExt cx="6601046" cy="1682330"/>
          </a:xfrm>
        </p:grpSpPr>
        <p:sp>
          <p:nvSpPr>
            <p:cNvPr id="52" name="Google Shape;339;p32">
              <a:extLst>
                <a:ext uri="{FF2B5EF4-FFF2-40B4-BE49-F238E27FC236}">
                  <a16:creationId xmlns:a16="http://schemas.microsoft.com/office/drawing/2014/main" id="{58F274B4-D87E-49C0-B95D-7D2CB15AE9E1}"/>
                </a:ext>
              </a:extLst>
            </p:cNvPr>
            <p:cNvSpPr/>
            <p:nvPr/>
          </p:nvSpPr>
          <p:spPr>
            <a:xfrm>
              <a:off x="6715238" y="3874695"/>
              <a:ext cx="1185296" cy="1268805"/>
            </a:xfrm>
            <a:custGeom>
              <a:avLst/>
              <a:gdLst/>
              <a:ahLst/>
              <a:cxnLst/>
              <a:rect l="l" t="t" r="r" b="b"/>
              <a:pathLst>
                <a:path w="17586" h="18825" extrusionOk="0">
                  <a:moveTo>
                    <a:pt x="4147" y="0"/>
                  </a:moveTo>
                  <a:cubicBezTo>
                    <a:pt x="4059" y="0"/>
                    <a:pt x="4026" y="109"/>
                    <a:pt x="4068" y="350"/>
                  </a:cubicBezTo>
                  <a:cubicBezTo>
                    <a:pt x="4239" y="1311"/>
                    <a:pt x="6382" y="4459"/>
                    <a:pt x="7165" y="6223"/>
                  </a:cubicBezTo>
                  <a:cubicBezTo>
                    <a:pt x="6984" y="5980"/>
                    <a:pt x="6772" y="5722"/>
                    <a:pt x="6560" y="5471"/>
                  </a:cubicBezTo>
                  <a:cubicBezTo>
                    <a:pt x="6396" y="5179"/>
                    <a:pt x="6250" y="4853"/>
                    <a:pt x="6086" y="4598"/>
                  </a:cubicBezTo>
                  <a:cubicBezTo>
                    <a:pt x="5833" y="4209"/>
                    <a:pt x="5561" y="3830"/>
                    <a:pt x="5272" y="3467"/>
                  </a:cubicBezTo>
                  <a:cubicBezTo>
                    <a:pt x="4820" y="2901"/>
                    <a:pt x="4315" y="2364"/>
                    <a:pt x="3742" y="1916"/>
                  </a:cubicBezTo>
                  <a:cubicBezTo>
                    <a:pt x="3060" y="1387"/>
                    <a:pt x="2301" y="1008"/>
                    <a:pt x="1435" y="932"/>
                  </a:cubicBezTo>
                  <a:cubicBezTo>
                    <a:pt x="1363" y="925"/>
                    <a:pt x="1169" y="908"/>
                    <a:pt x="953" y="908"/>
                  </a:cubicBezTo>
                  <a:cubicBezTo>
                    <a:pt x="521" y="908"/>
                    <a:pt x="0" y="976"/>
                    <a:pt x="200" y="1332"/>
                  </a:cubicBezTo>
                  <a:cubicBezTo>
                    <a:pt x="248" y="1415"/>
                    <a:pt x="332" y="1471"/>
                    <a:pt x="415" y="1523"/>
                  </a:cubicBezTo>
                  <a:cubicBezTo>
                    <a:pt x="1216" y="2024"/>
                    <a:pt x="2099" y="2295"/>
                    <a:pt x="2945" y="2703"/>
                  </a:cubicBezTo>
                  <a:cubicBezTo>
                    <a:pt x="4208" y="3308"/>
                    <a:pt x="5868" y="4905"/>
                    <a:pt x="6557" y="5597"/>
                  </a:cubicBezTo>
                  <a:cubicBezTo>
                    <a:pt x="6653" y="5725"/>
                    <a:pt x="6772" y="5886"/>
                    <a:pt x="6907" y="6070"/>
                  </a:cubicBezTo>
                  <a:cubicBezTo>
                    <a:pt x="5875" y="5087"/>
                    <a:pt x="4286" y="4449"/>
                    <a:pt x="3382" y="4449"/>
                  </a:cubicBezTo>
                  <a:cubicBezTo>
                    <a:pt x="3204" y="4449"/>
                    <a:pt x="3053" y="4474"/>
                    <a:pt x="2938" y="4525"/>
                  </a:cubicBezTo>
                  <a:cubicBezTo>
                    <a:pt x="2072" y="4915"/>
                    <a:pt x="3926" y="5333"/>
                    <a:pt x="5495" y="5757"/>
                  </a:cubicBezTo>
                  <a:cubicBezTo>
                    <a:pt x="6511" y="6032"/>
                    <a:pt x="7103" y="6463"/>
                    <a:pt x="7395" y="6735"/>
                  </a:cubicBezTo>
                  <a:cubicBezTo>
                    <a:pt x="7694" y="7145"/>
                    <a:pt x="8028" y="7608"/>
                    <a:pt x="8365" y="8078"/>
                  </a:cubicBezTo>
                  <a:cubicBezTo>
                    <a:pt x="8407" y="8151"/>
                    <a:pt x="8445" y="8224"/>
                    <a:pt x="8487" y="8290"/>
                  </a:cubicBezTo>
                  <a:cubicBezTo>
                    <a:pt x="8243" y="8012"/>
                    <a:pt x="7965" y="7729"/>
                    <a:pt x="7680" y="7531"/>
                  </a:cubicBezTo>
                  <a:cubicBezTo>
                    <a:pt x="7204" y="7198"/>
                    <a:pt x="6229" y="6938"/>
                    <a:pt x="5466" y="6938"/>
                  </a:cubicBezTo>
                  <a:cubicBezTo>
                    <a:pt x="4945" y="6938"/>
                    <a:pt x="4522" y="7059"/>
                    <a:pt x="4423" y="7361"/>
                  </a:cubicBezTo>
                  <a:cubicBezTo>
                    <a:pt x="4180" y="8105"/>
                    <a:pt x="5759" y="7779"/>
                    <a:pt x="7109" y="8008"/>
                  </a:cubicBezTo>
                  <a:cubicBezTo>
                    <a:pt x="8034" y="8164"/>
                    <a:pt x="8699" y="8718"/>
                    <a:pt x="9026" y="9049"/>
                  </a:cubicBezTo>
                  <a:cubicBezTo>
                    <a:pt x="9057" y="9083"/>
                    <a:pt x="9086" y="9115"/>
                    <a:pt x="9117" y="9145"/>
                  </a:cubicBezTo>
                  <a:cubicBezTo>
                    <a:pt x="9266" y="9365"/>
                    <a:pt x="9412" y="9577"/>
                    <a:pt x="9548" y="9779"/>
                  </a:cubicBezTo>
                  <a:cubicBezTo>
                    <a:pt x="9865" y="10252"/>
                    <a:pt x="10168" y="10701"/>
                    <a:pt x="10460" y="11132"/>
                  </a:cubicBezTo>
                  <a:cubicBezTo>
                    <a:pt x="10080" y="10642"/>
                    <a:pt x="9521" y="9998"/>
                    <a:pt x="8880" y="9553"/>
                  </a:cubicBezTo>
                  <a:cubicBezTo>
                    <a:pt x="8111" y="9015"/>
                    <a:pt x="7171" y="8749"/>
                    <a:pt x="6450" y="8749"/>
                  </a:cubicBezTo>
                  <a:cubicBezTo>
                    <a:pt x="6069" y="8749"/>
                    <a:pt x="5750" y="8824"/>
                    <a:pt x="5550" y="8972"/>
                  </a:cubicBezTo>
                  <a:cubicBezTo>
                    <a:pt x="4973" y="9403"/>
                    <a:pt x="7617" y="9824"/>
                    <a:pt x="8919" y="10294"/>
                  </a:cubicBezTo>
                  <a:cubicBezTo>
                    <a:pt x="9900" y="10648"/>
                    <a:pt x="10568" y="11355"/>
                    <a:pt x="10836" y="11679"/>
                  </a:cubicBezTo>
                  <a:cubicBezTo>
                    <a:pt x="11257" y="12288"/>
                    <a:pt x="11678" y="12879"/>
                    <a:pt x="12126" y="13505"/>
                  </a:cubicBezTo>
                  <a:cubicBezTo>
                    <a:pt x="11538" y="12938"/>
                    <a:pt x="10682" y="12318"/>
                    <a:pt x="9820" y="11737"/>
                  </a:cubicBezTo>
                  <a:cubicBezTo>
                    <a:pt x="9122" y="11272"/>
                    <a:pt x="8411" y="11081"/>
                    <a:pt x="7837" y="11081"/>
                  </a:cubicBezTo>
                  <a:cubicBezTo>
                    <a:pt x="7318" y="11081"/>
                    <a:pt x="6912" y="11238"/>
                    <a:pt x="6734" y="11491"/>
                  </a:cubicBezTo>
                  <a:cubicBezTo>
                    <a:pt x="6361" y="12023"/>
                    <a:pt x="7492" y="12058"/>
                    <a:pt x="9583" y="12527"/>
                  </a:cubicBezTo>
                  <a:cubicBezTo>
                    <a:pt x="11086" y="12865"/>
                    <a:pt x="12088" y="13651"/>
                    <a:pt x="12537" y="14069"/>
                  </a:cubicBezTo>
                  <a:cubicBezTo>
                    <a:pt x="12728" y="14330"/>
                    <a:pt x="12923" y="14597"/>
                    <a:pt x="13132" y="14876"/>
                  </a:cubicBezTo>
                  <a:cubicBezTo>
                    <a:pt x="13365" y="15193"/>
                    <a:pt x="13636" y="15516"/>
                    <a:pt x="13929" y="15833"/>
                  </a:cubicBezTo>
                  <a:cubicBezTo>
                    <a:pt x="13574" y="15673"/>
                    <a:pt x="13052" y="15436"/>
                    <a:pt x="12474" y="15182"/>
                  </a:cubicBezTo>
                  <a:cubicBezTo>
                    <a:pt x="11824" y="14897"/>
                    <a:pt x="11197" y="14594"/>
                    <a:pt x="10602" y="14215"/>
                  </a:cubicBezTo>
                  <a:cubicBezTo>
                    <a:pt x="10086" y="13886"/>
                    <a:pt x="9439" y="13544"/>
                    <a:pt x="8798" y="13544"/>
                  </a:cubicBezTo>
                  <a:cubicBezTo>
                    <a:pt x="8584" y="13544"/>
                    <a:pt x="8371" y="13582"/>
                    <a:pt x="8164" y="13672"/>
                  </a:cubicBezTo>
                  <a:cubicBezTo>
                    <a:pt x="7885" y="13791"/>
                    <a:pt x="7767" y="14024"/>
                    <a:pt x="7888" y="14305"/>
                  </a:cubicBezTo>
                  <a:cubicBezTo>
                    <a:pt x="7965" y="14476"/>
                    <a:pt x="8125" y="14594"/>
                    <a:pt x="8289" y="14685"/>
                  </a:cubicBezTo>
                  <a:cubicBezTo>
                    <a:pt x="9193" y="15196"/>
                    <a:pt x="10327" y="15339"/>
                    <a:pt x="11326" y="15572"/>
                  </a:cubicBezTo>
                  <a:cubicBezTo>
                    <a:pt x="12558" y="15861"/>
                    <a:pt x="13616" y="15982"/>
                    <a:pt x="14109" y="16031"/>
                  </a:cubicBezTo>
                  <a:cubicBezTo>
                    <a:pt x="14377" y="16320"/>
                    <a:pt x="14659" y="16601"/>
                    <a:pt x="14937" y="16873"/>
                  </a:cubicBezTo>
                  <a:cubicBezTo>
                    <a:pt x="14871" y="16883"/>
                    <a:pt x="14746" y="16904"/>
                    <a:pt x="14517" y="16946"/>
                  </a:cubicBezTo>
                  <a:cubicBezTo>
                    <a:pt x="14487" y="16951"/>
                    <a:pt x="14451" y="16954"/>
                    <a:pt x="14409" y="16954"/>
                  </a:cubicBezTo>
                  <a:cubicBezTo>
                    <a:pt x="13737" y="16954"/>
                    <a:pt x="11531" y="16331"/>
                    <a:pt x="10404" y="16177"/>
                  </a:cubicBezTo>
                  <a:cubicBezTo>
                    <a:pt x="10296" y="16163"/>
                    <a:pt x="10190" y="16156"/>
                    <a:pt x="10086" y="16156"/>
                  </a:cubicBezTo>
                  <a:cubicBezTo>
                    <a:pt x="9048" y="16156"/>
                    <a:pt x="8340" y="16842"/>
                    <a:pt x="9524" y="17269"/>
                  </a:cubicBezTo>
                  <a:cubicBezTo>
                    <a:pt x="9880" y="17398"/>
                    <a:pt x="10382" y="17445"/>
                    <a:pt x="10924" y="17445"/>
                  </a:cubicBezTo>
                  <a:cubicBezTo>
                    <a:pt x="12362" y="17445"/>
                    <a:pt x="14078" y="17116"/>
                    <a:pt x="14078" y="17116"/>
                  </a:cubicBezTo>
                  <a:lnTo>
                    <a:pt x="15018" y="16949"/>
                  </a:lnTo>
                  <a:cubicBezTo>
                    <a:pt x="16124" y="18011"/>
                    <a:pt x="17147" y="18825"/>
                    <a:pt x="17147" y="18825"/>
                  </a:cubicBezTo>
                  <a:lnTo>
                    <a:pt x="17585" y="18536"/>
                  </a:lnTo>
                  <a:cubicBezTo>
                    <a:pt x="17585" y="18536"/>
                    <a:pt x="16688" y="18279"/>
                    <a:pt x="15191" y="16838"/>
                  </a:cubicBezTo>
                  <a:cubicBezTo>
                    <a:pt x="15174" y="16731"/>
                    <a:pt x="15153" y="16483"/>
                    <a:pt x="15188" y="15986"/>
                  </a:cubicBezTo>
                  <a:cubicBezTo>
                    <a:pt x="15299" y="14385"/>
                    <a:pt x="16635" y="12590"/>
                    <a:pt x="15637" y="11028"/>
                  </a:cubicBezTo>
                  <a:cubicBezTo>
                    <a:pt x="15489" y="10796"/>
                    <a:pt x="15233" y="10627"/>
                    <a:pt x="14988" y="10627"/>
                  </a:cubicBezTo>
                  <a:cubicBezTo>
                    <a:pt x="14836" y="10627"/>
                    <a:pt x="14687" y="10693"/>
                    <a:pt x="14573" y="10851"/>
                  </a:cubicBezTo>
                  <a:cubicBezTo>
                    <a:pt x="14356" y="11146"/>
                    <a:pt x="14367" y="11647"/>
                    <a:pt x="14430" y="11988"/>
                  </a:cubicBezTo>
                  <a:cubicBezTo>
                    <a:pt x="14638" y="13123"/>
                    <a:pt x="14990" y="14128"/>
                    <a:pt x="14892" y="15307"/>
                  </a:cubicBezTo>
                  <a:cubicBezTo>
                    <a:pt x="14889" y="15363"/>
                    <a:pt x="14889" y="16153"/>
                    <a:pt x="14934" y="16584"/>
                  </a:cubicBezTo>
                  <a:cubicBezTo>
                    <a:pt x="14732" y="16379"/>
                    <a:pt x="14520" y="16156"/>
                    <a:pt x="14301" y="15906"/>
                  </a:cubicBezTo>
                  <a:cubicBezTo>
                    <a:pt x="14120" y="15461"/>
                    <a:pt x="13974" y="14994"/>
                    <a:pt x="13869" y="14525"/>
                  </a:cubicBezTo>
                  <a:cubicBezTo>
                    <a:pt x="13591" y="13275"/>
                    <a:pt x="13897" y="11954"/>
                    <a:pt x="13696" y="10684"/>
                  </a:cubicBezTo>
                  <a:cubicBezTo>
                    <a:pt x="13653" y="10404"/>
                    <a:pt x="13334" y="9849"/>
                    <a:pt x="13044" y="9849"/>
                  </a:cubicBezTo>
                  <a:cubicBezTo>
                    <a:pt x="12929" y="9849"/>
                    <a:pt x="12818" y="9936"/>
                    <a:pt x="12731" y="10162"/>
                  </a:cubicBezTo>
                  <a:cubicBezTo>
                    <a:pt x="12596" y="10517"/>
                    <a:pt x="12760" y="11191"/>
                    <a:pt x="12777" y="11567"/>
                  </a:cubicBezTo>
                  <a:cubicBezTo>
                    <a:pt x="12836" y="12639"/>
                    <a:pt x="12930" y="13756"/>
                    <a:pt x="13341" y="14758"/>
                  </a:cubicBezTo>
                  <a:cubicBezTo>
                    <a:pt x="13282" y="14685"/>
                    <a:pt x="13222" y="14608"/>
                    <a:pt x="13163" y="14531"/>
                  </a:cubicBezTo>
                  <a:cubicBezTo>
                    <a:pt x="13062" y="14253"/>
                    <a:pt x="12620" y="12983"/>
                    <a:pt x="12349" y="11463"/>
                  </a:cubicBezTo>
                  <a:cubicBezTo>
                    <a:pt x="12047" y="9741"/>
                    <a:pt x="12113" y="8280"/>
                    <a:pt x="11562" y="7813"/>
                  </a:cubicBezTo>
                  <a:cubicBezTo>
                    <a:pt x="11506" y="7765"/>
                    <a:pt x="11456" y="7743"/>
                    <a:pt x="11411" y="7743"/>
                  </a:cubicBezTo>
                  <a:cubicBezTo>
                    <a:pt x="11021" y="7743"/>
                    <a:pt x="11078" y="9471"/>
                    <a:pt x="11525" y="11282"/>
                  </a:cubicBezTo>
                  <a:cubicBezTo>
                    <a:pt x="11799" y="12402"/>
                    <a:pt x="12283" y="13296"/>
                    <a:pt x="12655" y="13871"/>
                  </a:cubicBezTo>
                  <a:cubicBezTo>
                    <a:pt x="12071" y="13108"/>
                    <a:pt x="11490" y="12329"/>
                    <a:pt x="10936" y="11574"/>
                  </a:cubicBezTo>
                  <a:cubicBezTo>
                    <a:pt x="10690" y="11164"/>
                    <a:pt x="10080" y="10051"/>
                    <a:pt x="10014" y="8836"/>
                  </a:cubicBezTo>
                  <a:cubicBezTo>
                    <a:pt x="9931" y="7308"/>
                    <a:pt x="9851" y="6059"/>
                    <a:pt x="9155" y="5294"/>
                  </a:cubicBezTo>
                  <a:cubicBezTo>
                    <a:pt x="8951" y="5072"/>
                    <a:pt x="8803" y="4962"/>
                    <a:pt x="8709" y="4962"/>
                  </a:cubicBezTo>
                  <a:cubicBezTo>
                    <a:pt x="8483" y="4962"/>
                    <a:pt x="8575" y="5603"/>
                    <a:pt x="8957" y="6825"/>
                  </a:cubicBezTo>
                  <a:cubicBezTo>
                    <a:pt x="9329" y="8012"/>
                    <a:pt x="9771" y="9605"/>
                    <a:pt x="10289" y="10680"/>
                  </a:cubicBezTo>
                  <a:cubicBezTo>
                    <a:pt x="9858" y="10082"/>
                    <a:pt x="9454" y="9515"/>
                    <a:pt x="9089" y="8999"/>
                  </a:cubicBezTo>
                  <a:cubicBezTo>
                    <a:pt x="8849" y="8471"/>
                    <a:pt x="8268" y="7100"/>
                    <a:pt x="8094" y="5913"/>
                  </a:cubicBezTo>
                  <a:cubicBezTo>
                    <a:pt x="7913" y="4672"/>
                    <a:pt x="7689" y="3914"/>
                    <a:pt x="7393" y="3914"/>
                  </a:cubicBezTo>
                  <a:cubicBezTo>
                    <a:pt x="7331" y="3914"/>
                    <a:pt x="7265" y="3948"/>
                    <a:pt x="7196" y="4018"/>
                  </a:cubicBezTo>
                  <a:cubicBezTo>
                    <a:pt x="6921" y="4292"/>
                    <a:pt x="7395" y="6119"/>
                    <a:pt x="8122" y="7608"/>
                  </a:cubicBezTo>
                  <a:cubicBezTo>
                    <a:pt x="7819" y="7170"/>
                    <a:pt x="7589" y="6828"/>
                    <a:pt x="7454" y="6630"/>
                  </a:cubicBezTo>
                  <a:cubicBezTo>
                    <a:pt x="7395" y="6536"/>
                    <a:pt x="7329" y="6439"/>
                    <a:pt x="7252" y="6342"/>
                  </a:cubicBezTo>
                  <a:cubicBezTo>
                    <a:pt x="7085" y="5736"/>
                    <a:pt x="6657" y="4313"/>
                    <a:pt x="5996" y="2769"/>
                  </a:cubicBezTo>
                  <a:cubicBezTo>
                    <a:pt x="5323" y="1200"/>
                    <a:pt x="4438" y="0"/>
                    <a:pt x="4147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cs typeface="+mn-ea"/>
                <a:sym typeface="+mn-lt"/>
              </a:endParaRPr>
            </a:p>
          </p:txBody>
        </p:sp>
        <p:sp>
          <p:nvSpPr>
            <p:cNvPr id="53" name="Google Shape;340;p32">
              <a:extLst>
                <a:ext uri="{FF2B5EF4-FFF2-40B4-BE49-F238E27FC236}">
                  <a16:creationId xmlns:a16="http://schemas.microsoft.com/office/drawing/2014/main" id="{1F309AB6-15E0-4DF8-9FEF-83D42AF26648}"/>
                </a:ext>
              </a:extLst>
            </p:cNvPr>
            <p:cNvSpPr/>
            <p:nvPr/>
          </p:nvSpPr>
          <p:spPr>
            <a:xfrm>
              <a:off x="7560773" y="3472451"/>
              <a:ext cx="614823" cy="1660062"/>
            </a:xfrm>
            <a:custGeom>
              <a:avLst/>
              <a:gdLst/>
              <a:ahLst/>
              <a:cxnLst/>
              <a:rect l="l" t="t" r="r" b="b"/>
              <a:pathLst>
                <a:path w="9122" h="24630" extrusionOk="0">
                  <a:moveTo>
                    <a:pt x="4581" y="0"/>
                  </a:moveTo>
                  <a:cubicBezTo>
                    <a:pt x="4489" y="0"/>
                    <a:pt x="4419" y="54"/>
                    <a:pt x="4386" y="188"/>
                  </a:cubicBezTo>
                  <a:cubicBezTo>
                    <a:pt x="4361" y="282"/>
                    <a:pt x="4386" y="383"/>
                    <a:pt x="4411" y="477"/>
                  </a:cubicBezTo>
                  <a:cubicBezTo>
                    <a:pt x="4650" y="1389"/>
                    <a:pt x="5113" y="2192"/>
                    <a:pt x="5454" y="3062"/>
                  </a:cubicBezTo>
                  <a:cubicBezTo>
                    <a:pt x="5962" y="4370"/>
                    <a:pt x="6087" y="6667"/>
                    <a:pt x="6119" y="7648"/>
                  </a:cubicBezTo>
                  <a:cubicBezTo>
                    <a:pt x="6101" y="7804"/>
                    <a:pt x="6077" y="8003"/>
                    <a:pt x="6052" y="8228"/>
                  </a:cubicBezTo>
                  <a:cubicBezTo>
                    <a:pt x="5952" y="6527"/>
                    <a:pt x="4932" y="4642"/>
                    <a:pt x="4205" y="4395"/>
                  </a:cubicBezTo>
                  <a:cubicBezTo>
                    <a:pt x="4128" y="4368"/>
                    <a:pt x="4065" y="4355"/>
                    <a:pt x="4015" y="4355"/>
                  </a:cubicBezTo>
                  <a:cubicBezTo>
                    <a:pt x="3491" y="4355"/>
                    <a:pt x="4450" y="5776"/>
                    <a:pt x="5235" y="7038"/>
                  </a:cubicBezTo>
                  <a:cubicBezTo>
                    <a:pt x="5788" y="7932"/>
                    <a:pt x="5927" y="8650"/>
                    <a:pt x="5955" y="9046"/>
                  </a:cubicBezTo>
                  <a:cubicBezTo>
                    <a:pt x="5893" y="9551"/>
                    <a:pt x="5823" y="10118"/>
                    <a:pt x="5747" y="10695"/>
                  </a:cubicBezTo>
                  <a:cubicBezTo>
                    <a:pt x="5726" y="10775"/>
                    <a:pt x="5708" y="10855"/>
                    <a:pt x="5691" y="10932"/>
                  </a:cubicBezTo>
                  <a:cubicBezTo>
                    <a:pt x="5705" y="10559"/>
                    <a:pt x="5691" y="10163"/>
                    <a:pt x="5618" y="9825"/>
                  </a:cubicBezTo>
                  <a:cubicBezTo>
                    <a:pt x="5435" y="8961"/>
                    <a:pt x="4288" y="7425"/>
                    <a:pt x="3565" y="7425"/>
                  </a:cubicBezTo>
                  <a:cubicBezTo>
                    <a:pt x="3490" y="7425"/>
                    <a:pt x="3420" y="7441"/>
                    <a:pt x="3356" y="7477"/>
                  </a:cubicBezTo>
                  <a:cubicBezTo>
                    <a:pt x="2670" y="7856"/>
                    <a:pt x="4048" y="8695"/>
                    <a:pt x="4877" y="9784"/>
                  </a:cubicBezTo>
                  <a:cubicBezTo>
                    <a:pt x="5447" y="10528"/>
                    <a:pt x="5555" y="11388"/>
                    <a:pt x="5569" y="11854"/>
                  </a:cubicBezTo>
                  <a:cubicBezTo>
                    <a:pt x="5565" y="11899"/>
                    <a:pt x="5565" y="11944"/>
                    <a:pt x="5569" y="11986"/>
                  </a:cubicBezTo>
                  <a:cubicBezTo>
                    <a:pt x="5527" y="12247"/>
                    <a:pt x="5489" y="12504"/>
                    <a:pt x="5451" y="12745"/>
                  </a:cubicBezTo>
                  <a:cubicBezTo>
                    <a:pt x="5360" y="13308"/>
                    <a:pt x="5276" y="13837"/>
                    <a:pt x="5196" y="14355"/>
                  </a:cubicBezTo>
                  <a:cubicBezTo>
                    <a:pt x="5252" y="13736"/>
                    <a:pt x="5280" y="12883"/>
                    <a:pt x="5117" y="12122"/>
                  </a:cubicBezTo>
                  <a:cubicBezTo>
                    <a:pt x="4817" y="10720"/>
                    <a:pt x="3794" y="9506"/>
                    <a:pt x="3078" y="9425"/>
                  </a:cubicBezTo>
                  <a:cubicBezTo>
                    <a:pt x="3065" y="9424"/>
                    <a:pt x="3052" y="9423"/>
                    <a:pt x="3041" y="9423"/>
                  </a:cubicBezTo>
                  <a:cubicBezTo>
                    <a:pt x="2425" y="9423"/>
                    <a:pt x="4022" y="11480"/>
                    <a:pt x="4640" y="12689"/>
                  </a:cubicBezTo>
                  <a:cubicBezTo>
                    <a:pt x="5113" y="13618"/>
                    <a:pt x="5120" y="14588"/>
                    <a:pt x="5096" y="15009"/>
                  </a:cubicBezTo>
                  <a:cubicBezTo>
                    <a:pt x="4988" y="15743"/>
                    <a:pt x="4891" y="16464"/>
                    <a:pt x="4793" y="17225"/>
                  </a:cubicBezTo>
                  <a:cubicBezTo>
                    <a:pt x="4748" y="16411"/>
                    <a:pt x="4549" y="15375"/>
                    <a:pt x="4310" y="14359"/>
                  </a:cubicBezTo>
                  <a:cubicBezTo>
                    <a:pt x="3973" y="12913"/>
                    <a:pt x="3010" y="12059"/>
                    <a:pt x="2365" y="12059"/>
                  </a:cubicBezTo>
                  <a:cubicBezTo>
                    <a:pt x="2318" y="12059"/>
                    <a:pt x="2272" y="12064"/>
                    <a:pt x="2229" y="12073"/>
                  </a:cubicBezTo>
                  <a:cubicBezTo>
                    <a:pt x="1589" y="12209"/>
                    <a:pt x="2392" y="13005"/>
                    <a:pt x="3600" y="14776"/>
                  </a:cubicBezTo>
                  <a:cubicBezTo>
                    <a:pt x="4470" y="16050"/>
                    <a:pt x="4664" y="17309"/>
                    <a:pt x="4706" y="17918"/>
                  </a:cubicBezTo>
                  <a:cubicBezTo>
                    <a:pt x="4668" y="18241"/>
                    <a:pt x="4629" y="18569"/>
                    <a:pt x="4591" y="18913"/>
                  </a:cubicBezTo>
                  <a:cubicBezTo>
                    <a:pt x="4546" y="19306"/>
                    <a:pt x="4525" y="19727"/>
                    <a:pt x="4522" y="20159"/>
                  </a:cubicBezTo>
                  <a:cubicBezTo>
                    <a:pt x="4372" y="19797"/>
                    <a:pt x="4153" y="19268"/>
                    <a:pt x="3902" y="18686"/>
                  </a:cubicBezTo>
                  <a:cubicBezTo>
                    <a:pt x="3621" y="18039"/>
                    <a:pt x="3374" y="17389"/>
                    <a:pt x="3192" y="16703"/>
                  </a:cubicBezTo>
                  <a:cubicBezTo>
                    <a:pt x="2991" y="15918"/>
                    <a:pt x="2633" y="14946"/>
                    <a:pt x="1784" y="14644"/>
                  </a:cubicBezTo>
                  <a:cubicBezTo>
                    <a:pt x="1708" y="14617"/>
                    <a:pt x="1634" y="14604"/>
                    <a:pt x="1566" y="14604"/>
                  </a:cubicBezTo>
                  <a:cubicBezTo>
                    <a:pt x="1377" y="14604"/>
                    <a:pt x="1224" y="14707"/>
                    <a:pt x="1151" y="14919"/>
                  </a:cubicBezTo>
                  <a:cubicBezTo>
                    <a:pt x="1088" y="15096"/>
                    <a:pt x="1126" y="15291"/>
                    <a:pt x="1182" y="15468"/>
                  </a:cubicBezTo>
                  <a:cubicBezTo>
                    <a:pt x="1495" y="16460"/>
                    <a:pt x="2225" y="17337"/>
                    <a:pt x="2800" y="18190"/>
                  </a:cubicBezTo>
                  <a:cubicBezTo>
                    <a:pt x="3502" y="19243"/>
                    <a:pt x="4191" y="20054"/>
                    <a:pt x="4518" y="20423"/>
                  </a:cubicBezTo>
                  <a:cubicBezTo>
                    <a:pt x="4518" y="20820"/>
                    <a:pt x="4528" y="21220"/>
                    <a:pt x="4549" y="21606"/>
                  </a:cubicBezTo>
                  <a:cubicBezTo>
                    <a:pt x="4494" y="21567"/>
                    <a:pt x="4390" y="21501"/>
                    <a:pt x="4191" y="21373"/>
                  </a:cubicBezTo>
                  <a:cubicBezTo>
                    <a:pt x="3767" y="21095"/>
                    <a:pt x="2476" y="18941"/>
                    <a:pt x="1710" y="18005"/>
                  </a:cubicBezTo>
                  <a:cubicBezTo>
                    <a:pt x="1336" y="17548"/>
                    <a:pt x="846" y="17290"/>
                    <a:pt x="516" y="17290"/>
                  </a:cubicBezTo>
                  <a:cubicBezTo>
                    <a:pt x="171" y="17290"/>
                    <a:pt x="1" y="17572"/>
                    <a:pt x="322" y="18200"/>
                  </a:cubicBezTo>
                  <a:cubicBezTo>
                    <a:pt x="949" y="19431"/>
                    <a:pt x="3753" y="21199"/>
                    <a:pt x="3753" y="21199"/>
                  </a:cubicBezTo>
                  <a:lnTo>
                    <a:pt x="4557" y="21717"/>
                  </a:lnTo>
                  <a:cubicBezTo>
                    <a:pt x="4640" y="23248"/>
                    <a:pt x="4831" y="24542"/>
                    <a:pt x="4831" y="24542"/>
                  </a:cubicBezTo>
                  <a:lnTo>
                    <a:pt x="5350" y="24629"/>
                  </a:lnTo>
                  <a:cubicBezTo>
                    <a:pt x="5350" y="24629"/>
                    <a:pt x="4870" y="23829"/>
                    <a:pt x="4758" y="21755"/>
                  </a:cubicBezTo>
                  <a:cubicBezTo>
                    <a:pt x="4821" y="21662"/>
                    <a:pt x="4971" y="21470"/>
                    <a:pt x="5336" y="21129"/>
                  </a:cubicBezTo>
                  <a:cubicBezTo>
                    <a:pt x="6511" y="20033"/>
                    <a:pt x="8714" y="19637"/>
                    <a:pt x="9048" y="17814"/>
                  </a:cubicBezTo>
                  <a:cubicBezTo>
                    <a:pt x="9122" y="17407"/>
                    <a:pt x="8925" y="16943"/>
                    <a:pt x="8506" y="16943"/>
                  </a:cubicBezTo>
                  <a:cubicBezTo>
                    <a:pt x="8469" y="16943"/>
                    <a:pt x="8431" y="16946"/>
                    <a:pt x="8390" y="16954"/>
                  </a:cubicBezTo>
                  <a:cubicBezTo>
                    <a:pt x="8035" y="17024"/>
                    <a:pt x="7698" y="17396"/>
                    <a:pt x="7513" y="17689"/>
                  </a:cubicBezTo>
                  <a:cubicBezTo>
                    <a:pt x="6891" y="18659"/>
                    <a:pt x="6460" y="19637"/>
                    <a:pt x="5586" y="20433"/>
                  </a:cubicBezTo>
                  <a:cubicBezTo>
                    <a:pt x="5545" y="20468"/>
                    <a:pt x="5005" y="21045"/>
                    <a:pt x="4745" y="21394"/>
                  </a:cubicBezTo>
                  <a:cubicBezTo>
                    <a:pt x="4737" y="21105"/>
                    <a:pt x="4734" y="20799"/>
                    <a:pt x="4741" y="20465"/>
                  </a:cubicBezTo>
                  <a:cubicBezTo>
                    <a:pt x="4915" y="20016"/>
                    <a:pt x="5127" y="19574"/>
                    <a:pt x="5371" y="19160"/>
                  </a:cubicBezTo>
                  <a:cubicBezTo>
                    <a:pt x="6021" y="18057"/>
                    <a:pt x="7145" y="17302"/>
                    <a:pt x="7868" y="16234"/>
                  </a:cubicBezTo>
                  <a:cubicBezTo>
                    <a:pt x="8056" y="15954"/>
                    <a:pt x="8226" y="15119"/>
                    <a:pt x="7792" y="15119"/>
                  </a:cubicBezTo>
                  <a:cubicBezTo>
                    <a:pt x="7719" y="15119"/>
                    <a:pt x="7628" y="15143"/>
                    <a:pt x="7518" y="15197"/>
                  </a:cubicBezTo>
                  <a:cubicBezTo>
                    <a:pt x="7176" y="15364"/>
                    <a:pt x="6832" y="15966"/>
                    <a:pt x="6592" y="16255"/>
                  </a:cubicBezTo>
                  <a:cubicBezTo>
                    <a:pt x="5903" y="17076"/>
                    <a:pt x="5211" y="17960"/>
                    <a:pt x="4825" y="18972"/>
                  </a:cubicBezTo>
                  <a:cubicBezTo>
                    <a:pt x="4835" y="18874"/>
                    <a:pt x="4841" y="18781"/>
                    <a:pt x="4852" y="18683"/>
                  </a:cubicBezTo>
                  <a:cubicBezTo>
                    <a:pt x="4967" y="18412"/>
                    <a:pt x="5509" y="17180"/>
                    <a:pt x="6352" y="15886"/>
                  </a:cubicBezTo>
                  <a:cubicBezTo>
                    <a:pt x="7301" y="14418"/>
                    <a:pt x="8353" y="13398"/>
                    <a:pt x="8265" y="12682"/>
                  </a:cubicBezTo>
                  <a:cubicBezTo>
                    <a:pt x="8249" y="12553"/>
                    <a:pt x="8194" y="12493"/>
                    <a:pt x="8107" y="12493"/>
                  </a:cubicBezTo>
                  <a:cubicBezTo>
                    <a:pt x="7717" y="12493"/>
                    <a:pt x="6697" y="13706"/>
                    <a:pt x="5869" y="15190"/>
                  </a:cubicBezTo>
                  <a:cubicBezTo>
                    <a:pt x="5308" y="16196"/>
                    <a:pt x="5047" y="17180"/>
                    <a:pt x="4929" y="17856"/>
                  </a:cubicBezTo>
                  <a:cubicBezTo>
                    <a:pt x="5023" y="16899"/>
                    <a:pt x="5130" y="15931"/>
                    <a:pt x="5242" y="15002"/>
                  </a:cubicBezTo>
                  <a:cubicBezTo>
                    <a:pt x="5339" y="14532"/>
                    <a:pt x="5656" y="13305"/>
                    <a:pt x="6435" y="12372"/>
                  </a:cubicBezTo>
                  <a:cubicBezTo>
                    <a:pt x="7417" y="11200"/>
                    <a:pt x="8210" y="10232"/>
                    <a:pt x="8223" y="9196"/>
                  </a:cubicBezTo>
                  <a:cubicBezTo>
                    <a:pt x="8227" y="8811"/>
                    <a:pt x="8172" y="8624"/>
                    <a:pt x="8062" y="8624"/>
                  </a:cubicBezTo>
                  <a:cubicBezTo>
                    <a:pt x="7875" y="8624"/>
                    <a:pt x="7527" y="9159"/>
                    <a:pt x="7033" y="10184"/>
                  </a:cubicBezTo>
                  <a:cubicBezTo>
                    <a:pt x="6495" y="11304"/>
                    <a:pt x="5732" y="12769"/>
                    <a:pt x="5378" y="13906"/>
                  </a:cubicBezTo>
                  <a:cubicBezTo>
                    <a:pt x="5468" y="13175"/>
                    <a:pt x="5562" y="12487"/>
                    <a:pt x="5649" y="11860"/>
                  </a:cubicBezTo>
                  <a:cubicBezTo>
                    <a:pt x="5833" y="11311"/>
                    <a:pt x="6344" y="9909"/>
                    <a:pt x="7027" y="8928"/>
                  </a:cubicBezTo>
                  <a:cubicBezTo>
                    <a:pt x="7882" y="7695"/>
                    <a:pt x="8218" y="6927"/>
                    <a:pt x="7689" y="6927"/>
                  </a:cubicBezTo>
                  <a:cubicBezTo>
                    <a:pt x="7682" y="6927"/>
                    <a:pt x="7674" y="6927"/>
                    <a:pt x="7667" y="6927"/>
                  </a:cubicBezTo>
                  <a:cubicBezTo>
                    <a:pt x="7277" y="6941"/>
                    <a:pt x="6373" y="8597"/>
                    <a:pt x="5889" y="10184"/>
                  </a:cubicBezTo>
                  <a:cubicBezTo>
                    <a:pt x="5969" y="9655"/>
                    <a:pt x="6031" y="9248"/>
                    <a:pt x="6070" y="9011"/>
                  </a:cubicBezTo>
                  <a:cubicBezTo>
                    <a:pt x="6091" y="8904"/>
                    <a:pt x="6105" y="8788"/>
                    <a:pt x="6122" y="8663"/>
                  </a:cubicBezTo>
                  <a:cubicBezTo>
                    <a:pt x="6411" y="8107"/>
                    <a:pt x="7068" y="6774"/>
                    <a:pt x="7639" y="5195"/>
                  </a:cubicBezTo>
                  <a:cubicBezTo>
                    <a:pt x="8259" y="3470"/>
                    <a:pt x="8413" y="1889"/>
                    <a:pt x="8123" y="1889"/>
                  </a:cubicBezTo>
                  <a:cubicBezTo>
                    <a:pt x="8062" y="1889"/>
                    <a:pt x="7980" y="1960"/>
                    <a:pt x="7879" y="2116"/>
                  </a:cubicBezTo>
                  <a:cubicBezTo>
                    <a:pt x="7351" y="2933"/>
                    <a:pt x="6769" y="6694"/>
                    <a:pt x="6136" y="8517"/>
                  </a:cubicBezTo>
                  <a:cubicBezTo>
                    <a:pt x="6167" y="8215"/>
                    <a:pt x="6192" y="7884"/>
                    <a:pt x="6209" y="7553"/>
                  </a:cubicBezTo>
                  <a:cubicBezTo>
                    <a:pt x="6286" y="7230"/>
                    <a:pt x="6404" y="6892"/>
                    <a:pt x="6456" y="6593"/>
                  </a:cubicBezTo>
                  <a:cubicBezTo>
                    <a:pt x="6537" y="6137"/>
                    <a:pt x="6599" y="5675"/>
                    <a:pt x="6633" y="5212"/>
                  </a:cubicBezTo>
                  <a:cubicBezTo>
                    <a:pt x="6689" y="4488"/>
                    <a:pt x="6686" y="3754"/>
                    <a:pt x="6574" y="3034"/>
                  </a:cubicBezTo>
                  <a:cubicBezTo>
                    <a:pt x="6439" y="2182"/>
                    <a:pt x="6140" y="1385"/>
                    <a:pt x="5559" y="741"/>
                  </a:cubicBezTo>
                  <a:cubicBezTo>
                    <a:pt x="5448" y="615"/>
                    <a:pt x="4893" y="0"/>
                    <a:pt x="4581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cs typeface="+mn-ea"/>
                <a:sym typeface="+mn-lt"/>
              </a:endParaRPr>
            </a:p>
          </p:txBody>
        </p:sp>
        <p:sp>
          <p:nvSpPr>
            <p:cNvPr id="54" name="Google Shape;341;p32">
              <a:extLst>
                <a:ext uri="{FF2B5EF4-FFF2-40B4-BE49-F238E27FC236}">
                  <a16:creationId xmlns:a16="http://schemas.microsoft.com/office/drawing/2014/main" id="{6351D084-63F9-410B-B43A-120469FD234C}"/>
                </a:ext>
              </a:extLst>
            </p:cNvPr>
            <p:cNvSpPr/>
            <p:nvPr/>
          </p:nvSpPr>
          <p:spPr>
            <a:xfrm>
              <a:off x="1574550" y="4189074"/>
              <a:ext cx="858406" cy="965707"/>
            </a:xfrm>
            <a:custGeom>
              <a:avLst/>
              <a:gdLst/>
              <a:ahLst/>
              <a:cxnLst/>
              <a:rect l="l" t="t" r="r" b="b"/>
              <a:pathLst>
                <a:path w="12736" h="14328" extrusionOk="0">
                  <a:moveTo>
                    <a:pt x="3103" y="0"/>
                  </a:moveTo>
                  <a:cubicBezTo>
                    <a:pt x="3039" y="0"/>
                    <a:pt x="3012" y="82"/>
                    <a:pt x="3038" y="261"/>
                  </a:cubicBezTo>
                  <a:cubicBezTo>
                    <a:pt x="3146" y="981"/>
                    <a:pt x="4677" y="3375"/>
                    <a:pt x="5223" y="4711"/>
                  </a:cubicBezTo>
                  <a:cubicBezTo>
                    <a:pt x="5091" y="4523"/>
                    <a:pt x="4938" y="4325"/>
                    <a:pt x="4785" y="4133"/>
                  </a:cubicBezTo>
                  <a:cubicBezTo>
                    <a:pt x="4670" y="3911"/>
                    <a:pt x="4569" y="3667"/>
                    <a:pt x="4451" y="3473"/>
                  </a:cubicBezTo>
                  <a:cubicBezTo>
                    <a:pt x="4270" y="3177"/>
                    <a:pt x="4075" y="2888"/>
                    <a:pt x="3867" y="2614"/>
                  </a:cubicBezTo>
                  <a:cubicBezTo>
                    <a:pt x="3543" y="2179"/>
                    <a:pt x="3178" y="1768"/>
                    <a:pt x="2760" y="1424"/>
                  </a:cubicBezTo>
                  <a:cubicBezTo>
                    <a:pt x="2263" y="1013"/>
                    <a:pt x="1702" y="710"/>
                    <a:pt x="1058" y="637"/>
                  </a:cubicBezTo>
                  <a:cubicBezTo>
                    <a:pt x="997" y="629"/>
                    <a:pt x="812" y="607"/>
                    <a:pt x="620" y="607"/>
                  </a:cubicBezTo>
                  <a:cubicBezTo>
                    <a:pt x="318" y="607"/>
                    <a:pt x="0" y="662"/>
                    <a:pt x="130" y="909"/>
                  </a:cubicBezTo>
                  <a:cubicBezTo>
                    <a:pt x="164" y="971"/>
                    <a:pt x="227" y="1016"/>
                    <a:pt x="286" y="1058"/>
                  </a:cubicBezTo>
                  <a:cubicBezTo>
                    <a:pt x="871" y="1448"/>
                    <a:pt x="1525" y="1670"/>
                    <a:pt x="2147" y="1991"/>
                  </a:cubicBezTo>
                  <a:cubicBezTo>
                    <a:pt x="3077" y="2471"/>
                    <a:pt x="4281" y="3695"/>
                    <a:pt x="4782" y="4231"/>
                  </a:cubicBezTo>
                  <a:cubicBezTo>
                    <a:pt x="4851" y="4329"/>
                    <a:pt x="4935" y="4451"/>
                    <a:pt x="5032" y="4589"/>
                  </a:cubicBezTo>
                  <a:cubicBezTo>
                    <a:pt x="4266" y="3817"/>
                    <a:pt x="3062" y="3304"/>
                    <a:pt x="2396" y="3304"/>
                  </a:cubicBezTo>
                  <a:cubicBezTo>
                    <a:pt x="2282" y="3304"/>
                    <a:pt x="2183" y="3319"/>
                    <a:pt x="2106" y="3351"/>
                  </a:cubicBezTo>
                  <a:cubicBezTo>
                    <a:pt x="1448" y="3622"/>
                    <a:pt x="2823" y="3977"/>
                    <a:pt x="3984" y="4325"/>
                  </a:cubicBezTo>
                  <a:cubicBezTo>
                    <a:pt x="4740" y="4551"/>
                    <a:pt x="5171" y="4889"/>
                    <a:pt x="5383" y="5098"/>
                  </a:cubicBezTo>
                  <a:cubicBezTo>
                    <a:pt x="5596" y="5407"/>
                    <a:pt x="5835" y="5762"/>
                    <a:pt x="6079" y="6121"/>
                  </a:cubicBezTo>
                  <a:cubicBezTo>
                    <a:pt x="6107" y="6176"/>
                    <a:pt x="6134" y="6228"/>
                    <a:pt x="6166" y="6280"/>
                  </a:cubicBezTo>
                  <a:cubicBezTo>
                    <a:pt x="5988" y="6068"/>
                    <a:pt x="5787" y="5853"/>
                    <a:pt x="5578" y="5696"/>
                  </a:cubicBezTo>
                  <a:cubicBezTo>
                    <a:pt x="5217" y="5427"/>
                    <a:pt x="4451" y="5205"/>
                    <a:pt x="3871" y="5205"/>
                  </a:cubicBezTo>
                  <a:cubicBezTo>
                    <a:pt x="3512" y="5205"/>
                    <a:pt x="3225" y="5290"/>
                    <a:pt x="3149" y="5501"/>
                  </a:cubicBezTo>
                  <a:cubicBezTo>
                    <a:pt x="2955" y="6050"/>
                    <a:pt x="4141" y="5838"/>
                    <a:pt x="5143" y="6040"/>
                  </a:cubicBezTo>
                  <a:cubicBezTo>
                    <a:pt x="5829" y="6176"/>
                    <a:pt x="6312" y="6604"/>
                    <a:pt x="6552" y="6858"/>
                  </a:cubicBezTo>
                  <a:cubicBezTo>
                    <a:pt x="6573" y="6885"/>
                    <a:pt x="6594" y="6910"/>
                    <a:pt x="6615" y="6935"/>
                  </a:cubicBezTo>
                  <a:cubicBezTo>
                    <a:pt x="6723" y="7098"/>
                    <a:pt x="6827" y="7261"/>
                    <a:pt x="6924" y="7415"/>
                  </a:cubicBezTo>
                  <a:cubicBezTo>
                    <a:pt x="7151" y="7776"/>
                    <a:pt x="7366" y="8114"/>
                    <a:pt x="7575" y="8444"/>
                  </a:cubicBezTo>
                  <a:cubicBezTo>
                    <a:pt x="7303" y="8069"/>
                    <a:pt x="6897" y="7578"/>
                    <a:pt x="6431" y="7230"/>
                  </a:cubicBezTo>
                  <a:cubicBezTo>
                    <a:pt x="5847" y="6798"/>
                    <a:pt x="5119" y="6579"/>
                    <a:pt x="4573" y="6579"/>
                  </a:cubicBezTo>
                  <a:cubicBezTo>
                    <a:pt x="4316" y="6579"/>
                    <a:pt x="4098" y="6628"/>
                    <a:pt x="3957" y="6726"/>
                  </a:cubicBezTo>
                  <a:cubicBezTo>
                    <a:pt x="3518" y="7035"/>
                    <a:pt x="5481" y="7404"/>
                    <a:pt x="6441" y="7786"/>
                  </a:cubicBezTo>
                  <a:cubicBezTo>
                    <a:pt x="7165" y="8072"/>
                    <a:pt x="7652" y="8611"/>
                    <a:pt x="7843" y="8859"/>
                  </a:cubicBezTo>
                  <a:cubicBezTo>
                    <a:pt x="8146" y="9321"/>
                    <a:pt x="8445" y="9777"/>
                    <a:pt x="8769" y="10250"/>
                  </a:cubicBezTo>
                  <a:cubicBezTo>
                    <a:pt x="8340" y="9815"/>
                    <a:pt x="7718" y="9335"/>
                    <a:pt x="7085" y="8883"/>
                  </a:cubicBezTo>
                  <a:cubicBezTo>
                    <a:pt x="6553" y="8506"/>
                    <a:pt x="6001" y="8349"/>
                    <a:pt x="5564" y="8349"/>
                  </a:cubicBezTo>
                  <a:cubicBezTo>
                    <a:pt x="5203" y="8349"/>
                    <a:pt x="4919" y="8456"/>
                    <a:pt x="4788" y="8632"/>
                  </a:cubicBezTo>
                  <a:cubicBezTo>
                    <a:pt x="4496" y="9022"/>
                    <a:pt x="5338" y="9071"/>
                    <a:pt x="6890" y="9467"/>
                  </a:cubicBezTo>
                  <a:cubicBezTo>
                    <a:pt x="8003" y="9753"/>
                    <a:pt x="8737" y="10362"/>
                    <a:pt x="9061" y="10681"/>
                  </a:cubicBezTo>
                  <a:cubicBezTo>
                    <a:pt x="9200" y="10880"/>
                    <a:pt x="9339" y="11085"/>
                    <a:pt x="9489" y="11298"/>
                  </a:cubicBezTo>
                  <a:cubicBezTo>
                    <a:pt x="9656" y="11537"/>
                    <a:pt x="9854" y="11784"/>
                    <a:pt x="10063" y="12028"/>
                  </a:cubicBezTo>
                  <a:cubicBezTo>
                    <a:pt x="9802" y="11899"/>
                    <a:pt x="9416" y="11711"/>
                    <a:pt x="8991" y="11510"/>
                  </a:cubicBezTo>
                  <a:cubicBezTo>
                    <a:pt x="8514" y="11283"/>
                    <a:pt x="8052" y="11043"/>
                    <a:pt x="7613" y="10747"/>
                  </a:cubicBezTo>
                  <a:cubicBezTo>
                    <a:pt x="7224" y="10485"/>
                    <a:pt x="6732" y="10207"/>
                    <a:pt x="6242" y="10207"/>
                  </a:cubicBezTo>
                  <a:cubicBezTo>
                    <a:pt x="6096" y="10207"/>
                    <a:pt x="5951" y="10232"/>
                    <a:pt x="5808" y="10288"/>
                  </a:cubicBezTo>
                  <a:cubicBezTo>
                    <a:pt x="5596" y="10375"/>
                    <a:pt x="5501" y="10546"/>
                    <a:pt x="5588" y="10758"/>
                  </a:cubicBezTo>
                  <a:cubicBezTo>
                    <a:pt x="5641" y="10887"/>
                    <a:pt x="5759" y="10977"/>
                    <a:pt x="5877" y="11050"/>
                  </a:cubicBezTo>
                  <a:cubicBezTo>
                    <a:pt x="6542" y="11450"/>
                    <a:pt x="7387" y="11579"/>
                    <a:pt x="8125" y="11778"/>
                  </a:cubicBezTo>
                  <a:cubicBezTo>
                    <a:pt x="9040" y="12017"/>
                    <a:pt x="9826" y="12133"/>
                    <a:pt x="10192" y="12178"/>
                  </a:cubicBezTo>
                  <a:cubicBezTo>
                    <a:pt x="10386" y="12400"/>
                    <a:pt x="10592" y="12616"/>
                    <a:pt x="10794" y="12825"/>
                  </a:cubicBezTo>
                  <a:cubicBezTo>
                    <a:pt x="10744" y="12832"/>
                    <a:pt x="10651" y="12846"/>
                    <a:pt x="10476" y="12870"/>
                  </a:cubicBezTo>
                  <a:cubicBezTo>
                    <a:pt x="10459" y="12873"/>
                    <a:pt x="10438" y="12874"/>
                    <a:pt x="10415" y="12874"/>
                  </a:cubicBezTo>
                  <a:cubicBezTo>
                    <a:pt x="9937" y="12874"/>
                    <a:pt x="8275" y="12348"/>
                    <a:pt x="7425" y="12209"/>
                  </a:cubicBezTo>
                  <a:cubicBezTo>
                    <a:pt x="7327" y="12192"/>
                    <a:pt x="7230" y="12185"/>
                    <a:pt x="7137" y="12185"/>
                  </a:cubicBezTo>
                  <a:cubicBezTo>
                    <a:pt x="6390" y="12185"/>
                    <a:pt x="5890" y="12668"/>
                    <a:pt x="6744" y="13005"/>
                  </a:cubicBezTo>
                  <a:cubicBezTo>
                    <a:pt x="7055" y="13128"/>
                    <a:pt x="7521" y="13170"/>
                    <a:pt x="8010" y="13170"/>
                  </a:cubicBezTo>
                  <a:cubicBezTo>
                    <a:pt x="9030" y="13170"/>
                    <a:pt x="10147" y="12988"/>
                    <a:pt x="10147" y="12988"/>
                  </a:cubicBezTo>
                  <a:lnTo>
                    <a:pt x="10852" y="12884"/>
                  </a:lnTo>
                  <a:cubicBezTo>
                    <a:pt x="11653" y="13702"/>
                    <a:pt x="12401" y="14328"/>
                    <a:pt x="12401" y="14328"/>
                  </a:cubicBezTo>
                  <a:lnTo>
                    <a:pt x="12735" y="14126"/>
                  </a:lnTo>
                  <a:cubicBezTo>
                    <a:pt x="12735" y="14126"/>
                    <a:pt x="12070" y="13914"/>
                    <a:pt x="10985" y="12804"/>
                  </a:cubicBezTo>
                  <a:cubicBezTo>
                    <a:pt x="10974" y="12724"/>
                    <a:pt x="10961" y="12539"/>
                    <a:pt x="10998" y="12167"/>
                  </a:cubicBezTo>
                  <a:cubicBezTo>
                    <a:pt x="11117" y="10977"/>
                    <a:pt x="12154" y="9665"/>
                    <a:pt x="11441" y="8479"/>
                  </a:cubicBezTo>
                  <a:cubicBezTo>
                    <a:pt x="11333" y="8300"/>
                    <a:pt x="11139" y="8165"/>
                    <a:pt x="10952" y="8165"/>
                  </a:cubicBezTo>
                  <a:cubicBezTo>
                    <a:pt x="10843" y="8165"/>
                    <a:pt x="10736" y="8212"/>
                    <a:pt x="10651" y="8323"/>
                  </a:cubicBezTo>
                  <a:cubicBezTo>
                    <a:pt x="10484" y="8538"/>
                    <a:pt x="10481" y="8910"/>
                    <a:pt x="10518" y="9168"/>
                  </a:cubicBezTo>
                  <a:cubicBezTo>
                    <a:pt x="10651" y="10017"/>
                    <a:pt x="10891" y="10779"/>
                    <a:pt x="10794" y="11656"/>
                  </a:cubicBezTo>
                  <a:cubicBezTo>
                    <a:pt x="10790" y="11698"/>
                    <a:pt x="10773" y="12289"/>
                    <a:pt x="10797" y="12609"/>
                  </a:cubicBezTo>
                  <a:cubicBezTo>
                    <a:pt x="10651" y="12452"/>
                    <a:pt x="10497" y="12282"/>
                    <a:pt x="10338" y="12091"/>
                  </a:cubicBezTo>
                  <a:cubicBezTo>
                    <a:pt x="10213" y="11753"/>
                    <a:pt x="10115" y="11402"/>
                    <a:pt x="10046" y="11050"/>
                  </a:cubicBezTo>
                  <a:cubicBezTo>
                    <a:pt x="9864" y="10111"/>
                    <a:pt x="10122" y="9133"/>
                    <a:pt x="10000" y="8180"/>
                  </a:cubicBezTo>
                  <a:cubicBezTo>
                    <a:pt x="9973" y="7969"/>
                    <a:pt x="9744" y="7542"/>
                    <a:pt x="9527" y="7542"/>
                  </a:cubicBezTo>
                  <a:cubicBezTo>
                    <a:pt x="9443" y="7542"/>
                    <a:pt x="9362" y="7606"/>
                    <a:pt x="9294" y="7770"/>
                  </a:cubicBezTo>
                  <a:cubicBezTo>
                    <a:pt x="9182" y="8030"/>
                    <a:pt x="9291" y="8538"/>
                    <a:pt x="9297" y="8820"/>
                  </a:cubicBezTo>
                  <a:cubicBezTo>
                    <a:pt x="9315" y="9620"/>
                    <a:pt x="9363" y="10455"/>
                    <a:pt x="9649" y="11214"/>
                  </a:cubicBezTo>
                  <a:cubicBezTo>
                    <a:pt x="9604" y="11155"/>
                    <a:pt x="9562" y="11099"/>
                    <a:pt x="9520" y="11040"/>
                  </a:cubicBezTo>
                  <a:cubicBezTo>
                    <a:pt x="9450" y="10831"/>
                    <a:pt x="9148" y="9871"/>
                    <a:pt x="8978" y="8733"/>
                  </a:cubicBezTo>
                  <a:cubicBezTo>
                    <a:pt x="8790" y="7439"/>
                    <a:pt x="8869" y="6350"/>
                    <a:pt x="8469" y="5991"/>
                  </a:cubicBezTo>
                  <a:cubicBezTo>
                    <a:pt x="8427" y="5953"/>
                    <a:pt x="8389" y="5936"/>
                    <a:pt x="8355" y="5936"/>
                  </a:cubicBezTo>
                  <a:cubicBezTo>
                    <a:pt x="8067" y="5936"/>
                    <a:pt x="8073" y="7223"/>
                    <a:pt x="8365" y="8580"/>
                  </a:cubicBezTo>
                  <a:cubicBezTo>
                    <a:pt x="8549" y="9422"/>
                    <a:pt x="8887" y="10100"/>
                    <a:pt x="9155" y="10535"/>
                  </a:cubicBezTo>
                  <a:cubicBezTo>
                    <a:pt x="8734" y="9954"/>
                    <a:pt x="8320" y="9360"/>
                    <a:pt x="7923" y="8785"/>
                  </a:cubicBezTo>
                  <a:cubicBezTo>
                    <a:pt x="7746" y="8472"/>
                    <a:pt x="7318" y="7627"/>
                    <a:pt x="7293" y="6722"/>
                  </a:cubicBezTo>
                  <a:cubicBezTo>
                    <a:pt x="7262" y="5581"/>
                    <a:pt x="7231" y="4645"/>
                    <a:pt x="6726" y="4061"/>
                  </a:cubicBezTo>
                  <a:cubicBezTo>
                    <a:pt x="6577" y="3888"/>
                    <a:pt x="6468" y="3803"/>
                    <a:pt x="6399" y="3803"/>
                  </a:cubicBezTo>
                  <a:cubicBezTo>
                    <a:pt x="6233" y="3803"/>
                    <a:pt x="6288" y="4282"/>
                    <a:pt x="6545" y="5198"/>
                  </a:cubicBezTo>
                  <a:cubicBezTo>
                    <a:pt x="6799" y="6092"/>
                    <a:pt x="7095" y="7290"/>
                    <a:pt x="7457" y="8104"/>
                  </a:cubicBezTo>
                  <a:cubicBezTo>
                    <a:pt x="7147" y="7648"/>
                    <a:pt x="6858" y="7216"/>
                    <a:pt x="6598" y="6823"/>
                  </a:cubicBezTo>
                  <a:cubicBezTo>
                    <a:pt x="6431" y="6423"/>
                    <a:pt x="6027" y="5386"/>
                    <a:pt x="5922" y="4499"/>
                  </a:cubicBezTo>
                  <a:cubicBezTo>
                    <a:pt x="5813" y="3562"/>
                    <a:pt x="5662" y="2990"/>
                    <a:pt x="5438" y="2990"/>
                  </a:cubicBezTo>
                  <a:cubicBezTo>
                    <a:pt x="5393" y="2990"/>
                    <a:pt x="5344" y="3013"/>
                    <a:pt x="5293" y="3062"/>
                  </a:cubicBezTo>
                  <a:cubicBezTo>
                    <a:pt x="5081" y="3264"/>
                    <a:pt x="5394" y="4638"/>
                    <a:pt x="5905" y="5766"/>
                  </a:cubicBezTo>
                  <a:cubicBezTo>
                    <a:pt x="5689" y="5428"/>
                    <a:pt x="5526" y="5170"/>
                    <a:pt x="5429" y="5018"/>
                  </a:cubicBezTo>
                  <a:cubicBezTo>
                    <a:pt x="5387" y="4947"/>
                    <a:pt x="5338" y="4875"/>
                    <a:pt x="5286" y="4798"/>
                  </a:cubicBezTo>
                  <a:cubicBezTo>
                    <a:pt x="5171" y="4342"/>
                    <a:pt x="4882" y="3271"/>
                    <a:pt x="4423" y="2105"/>
                  </a:cubicBezTo>
                  <a:cubicBezTo>
                    <a:pt x="3954" y="917"/>
                    <a:pt x="3318" y="0"/>
                    <a:pt x="3103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55" name="Google Shape;342;p32">
              <a:extLst>
                <a:ext uri="{FF2B5EF4-FFF2-40B4-BE49-F238E27FC236}">
                  <a16:creationId xmlns:a16="http://schemas.microsoft.com/office/drawing/2014/main" id="{D113571E-4160-40AA-A2A1-5A991684E90B}"/>
                </a:ext>
              </a:extLst>
            </p:cNvPr>
            <p:cNvSpPr/>
            <p:nvPr/>
          </p:nvSpPr>
          <p:spPr>
            <a:xfrm>
              <a:off x="2216132" y="4002983"/>
              <a:ext cx="713496" cy="1146878"/>
            </a:xfrm>
            <a:custGeom>
              <a:avLst/>
              <a:gdLst/>
              <a:ahLst/>
              <a:cxnLst/>
              <a:rect l="l" t="t" r="r" b="b"/>
              <a:pathLst>
                <a:path w="10586" h="17016" extrusionOk="0">
                  <a:moveTo>
                    <a:pt x="8443" y="0"/>
                  </a:moveTo>
                  <a:cubicBezTo>
                    <a:pt x="8399" y="0"/>
                    <a:pt x="8354" y="25"/>
                    <a:pt x="8310" y="82"/>
                  </a:cubicBezTo>
                  <a:cubicBezTo>
                    <a:pt x="8264" y="142"/>
                    <a:pt x="8250" y="214"/>
                    <a:pt x="8239" y="288"/>
                  </a:cubicBezTo>
                  <a:cubicBezTo>
                    <a:pt x="8125" y="980"/>
                    <a:pt x="8191" y="1669"/>
                    <a:pt x="8156" y="2369"/>
                  </a:cubicBezTo>
                  <a:cubicBezTo>
                    <a:pt x="8104" y="3412"/>
                    <a:pt x="7485" y="5012"/>
                    <a:pt x="7203" y="5691"/>
                  </a:cubicBezTo>
                  <a:cubicBezTo>
                    <a:pt x="7144" y="5792"/>
                    <a:pt x="7067" y="5921"/>
                    <a:pt x="6980" y="6067"/>
                  </a:cubicBezTo>
                  <a:cubicBezTo>
                    <a:pt x="7433" y="4877"/>
                    <a:pt x="7318" y="3283"/>
                    <a:pt x="6900" y="2890"/>
                  </a:cubicBezTo>
                  <a:cubicBezTo>
                    <a:pt x="6828" y="2823"/>
                    <a:pt x="6770" y="2792"/>
                    <a:pt x="6725" y="2792"/>
                  </a:cubicBezTo>
                  <a:cubicBezTo>
                    <a:pt x="6448" y="2792"/>
                    <a:pt x="6648" y="3970"/>
                    <a:pt x="6789" y="5006"/>
                  </a:cubicBezTo>
                  <a:cubicBezTo>
                    <a:pt x="6893" y="5785"/>
                    <a:pt x="6765" y="6317"/>
                    <a:pt x="6664" y="6595"/>
                  </a:cubicBezTo>
                  <a:cubicBezTo>
                    <a:pt x="6465" y="6919"/>
                    <a:pt x="6246" y="7284"/>
                    <a:pt x="6017" y="7653"/>
                  </a:cubicBezTo>
                  <a:cubicBezTo>
                    <a:pt x="5978" y="7702"/>
                    <a:pt x="5940" y="7750"/>
                    <a:pt x="5905" y="7796"/>
                  </a:cubicBezTo>
                  <a:cubicBezTo>
                    <a:pt x="6027" y="7549"/>
                    <a:pt x="6142" y="7274"/>
                    <a:pt x="6197" y="7020"/>
                  </a:cubicBezTo>
                  <a:cubicBezTo>
                    <a:pt x="6348" y="6320"/>
                    <a:pt x="5969" y="4730"/>
                    <a:pt x="5402" y="4730"/>
                  </a:cubicBezTo>
                  <a:cubicBezTo>
                    <a:pt x="5393" y="4730"/>
                    <a:pt x="5385" y="4730"/>
                    <a:pt x="5376" y="4731"/>
                  </a:cubicBezTo>
                  <a:cubicBezTo>
                    <a:pt x="4792" y="4776"/>
                    <a:pt x="5474" y="5771"/>
                    <a:pt x="5704" y="6766"/>
                  </a:cubicBezTo>
                  <a:cubicBezTo>
                    <a:pt x="5863" y="7448"/>
                    <a:pt x="5672" y="8063"/>
                    <a:pt x="5540" y="8387"/>
                  </a:cubicBezTo>
                  <a:cubicBezTo>
                    <a:pt x="5522" y="8418"/>
                    <a:pt x="5512" y="8447"/>
                    <a:pt x="5498" y="8477"/>
                  </a:cubicBezTo>
                  <a:cubicBezTo>
                    <a:pt x="5390" y="8644"/>
                    <a:pt x="5286" y="8805"/>
                    <a:pt x="5185" y="8958"/>
                  </a:cubicBezTo>
                  <a:cubicBezTo>
                    <a:pt x="4952" y="9312"/>
                    <a:pt x="4732" y="9646"/>
                    <a:pt x="4520" y="9974"/>
                  </a:cubicBezTo>
                  <a:cubicBezTo>
                    <a:pt x="4747" y="9574"/>
                    <a:pt x="5025" y="8999"/>
                    <a:pt x="5150" y="8429"/>
                  </a:cubicBezTo>
                  <a:cubicBezTo>
                    <a:pt x="5376" y="7385"/>
                    <a:pt x="5053" y="6244"/>
                    <a:pt x="4590" y="5969"/>
                  </a:cubicBezTo>
                  <a:cubicBezTo>
                    <a:pt x="4560" y="5952"/>
                    <a:pt x="4534" y="5943"/>
                    <a:pt x="4512" y="5943"/>
                  </a:cubicBezTo>
                  <a:cubicBezTo>
                    <a:pt x="4186" y="5943"/>
                    <a:pt x="4604" y="7705"/>
                    <a:pt x="4649" y="8669"/>
                  </a:cubicBezTo>
                  <a:cubicBezTo>
                    <a:pt x="4687" y="9449"/>
                    <a:pt x="4395" y="10113"/>
                    <a:pt x="4252" y="10391"/>
                  </a:cubicBezTo>
                  <a:cubicBezTo>
                    <a:pt x="3953" y="10857"/>
                    <a:pt x="3664" y="11316"/>
                    <a:pt x="3366" y="11807"/>
                  </a:cubicBezTo>
                  <a:cubicBezTo>
                    <a:pt x="3584" y="11236"/>
                    <a:pt x="3766" y="10471"/>
                    <a:pt x="3915" y="9706"/>
                  </a:cubicBezTo>
                  <a:cubicBezTo>
                    <a:pt x="4145" y="8537"/>
                    <a:pt x="3671" y="7615"/>
                    <a:pt x="3199" y="7514"/>
                  </a:cubicBezTo>
                  <a:cubicBezTo>
                    <a:pt x="3171" y="7508"/>
                    <a:pt x="3145" y="7505"/>
                    <a:pt x="3122" y="7505"/>
                  </a:cubicBezTo>
                  <a:cubicBezTo>
                    <a:pt x="2757" y="7505"/>
                    <a:pt x="3040" y="8289"/>
                    <a:pt x="3303" y="9775"/>
                  </a:cubicBezTo>
                  <a:cubicBezTo>
                    <a:pt x="3504" y="10906"/>
                    <a:pt x="3250" y="11821"/>
                    <a:pt x="3094" y="12253"/>
                  </a:cubicBezTo>
                  <a:cubicBezTo>
                    <a:pt x="2969" y="12458"/>
                    <a:pt x="2840" y="12670"/>
                    <a:pt x="2708" y="12893"/>
                  </a:cubicBezTo>
                  <a:cubicBezTo>
                    <a:pt x="2558" y="13147"/>
                    <a:pt x="2415" y="13428"/>
                    <a:pt x="2280" y="13717"/>
                  </a:cubicBezTo>
                  <a:cubicBezTo>
                    <a:pt x="2290" y="13428"/>
                    <a:pt x="2301" y="13001"/>
                    <a:pt x="2308" y="12527"/>
                  </a:cubicBezTo>
                  <a:cubicBezTo>
                    <a:pt x="2318" y="11999"/>
                    <a:pt x="2346" y="11480"/>
                    <a:pt x="2436" y="10962"/>
                  </a:cubicBezTo>
                  <a:cubicBezTo>
                    <a:pt x="2537" y="10360"/>
                    <a:pt x="2593" y="9591"/>
                    <a:pt x="2106" y="9125"/>
                  </a:cubicBezTo>
                  <a:cubicBezTo>
                    <a:pt x="2021" y="9044"/>
                    <a:pt x="1930" y="9001"/>
                    <a:pt x="1838" y="9001"/>
                  </a:cubicBezTo>
                  <a:cubicBezTo>
                    <a:pt x="1753" y="9001"/>
                    <a:pt x="1668" y="9039"/>
                    <a:pt x="1591" y="9118"/>
                  </a:cubicBezTo>
                  <a:cubicBezTo>
                    <a:pt x="1493" y="9219"/>
                    <a:pt x="1463" y="9365"/>
                    <a:pt x="1445" y="9504"/>
                  </a:cubicBezTo>
                  <a:cubicBezTo>
                    <a:pt x="1354" y="10273"/>
                    <a:pt x="1584" y="11098"/>
                    <a:pt x="1709" y="11853"/>
                  </a:cubicBezTo>
                  <a:cubicBezTo>
                    <a:pt x="1866" y="12781"/>
                    <a:pt x="2085" y="13547"/>
                    <a:pt x="2197" y="13898"/>
                  </a:cubicBezTo>
                  <a:cubicBezTo>
                    <a:pt x="2075" y="14170"/>
                    <a:pt x="1959" y="14444"/>
                    <a:pt x="1855" y="14712"/>
                  </a:cubicBezTo>
                  <a:cubicBezTo>
                    <a:pt x="1827" y="14671"/>
                    <a:pt x="1779" y="14591"/>
                    <a:pt x="1681" y="14444"/>
                  </a:cubicBezTo>
                  <a:cubicBezTo>
                    <a:pt x="1479" y="14125"/>
                    <a:pt x="1261" y="12263"/>
                    <a:pt x="1028" y="11393"/>
                  </a:cubicBezTo>
                  <a:cubicBezTo>
                    <a:pt x="889" y="10875"/>
                    <a:pt x="543" y="10505"/>
                    <a:pt x="295" y="10505"/>
                  </a:cubicBezTo>
                  <a:cubicBezTo>
                    <a:pt x="125" y="10505"/>
                    <a:pt x="1" y="10679"/>
                    <a:pt x="22" y="11098"/>
                  </a:cubicBezTo>
                  <a:cubicBezTo>
                    <a:pt x="71" y="12131"/>
                    <a:pt x="1438" y="14191"/>
                    <a:pt x="1438" y="14191"/>
                  </a:cubicBezTo>
                  <a:lnTo>
                    <a:pt x="1824" y="14793"/>
                  </a:lnTo>
                  <a:cubicBezTo>
                    <a:pt x="1413" y="15857"/>
                    <a:pt x="1149" y="16797"/>
                    <a:pt x="1149" y="16797"/>
                  </a:cubicBezTo>
                  <a:lnTo>
                    <a:pt x="1473" y="17015"/>
                  </a:lnTo>
                  <a:cubicBezTo>
                    <a:pt x="1473" y="17015"/>
                    <a:pt x="1389" y="16326"/>
                    <a:pt x="1953" y="14879"/>
                  </a:cubicBezTo>
                  <a:cubicBezTo>
                    <a:pt x="2022" y="14834"/>
                    <a:pt x="2186" y="14751"/>
                    <a:pt x="2537" y="14629"/>
                  </a:cubicBezTo>
                  <a:cubicBezTo>
                    <a:pt x="3671" y="14246"/>
                    <a:pt x="5296" y="14650"/>
                    <a:pt x="6083" y="13508"/>
                  </a:cubicBezTo>
                  <a:cubicBezTo>
                    <a:pt x="6271" y="13234"/>
                    <a:pt x="6267" y="12813"/>
                    <a:pt x="5898" y="12726"/>
                  </a:cubicBezTo>
                  <a:cubicBezTo>
                    <a:pt x="5855" y="12716"/>
                    <a:pt x="5811" y="12711"/>
                    <a:pt x="5765" y="12711"/>
                  </a:cubicBezTo>
                  <a:cubicBezTo>
                    <a:pt x="5526" y="12711"/>
                    <a:pt x="5255" y="12836"/>
                    <a:pt x="5074" y="12956"/>
                  </a:cubicBezTo>
                  <a:cubicBezTo>
                    <a:pt x="4353" y="13425"/>
                    <a:pt x="3759" y="13958"/>
                    <a:pt x="2920" y="14232"/>
                  </a:cubicBezTo>
                  <a:cubicBezTo>
                    <a:pt x="2882" y="14246"/>
                    <a:pt x="2335" y="14472"/>
                    <a:pt x="2054" y="14629"/>
                  </a:cubicBezTo>
                  <a:cubicBezTo>
                    <a:pt x="2134" y="14430"/>
                    <a:pt x="2227" y="14218"/>
                    <a:pt x="2335" y="13996"/>
                  </a:cubicBezTo>
                  <a:cubicBezTo>
                    <a:pt x="2593" y="13741"/>
                    <a:pt x="2871" y="13508"/>
                    <a:pt x="3163" y="13300"/>
                  </a:cubicBezTo>
                  <a:cubicBezTo>
                    <a:pt x="3943" y="12747"/>
                    <a:pt x="4941" y="12580"/>
                    <a:pt x="5759" y="12075"/>
                  </a:cubicBezTo>
                  <a:cubicBezTo>
                    <a:pt x="6009" y="11921"/>
                    <a:pt x="6465" y="11261"/>
                    <a:pt x="5870" y="11261"/>
                  </a:cubicBezTo>
                  <a:cubicBezTo>
                    <a:pt x="5861" y="11261"/>
                    <a:pt x="5852" y="11261"/>
                    <a:pt x="5842" y="11261"/>
                  </a:cubicBezTo>
                  <a:cubicBezTo>
                    <a:pt x="5557" y="11268"/>
                    <a:pt x="5140" y="11574"/>
                    <a:pt x="4886" y="11696"/>
                  </a:cubicBezTo>
                  <a:cubicBezTo>
                    <a:pt x="4165" y="12044"/>
                    <a:pt x="3421" y="12434"/>
                    <a:pt x="2850" y="13004"/>
                  </a:cubicBezTo>
                  <a:cubicBezTo>
                    <a:pt x="2885" y="12941"/>
                    <a:pt x="2920" y="12879"/>
                    <a:pt x="2955" y="12816"/>
                  </a:cubicBezTo>
                  <a:cubicBezTo>
                    <a:pt x="3118" y="12667"/>
                    <a:pt x="3867" y="11995"/>
                    <a:pt x="4837" y="11372"/>
                  </a:cubicBezTo>
                  <a:cubicBezTo>
                    <a:pt x="5933" y="10666"/>
                    <a:pt x="6959" y="10290"/>
                    <a:pt x="7120" y="9779"/>
                  </a:cubicBezTo>
                  <a:cubicBezTo>
                    <a:pt x="7162" y="9645"/>
                    <a:pt x="7104" y="9585"/>
                    <a:pt x="6972" y="9585"/>
                  </a:cubicBezTo>
                  <a:cubicBezTo>
                    <a:pt x="6600" y="9585"/>
                    <a:pt x="5642" y="10069"/>
                    <a:pt x="4722" y="10750"/>
                  </a:cubicBezTo>
                  <a:cubicBezTo>
                    <a:pt x="4030" y="11265"/>
                    <a:pt x="3553" y="11853"/>
                    <a:pt x="3265" y="12277"/>
                  </a:cubicBezTo>
                  <a:cubicBezTo>
                    <a:pt x="3619" y="11654"/>
                    <a:pt x="3992" y="11028"/>
                    <a:pt x="4350" y="10430"/>
                  </a:cubicBezTo>
                  <a:cubicBezTo>
                    <a:pt x="4562" y="10141"/>
                    <a:pt x="5153" y="9399"/>
                    <a:pt x="5972" y="9007"/>
                  </a:cubicBezTo>
                  <a:cubicBezTo>
                    <a:pt x="6998" y="8509"/>
                    <a:pt x="7836" y="8092"/>
                    <a:pt x="8159" y="7392"/>
                  </a:cubicBezTo>
                  <a:cubicBezTo>
                    <a:pt x="8300" y="7092"/>
                    <a:pt x="8306" y="6945"/>
                    <a:pt x="8184" y="6945"/>
                  </a:cubicBezTo>
                  <a:cubicBezTo>
                    <a:pt x="8023" y="6945"/>
                    <a:pt x="7639" y="7202"/>
                    <a:pt x="7050" y="7698"/>
                  </a:cubicBezTo>
                  <a:cubicBezTo>
                    <a:pt x="6340" y="8297"/>
                    <a:pt x="5370" y="9059"/>
                    <a:pt x="4778" y="9727"/>
                  </a:cubicBezTo>
                  <a:cubicBezTo>
                    <a:pt x="5066" y="9257"/>
                    <a:pt x="5341" y="8815"/>
                    <a:pt x="5592" y="8415"/>
                  </a:cubicBezTo>
                  <a:cubicBezTo>
                    <a:pt x="5888" y="8098"/>
                    <a:pt x="6664" y="7302"/>
                    <a:pt x="7429" y="6843"/>
                  </a:cubicBezTo>
                  <a:cubicBezTo>
                    <a:pt x="8403" y="6255"/>
                    <a:pt x="8866" y="5834"/>
                    <a:pt x="8477" y="5677"/>
                  </a:cubicBezTo>
                  <a:cubicBezTo>
                    <a:pt x="8461" y="5670"/>
                    <a:pt x="8442" y="5667"/>
                    <a:pt x="8420" y="5667"/>
                  </a:cubicBezTo>
                  <a:cubicBezTo>
                    <a:pt x="8076" y="5667"/>
                    <a:pt x="7036" y="6473"/>
                    <a:pt x="6271" y="7347"/>
                  </a:cubicBezTo>
                  <a:cubicBezTo>
                    <a:pt x="6486" y="7013"/>
                    <a:pt x="6653" y="6756"/>
                    <a:pt x="6754" y="6606"/>
                  </a:cubicBezTo>
                  <a:cubicBezTo>
                    <a:pt x="6799" y="6539"/>
                    <a:pt x="6844" y="6463"/>
                    <a:pt x="6893" y="6383"/>
                  </a:cubicBezTo>
                  <a:cubicBezTo>
                    <a:pt x="7262" y="6094"/>
                    <a:pt x="8118" y="5388"/>
                    <a:pt x="8991" y="4487"/>
                  </a:cubicBezTo>
                  <a:cubicBezTo>
                    <a:pt x="9985" y="3459"/>
                    <a:pt x="10586" y="2380"/>
                    <a:pt x="10303" y="2380"/>
                  </a:cubicBezTo>
                  <a:cubicBezTo>
                    <a:pt x="10258" y="2380"/>
                    <a:pt x="10191" y="2407"/>
                    <a:pt x="10101" y="2465"/>
                  </a:cubicBezTo>
                  <a:cubicBezTo>
                    <a:pt x="9489" y="2859"/>
                    <a:pt x="7937" y="5242"/>
                    <a:pt x="6949" y="6289"/>
                  </a:cubicBezTo>
                  <a:cubicBezTo>
                    <a:pt x="7064" y="6094"/>
                    <a:pt x="7182" y="5876"/>
                    <a:pt x="7293" y="5656"/>
                  </a:cubicBezTo>
                  <a:cubicBezTo>
                    <a:pt x="7446" y="5458"/>
                    <a:pt x="7631" y="5266"/>
                    <a:pt x="7756" y="5078"/>
                  </a:cubicBezTo>
                  <a:cubicBezTo>
                    <a:pt x="7951" y="4790"/>
                    <a:pt x="8135" y="4494"/>
                    <a:pt x="8302" y="4191"/>
                  </a:cubicBezTo>
                  <a:cubicBezTo>
                    <a:pt x="8560" y="3715"/>
                    <a:pt x="8786" y="3214"/>
                    <a:pt x="8928" y="2692"/>
                  </a:cubicBezTo>
                  <a:cubicBezTo>
                    <a:pt x="9095" y="2069"/>
                    <a:pt x="9137" y="1436"/>
                    <a:pt x="8943" y="816"/>
                  </a:cubicBezTo>
                  <a:cubicBezTo>
                    <a:pt x="8898" y="688"/>
                    <a:pt x="8677" y="0"/>
                    <a:pt x="8443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56" name="Google Shape;343;p32">
              <a:extLst>
                <a:ext uri="{FF2B5EF4-FFF2-40B4-BE49-F238E27FC236}">
                  <a16:creationId xmlns:a16="http://schemas.microsoft.com/office/drawing/2014/main" id="{1DA45966-EA5C-4F73-9646-D7C91D65D068}"/>
                </a:ext>
              </a:extLst>
            </p:cNvPr>
            <p:cNvSpPr/>
            <p:nvPr/>
          </p:nvSpPr>
          <p:spPr>
            <a:xfrm>
              <a:off x="2668117" y="4007296"/>
              <a:ext cx="713429" cy="1147013"/>
            </a:xfrm>
            <a:custGeom>
              <a:avLst/>
              <a:gdLst/>
              <a:ahLst/>
              <a:cxnLst/>
              <a:rect l="l" t="t" r="r" b="b"/>
              <a:pathLst>
                <a:path w="10585" h="17018" extrusionOk="0">
                  <a:moveTo>
                    <a:pt x="8444" y="0"/>
                  </a:moveTo>
                  <a:cubicBezTo>
                    <a:pt x="8400" y="0"/>
                    <a:pt x="8355" y="24"/>
                    <a:pt x="8311" y="81"/>
                  </a:cubicBezTo>
                  <a:cubicBezTo>
                    <a:pt x="8266" y="140"/>
                    <a:pt x="8252" y="213"/>
                    <a:pt x="8242" y="286"/>
                  </a:cubicBezTo>
                  <a:cubicBezTo>
                    <a:pt x="8127" y="982"/>
                    <a:pt x="8193" y="1668"/>
                    <a:pt x="8158" y="2367"/>
                  </a:cubicBezTo>
                  <a:cubicBezTo>
                    <a:pt x="8102" y="3411"/>
                    <a:pt x="7483" y="5014"/>
                    <a:pt x="7205" y="5690"/>
                  </a:cubicBezTo>
                  <a:cubicBezTo>
                    <a:pt x="7145" y="5794"/>
                    <a:pt x="7069" y="5919"/>
                    <a:pt x="6982" y="6069"/>
                  </a:cubicBezTo>
                  <a:cubicBezTo>
                    <a:pt x="7434" y="4879"/>
                    <a:pt x="7316" y="3282"/>
                    <a:pt x="6898" y="2889"/>
                  </a:cubicBezTo>
                  <a:cubicBezTo>
                    <a:pt x="6827" y="2822"/>
                    <a:pt x="6769" y="2791"/>
                    <a:pt x="6725" y="2791"/>
                  </a:cubicBezTo>
                  <a:cubicBezTo>
                    <a:pt x="6450" y="2791"/>
                    <a:pt x="6650" y="3968"/>
                    <a:pt x="6791" y="5004"/>
                  </a:cubicBezTo>
                  <a:cubicBezTo>
                    <a:pt x="6895" y="5783"/>
                    <a:pt x="6766" y="6316"/>
                    <a:pt x="6662" y="6594"/>
                  </a:cubicBezTo>
                  <a:cubicBezTo>
                    <a:pt x="6467" y="6918"/>
                    <a:pt x="6245" y="7283"/>
                    <a:pt x="6018" y="7652"/>
                  </a:cubicBezTo>
                  <a:cubicBezTo>
                    <a:pt x="5980" y="7700"/>
                    <a:pt x="5941" y="7749"/>
                    <a:pt x="5907" y="7798"/>
                  </a:cubicBezTo>
                  <a:cubicBezTo>
                    <a:pt x="6029" y="7548"/>
                    <a:pt x="6143" y="7273"/>
                    <a:pt x="6196" y="7022"/>
                  </a:cubicBezTo>
                  <a:cubicBezTo>
                    <a:pt x="6350" y="6319"/>
                    <a:pt x="5971" y="4728"/>
                    <a:pt x="5400" y="4728"/>
                  </a:cubicBezTo>
                  <a:cubicBezTo>
                    <a:pt x="5392" y="4728"/>
                    <a:pt x="5383" y="4729"/>
                    <a:pt x="5374" y="4729"/>
                  </a:cubicBezTo>
                  <a:cubicBezTo>
                    <a:pt x="4793" y="4778"/>
                    <a:pt x="5472" y="5770"/>
                    <a:pt x="5705" y="6764"/>
                  </a:cubicBezTo>
                  <a:cubicBezTo>
                    <a:pt x="5865" y="7447"/>
                    <a:pt x="5674" y="8066"/>
                    <a:pt x="5538" y="8386"/>
                  </a:cubicBezTo>
                  <a:cubicBezTo>
                    <a:pt x="5524" y="8417"/>
                    <a:pt x="5511" y="8445"/>
                    <a:pt x="5500" y="8476"/>
                  </a:cubicBezTo>
                  <a:cubicBezTo>
                    <a:pt x="5392" y="8643"/>
                    <a:pt x="5288" y="8803"/>
                    <a:pt x="5187" y="8956"/>
                  </a:cubicBezTo>
                  <a:cubicBezTo>
                    <a:pt x="4954" y="9311"/>
                    <a:pt x="4731" y="9645"/>
                    <a:pt x="4519" y="9976"/>
                  </a:cubicBezTo>
                  <a:cubicBezTo>
                    <a:pt x="4748" y="9572"/>
                    <a:pt x="5027" y="8998"/>
                    <a:pt x="5152" y="8431"/>
                  </a:cubicBezTo>
                  <a:cubicBezTo>
                    <a:pt x="5378" y="7384"/>
                    <a:pt x="5051" y="6246"/>
                    <a:pt x="4589" y="5971"/>
                  </a:cubicBezTo>
                  <a:cubicBezTo>
                    <a:pt x="4559" y="5953"/>
                    <a:pt x="4532" y="5945"/>
                    <a:pt x="4510" y="5945"/>
                  </a:cubicBezTo>
                  <a:cubicBezTo>
                    <a:pt x="4185" y="5945"/>
                    <a:pt x="4605" y="7705"/>
                    <a:pt x="4651" y="8671"/>
                  </a:cubicBezTo>
                  <a:cubicBezTo>
                    <a:pt x="4689" y="9447"/>
                    <a:pt x="4397" y="10112"/>
                    <a:pt x="4251" y="10390"/>
                  </a:cubicBezTo>
                  <a:cubicBezTo>
                    <a:pt x="3955" y="10856"/>
                    <a:pt x="3666" y="11315"/>
                    <a:pt x="3367" y="11806"/>
                  </a:cubicBezTo>
                  <a:cubicBezTo>
                    <a:pt x="3587" y="11235"/>
                    <a:pt x="3767" y="10470"/>
                    <a:pt x="3917" y="9708"/>
                  </a:cubicBezTo>
                  <a:cubicBezTo>
                    <a:pt x="4143" y="8539"/>
                    <a:pt x="3674" y="7614"/>
                    <a:pt x="3197" y="7513"/>
                  </a:cubicBezTo>
                  <a:cubicBezTo>
                    <a:pt x="3169" y="7506"/>
                    <a:pt x="3144" y="7503"/>
                    <a:pt x="3121" y="7503"/>
                  </a:cubicBezTo>
                  <a:cubicBezTo>
                    <a:pt x="2759" y="7503"/>
                    <a:pt x="3043" y="8287"/>
                    <a:pt x="3304" y="9774"/>
                  </a:cubicBezTo>
                  <a:cubicBezTo>
                    <a:pt x="3507" y="10905"/>
                    <a:pt x="3253" y="11824"/>
                    <a:pt x="3096" y="12251"/>
                  </a:cubicBezTo>
                  <a:cubicBezTo>
                    <a:pt x="2970" y="12457"/>
                    <a:pt x="2842" y="12672"/>
                    <a:pt x="2710" y="12892"/>
                  </a:cubicBezTo>
                  <a:cubicBezTo>
                    <a:pt x="2560" y="13145"/>
                    <a:pt x="2418" y="13427"/>
                    <a:pt x="2282" y="13719"/>
                  </a:cubicBezTo>
                  <a:cubicBezTo>
                    <a:pt x="2288" y="13427"/>
                    <a:pt x="2302" y="12999"/>
                    <a:pt x="2309" y="12526"/>
                  </a:cubicBezTo>
                  <a:cubicBezTo>
                    <a:pt x="2320" y="12001"/>
                    <a:pt x="2348" y="11482"/>
                    <a:pt x="2439" y="10960"/>
                  </a:cubicBezTo>
                  <a:cubicBezTo>
                    <a:pt x="2539" y="10362"/>
                    <a:pt x="2591" y="9590"/>
                    <a:pt x="2108" y="9127"/>
                  </a:cubicBezTo>
                  <a:cubicBezTo>
                    <a:pt x="2023" y="9044"/>
                    <a:pt x="1930" y="9000"/>
                    <a:pt x="1838" y="9000"/>
                  </a:cubicBezTo>
                  <a:cubicBezTo>
                    <a:pt x="1753" y="9000"/>
                    <a:pt x="1668" y="9038"/>
                    <a:pt x="1593" y="9117"/>
                  </a:cubicBezTo>
                  <a:cubicBezTo>
                    <a:pt x="1495" y="9221"/>
                    <a:pt x="1464" y="9364"/>
                    <a:pt x="1447" y="9502"/>
                  </a:cubicBezTo>
                  <a:cubicBezTo>
                    <a:pt x="1356" y="10271"/>
                    <a:pt x="1583" y="11096"/>
                    <a:pt x="1711" y="11851"/>
                  </a:cubicBezTo>
                  <a:cubicBezTo>
                    <a:pt x="1867" y="12784"/>
                    <a:pt x="2087" y="13545"/>
                    <a:pt x="2198" y="13900"/>
                  </a:cubicBezTo>
                  <a:cubicBezTo>
                    <a:pt x="2076" y="14168"/>
                    <a:pt x="1962" y="14443"/>
                    <a:pt x="1857" y="14711"/>
                  </a:cubicBezTo>
                  <a:cubicBezTo>
                    <a:pt x="1829" y="14669"/>
                    <a:pt x="1781" y="14592"/>
                    <a:pt x="1683" y="14443"/>
                  </a:cubicBezTo>
                  <a:cubicBezTo>
                    <a:pt x="1478" y="14127"/>
                    <a:pt x="1262" y="12262"/>
                    <a:pt x="1029" y="11392"/>
                  </a:cubicBezTo>
                  <a:cubicBezTo>
                    <a:pt x="889" y="10874"/>
                    <a:pt x="543" y="10504"/>
                    <a:pt x="295" y="10504"/>
                  </a:cubicBezTo>
                  <a:cubicBezTo>
                    <a:pt x="125" y="10504"/>
                    <a:pt x="0" y="10679"/>
                    <a:pt x="20" y="11100"/>
                  </a:cubicBezTo>
                  <a:cubicBezTo>
                    <a:pt x="72" y="12129"/>
                    <a:pt x="1440" y="14193"/>
                    <a:pt x="1440" y="14193"/>
                  </a:cubicBezTo>
                  <a:lnTo>
                    <a:pt x="1826" y="14791"/>
                  </a:lnTo>
                  <a:cubicBezTo>
                    <a:pt x="1416" y="15859"/>
                    <a:pt x="1151" y="16799"/>
                    <a:pt x="1151" y="16799"/>
                  </a:cubicBezTo>
                  <a:lnTo>
                    <a:pt x="1474" y="17017"/>
                  </a:lnTo>
                  <a:cubicBezTo>
                    <a:pt x="1474" y="17017"/>
                    <a:pt x="1391" y="16325"/>
                    <a:pt x="1954" y="14878"/>
                  </a:cubicBezTo>
                  <a:cubicBezTo>
                    <a:pt x="2024" y="14833"/>
                    <a:pt x="2184" y="14749"/>
                    <a:pt x="2539" y="14628"/>
                  </a:cubicBezTo>
                  <a:cubicBezTo>
                    <a:pt x="3674" y="14245"/>
                    <a:pt x="5294" y="14648"/>
                    <a:pt x="6081" y="13510"/>
                  </a:cubicBezTo>
                  <a:cubicBezTo>
                    <a:pt x="6272" y="13236"/>
                    <a:pt x="6265" y="12811"/>
                    <a:pt x="5896" y="12725"/>
                  </a:cubicBezTo>
                  <a:cubicBezTo>
                    <a:pt x="5854" y="12715"/>
                    <a:pt x="5809" y="12710"/>
                    <a:pt x="5764" y="12710"/>
                  </a:cubicBezTo>
                  <a:cubicBezTo>
                    <a:pt x="5526" y="12710"/>
                    <a:pt x="5256" y="12834"/>
                    <a:pt x="5076" y="12954"/>
                  </a:cubicBezTo>
                  <a:cubicBezTo>
                    <a:pt x="4355" y="13427"/>
                    <a:pt x="3760" y="13960"/>
                    <a:pt x="2922" y="14231"/>
                  </a:cubicBezTo>
                  <a:cubicBezTo>
                    <a:pt x="2884" y="14245"/>
                    <a:pt x="2338" y="14471"/>
                    <a:pt x="2055" y="14628"/>
                  </a:cubicBezTo>
                  <a:cubicBezTo>
                    <a:pt x="2135" y="14429"/>
                    <a:pt x="2230" y="14220"/>
                    <a:pt x="2338" y="13995"/>
                  </a:cubicBezTo>
                  <a:cubicBezTo>
                    <a:pt x="2595" y="13744"/>
                    <a:pt x="2873" y="13507"/>
                    <a:pt x="3165" y="13298"/>
                  </a:cubicBezTo>
                  <a:cubicBezTo>
                    <a:pt x="3945" y="12749"/>
                    <a:pt x="4944" y="12578"/>
                    <a:pt x="5761" y="12074"/>
                  </a:cubicBezTo>
                  <a:cubicBezTo>
                    <a:pt x="6008" y="11923"/>
                    <a:pt x="6463" y="11260"/>
                    <a:pt x="5869" y="11260"/>
                  </a:cubicBezTo>
                  <a:cubicBezTo>
                    <a:pt x="5860" y="11260"/>
                    <a:pt x="5851" y="11260"/>
                    <a:pt x="5841" y="11260"/>
                  </a:cubicBezTo>
                  <a:cubicBezTo>
                    <a:pt x="5559" y="11270"/>
                    <a:pt x="5141" y="11573"/>
                    <a:pt x="4888" y="11698"/>
                  </a:cubicBezTo>
                  <a:cubicBezTo>
                    <a:pt x="4167" y="12046"/>
                    <a:pt x="3423" y="12432"/>
                    <a:pt x="2852" y="13003"/>
                  </a:cubicBezTo>
                  <a:cubicBezTo>
                    <a:pt x="2887" y="12943"/>
                    <a:pt x="2922" y="12877"/>
                    <a:pt x="2956" y="12815"/>
                  </a:cubicBezTo>
                  <a:cubicBezTo>
                    <a:pt x="3120" y="12669"/>
                    <a:pt x="3868" y="11994"/>
                    <a:pt x="4835" y="11371"/>
                  </a:cubicBezTo>
                  <a:cubicBezTo>
                    <a:pt x="5935" y="10665"/>
                    <a:pt x="6961" y="10289"/>
                    <a:pt x="7121" y="9778"/>
                  </a:cubicBezTo>
                  <a:cubicBezTo>
                    <a:pt x="7163" y="9644"/>
                    <a:pt x="7104" y="9584"/>
                    <a:pt x="6972" y="9584"/>
                  </a:cubicBezTo>
                  <a:cubicBezTo>
                    <a:pt x="6599" y="9584"/>
                    <a:pt x="5642" y="10067"/>
                    <a:pt x="4724" y="10748"/>
                  </a:cubicBezTo>
                  <a:cubicBezTo>
                    <a:pt x="4032" y="11263"/>
                    <a:pt x="3552" y="11851"/>
                    <a:pt x="3266" y="12275"/>
                  </a:cubicBezTo>
                  <a:cubicBezTo>
                    <a:pt x="3621" y="11652"/>
                    <a:pt x="3993" y="11030"/>
                    <a:pt x="4352" y="10432"/>
                  </a:cubicBezTo>
                  <a:cubicBezTo>
                    <a:pt x="4564" y="10139"/>
                    <a:pt x="5156" y="9402"/>
                    <a:pt x="5970" y="9005"/>
                  </a:cubicBezTo>
                  <a:cubicBezTo>
                    <a:pt x="6999" y="8508"/>
                    <a:pt x="7834" y="8094"/>
                    <a:pt x="8162" y="7391"/>
                  </a:cubicBezTo>
                  <a:cubicBezTo>
                    <a:pt x="8302" y="7090"/>
                    <a:pt x="8308" y="6944"/>
                    <a:pt x="8186" y="6944"/>
                  </a:cubicBezTo>
                  <a:cubicBezTo>
                    <a:pt x="8025" y="6944"/>
                    <a:pt x="7641" y="7201"/>
                    <a:pt x="7052" y="7697"/>
                  </a:cubicBezTo>
                  <a:cubicBezTo>
                    <a:pt x="6342" y="8296"/>
                    <a:pt x="5371" y="9061"/>
                    <a:pt x="4780" y="9725"/>
                  </a:cubicBezTo>
                  <a:cubicBezTo>
                    <a:pt x="5069" y="9256"/>
                    <a:pt x="5344" y="8813"/>
                    <a:pt x="5591" y="8417"/>
                  </a:cubicBezTo>
                  <a:cubicBezTo>
                    <a:pt x="5890" y="8097"/>
                    <a:pt x="6665" y="7300"/>
                    <a:pt x="7431" y="6841"/>
                  </a:cubicBezTo>
                  <a:cubicBezTo>
                    <a:pt x="8401" y="6257"/>
                    <a:pt x="8868" y="5836"/>
                    <a:pt x="8478" y="5676"/>
                  </a:cubicBezTo>
                  <a:cubicBezTo>
                    <a:pt x="8462" y="5669"/>
                    <a:pt x="8443" y="5666"/>
                    <a:pt x="8422" y="5666"/>
                  </a:cubicBezTo>
                  <a:cubicBezTo>
                    <a:pt x="8078" y="5666"/>
                    <a:pt x="7038" y="6472"/>
                    <a:pt x="6272" y="7346"/>
                  </a:cubicBezTo>
                  <a:cubicBezTo>
                    <a:pt x="6488" y="7012"/>
                    <a:pt x="6655" y="6754"/>
                    <a:pt x="6752" y="6605"/>
                  </a:cubicBezTo>
                  <a:cubicBezTo>
                    <a:pt x="6801" y="6538"/>
                    <a:pt x="6847" y="6462"/>
                    <a:pt x="6895" y="6382"/>
                  </a:cubicBezTo>
                  <a:cubicBezTo>
                    <a:pt x="7261" y="6093"/>
                    <a:pt x="8120" y="5387"/>
                    <a:pt x="8989" y="4489"/>
                  </a:cubicBezTo>
                  <a:cubicBezTo>
                    <a:pt x="9987" y="3459"/>
                    <a:pt x="10585" y="2379"/>
                    <a:pt x="10302" y="2379"/>
                  </a:cubicBezTo>
                  <a:cubicBezTo>
                    <a:pt x="10257" y="2379"/>
                    <a:pt x="10190" y="2406"/>
                    <a:pt x="10100" y="2464"/>
                  </a:cubicBezTo>
                  <a:cubicBezTo>
                    <a:pt x="9487" y="2857"/>
                    <a:pt x="7939" y="5240"/>
                    <a:pt x="6951" y="6292"/>
                  </a:cubicBezTo>
                  <a:cubicBezTo>
                    <a:pt x="7065" y="6093"/>
                    <a:pt x="7181" y="5874"/>
                    <a:pt x="7295" y="5655"/>
                  </a:cubicBezTo>
                  <a:cubicBezTo>
                    <a:pt x="7449" y="5457"/>
                    <a:pt x="7629" y="5265"/>
                    <a:pt x="7758" y="5077"/>
                  </a:cubicBezTo>
                  <a:cubicBezTo>
                    <a:pt x="7953" y="4789"/>
                    <a:pt x="8137" y="4496"/>
                    <a:pt x="8300" y="4190"/>
                  </a:cubicBezTo>
                  <a:cubicBezTo>
                    <a:pt x="8562" y="3713"/>
                    <a:pt x="8788" y="3216"/>
                    <a:pt x="8927" y="2690"/>
                  </a:cubicBezTo>
                  <a:cubicBezTo>
                    <a:pt x="9098" y="2067"/>
                    <a:pt x="9139" y="1435"/>
                    <a:pt x="8941" y="818"/>
                  </a:cubicBezTo>
                  <a:cubicBezTo>
                    <a:pt x="8900" y="687"/>
                    <a:pt x="8679" y="0"/>
                    <a:pt x="8444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57" name="Google Shape;81;p15">
            <a:extLst>
              <a:ext uri="{FF2B5EF4-FFF2-40B4-BE49-F238E27FC236}">
                <a16:creationId xmlns:a16="http://schemas.microsoft.com/office/drawing/2014/main" id="{FBA5DB61-C3D1-4993-984C-A8AFAB238560}"/>
              </a:ext>
            </a:extLst>
          </p:cNvPr>
          <p:cNvSpPr/>
          <p:nvPr/>
        </p:nvSpPr>
        <p:spPr>
          <a:xfrm>
            <a:off x="10901210" y="1938242"/>
            <a:ext cx="1718710" cy="1718710"/>
          </a:xfrm>
          <a:prstGeom prst="ellipse">
            <a:avLst/>
          </a:prstGeom>
          <a:solidFill>
            <a:srgbClr val="FFFFFF">
              <a:alpha val="25140"/>
            </a:srgbClr>
          </a:solidFill>
          <a:ln>
            <a:noFill/>
          </a:ln>
          <a:effectLst>
            <a:softEdge rad="12700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+mn-ea"/>
              <a:sym typeface="+mn-lt"/>
            </a:endParaRPr>
          </a:p>
        </p:txBody>
      </p:sp>
      <p:sp>
        <p:nvSpPr>
          <p:cNvPr id="58" name="Google Shape;82;p15">
            <a:extLst>
              <a:ext uri="{FF2B5EF4-FFF2-40B4-BE49-F238E27FC236}">
                <a16:creationId xmlns:a16="http://schemas.microsoft.com/office/drawing/2014/main" id="{5C85A004-E916-4CD2-A4CB-F3F3B47AB594}"/>
              </a:ext>
            </a:extLst>
          </p:cNvPr>
          <p:cNvSpPr/>
          <p:nvPr/>
        </p:nvSpPr>
        <p:spPr>
          <a:xfrm>
            <a:off x="348228" y="5382035"/>
            <a:ext cx="1623909" cy="806285"/>
          </a:xfrm>
          <a:custGeom>
            <a:avLst/>
            <a:gdLst/>
            <a:ahLst/>
            <a:cxnLst/>
            <a:rect l="l" t="t" r="r" b="b"/>
            <a:pathLst>
              <a:path w="116723" h="57954" extrusionOk="0">
                <a:moveTo>
                  <a:pt x="93166" y="46610"/>
                </a:moveTo>
                <a:cubicBezTo>
                  <a:pt x="93327" y="46610"/>
                  <a:pt x="93483" y="46674"/>
                  <a:pt x="93554" y="46804"/>
                </a:cubicBezTo>
                <a:cubicBezTo>
                  <a:pt x="93532" y="46850"/>
                  <a:pt x="93554" y="46921"/>
                  <a:pt x="93532" y="46943"/>
                </a:cubicBezTo>
                <a:cubicBezTo>
                  <a:pt x="93441" y="47068"/>
                  <a:pt x="93285" y="47126"/>
                  <a:pt x="93134" y="47126"/>
                </a:cubicBezTo>
                <a:cubicBezTo>
                  <a:pt x="92976" y="47126"/>
                  <a:pt x="92825" y="47062"/>
                  <a:pt x="92766" y="46943"/>
                </a:cubicBezTo>
                <a:cubicBezTo>
                  <a:pt x="92743" y="46897"/>
                  <a:pt x="92743" y="46828"/>
                  <a:pt x="92766" y="46782"/>
                </a:cubicBezTo>
                <a:cubicBezTo>
                  <a:pt x="92856" y="46668"/>
                  <a:pt x="93013" y="46610"/>
                  <a:pt x="93166" y="46610"/>
                </a:cubicBezTo>
                <a:close/>
                <a:moveTo>
                  <a:pt x="51220" y="1"/>
                </a:moveTo>
                <a:cubicBezTo>
                  <a:pt x="50647" y="1"/>
                  <a:pt x="50281" y="477"/>
                  <a:pt x="49769" y="539"/>
                </a:cubicBezTo>
                <a:cubicBezTo>
                  <a:pt x="49725" y="543"/>
                  <a:pt x="49680" y="545"/>
                  <a:pt x="49635" y="545"/>
                </a:cubicBezTo>
                <a:cubicBezTo>
                  <a:pt x="49461" y="545"/>
                  <a:pt x="49280" y="518"/>
                  <a:pt x="49103" y="518"/>
                </a:cubicBezTo>
                <a:cubicBezTo>
                  <a:pt x="48867" y="518"/>
                  <a:pt x="48639" y="567"/>
                  <a:pt x="48448" y="793"/>
                </a:cubicBezTo>
                <a:cubicBezTo>
                  <a:pt x="48284" y="994"/>
                  <a:pt x="48080" y="1052"/>
                  <a:pt x="47876" y="1052"/>
                </a:cubicBezTo>
                <a:cubicBezTo>
                  <a:pt x="47703" y="1052"/>
                  <a:pt x="47530" y="1011"/>
                  <a:pt x="47381" y="978"/>
                </a:cubicBezTo>
                <a:cubicBezTo>
                  <a:pt x="47344" y="972"/>
                  <a:pt x="47308" y="969"/>
                  <a:pt x="47274" y="969"/>
                </a:cubicBezTo>
                <a:cubicBezTo>
                  <a:pt x="46827" y="969"/>
                  <a:pt x="46598" y="1451"/>
                  <a:pt x="46237" y="1451"/>
                </a:cubicBezTo>
                <a:cubicBezTo>
                  <a:pt x="46210" y="1451"/>
                  <a:pt x="46181" y="1448"/>
                  <a:pt x="46151" y="1442"/>
                </a:cubicBezTo>
                <a:cubicBezTo>
                  <a:pt x="46094" y="1429"/>
                  <a:pt x="46039" y="1424"/>
                  <a:pt x="45987" y="1424"/>
                </a:cubicBezTo>
                <a:cubicBezTo>
                  <a:pt x="45501" y="1424"/>
                  <a:pt x="45201" y="1915"/>
                  <a:pt x="44804" y="1915"/>
                </a:cubicBezTo>
                <a:cubicBezTo>
                  <a:pt x="44774" y="1915"/>
                  <a:pt x="44744" y="1912"/>
                  <a:pt x="44713" y="1906"/>
                </a:cubicBezTo>
                <a:cubicBezTo>
                  <a:pt x="44651" y="1895"/>
                  <a:pt x="44591" y="1890"/>
                  <a:pt x="44535" y="1890"/>
                </a:cubicBezTo>
                <a:cubicBezTo>
                  <a:pt x="44004" y="1890"/>
                  <a:pt x="43714" y="2335"/>
                  <a:pt x="43253" y="2440"/>
                </a:cubicBezTo>
                <a:cubicBezTo>
                  <a:pt x="42837" y="2520"/>
                  <a:pt x="42506" y="2919"/>
                  <a:pt x="42058" y="2919"/>
                </a:cubicBezTo>
                <a:cubicBezTo>
                  <a:pt x="41981" y="2919"/>
                  <a:pt x="41900" y="2907"/>
                  <a:pt x="41816" y="2880"/>
                </a:cubicBezTo>
                <a:cubicBezTo>
                  <a:pt x="41352" y="3390"/>
                  <a:pt x="40656" y="3205"/>
                  <a:pt x="40168" y="3483"/>
                </a:cubicBezTo>
                <a:cubicBezTo>
                  <a:pt x="39357" y="3971"/>
                  <a:pt x="38476" y="4296"/>
                  <a:pt x="37641" y="4759"/>
                </a:cubicBezTo>
                <a:cubicBezTo>
                  <a:pt x="37605" y="4757"/>
                  <a:pt x="37569" y="4756"/>
                  <a:pt x="37533" y="4756"/>
                </a:cubicBezTo>
                <a:cubicBezTo>
                  <a:pt x="36553" y="4756"/>
                  <a:pt x="35938" y="5667"/>
                  <a:pt x="35020" y="5780"/>
                </a:cubicBezTo>
                <a:cubicBezTo>
                  <a:pt x="34765" y="6151"/>
                  <a:pt x="34394" y="6127"/>
                  <a:pt x="33999" y="6197"/>
                </a:cubicBezTo>
                <a:cubicBezTo>
                  <a:pt x="33513" y="6290"/>
                  <a:pt x="32910" y="6451"/>
                  <a:pt x="32632" y="6800"/>
                </a:cubicBezTo>
                <a:cubicBezTo>
                  <a:pt x="32428" y="7075"/>
                  <a:pt x="32153" y="7099"/>
                  <a:pt x="31879" y="7099"/>
                </a:cubicBezTo>
                <a:cubicBezTo>
                  <a:pt x="31819" y="7099"/>
                  <a:pt x="31760" y="7098"/>
                  <a:pt x="31701" y="7098"/>
                </a:cubicBezTo>
                <a:cubicBezTo>
                  <a:pt x="31415" y="7098"/>
                  <a:pt x="31147" y="7126"/>
                  <a:pt x="30984" y="7450"/>
                </a:cubicBezTo>
                <a:cubicBezTo>
                  <a:pt x="30034" y="7774"/>
                  <a:pt x="29129" y="8260"/>
                  <a:pt x="28272" y="8795"/>
                </a:cubicBezTo>
                <a:cubicBezTo>
                  <a:pt x="28068" y="8934"/>
                  <a:pt x="27848" y="8939"/>
                  <a:pt x="27640" y="8939"/>
                </a:cubicBezTo>
                <a:cubicBezTo>
                  <a:pt x="27623" y="8939"/>
                  <a:pt x="27606" y="8939"/>
                  <a:pt x="27590" y="8939"/>
                </a:cubicBezTo>
                <a:cubicBezTo>
                  <a:pt x="27367" y="8939"/>
                  <a:pt x="27158" y="8945"/>
                  <a:pt x="26995" y="9119"/>
                </a:cubicBezTo>
                <a:cubicBezTo>
                  <a:pt x="26556" y="9537"/>
                  <a:pt x="26114" y="9908"/>
                  <a:pt x="25511" y="10116"/>
                </a:cubicBezTo>
                <a:cubicBezTo>
                  <a:pt x="24908" y="10325"/>
                  <a:pt x="24329" y="10672"/>
                  <a:pt x="23773" y="10975"/>
                </a:cubicBezTo>
                <a:cubicBezTo>
                  <a:pt x="23263" y="11253"/>
                  <a:pt x="22728" y="11554"/>
                  <a:pt x="22218" y="11785"/>
                </a:cubicBezTo>
                <a:cubicBezTo>
                  <a:pt x="21940" y="11925"/>
                  <a:pt x="21639" y="12041"/>
                  <a:pt x="21476" y="12273"/>
                </a:cubicBezTo>
                <a:cubicBezTo>
                  <a:pt x="21129" y="12830"/>
                  <a:pt x="20341" y="12691"/>
                  <a:pt x="19992" y="13247"/>
                </a:cubicBezTo>
                <a:cubicBezTo>
                  <a:pt x="19920" y="13219"/>
                  <a:pt x="19855" y="13207"/>
                  <a:pt x="19794" y="13207"/>
                </a:cubicBezTo>
                <a:cubicBezTo>
                  <a:pt x="19404" y="13207"/>
                  <a:pt x="19208" y="13714"/>
                  <a:pt x="18786" y="13733"/>
                </a:cubicBezTo>
                <a:cubicBezTo>
                  <a:pt x="18461" y="13733"/>
                  <a:pt x="18090" y="13990"/>
                  <a:pt x="17812" y="14197"/>
                </a:cubicBezTo>
                <a:cubicBezTo>
                  <a:pt x="17441" y="14453"/>
                  <a:pt x="17140" y="14986"/>
                  <a:pt x="16769" y="15056"/>
                </a:cubicBezTo>
                <a:cubicBezTo>
                  <a:pt x="16235" y="15125"/>
                  <a:pt x="15981" y="15496"/>
                  <a:pt x="15632" y="15752"/>
                </a:cubicBezTo>
                <a:cubicBezTo>
                  <a:pt x="15214" y="16053"/>
                  <a:pt x="14775" y="16355"/>
                  <a:pt x="14311" y="16516"/>
                </a:cubicBezTo>
                <a:cubicBezTo>
                  <a:pt x="13522" y="16748"/>
                  <a:pt x="12849" y="17166"/>
                  <a:pt x="12131" y="17515"/>
                </a:cubicBezTo>
                <a:cubicBezTo>
                  <a:pt x="11411" y="17839"/>
                  <a:pt x="10623" y="18186"/>
                  <a:pt x="10112" y="18882"/>
                </a:cubicBezTo>
                <a:cubicBezTo>
                  <a:pt x="10061" y="18872"/>
                  <a:pt x="10012" y="18867"/>
                  <a:pt x="9966" y="18867"/>
                </a:cubicBezTo>
                <a:cubicBezTo>
                  <a:pt x="9297" y="18867"/>
                  <a:pt x="9148" y="19841"/>
                  <a:pt x="8479" y="19841"/>
                </a:cubicBezTo>
                <a:cubicBezTo>
                  <a:pt x="8445" y="19841"/>
                  <a:pt x="8410" y="19839"/>
                  <a:pt x="8374" y="19834"/>
                </a:cubicBezTo>
                <a:cubicBezTo>
                  <a:pt x="7886" y="20297"/>
                  <a:pt x="7376" y="20784"/>
                  <a:pt x="6866" y="21247"/>
                </a:cubicBezTo>
                <a:cubicBezTo>
                  <a:pt x="6402" y="21643"/>
                  <a:pt x="6031" y="22036"/>
                  <a:pt x="5405" y="22292"/>
                </a:cubicBezTo>
                <a:cubicBezTo>
                  <a:pt x="4778" y="22546"/>
                  <a:pt x="4431" y="23266"/>
                  <a:pt x="4964" y="24054"/>
                </a:cubicBezTo>
                <a:cubicBezTo>
                  <a:pt x="5289" y="23730"/>
                  <a:pt x="5613" y="23427"/>
                  <a:pt x="5892" y="23173"/>
                </a:cubicBezTo>
                <a:cubicBezTo>
                  <a:pt x="6797" y="23149"/>
                  <a:pt x="7585" y="22824"/>
                  <a:pt x="8164" y="22246"/>
                </a:cubicBezTo>
                <a:cubicBezTo>
                  <a:pt x="9046" y="21411"/>
                  <a:pt x="10415" y="21340"/>
                  <a:pt x="11133" y="20297"/>
                </a:cubicBezTo>
                <a:cubicBezTo>
                  <a:pt x="11220" y="20309"/>
                  <a:pt x="11306" y="20315"/>
                  <a:pt x="11390" y="20315"/>
                </a:cubicBezTo>
                <a:cubicBezTo>
                  <a:pt x="12303" y="20315"/>
                  <a:pt x="12991" y="19663"/>
                  <a:pt x="13777" y="19323"/>
                </a:cubicBezTo>
                <a:cubicBezTo>
                  <a:pt x="14843" y="18860"/>
                  <a:pt x="15910" y="18349"/>
                  <a:pt x="16862" y="17722"/>
                </a:cubicBezTo>
                <a:cubicBezTo>
                  <a:pt x="17558" y="17305"/>
                  <a:pt x="18253" y="16887"/>
                  <a:pt x="18971" y="16516"/>
                </a:cubicBezTo>
                <a:cubicBezTo>
                  <a:pt x="19598" y="16169"/>
                  <a:pt x="20270" y="15891"/>
                  <a:pt x="20919" y="15542"/>
                </a:cubicBezTo>
                <a:cubicBezTo>
                  <a:pt x="21569" y="15218"/>
                  <a:pt x="22289" y="14939"/>
                  <a:pt x="22752" y="14290"/>
                </a:cubicBezTo>
                <a:cubicBezTo>
                  <a:pt x="22867" y="14175"/>
                  <a:pt x="23192" y="14221"/>
                  <a:pt x="23402" y="14175"/>
                </a:cubicBezTo>
                <a:cubicBezTo>
                  <a:pt x="23610" y="14129"/>
                  <a:pt x="23866" y="14082"/>
                  <a:pt x="24005" y="13943"/>
                </a:cubicBezTo>
                <a:cubicBezTo>
                  <a:pt x="24584" y="13316"/>
                  <a:pt x="25303" y="12969"/>
                  <a:pt x="26114" y="12759"/>
                </a:cubicBezTo>
                <a:cubicBezTo>
                  <a:pt x="26463" y="11949"/>
                  <a:pt x="27483" y="12644"/>
                  <a:pt x="27901" y="11971"/>
                </a:cubicBezTo>
                <a:cubicBezTo>
                  <a:pt x="29060" y="11578"/>
                  <a:pt x="30057" y="10811"/>
                  <a:pt x="31240" y="10394"/>
                </a:cubicBezTo>
                <a:cubicBezTo>
                  <a:pt x="31634" y="10233"/>
                  <a:pt x="31958" y="9908"/>
                  <a:pt x="32469" y="9908"/>
                </a:cubicBezTo>
                <a:cubicBezTo>
                  <a:pt x="32793" y="9908"/>
                  <a:pt x="33096" y="9537"/>
                  <a:pt x="33443" y="9490"/>
                </a:cubicBezTo>
                <a:cubicBezTo>
                  <a:pt x="33872" y="9425"/>
                  <a:pt x="34063" y="8924"/>
                  <a:pt x="34531" y="8924"/>
                </a:cubicBezTo>
                <a:cubicBezTo>
                  <a:pt x="34568" y="8924"/>
                  <a:pt x="34607" y="8927"/>
                  <a:pt x="34649" y="8934"/>
                </a:cubicBezTo>
                <a:cubicBezTo>
                  <a:pt x="34652" y="8934"/>
                  <a:pt x="34656" y="8935"/>
                  <a:pt x="34660" y="8935"/>
                </a:cubicBezTo>
                <a:cubicBezTo>
                  <a:pt x="34825" y="8935"/>
                  <a:pt x="35010" y="8522"/>
                  <a:pt x="35293" y="8522"/>
                </a:cubicBezTo>
                <a:cubicBezTo>
                  <a:pt x="35324" y="8522"/>
                  <a:pt x="35357" y="8527"/>
                  <a:pt x="35391" y="8539"/>
                </a:cubicBezTo>
                <a:cubicBezTo>
                  <a:pt x="35471" y="8567"/>
                  <a:pt x="35545" y="8580"/>
                  <a:pt x="35614" y="8580"/>
                </a:cubicBezTo>
                <a:cubicBezTo>
                  <a:pt x="36064" y="8580"/>
                  <a:pt x="36317" y="8059"/>
                  <a:pt x="36728" y="8059"/>
                </a:cubicBezTo>
                <a:cubicBezTo>
                  <a:pt x="36768" y="8059"/>
                  <a:pt x="36809" y="8064"/>
                  <a:pt x="36853" y="8075"/>
                </a:cubicBezTo>
                <a:cubicBezTo>
                  <a:pt x="36905" y="8086"/>
                  <a:pt x="36955" y="8092"/>
                  <a:pt x="37002" y="8092"/>
                </a:cubicBezTo>
                <a:cubicBezTo>
                  <a:pt x="37437" y="8092"/>
                  <a:pt x="37684" y="7653"/>
                  <a:pt x="38081" y="7611"/>
                </a:cubicBezTo>
                <a:cubicBezTo>
                  <a:pt x="38560" y="7547"/>
                  <a:pt x="38855" y="7072"/>
                  <a:pt x="39407" y="7072"/>
                </a:cubicBezTo>
                <a:cubicBezTo>
                  <a:pt x="39443" y="7072"/>
                  <a:pt x="39480" y="7074"/>
                  <a:pt x="39519" y="7079"/>
                </a:cubicBezTo>
                <a:cubicBezTo>
                  <a:pt x="39531" y="7079"/>
                  <a:pt x="39543" y="7079"/>
                  <a:pt x="39555" y="7079"/>
                </a:cubicBezTo>
                <a:cubicBezTo>
                  <a:pt x="39987" y="7079"/>
                  <a:pt x="40458" y="6701"/>
                  <a:pt x="40888" y="6476"/>
                </a:cubicBezTo>
                <a:cubicBezTo>
                  <a:pt x="41027" y="6405"/>
                  <a:pt x="41142" y="6197"/>
                  <a:pt x="41235" y="6197"/>
                </a:cubicBezTo>
                <a:cubicBezTo>
                  <a:pt x="41295" y="6203"/>
                  <a:pt x="41354" y="6205"/>
                  <a:pt x="41413" y="6205"/>
                </a:cubicBezTo>
                <a:cubicBezTo>
                  <a:pt x="42591" y="6205"/>
                  <a:pt x="43404" y="5151"/>
                  <a:pt x="44574" y="5106"/>
                </a:cubicBezTo>
                <a:cubicBezTo>
                  <a:pt x="45016" y="5084"/>
                  <a:pt x="45409" y="4481"/>
                  <a:pt x="45897" y="4342"/>
                </a:cubicBezTo>
                <a:cubicBezTo>
                  <a:pt x="46383" y="4203"/>
                  <a:pt x="46964" y="4388"/>
                  <a:pt x="47335" y="3832"/>
                </a:cubicBezTo>
                <a:cubicBezTo>
                  <a:pt x="47419" y="3842"/>
                  <a:pt x="47501" y="3847"/>
                  <a:pt x="47580" y="3847"/>
                </a:cubicBezTo>
                <a:cubicBezTo>
                  <a:pt x="48025" y="3847"/>
                  <a:pt x="48401" y="3686"/>
                  <a:pt x="48795" y="3390"/>
                </a:cubicBezTo>
                <a:cubicBezTo>
                  <a:pt x="48877" y="3327"/>
                  <a:pt x="49013" y="3285"/>
                  <a:pt x="49171" y="3285"/>
                </a:cubicBezTo>
                <a:cubicBezTo>
                  <a:pt x="49416" y="3285"/>
                  <a:pt x="49715" y="3386"/>
                  <a:pt x="49955" y="3669"/>
                </a:cubicBezTo>
                <a:cubicBezTo>
                  <a:pt x="49491" y="4064"/>
                  <a:pt x="49051" y="4503"/>
                  <a:pt x="48587" y="4899"/>
                </a:cubicBezTo>
                <a:cubicBezTo>
                  <a:pt x="48077" y="5316"/>
                  <a:pt x="47404" y="5502"/>
                  <a:pt x="46940" y="6058"/>
                </a:cubicBezTo>
                <a:cubicBezTo>
                  <a:pt x="46522" y="6568"/>
                  <a:pt x="46036" y="6986"/>
                  <a:pt x="45341" y="7286"/>
                </a:cubicBezTo>
                <a:cubicBezTo>
                  <a:pt x="44738" y="7518"/>
                  <a:pt x="44250" y="8168"/>
                  <a:pt x="43856" y="8724"/>
                </a:cubicBezTo>
                <a:cubicBezTo>
                  <a:pt x="43368" y="9398"/>
                  <a:pt x="42441" y="9374"/>
                  <a:pt x="42023" y="10047"/>
                </a:cubicBezTo>
                <a:cubicBezTo>
                  <a:pt x="41791" y="10464"/>
                  <a:pt x="41328" y="10301"/>
                  <a:pt x="41049" y="10557"/>
                </a:cubicBezTo>
                <a:cubicBezTo>
                  <a:pt x="40656" y="10928"/>
                  <a:pt x="40354" y="11485"/>
                  <a:pt x="39867" y="11670"/>
                </a:cubicBezTo>
                <a:cubicBezTo>
                  <a:pt x="39264" y="11902"/>
                  <a:pt x="38777" y="12249"/>
                  <a:pt x="38452" y="12737"/>
                </a:cubicBezTo>
                <a:cubicBezTo>
                  <a:pt x="38105" y="13223"/>
                  <a:pt x="37502" y="13131"/>
                  <a:pt x="37107" y="13526"/>
                </a:cubicBezTo>
                <a:cubicBezTo>
                  <a:pt x="36643" y="14012"/>
                  <a:pt x="36203" y="14476"/>
                  <a:pt x="35508" y="14754"/>
                </a:cubicBezTo>
                <a:cubicBezTo>
                  <a:pt x="34858" y="15056"/>
                  <a:pt x="34394" y="15821"/>
                  <a:pt x="33814" y="16355"/>
                </a:cubicBezTo>
                <a:cubicBezTo>
                  <a:pt x="33721" y="16448"/>
                  <a:pt x="33559" y="16470"/>
                  <a:pt x="33420" y="16541"/>
                </a:cubicBezTo>
                <a:cubicBezTo>
                  <a:pt x="32747" y="16841"/>
                  <a:pt x="32168" y="17283"/>
                  <a:pt x="31541" y="17654"/>
                </a:cubicBezTo>
                <a:cubicBezTo>
                  <a:pt x="30777" y="18071"/>
                  <a:pt x="30149" y="18581"/>
                  <a:pt x="29617" y="19207"/>
                </a:cubicBezTo>
                <a:cubicBezTo>
                  <a:pt x="29246" y="19648"/>
                  <a:pt x="28712" y="19717"/>
                  <a:pt x="28294" y="20041"/>
                </a:cubicBezTo>
                <a:cubicBezTo>
                  <a:pt x="27808" y="20413"/>
                  <a:pt x="27437" y="20993"/>
                  <a:pt x="26903" y="21179"/>
                </a:cubicBezTo>
                <a:cubicBezTo>
                  <a:pt x="26324" y="21411"/>
                  <a:pt x="26138" y="22036"/>
                  <a:pt x="25650" y="22129"/>
                </a:cubicBezTo>
                <a:cubicBezTo>
                  <a:pt x="25211" y="22221"/>
                  <a:pt x="24955" y="22431"/>
                  <a:pt x="24700" y="22685"/>
                </a:cubicBezTo>
                <a:cubicBezTo>
                  <a:pt x="24305" y="23080"/>
                  <a:pt x="23981" y="23566"/>
                  <a:pt x="23517" y="23823"/>
                </a:cubicBezTo>
                <a:cubicBezTo>
                  <a:pt x="22984" y="24123"/>
                  <a:pt x="22474" y="24401"/>
                  <a:pt x="22057" y="24843"/>
                </a:cubicBezTo>
                <a:cubicBezTo>
                  <a:pt x="21871" y="25028"/>
                  <a:pt x="21476" y="25028"/>
                  <a:pt x="21268" y="25190"/>
                </a:cubicBezTo>
                <a:cubicBezTo>
                  <a:pt x="20480" y="25793"/>
                  <a:pt x="19923" y="26581"/>
                  <a:pt x="18995" y="27069"/>
                </a:cubicBezTo>
                <a:cubicBezTo>
                  <a:pt x="18090" y="27533"/>
                  <a:pt x="17511" y="28554"/>
                  <a:pt x="16513" y="29040"/>
                </a:cubicBezTo>
                <a:cubicBezTo>
                  <a:pt x="15981" y="29296"/>
                  <a:pt x="15517" y="29852"/>
                  <a:pt x="15192" y="30362"/>
                </a:cubicBezTo>
                <a:cubicBezTo>
                  <a:pt x="14775" y="30988"/>
                  <a:pt x="13986" y="30988"/>
                  <a:pt x="13522" y="31498"/>
                </a:cubicBezTo>
                <a:cubicBezTo>
                  <a:pt x="12873" y="32171"/>
                  <a:pt x="12200" y="32821"/>
                  <a:pt x="11528" y="33470"/>
                </a:cubicBezTo>
                <a:cubicBezTo>
                  <a:pt x="10415" y="33516"/>
                  <a:pt x="10205" y="34977"/>
                  <a:pt x="9092" y="35001"/>
                </a:cubicBezTo>
                <a:cubicBezTo>
                  <a:pt x="8606" y="35487"/>
                  <a:pt x="7956" y="35904"/>
                  <a:pt x="7632" y="36507"/>
                </a:cubicBezTo>
                <a:cubicBezTo>
                  <a:pt x="7283" y="37203"/>
                  <a:pt x="6055" y="36902"/>
                  <a:pt x="6148" y="37969"/>
                </a:cubicBezTo>
                <a:cubicBezTo>
                  <a:pt x="5545" y="38130"/>
                  <a:pt x="5081" y="38502"/>
                  <a:pt x="4663" y="38943"/>
                </a:cubicBezTo>
                <a:cubicBezTo>
                  <a:pt x="3968" y="39685"/>
                  <a:pt x="3016" y="40288"/>
                  <a:pt x="2576" y="41145"/>
                </a:cubicBezTo>
                <a:cubicBezTo>
                  <a:pt x="2066" y="42073"/>
                  <a:pt x="1231" y="42607"/>
                  <a:pt x="721" y="43442"/>
                </a:cubicBezTo>
                <a:cubicBezTo>
                  <a:pt x="418" y="43906"/>
                  <a:pt x="1" y="44392"/>
                  <a:pt x="47" y="45041"/>
                </a:cubicBezTo>
                <a:cubicBezTo>
                  <a:pt x="71" y="45669"/>
                  <a:pt x="47" y="46271"/>
                  <a:pt x="47" y="46874"/>
                </a:cubicBezTo>
                <a:cubicBezTo>
                  <a:pt x="303" y="47129"/>
                  <a:pt x="535" y="47338"/>
                  <a:pt x="743" y="47570"/>
                </a:cubicBezTo>
                <a:cubicBezTo>
                  <a:pt x="1269" y="47570"/>
                  <a:pt x="1794" y="47580"/>
                  <a:pt x="2314" y="47580"/>
                </a:cubicBezTo>
                <a:cubicBezTo>
                  <a:pt x="2573" y="47580"/>
                  <a:pt x="2831" y="47578"/>
                  <a:pt x="3086" y="47570"/>
                </a:cubicBezTo>
                <a:cubicBezTo>
                  <a:pt x="3318" y="47570"/>
                  <a:pt x="3643" y="47546"/>
                  <a:pt x="3712" y="47407"/>
                </a:cubicBezTo>
                <a:cubicBezTo>
                  <a:pt x="3897" y="47118"/>
                  <a:pt x="4152" y="47089"/>
                  <a:pt x="4419" y="47089"/>
                </a:cubicBezTo>
                <a:cubicBezTo>
                  <a:pt x="4485" y="47089"/>
                  <a:pt x="4552" y="47091"/>
                  <a:pt x="4619" y="47091"/>
                </a:cubicBezTo>
                <a:cubicBezTo>
                  <a:pt x="4821" y="47091"/>
                  <a:pt x="5021" y="47074"/>
                  <a:pt x="5196" y="46943"/>
                </a:cubicBezTo>
                <a:cubicBezTo>
                  <a:pt x="5637" y="46596"/>
                  <a:pt x="6240" y="46433"/>
                  <a:pt x="6726" y="46155"/>
                </a:cubicBezTo>
                <a:cubicBezTo>
                  <a:pt x="7747" y="45598"/>
                  <a:pt x="8860" y="45181"/>
                  <a:pt x="9812" y="44555"/>
                </a:cubicBezTo>
                <a:cubicBezTo>
                  <a:pt x="10507" y="44092"/>
                  <a:pt x="11203" y="43720"/>
                  <a:pt x="11899" y="43325"/>
                </a:cubicBezTo>
                <a:cubicBezTo>
                  <a:pt x="12617" y="42932"/>
                  <a:pt x="13313" y="42561"/>
                  <a:pt x="14055" y="42259"/>
                </a:cubicBezTo>
                <a:cubicBezTo>
                  <a:pt x="14775" y="41309"/>
                  <a:pt x="15956" y="41145"/>
                  <a:pt x="16884" y="40542"/>
                </a:cubicBezTo>
                <a:cubicBezTo>
                  <a:pt x="17604" y="40079"/>
                  <a:pt x="18461" y="39824"/>
                  <a:pt x="19227" y="39429"/>
                </a:cubicBezTo>
                <a:cubicBezTo>
                  <a:pt x="19621" y="39221"/>
                  <a:pt x="19760" y="38665"/>
                  <a:pt x="20316" y="38641"/>
                </a:cubicBezTo>
                <a:cubicBezTo>
                  <a:pt x="20719" y="38598"/>
                  <a:pt x="20947" y="38093"/>
                  <a:pt x="21371" y="38093"/>
                </a:cubicBezTo>
                <a:cubicBezTo>
                  <a:pt x="21412" y="38093"/>
                  <a:pt x="21455" y="38098"/>
                  <a:pt x="21500" y="38108"/>
                </a:cubicBezTo>
                <a:cubicBezTo>
                  <a:pt x="22057" y="37459"/>
                  <a:pt x="23031" y="37528"/>
                  <a:pt x="23587" y="36925"/>
                </a:cubicBezTo>
                <a:cubicBezTo>
                  <a:pt x="23981" y="36507"/>
                  <a:pt x="24469" y="36368"/>
                  <a:pt x="24908" y="36114"/>
                </a:cubicBezTo>
                <a:cubicBezTo>
                  <a:pt x="25418" y="35811"/>
                  <a:pt x="25975" y="35626"/>
                  <a:pt x="26392" y="35140"/>
                </a:cubicBezTo>
                <a:cubicBezTo>
                  <a:pt x="26717" y="34791"/>
                  <a:pt x="27274" y="34630"/>
                  <a:pt x="27738" y="34398"/>
                </a:cubicBezTo>
                <a:cubicBezTo>
                  <a:pt x="27923" y="34305"/>
                  <a:pt x="28201" y="34259"/>
                  <a:pt x="28294" y="34095"/>
                </a:cubicBezTo>
                <a:cubicBezTo>
                  <a:pt x="28619" y="33631"/>
                  <a:pt x="29222" y="33609"/>
                  <a:pt x="29593" y="33260"/>
                </a:cubicBezTo>
                <a:cubicBezTo>
                  <a:pt x="29942" y="32936"/>
                  <a:pt x="30521" y="33099"/>
                  <a:pt x="30752" y="32611"/>
                </a:cubicBezTo>
                <a:cubicBezTo>
                  <a:pt x="31008" y="32079"/>
                  <a:pt x="31634" y="32101"/>
                  <a:pt x="32051" y="31800"/>
                </a:cubicBezTo>
                <a:cubicBezTo>
                  <a:pt x="32840" y="31266"/>
                  <a:pt x="33884" y="31127"/>
                  <a:pt x="34487" y="30292"/>
                </a:cubicBezTo>
                <a:cubicBezTo>
                  <a:pt x="35051" y="30271"/>
                  <a:pt x="35412" y="29680"/>
                  <a:pt x="36007" y="29680"/>
                </a:cubicBezTo>
                <a:cubicBezTo>
                  <a:pt x="36048" y="29680"/>
                  <a:pt x="36090" y="29683"/>
                  <a:pt x="36133" y="29689"/>
                </a:cubicBezTo>
                <a:cubicBezTo>
                  <a:pt x="36149" y="29691"/>
                  <a:pt x="36166" y="29692"/>
                  <a:pt x="36184" y="29692"/>
                </a:cubicBezTo>
                <a:cubicBezTo>
                  <a:pt x="36366" y="29692"/>
                  <a:pt x="36607" y="29584"/>
                  <a:pt x="36713" y="29457"/>
                </a:cubicBezTo>
                <a:cubicBezTo>
                  <a:pt x="37339" y="28761"/>
                  <a:pt x="38266" y="28576"/>
                  <a:pt x="38986" y="28090"/>
                </a:cubicBezTo>
                <a:cubicBezTo>
                  <a:pt x="39404" y="27811"/>
                  <a:pt x="39960" y="27787"/>
                  <a:pt x="40331" y="27323"/>
                </a:cubicBezTo>
                <a:cubicBezTo>
                  <a:pt x="40632" y="26930"/>
                  <a:pt x="41142" y="26559"/>
                  <a:pt x="41606" y="26513"/>
                </a:cubicBezTo>
                <a:cubicBezTo>
                  <a:pt x="42139" y="26470"/>
                  <a:pt x="42397" y="25918"/>
                  <a:pt x="42886" y="25918"/>
                </a:cubicBezTo>
                <a:cubicBezTo>
                  <a:pt x="42929" y="25918"/>
                  <a:pt x="42974" y="25923"/>
                  <a:pt x="43021" y="25932"/>
                </a:cubicBezTo>
                <a:cubicBezTo>
                  <a:pt x="43090" y="25932"/>
                  <a:pt x="43161" y="25863"/>
                  <a:pt x="43207" y="25793"/>
                </a:cubicBezTo>
                <a:cubicBezTo>
                  <a:pt x="43600" y="25329"/>
                  <a:pt x="44088" y="25004"/>
                  <a:pt x="44667" y="24797"/>
                </a:cubicBezTo>
                <a:cubicBezTo>
                  <a:pt x="45224" y="24587"/>
                  <a:pt x="45712" y="24286"/>
                  <a:pt x="46244" y="24054"/>
                </a:cubicBezTo>
                <a:cubicBezTo>
                  <a:pt x="46787" y="23858"/>
                  <a:pt x="46964" y="23116"/>
                  <a:pt x="47591" y="23116"/>
                </a:cubicBezTo>
                <a:cubicBezTo>
                  <a:pt x="47634" y="23116"/>
                  <a:pt x="47680" y="23119"/>
                  <a:pt x="47728" y="23127"/>
                </a:cubicBezTo>
                <a:cubicBezTo>
                  <a:pt x="48470" y="22477"/>
                  <a:pt x="49469" y="22314"/>
                  <a:pt x="50211" y="21711"/>
                </a:cubicBezTo>
                <a:cubicBezTo>
                  <a:pt x="50248" y="21717"/>
                  <a:pt x="50284" y="21719"/>
                  <a:pt x="50319" y="21719"/>
                </a:cubicBezTo>
                <a:cubicBezTo>
                  <a:pt x="50991" y="21719"/>
                  <a:pt x="51136" y="20750"/>
                  <a:pt x="51800" y="20750"/>
                </a:cubicBezTo>
                <a:cubicBezTo>
                  <a:pt x="51840" y="20750"/>
                  <a:pt x="51882" y="20754"/>
                  <a:pt x="51927" y="20761"/>
                </a:cubicBezTo>
                <a:cubicBezTo>
                  <a:pt x="52762" y="20134"/>
                  <a:pt x="53736" y="19834"/>
                  <a:pt x="54639" y="19346"/>
                </a:cubicBezTo>
                <a:cubicBezTo>
                  <a:pt x="55545" y="18882"/>
                  <a:pt x="56448" y="18418"/>
                  <a:pt x="57354" y="17932"/>
                </a:cubicBezTo>
                <a:cubicBezTo>
                  <a:pt x="58257" y="17468"/>
                  <a:pt x="59162" y="17004"/>
                  <a:pt x="60066" y="16563"/>
                </a:cubicBezTo>
                <a:cubicBezTo>
                  <a:pt x="60925" y="16169"/>
                  <a:pt x="61760" y="15706"/>
                  <a:pt x="62617" y="15310"/>
                </a:cubicBezTo>
                <a:cubicBezTo>
                  <a:pt x="63406" y="14964"/>
                  <a:pt x="64172" y="14522"/>
                  <a:pt x="64960" y="14175"/>
                </a:cubicBezTo>
                <a:cubicBezTo>
                  <a:pt x="65778" y="13821"/>
                  <a:pt x="66490" y="13172"/>
                  <a:pt x="67460" y="13172"/>
                </a:cubicBezTo>
                <a:cubicBezTo>
                  <a:pt x="67508" y="13172"/>
                  <a:pt x="67556" y="13174"/>
                  <a:pt x="67604" y="13177"/>
                </a:cubicBezTo>
                <a:cubicBezTo>
                  <a:pt x="67997" y="12691"/>
                  <a:pt x="68624" y="12620"/>
                  <a:pt x="69111" y="12296"/>
                </a:cubicBezTo>
                <a:cubicBezTo>
                  <a:pt x="69599" y="11995"/>
                  <a:pt x="70177" y="11832"/>
                  <a:pt x="70665" y="11507"/>
                </a:cubicBezTo>
                <a:cubicBezTo>
                  <a:pt x="71151" y="11160"/>
                  <a:pt x="71940" y="11600"/>
                  <a:pt x="72289" y="10882"/>
                </a:cubicBezTo>
                <a:cubicBezTo>
                  <a:pt x="72307" y="10883"/>
                  <a:pt x="72324" y="10884"/>
                  <a:pt x="72342" y="10884"/>
                </a:cubicBezTo>
                <a:cubicBezTo>
                  <a:pt x="72849" y="10884"/>
                  <a:pt x="73178" y="10343"/>
                  <a:pt x="73700" y="10343"/>
                </a:cubicBezTo>
                <a:cubicBezTo>
                  <a:pt x="73788" y="10343"/>
                  <a:pt x="73881" y="10359"/>
                  <a:pt x="73981" y="10394"/>
                </a:cubicBezTo>
                <a:cubicBezTo>
                  <a:pt x="74001" y="10400"/>
                  <a:pt x="74021" y="10403"/>
                  <a:pt x="74040" y="10403"/>
                </a:cubicBezTo>
                <a:cubicBezTo>
                  <a:pt x="74293" y="10403"/>
                  <a:pt x="74492" y="9921"/>
                  <a:pt x="74865" y="9921"/>
                </a:cubicBezTo>
                <a:cubicBezTo>
                  <a:pt x="74894" y="9921"/>
                  <a:pt x="74924" y="9924"/>
                  <a:pt x="74955" y="9930"/>
                </a:cubicBezTo>
                <a:cubicBezTo>
                  <a:pt x="75030" y="9950"/>
                  <a:pt x="75101" y="9959"/>
                  <a:pt x="75167" y="9959"/>
                </a:cubicBezTo>
                <a:cubicBezTo>
                  <a:pt x="75486" y="9959"/>
                  <a:pt x="75706" y="9747"/>
                  <a:pt x="75975" y="9537"/>
                </a:cubicBezTo>
                <a:cubicBezTo>
                  <a:pt x="76042" y="9480"/>
                  <a:pt x="76148" y="9438"/>
                  <a:pt x="76257" y="9438"/>
                </a:cubicBezTo>
                <a:cubicBezTo>
                  <a:pt x="76411" y="9438"/>
                  <a:pt x="76570" y="9523"/>
                  <a:pt x="76624" y="9769"/>
                </a:cubicBezTo>
                <a:lnTo>
                  <a:pt x="74469" y="11925"/>
                </a:lnTo>
                <a:cubicBezTo>
                  <a:pt x="73795" y="12598"/>
                  <a:pt x="73239" y="13433"/>
                  <a:pt x="72450" y="13897"/>
                </a:cubicBezTo>
                <a:cubicBezTo>
                  <a:pt x="71569" y="14407"/>
                  <a:pt x="70873" y="15079"/>
                  <a:pt x="70177" y="15752"/>
                </a:cubicBezTo>
                <a:cubicBezTo>
                  <a:pt x="70062" y="15867"/>
                  <a:pt x="69945" y="16030"/>
                  <a:pt x="69830" y="16053"/>
                </a:cubicBezTo>
                <a:cubicBezTo>
                  <a:pt x="68925" y="16123"/>
                  <a:pt x="68717" y="17166"/>
                  <a:pt x="68022" y="17375"/>
                </a:cubicBezTo>
                <a:cubicBezTo>
                  <a:pt x="67209" y="17630"/>
                  <a:pt x="66816" y="18279"/>
                  <a:pt x="66235" y="18743"/>
                </a:cubicBezTo>
                <a:cubicBezTo>
                  <a:pt x="65725" y="19184"/>
                  <a:pt x="65400" y="19856"/>
                  <a:pt x="64611" y="19902"/>
                </a:cubicBezTo>
                <a:cubicBezTo>
                  <a:pt x="64101" y="20715"/>
                  <a:pt x="62988" y="20761"/>
                  <a:pt x="62478" y="21572"/>
                </a:cubicBezTo>
                <a:cubicBezTo>
                  <a:pt x="62177" y="22082"/>
                  <a:pt x="61574" y="22060"/>
                  <a:pt x="61179" y="22407"/>
                </a:cubicBezTo>
                <a:cubicBezTo>
                  <a:pt x="60786" y="22778"/>
                  <a:pt x="60391" y="23195"/>
                  <a:pt x="60020" y="23566"/>
                </a:cubicBezTo>
                <a:cubicBezTo>
                  <a:pt x="60010" y="23566"/>
                  <a:pt x="60001" y="23566"/>
                  <a:pt x="59992" y="23566"/>
                </a:cubicBezTo>
                <a:cubicBezTo>
                  <a:pt x="59066" y="23566"/>
                  <a:pt x="58878" y="24659"/>
                  <a:pt x="58211" y="24865"/>
                </a:cubicBezTo>
                <a:cubicBezTo>
                  <a:pt x="57307" y="25143"/>
                  <a:pt x="56866" y="25863"/>
                  <a:pt x="56263" y="26396"/>
                </a:cubicBezTo>
                <a:cubicBezTo>
                  <a:pt x="55962" y="26652"/>
                  <a:pt x="55613" y="26767"/>
                  <a:pt x="55313" y="26952"/>
                </a:cubicBezTo>
                <a:cubicBezTo>
                  <a:pt x="54778" y="27231"/>
                  <a:pt x="54454" y="27973"/>
                  <a:pt x="53921" y="28182"/>
                </a:cubicBezTo>
                <a:cubicBezTo>
                  <a:pt x="53387" y="28390"/>
                  <a:pt x="52923" y="28646"/>
                  <a:pt x="52669" y="29064"/>
                </a:cubicBezTo>
                <a:cubicBezTo>
                  <a:pt x="52320" y="29689"/>
                  <a:pt x="51556" y="29550"/>
                  <a:pt x="51185" y="30060"/>
                </a:cubicBezTo>
                <a:cubicBezTo>
                  <a:pt x="50419" y="31034"/>
                  <a:pt x="49098" y="31336"/>
                  <a:pt x="48378" y="32379"/>
                </a:cubicBezTo>
                <a:cubicBezTo>
                  <a:pt x="48309" y="32472"/>
                  <a:pt x="48099" y="32450"/>
                  <a:pt x="47984" y="32518"/>
                </a:cubicBezTo>
                <a:cubicBezTo>
                  <a:pt x="47660" y="32750"/>
                  <a:pt x="47404" y="33006"/>
                  <a:pt x="47079" y="33214"/>
                </a:cubicBezTo>
                <a:cubicBezTo>
                  <a:pt x="46778" y="33400"/>
                  <a:pt x="46430" y="33539"/>
                  <a:pt x="46105" y="33724"/>
                </a:cubicBezTo>
                <a:cubicBezTo>
                  <a:pt x="45595" y="34049"/>
                  <a:pt x="45387" y="34745"/>
                  <a:pt x="44713" y="34884"/>
                </a:cubicBezTo>
                <a:cubicBezTo>
                  <a:pt x="44135" y="34977"/>
                  <a:pt x="43856" y="35511"/>
                  <a:pt x="43485" y="35882"/>
                </a:cubicBezTo>
                <a:cubicBezTo>
                  <a:pt x="43068" y="36322"/>
                  <a:pt x="42348" y="36322"/>
                  <a:pt x="42023" y="36878"/>
                </a:cubicBezTo>
                <a:cubicBezTo>
                  <a:pt x="41723" y="37366"/>
                  <a:pt x="41027" y="37181"/>
                  <a:pt x="40702" y="37691"/>
                </a:cubicBezTo>
                <a:cubicBezTo>
                  <a:pt x="40446" y="38062"/>
                  <a:pt x="40075" y="38526"/>
                  <a:pt x="39682" y="38594"/>
                </a:cubicBezTo>
                <a:cubicBezTo>
                  <a:pt x="39148" y="38711"/>
                  <a:pt x="38940" y="39105"/>
                  <a:pt x="38591" y="39361"/>
                </a:cubicBezTo>
                <a:cubicBezTo>
                  <a:pt x="38255" y="39612"/>
                  <a:pt x="38071" y="40072"/>
                  <a:pt x="37611" y="40072"/>
                </a:cubicBezTo>
                <a:cubicBezTo>
                  <a:pt x="37562" y="40072"/>
                  <a:pt x="37511" y="40067"/>
                  <a:pt x="37456" y="40056"/>
                </a:cubicBezTo>
                <a:cubicBezTo>
                  <a:pt x="36945" y="40520"/>
                  <a:pt x="36504" y="41169"/>
                  <a:pt x="35901" y="41424"/>
                </a:cubicBezTo>
                <a:cubicBezTo>
                  <a:pt x="35183" y="41702"/>
                  <a:pt x="34741" y="42212"/>
                  <a:pt x="34348" y="42722"/>
                </a:cubicBezTo>
                <a:cubicBezTo>
                  <a:pt x="33884" y="43303"/>
                  <a:pt x="33142" y="43325"/>
                  <a:pt x="32654" y="43835"/>
                </a:cubicBezTo>
                <a:cubicBezTo>
                  <a:pt x="31936" y="44602"/>
                  <a:pt x="31309" y="45459"/>
                  <a:pt x="30242" y="45900"/>
                </a:cubicBezTo>
                <a:cubicBezTo>
                  <a:pt x="29639" y="46155"/>
                  <a:pt x="29246" y="46897"/>
                  <a:pt x="28712" y="47338"/>
                </a:cubicBezTo>
                <a:cubicBezTo>
                  <a:pt x="28248" y="47732"/>
                  <a:pt x="27994" y="48335"/>
                  <a:pt x="27320" y="48520"/>
                </a:cubicBezTo>
                <a:cubicBezTo>
                  <a:pt x="26624" y="48730"/>
                  <a:pt x="26324" y="49472"/>
                  <a:pt x="25743" y="49843"/>
                </a:cubicBezTo>
                <a:cubicBezTo>
                  <a:pt x="25072" y="50283"/>
                  <a:pt x="25047" y="51164"/>
                  <a:pt x="24444" y="51652"/>
                </a:cubicBezTo>
                <a:cubicBezTo>
                  <a:pt x="23841" y="52162"/>
                  <a:pt x="23331" y="52765"/>
                  <a:pt x="22775" y="53297"/>
                </a:cubicBezTo>
                <a:cubicBezTo>
                  <a:pt x="22706" y="53368"/>
                  <a:pt x="22613" y="53437"/>
                  <a:pt x="22636" y="53483"/>
                </a:cubicBezTo>
                <a:cubicBezTo>
                  <a:pt x="22845" y="54086"/>
                  <a:pt x="21964" y="54271"/>
                  <a:pt x="22125" y="54945"/>
                </a:cubicBezTo>
                <a:cubicBezTo>
                  <a:pt x="22264" y="55524"/>
                  <a:pt x="22149" y="56173"/>
                  <a:pt x="22149" y="56637"/>
                </a:cubicBezTo>
                <a:cubicBezTo>
                  <a:pt x="22613" y="57147"/>
                  <a:pt x="22960" y="57565"/>
                  <a:pt x="23309" y="57936"/>
                </a:cubicBezTo>
                <a:lnTo>
                  <a:pt x="24073" y="57936"/>
                </a:lnTo>
                <a:cubicBezTo>
                  <a:pt x="24553" y="57936"/>
                  <a:pt x="25022" y="57905"/>
                  <a:pt x="25488" y="57905"/>
                </a:cubicBezTo>
                <a:cubicBezTo>
                  <a:pt x="25721" y="57905"/>
                  <a:pt x="25953" y="57913"/>
                  <a:pt x="26185" y="57936"/>
                </a:cubicBezTo>
                <a:cubicBezTo>
                  <a:pt x="26293" y="57948"/>
                  <a:pt x="26399" y="57954"/>
                  <a:pt x="26502" y="57954"/>
                </a:cubicBezTo>
                <a:cubicBezTo>
                  <a:pt x="27171" y="57954"/>
                  <a:pt x="27741" y="57713"/>
                  <a:pt x="28365" y="57472"/>
                </a:cubicBezTo>
                <a:cubicBezTo>
                  <a:pt x="28526" y="57403"/>
                  <a:pt x="28710" y="57385"/>
                  <a:pt x="28903" y="57385"/>
                </a:cubicBezTo>
                <a:cubicBezTo>
                  <a:pt x="29098" y="57385"/>
                  <a:pt x="29302" y="57403"/>
                  <a:pt x="29500" y="57403"/>
                </a:cubicBezTo>
                <a:cubicBezTo>
                  <a:pt x="29803" y="56754"/>
                  <a:pt x="30498" y="57147"/>
                  <a:pt x="30938" y="56893"/>
                </a:cubicBezTo>
                <a:cubicBezTo>
                  <a:pt x="31380" y="56637"/>
                  <a:pt x="31773" y="56220"/>
                  <a:pt x="32237" y="56105"/>
                </a:cubicBezTo>
                <a:cubicBezTo>
                  <a:pt x="32654" y="55988"/>
                  <a:pt x="32910" y="55756"/>
                  <a:pt x="33235" y="55594"/>
                </a:cubicBezTo>
                <a:cubicBezTo>
                  <a:pt x="33332" y="55552"/>
                  <a:pt x="33442" y="55542"/>
                  <a:pt x="33557" y="55542"/>
                </a:cubicBezTo>
                <a:cubicBezTo>
                  <a:pt x="33646" y="55542"/>
                  <a:pt x="33738" y="55548"/>
                  <a:pt x="33829" y="55548"/>
                </a:cubicBezTo>
                <a:cubicBezTo>
                  <a:pt x="34072" y="55548"/>
                  <a:pt x="34313" y="55509"/>
                  <a:pt x="34487" y="55223"/>
                </a:cubicBezTo>
                <a:cubicBezTo>
                  <a:pt x="36667" y="54271"/>
                  <a:pt x="38754" y="53066"/>
                  <a:pt x="40934" y="52069"/>
                </a:cubicBezTo>
                <a:cubicBezTo>
                  <a:pt x="41067" y="51869"/>
                  <a:pt x="41255" y="51829"/>
                  <a:pt x="41449" y="51829"/>
                </a:cubicBezTo>
                <a:cubicBezTo>
                  <a:pt x="41579" y="51829"/>
                  <a:pt x="41712" y="51847"/>
                  <a:pt x="41833" y="51847"/>
                </a:cubicBezTo>
                <a:cubicBezTo>
                  <a:pt x="41973" y="51847"/>
                  <a:pt x="42099" y="51823"/>
                  <a:pt x="42187" y="51720"/>
                </a:cubicBezTo>
                <a:cubicBezTo>
                  <a:pt x="42511" y="51327"/>
                  <a:pt x="43021" y="51442"/>
                  <a:pt x="43346" y="51071"/>
                </a:cubicBezTo>
                <a:cubicBezTo>
                  <a:pt x="43647" y="50746"/>
                  <a:pt x="44250" y="50886"/>
                  <a:pt x="44482" y="50400"/>
                </a:cubicBezTo>
                <a:cubicBezTo>
                  <a:pt x="44551" y="50427"/>
                  <a:pt x="44615" y="50438"/>
                  <a:pt x="44674" y="50438"/>
                </a:cubicBezTo>
                <a:cubicBezTo>
                  <a:pt x="45069" y="50438"/>
                  <a:pt x="45265" y="49912"/>
                  <a:pt x="45688" y="49912"/>
                </a:cubicBezTo>
                <a:cubicBezTo>
                  <a:pt x="45696" y="49912"/>
                  <a:pt x="45704" y="49912"/>
                  <a:pt x="45712" y="49912"/>
                </a:cubicBezTo>
                <a:cubicBezTo>
                  <a:pt x="46115" y="49912"/>
                  <a:pt x="46308" y="49382"/>
                  <a:pt x="46730" y="49382"/>
                </a:cubicBezTo>
                <a:cubicBezTo>
                  <a:pt x="46774" y="49382"/>
                  <a:pt x="46821" y="49388"/>
                  <a:pt x="46871" y="49401"/>
                </a:cubicBezTo>
                <a:cubicBezTo>
                  <a:pt x="47106" y="49022"/>
                  <a:pt x="47454" y="48981"/>
                  <a:pt x="47816" y="48981"/>
                </a:cubicBezTo>
                <a:cubicBezTo>
                  <a:pt x="47918" y="48981"/>
                  <a:pt x="48021" y="48984"/>
                  <a:pt x="48124" y="48984"/>
                </a:cubicBezTo>
                <a:cubicBezTo>
                  <a:pt x="48239" y="48984"/>
                  <a:pt x="48378" y="48845"/>
                  <a:pt x="48470" y="48752"/>
                </a:cubicBezTo>
                <a:cubicBezTo>
                  <a:pt x="49259" y="47895"/>
                  <a:pt x="50372" y="47617"/>
                  <a:pt x="51346" y="47106"/>
                </a:cubicBezTo>
                <a:cubicBezTo>
                  <a:pt x="52042" y="46735"/>
                  <a:pt x="52808" y="46457"/>
                  <a:pt x="53480" y="46062"/>
                </a:cubicBezTo>
                <a:cubicBezTo>
                  <a:pt x="54153" y="45622"/>
                  <a:pt x="54918" y="45344"/>
                  <a:pt x="55613" y="44949"/>
                </a:cubicBezTo>
                <a:cubicBezTo>
                  <a:pt x="56355" y="44485"/>
                  <a:pt x="57190" y="44207"/>
                  <a:pt x="57957" y="43813"/>
                </a:cubicBezTo>
                <a:cubicBezTo>
                  <a:pt x="58675" y="43442"/>
                  <a:pt x="59417" y="43140"/>
                  <a:pt x="60090" y="42746"/>
                </a:cubicBezTo>
                <a:cubicBezTo>
                  <a:pt x="60786" y="42329"/>
                  <a:pt x="61528" y="42027"/>
                  <a:pt x="62224" y="41609"/>
                </a:cubicBezTo>
                <a:cubicBezTo>
                  <a:pt x="62966" y="41192"/>
                  <a:pt x="63777" y="40752"/>
                  <a:pt x="64611" y="40566"/>
                </a:cubicBezTo>
                <a:cubicBezTo>
                  <a:pt x="65075" y="40474"/>
                  <a:pt x="65378" y="40103"/>
                  <a:pt x="65817" y="40079"/>
                </a:cubicBezTo>
                <a:cubicBezTo>
                  <a:pt x="66281" y="40032"/>
                  <a:pt x="66467" y="39685"/>
                  <a:pt x="66723" y="39429"/>
                </a:cubicBezTo>
                <a:cubicBezTo>
                  <a:pt x="66933" y="39199"/>
                  <a:pt x="67143" y="39101"/>
                  <a:pt x="67438" y="39101"/>
                </a:cubicBezTo>
                <a:cubicBezTo>
                  <a:pt x="67469" y="39101"/>
                  <a:pt x="67501" y="39102"/>
                  <a:pt x="67534" y="39105"/>
                </a:cubicBezTo>
                <a:cubicBezTo>
                  <a:pt x="67743" y="39105"/>
                  <a:pt x="67975" y="39036"/>
                  <a:pt x="68161" y="38943"/>
                </a:cubicBezTo>
                <a:cubicBezTo>
                  <a:pt x="68810" y="38618"/>
                  <a:pt x="69435" y="38247"/>
                  <a:pt x="70109" y="37945"/>
                </a:cubicBezTo>
                <a:cubicBezTo>
                  <a:pt x="70851" y="37620"/>
                  <a:pt x="71754" y="37620"/>
                  <a:pt x="72218" y="36785"/>
                </a:cubicBezTo>
                <a:cubicBezTo>
                  <a:pt x="72235" y="36761"/>
                  <a:pt x="72277" y="36754"/>
                  <a:pt x="72332" y="36754"/>
                </a:cubicBezTo>
                <a:cubicBezTo>
                  <a:pt x="72408" y="36754"/>
                  <a:pt x="72507" y="36768"/>
                  <a:pt x="72590" y="36768"/>
                </a:cubicBezTo>
                <a:cubicBezTo>
                  <a:pt x="72615" y="36768"/>
                  <a:pt x="72639" y="36767"/>
                  <a:pt x="72660" y="36763"/>
                </a:cubicBezTo>
                <a:cubicBezTo>
                  <a:pt x="72892" y="36717"/>
                  <a:pt x="73192" y="36739"/>
                  <a:pt x="73309" y="36600"/>
                </a:cubicBezTo>
                <a:cubicBezTo>
                  <a:pt x="73656" y="36182"/>
                  <a:pt x="74329" y="36322"/>
                  <a:pt x="74630" y="35811"/>
                </a:cubicBezTo>
                <a:cubicBezTo>
                  <a:pt x="74679" y="35821"/>
                  <a:pt x="74726" y="35826"/>
                  <a:pt x="74771" y="35826"/>
                </a:cubicBezTo>
                <a:cubicBezTo>
                  <a:pt x="75256" y="35826"/>
                  <a:pt x="75514" y="35295"/>
                  <a:pt x="76046" y="35233"/>
                </a:cubicBezTo>
                <a:cubicBezTo>
                  <a:pt x="76509" y="35186"/>
                  <a:pt x="76881" y="34605"/>
                  <a:pt x="77367" y="34466"/>
                </a:cubicBezTo>
                <a:cubicBezTo>
                  <a:pt x="77947" y="34327"/>
                  <a:pt x="78458" y="34049"/>
                  <a:pt x="78944" y="33748"/>
                </a:cubicBezTo>
                <a:cubicBezTo>
                  <a:pt x="79385" y="33470"/>
                  <a:pt x="79988" y="33492"/>
                  <a:pt x="80289" y="32982"/>
                </a:cubicBezTo>
                <a:cubicBezTo>
                  <a:pt x="80373" y="33000"/>
                  <a:pt x="80455" y="33008"/>
                  <a:pt x="80534" y="33008"/>
                </a:cubicBezTo>
                <a:cubicBezTo>
                  <a:pt x="80974" y="33008"/>
                  <a:pt x="81337" y="32758"/>
                  <a:pt x="81751" y="32542"/>
                </a:cubicBezTo>
                <a:cubicBezTo>
                  <a:pt x="82400" y="32218"/>
                  <a:pt x="83025" y="31823"/>
                  <a:pt x="83699" y="31615"/>
                </a:cubicBezTo>
                <a:cubicBezTo>
                  <a:pt x="84079" y="31514"/>
                  <a:pt x="84303" y="31068"/>
                  <a:pt x="84702" y="31068"/>
                </a:cubicBezTo>
                <a:cubicBezTo>
                  <a:pt x="84765" y="31068"/>
                  <a:pt x="84832" y="31079"/>
                  <a:pt x="84905" y="31105"/>
                </a:cubicBezTo>
                <a:cubicBezTo>
                  <a:pt x="84977" y="31132"/>
                  <a:pt x="85043" y="31143"/>
                  <a:pt x="85105" y="31143"/>
                </a:cubicBezTo>
                <a:cubicBezTo>
                  <a:pt x="85507" y="31143"/>
                  <a:pt x="85702" y="30640"/>
                  <a:pt x="86108" y="30640"/>
                </a:cubicBezTo>
                <a:cubicBezTo>
                  <a:pt x="86116" y="30640"/>
                  <a:pt x="86125" y="30640"/>
                  <a:pt x="86133" y="30641"/>
                </a:cubicBezTo>
                <a:cubicBezTo>
                  <a:pt x="86558" y="30641"/>
                  <a:pt x="86766" y="30082"/>
                  <a:pt x="87258" y="30082"/>
                </a:cubicBezTo>
                <a:cubicBezTo>
                  <a:pt x="87277" y="30082"/>
                  <a:pt x="87297" y="30082"/>
                  <a:pt x="87317" y="30084"/>
                </a:cubicBezTo>
                <a:cubicBezTo>
                  <a:pt x="87321" y="30085"/>
                  <a:pt x="87326" y="30085"/>
                  <a:pt x="87331" y="30085"/>
                </a:cubicBezTo>
                <a:cubicBezTo>
                  <a:pt x="87523" y="30085"/>
                  <a:pt x="87700" y="29686"/>
                  <a:pt x="88029" y="29686"/>
                </a:cubicBezTo>
                <a:cubicBezTo>
                  <a:pt x="88046" y="29686"/>
                  <a:pt x="88063" y="29687"/>
                  <a:pt x="88081" y="29689"/>
                </a:cubicBezTo>
                <a:cubicBezTo>
                  <a:pt x="88133" y="29699"/>
                  <a:pt x="88184" y="29704"/>
                  <a:pt x="88233" y="29704"/>
                </a:cubicBezTo>
                <a:cubicBezTo>
                  <a:pt x="88768" y="29704"/>
                  <a:pt x="89157" y="29163"/>
                  <a:pt x="89694" y="29163"/>
                </a:cubicBezTo>
                <a:cubicBezTo>
                  <a:pt x="89792" y="29163"/>
                  <a:pt x="89896" y="29182"/>
                  <a:pt x="90007" y="29225"/>
                </a:cubicBezTo>
                <a:cubicBezTo>
                  <a:pt x="90517" y="28785"/>
                  <a:pt x="91142" y="28390"/>
                  <a:pt x="91745" y="28344"/>
                </a:cubicBezTo>
                <a:cubicBezTo>
                  <a:pt x="92465" y="28275"/>
                  <a:pt x="92929" y="27787"/>
                  <a:pt x="93578" y="27626"/>
                </a:cubicBezTo>
                <a:cubicBezTo>
                  <a:pt x="93688" y="27582"/>
                  <a:pt x="93842" y="27368"/>
                  <a:pt x="93915" y="27368"/>
                </a:cubicBezTo>
                <a:cubicBezTo>
                  <a:pt x="93919" y="27368"/>
                  <a:pt x="93922" y="27369"/>
                  <a:pt x="93925" y="27370"/>
                </a:cubicBezTo>
                <a:cubicBezTo>
                  <a:pt x="94047" y="27415"/>
                  <a:pt x="94162" y="27434"/>
                  <a:pt x="94270" y="27434"/>
                </a:cubicBezTo>
                <a:cubicBezTo>
                  <a:pt x="94779" y="27434"/>
                  <a:pt x="95156" y="27013"/>
                  <a:pt x="95595" y="26860"/>
                </a:cubicBezTo>
                <a:cubicBezTo>
                  <a:pt x="96012" y="26701"/>
                  <a:pt x="96360" y="26391"/>
                  <a:pt x="96815" y="26391"/>
                </a:cubicBezTo>
                <a:cubicBezTo>
                  <a:pt x="96892" y="26391"/>
                  <a:pt x="96972" y="26400"/>
                  <a:pt x="97057" y="26420"/>
                </a:cubicBezTo>
                <a:cubicBezTo>
                  <a:pt x="97450" y="25932"/>
                  <a:pt x="98192" y="26025"/>
                  <a:pt x="98587" y="25492"/>
                </a:cubicBezTo>
                <a:cubicBezTo>
                  <a:pt x="98599" y="25470"/>
                  <a:pt x="98627" y="25461"/>
                  <a:pt x="98670" y="25461"/>
                </a:cubicBezTo>
                <a:cubicBezTo>
                  <a:pt x="98803" y="25461"/>
                  <a:pt x="99076" y="25550"/>
                  <a:pt x="99376" y="25585"/>
                </a:cubicBezTo>
                <a:cubicBezTo>
                  <a:pt x="98727" y="26234"/>
                  <a:pt x="98216" y="26767"/>
                  <a:pt x="97682" y="27301"/>
                </a:cubicBezTo>
                <a:cubicBezTo>
                  <a:pt x="97666" y="27301"/>
                  <a:pt x="97649" y="27300"/>
                  <a:pt x="97633" y="27300"/>
                </a:cubicBezTo>
                <a:cubicBezTo>
                  <a:pt x="97036" y="27300"/>
                  <a:pt x="96655" y="27730"/>
                  <a:pt x="96407" y="28136"/>
                </a:cubicBezTo>
                <a:cubicBezTo>
                  <a:pt x="96036" y="28739"/>
                  <a:pt x="95341" y="28669"/>
                  <a:pt x="94899" y="29110"/>
                </a:cubicBezTo>
                <a:cubicBezTo>
                  <a:pt x="94064" y="29899"/>
                  <a:pt x="93415" y="30848"/>
                  <a:pt x="92279" y="31312"/>
                </a:cubicBezTo>
                <a:cubicBezTo>
                  <a:pt x="91816" y="31498"/>
                  <a:pt x="91491" y="32054"/>
                  <a:pt x="91120" y="32450"/>
                </a:cubicBezTo>
                <a:cubicBezTo>
                  <a:pt x="90771" y="32774"/>
                  <a:pt x="90471" y="33353"/>
                  <a:pt x="90099" y="33400"/>
                </a:cubicBezTo>
                <a:cubicBezTo>
                  <a:pt x="89472" y="33492"/>
                  <a:pt x="89148" y="33910"/>
                  <a:pt x="88823" y="34281"/>
                </a:cubicBezTo>
                <a:cubicBezTo>
                  <a:pt x="88476" y="34745"/>
                  <a:pt x="87895" y="34769"/>
                  <a:pt x="87524" y="35116"/>
                </a:cubicBezTo>
                <a:cubicBezTo>
                  <a:pt x="87107" y="35487"/>
                  <a:pt x="86689" y="35836"/>
                  <a:pt x="86365" y="36275"/>
                </a:cubicBezTo>
                <a:cubicBezTo>
                  <a:pt x="86064" y="36693"/>
                  <a:pt x="85554" y="36646"/>
                  <a:pt x="85229" y="36949"/>
                </a:cubicBezTo>
                <a:cubicBezTo>
                  <a:pt x="84812" y="37296"/>
                  <a:pt x="84370" y="37667"/>
                  <a:pt x="84070" y="38108"/>
                </a:cubicBezTo>
                <a:cubicBezTo>
                  <a:pt x="83721" y="38618"/>
                  <a:pt x="83118" y="38526"/>
                  <a:pt x="82747" y="38919"/>
                </a:cubicBezTo>
                <a:cubicBezTo>
                  <a:pt x="82051" y="39661"/>
                  <a:pt x="81309" y="40381"/>
                  <a:pt x="80591" y="41099"/>
                </a:cubicBezTo>
                <a:cubicBezTo>
                  <a:pt x="79918" y="41748"/>
                  <a:pt x="79222" y="42398"/>
                  <a:pt x="78597" y="43093"/>
                </a:cubicBezTo>
                <a:cubicBezTo>
                  <a:pt x="77923" y="43835"/>
                  <a:pt x="76881" y="44067"/>
                  <a:pt x="76278" y="44902"/>
                </a:cubicBezTo>
                <a:cubicBezTo>
                  <a:pt x="75906" y="45412"/>
                  <a:pt x="75396" y="45808"/>
                  <a:pt x="74955" y="46247"/>
                </a:cubicBezTo>
                <a:cubicBezTo>
                  <a:pt x="74469" y="46758"/>
                  <a:pt x="74005" y="47314"/>
                  <a:pt x="73448" y="47732"/>
                </a:cubicBezTo>
                <a:cubicBezTo>
                  <a:pt x="72914" y="48127"/>
                  <a:pt x="73031" y="48845"/>
                  <a:pt x="72474" y="49240"/>
                </a:cubicBezTo>
                <a:cubicBezTo>
                  <a:pt x="72103" y="49494"/>
                  <a:pt x="71615" y="49865"/>
                  <a:pt x="71569" y="50236"/>
                </a:cubicBezTo>
                <a:cubicBezTo>
                  <a:pt x="71522" y="50746"/>
                  <a:pt x="70966" y="50932"/>
                  <a:pt x="71036" y="51442"/>
                </a:cubicBezTo>
                <a:cubicBezTo>
                  <a:pt x="71105" y="51906"/>
                  <a:pt x="71059" y="52394"/>
                  <a:pt x="71059" y="52858"/>
                </a:cubicBezTo>
                <a:cubicBezTo>
                  <a:pt x="71059" y="52926"/>
                  <a:pt x="71105" y="52997"/>
                  <a:pt x="71151" y="53158"/>
                </a:cubicBezTo>
                <a:cubicBezTo>
                  <a:pt x="71662" y="53461"/>
                  <a:pt x="72196" y="53854"/>
                  <a:pt x="72799" y="54156"/>
                </a:cubicBezTo>
                <a:cubicBezTo>
                  <a:pt x="72858" y="54186"/>
                  <a:pt x="72913" y="54199"/>
                  <a:pt x="72964" y="54199"/>
                </a:cubicBezTo>
                <a:cubicBezTo>
                  <a:pt x="73273" y="54199"/>
                  <a:pt x="73454" y="53732"/>
                  <a:pt x="73773" y="53693"/>
                </a:cubicBezTo>
                <a:cubicBezTo>
                  <a:pt x="73811" y="53691"/>
                  <a:pt x="73850" y="53690"/>
                  <a:pt x="73888" y="53690"/>
                </a:cubicBezTo>
                <a:cubicBezTo>
                  <a:pt x="74189" y="53690"/>
                  <a:pt x="74508" y="53736"/>
                  <a:pt x="74812" y="53736"/>
                </a:cubicBezTo>
                <a:cubicBezTo>
                  <a:pt x="75017" y="53736"/>
                  <a:pt x="75214" y="53715"/>
                  <a:pt x="75396" y="53646"/>
                </a:cubicBezTo>
                <a:cubicBezTo>
                  <a:pt x="75815" y="53486"/>
                  <a:pt x="76183" y="53205"/>
                  <a:pt x="76633" y="53205"/>
                </a:cubicBezTo>
                <a:cubicBezTo>
                  <a:pt x="76705" y="53205"/>
                  <a:pt x="76779" y="53213"/>
                  <a:pt x="76856" y="53229"/>
                </a:cubicBezTo>
                <a:cubicBezTo>
                  <a:pt x="76923" y="53243"/>
                  <a:pt x="76987" y="53249"/>
                  <a:pt x="77047" y="53249"/>
                </a:cubicBezTo>
                <a:cubicBezTo>
                  <a:pt x="77388" y="53249"/>
                  <a:pt x="77637" y="53041"/>
                  <a:pt x="77855" y="52765"/>
                </a:cubicBezTo>
                <a:cubicBezTo>
                  <a:pt x="77926" y="52794"/>
                  <a:pt x="77992" y="52807"/>
                  <a:pt x="78054" y="52807"/>
                </a:cubicBezTo>
                <a:cubicBezTo>
                  <a:pt x="78467" y="52807"/>
                  <a:pt x="78679" y="52235"/>
                  <a:pt x="79093" y="52235"/>
                </a:cubicBezTo>
                <a:cubicBezTo>
                  <a:pt x="79154" y="52235"/>
                  <a:pt x="79220" y="52248"/>
                  <a:pt x="79292" y="52277"/>
                </a:cubicBezTo>
                <a:cubicBezTo>
                  <a:pt x="79365" y="52308"/>
                  <a:pt x="79432" y="52321"/>
                  <a:pt x="79494" y="52321"/>
                </a:cubicBezTo>
                <a:cubicBezTo>
                  <a:pt x="79899" y="52321"/>
                  <a:pt x="80126" y="51761"/>
                  <a:pt x="80569" y="51761"/>
                </a:cubicBezTo>
                <a:cubicBezTo>
                  <a:pt x="80626" y="51761"/>
                  <a:pt x="80687" y="51770"/>
                  <a:pt x="80753" y="51791"/>
                </a:cubicBezTo>
                <a:cubicBezTo>
                  <a:pt x="80846" y="51824"/>
                  <a:pt x="80937" y="51838"/>
                  <a:pt x="81026" y="51838"/>
                </a:cubicBezTo>
                <a:cubicBezTo>
                  <a:pt x="81443" y="51838"/>
                  <a:pt x="81812" y="51530"/>
                  <a:pt x="82214" y="51396"/>
                </a:cubicBezTo>
                <a:cubicBezTo>
                  <a:pt x="82545" y="51272"/>
                  <a:pt x="82801" y="50891"/>
                  <a:pt x="83066" y="50891"/>
                </a:cubicBezTo>
                <a:cubicBezTo>
                  <a:pt x="83098" y="50891"/>
                  <a:pt x="83131" y="50897"/>
                  <a:pt x="83164" y="50910"/>
                </a:cubicBezTo>
                <a:cubicBezTo>
                  <a:pt x="83258" y="50939"/>
                  <a:pt x="83344" y="50951"/>
                  <a:pt x="83426" y="50951"/>
                </a:cubicBezTo>
                <a:cubicBezTo>
                  <a:pt x="83966" y="50951"/>
                  <a:pt x="84279" y="50395"/>
                  <a:pt x="84781" y="50395"/>
                </a:cubicBezTo>
                <a:cubicBezTo>
                  <a:pt x="84806" y="50395"/>
                  <a:pt x="84832" y="50397"/>
                  <a:pt x="84858" y="50400"/>
                </a:cubicBezTo>
                <a:cubicBezTo>
                  <a:pt x="84894" y="50403"/>
                  <a:pt x="84930" y="50405"/>
                  <a:pt x="84964" y="50405"/>
                </a:cubicBezTo>
                <a:cubicBezTo>
                  <a:pt x="85552" y="50405"/>
                  <a:pt x="85933" y="49883"/>
                  <a:pt x="86482" y="49772"/>
                </a:cubicBezTo>
                <a:cubicBezTo>
                  <a:pt x="86655" y="49437"/>
                  <a:pt x="86945" y="49425"/>
                  <a:pt x="87252" y="49425"/>
                </a:cubicBezTo>
                <a:cubicBezTo>
                  <a:pt x="87275" y="49425"/>
                  <a:pt x="87298" y="49425"/>
                  <a:pt x="87321" y="49425"/>
                </a:cubicBezTo>
                <a:cubicBezTo>
                  <a:pt x="87607" y="49425"/>
                  <a:pt x="87902" y="49415"/>
                  <a:pt x="88127" y="49147"/>
                </a:cubicBezTo>
                <a:cubicBezTo>
                  <a:pt x="88452" y="48752"/>
                  <a:pt x="89311" y="49101"/>
                  <a:pt x="89751" y="48544"/>
                </a:cubicBezTo>
                <a:cubicBezTo>
                  <a:pt x="89787" y="48499"/>
                  <a:pt x="89861" y="48485"/>
                  <a:pt x="89951" y="48485"/>
                </a:cubicBezTo>
                <a:cubicBezTo>
                  <a:pt x="90096" y="48485"/>
                  <a:pt x="90282" y="48520"/>
                  <a:pt x="90424" y="48520"/>
                </a:cubicBezTo>
                <a:cubicBezTo>
                  <a:pt x="90656" y="48498"/>
                  <a:pt x="91027" y="48544"/>
                  <a:pt x="91073" y="48427"/>
                </a:cubicBezTo>
                <a:cubicBezTo>
                  <a:pt x="91445" y="47709"/>
                  <a:pt x="92279" y="48335"/>
                  <a:pt x="92719" y="47778"/>
                </a:cubicBezTo>
                <a:cubicBezTo>
                  <a:pt x="93114" y="47292"/>
                  <a:pt x="93996" y="47871"/>
                  <a:pt x="94320" y="47106"/>
                </a:cubicBezTo>
                <a:cubicBezTo>
                  <a:pt x="94425" y="47136"/>
                  <a:pt x="94526" y="47149"/>
                  <a:pt x="94624" y="47149"/>
                </a:cubicBezTo>
                <a:cubicBezTo>
                  <a:pt x="95129" y="47149"/>
                  <a:pt x="95546" y="46802"/>
                  <a:pt x="96012" y="46665"/>
                </a:cubicBezTo>
                <a:cubicBezTo>
                  <a:pt x="96098" y="46637"/>
                  <a:pt x="96191" y="46628"/>
                  <a:pt x="96288" y="46628"/>
                </a:cubicBezTo>
                <a:cubicBezTo>
                  <a:pt x="96452" y="46628"/>
                  <a:pt x="96625" y="46653"/>
                  <a:pt x="96787" y="46653"/>
                </a:cubicBezTo>
                <a:cubicBezTo>
                  <a:pt x="96921" y="46653"/>
                  <a:pt x="97046" y="46636"/>
                  <a:pt x="97150" y="46572"/>
                </a:cubicBezTo>
                <a:cubicBezTo>
                  <a:pt x="97474" y="46411"/>
                  <a:pt x="97868" y="46294"/>
                  <a:pt x="98099" y="46086"/>
                </a:cubicBezTo>
                <a:cubicBezTo>
                  <a:pt x="98517" y="45715"/>
                  <a:pt x="98912" y="45691"/>
                  <a:pt x="99376" y="45691"/>
                </a:cubicBezTo>
                <a:cubicBezTo>
                  <a:pt x="99437" y="45691"/>
                  <a:pt x="99505" y="45693"/>
                  <a:pt x="99576" y="45693"/>
                </a:cubicBezTo>
                <a:cubicBezTo>
                  <a:pt x="99746" y="45693"/>
                  <a:pt x="99927" y="45681"/>
                  <a:pt x="100025" y="45598"/>
                </a:cubicBezTo>
                <a:cubicBezTo>
                  <a:pt x="100558" y="45181"/>
                  <a:pt x="101161" y="44810"/>
                  <a:pt x="101810" y="44787"/>
                </a:cubicBezTo>
                <a:cubicBezTo>
                  <a:pt x="102383" y="44749"/>
                  <a:pt x="102784" y="44190"/>
                  <a:pt x="103335" y="44190"/>
                </a:cubicBezTo>
                <a:cubicBezTo>
                  <a:pt x="103453" y="44190"/>
                  <a:pt x="103577" y="44216"/>
                  <a:pt x="103712" y="44277"/>
                </a:cubicBezTo>
                <a:cubicBezTo>
                  <a:pt x="104061" y="43720"/>
                  <a:pt x="104639" y="43813"/>
                  <a:pt x="105174" y="43789"/>
                </a:cubicBezTo>
                <a:cubicBezTo>
                  <a:pt x="105396" y="43432"/>
                  <a:pt x="105710" y="43389"/>
                  <a:pt x="106032" y="43389"/>
                </a:cubicBezTo>
                <a:cubicBezTo>
                  <a:pt x="106133" y="43389"/>
                  <a:pt x="106235" y="43393"/>
                  <a:pt x="106335" y="43393"/>
                </a:cubicBezTo>
                <a:cubicBezTo>
                  <a:pt x="106515" y="43393"/>
                  <a:pt x="106690" y="43380"/>
                  <a:pt x="106843" y="43303"/>
                </a:cubicBezTo>
                <a:cubicBezTo>
                  <a:pt x="107400" y="43047"/>
                  <a:pt x="107910" y="42839"/>
                  <a:pt x="108513" y="42793"/>
                </a:cubicBezTo>
                <a:cubicBezTo>
                  <a:pt x="108718" y="42470"/>
                  <a:pt x="108997" y="42407"/>
                  <a:pt x="109287" y="42407"/>
                </a:cubicBezTo>
                <a:cubicBezTo>
                  <a:pt x="109476" y="42407"/>
                  <a:pt x="109670" y="42434"/>
                  <a:pt x="109852" y="42434"/>
                </a:cubicBezTo>
                <a:cubicBezTo>
                  <a:pt x="110055" y="42434"/>
                  <a:pt x="110242" y="42400"/>
                  <a:pt x="110391" y="42259"/>
                </a:cubicBezTo>
                <a:cubicBezTo>
                  <a:pt x="110808" y="41865"/>
                  <a:pt x="111226" y="41958"/>
                  <a:pt x="111689" y="41934"/>
                </a:cubicBezTo>
                <a:cubicBezTo>
                  <a:pt x="112014" y="41633"/>
                  <a:pt x="112339" y="41309"/>
                  <a:pt x="112688" y="41006"/>
                </a:cubicBezTo>
                <a:cubicBezTo>
                  <a:pt x="112965" y="41339"/>
                  <a:pt x="113267" y="41522"/>
                  <a:pt x="113593" y="41522"/>
                </a:cubicBezTo>
                <a:cubicBezTo>
                  <a:pt x="113813" y="41522"/>
                  <a:pt x="114044" y="41439"/>
                  <a:pt x="114287" y="41262"/>
                </a:cubicBezTo>
                <a:cubicBezTo>
                  <a:pt x="114359" y="40721"/>
                  <a:pt x="114375" y="40586"/>
                  <a:pt x="114717" y="40586"/>
                </a:cubicBezTo>
                <a:cubicBezTo>
                  <a:pt x="114815" y="40586"/>
                  <a:pt x="114940" y="40597"/>
                  <a:pt x="115100" y="40613"/>
                </a:cubicBezTo>
                <a:cubicBezTo>
                  <a:pt x="115539" y="41284"/>
                  <a:pt x="114983" y="42119"/>
                  <a:pt x="115400" y="42815"/>
                </a:cubicBezTo>
                <a:cubicBezTo>
                  <a:pt x="115586" y="42839"/>
                  <a:pt x="115725" y="42861"/>
                  <a:pt x="115888" y="42861"/>
                </a:cubicBezTo>
                <a:cubicBezTo>
                  <a:pt x="115922" y="42874"/>
                  <a:pt x="115957" y="42880"/>
                  <a:pt x="115995" y="42880"/>
                </a:cubicBezTo>
                <a:cubicBezTo>
                  <a:pt x="116033" y="42880"/>
                  <a:pt x="116074" y="42874"/>
                  <a:pt x="116120" y="42861"/>
                </a:cubicBezTo>
                <a:cubicBezTo>
                  <a:pt x="116677" y="42839"/>
                  <a:pt x="116723" y="42700"/>
                  <a:pt x="116445" y="41934"/>
                </a:cubicBezTo>
                <a:lnTo>
                  <a:pt x="116445" y="41934"/>
                </a:lnTo>
                <a:cubicBezTo>
                  <a:pt x="116281" y="42097"/>
                  <a:pt x="116120" y="42236"/>
                  <a:pt x="115957" y="42398"/>
                </a:cubicBezTo>
                <a:cubicBezTo>
                  <a:pt x="115656" y="41702"/>
                  <a:pt x="115632" y="41633"/>
                  <a:pt x="116235" y="41470"/>
                </a:cubicBezTo>
                <a:cubicBezTo>
                  <a:pt x="116677" y="41377"/>
                  <a:pt x="116652" y="41123"/>
                  <a:pt x="116652" y="40728"/>
                </a:cubicBezTo>
                <a:cubicBezTo>
                  <a:pt x="116305" y="40403"/>
                  <a:pt x="115888" y="40056"/>
                  <a:pt x="115354" y="39568"/>
                </a:cubicBezTo>
                <a:cubicBezTo>
                  <a:pt x="115179" y="39568"/>
                  <a:pt x="114923" y="39614"/>
                  <a:pt x="114648" y="39614"/>
                </a:cubicBezTo>
                <a:cubicBezTo>
                  <a:pt x="114483" y="39614"/>
                  <a:pt x="114313" y="39598"/>
                  <a:pt x="114148" y="39546"/>
                </a:cubicBezTo>
                <a:cubicBezTo>
                  <a:pt x="114081" y="39527"/>
                  <a:pt x="114019" y="39518"/>
                  <a:pt x="113960" y="39518"/>
                </a:cubicBezTo>
                <a:cubicBezTo>
                  <a:pt x="113486" y="39518"/>
                  <a:pt x="113275" y="40086"/>
                  <a:pt x="112786" y="40086"/>
                </a:cubicBezTo>
                <a:cubicBezTo>
                  <a:pt x="112754" y="40086"/>
                  <a:pt x="112722" y="40084"/>
                  <a:pt x="112688" y="40079"/>
                </a:cubicBezTo>
                <a:cubicBezTo>
                  <a:pt x="112518" y="40051"/>
                  <a:pt x="112341" y="40019"/>
                  <a:pt x="112162" y="40019"/>
                </a:cubicBezTo>
                <a:cubicBezTo>
                  <a:pt x="111901" y="40019"/>
                  <a:pt x="111637" y="40087"/>
                  <a:pt x="111389" y="40335"/>
                </a:cubicBezTo>
                <a:cubicBezTo>
                  <a:pt x="111224" y="40509"/>
                  <a:pt x="111019" y="40554"/>
                  <a:pt x="110797" y="40554"/>
                </a:cubicBezTo>
                <a:cubicBezTo>
                  <a:pt x="110561" y="40554"/>
                  <a:pt x="110305" y="40502"/>
                  <a:pt x="110059" y="40502"/>
                </a:cubicBezTo>
                <a:cubicBezTo>
                  <a:pt x="109983" y="40502"/>
                  <a:pt x="109908" y="40507"/>
                  <a:pt x="109834" y="40520"/>
                </a:cubicBezTo>
                <a:cubicBezTo>
                  <a:pt x="109766" y="40542"/>
                  <a:pt x="109719" y="40635"/>
                  <a:pt x="109673" y="40682"/>
                </a:cubicBezTo>
                <a:cubicBezTo>
                  <a:pt x="109523" y="40917"/>
                  <a:pt x="109300" y="40955"/>
                  <a:pt x="109077" y="40955"/>
                </a:cubicBezTo>
                <a:cubicBezTo>
                  <a:pt x="108970" y="40955"/>
                  <a:pt x="108863" y="40946"/>
                  <a:pt x="108765" y="40946"/>
                </a:cubicBezTo>
                <a:cubicBezTo>
                  <a:pt x="108624" y="40946"/>
                  <a:pt x="108501" y="40964"/>
                  <a:pt x="108420" y="41053"/>
                </a:cubicBezTo>
                <a:cubicBezTo>
                  <a:pt x="107979" y="41563"/>
                  <a:pt x="107446" y="41424"/>
                  <a:pt x="106936" y="41470"/>
                </a:cubicBezTo>
                <a:cubicBezTo>
                  <a:pt x="106727" y="41494"/>
                  <a:pt x="106448" y="41563"/>
                  <a:pt x="106333" y="41702"/>
                </a:cubicBezTo>
                <a:cubicBezTo>
                  <a:pt x="106189" y="41900"/>
                  <a:pt x="105993" y="41934"/>
                  <a:pt x="105785" y="41934"/>
                </a:cubicBezTo>
                <a:cubicBezTo>
                  <a:pt x="105676" y="41934"/>
                  <a:pt x="105563" y="41925"/>
                  <a:pt x="105454" y="41925"/>
                </a:cubicBezTo>
                <a:cubicBezTo>
                  <a:pt x="105233" y="41925"/>
                  <a:pt x="105023" y="41962"/>
                  <a:pt x="104871" y="42190"/>
                </a:cubicBezTo>
                <a:cubicBezTo>
                  <a:pt x="104756" y="42368"/>
                  <a:pt x="104589" y="42406"/>
                  <a:pt x="104410" y="42406"/>
                </a:cubicBezTo>
                <a:cubicBezTo>
                  <a:pt x="104278" y="42406"/>
                  <a:pt x="104140" y="42385"/>
                  <a:pt x="104010" y="42385"/>
                </a:cubicBezTo>
                <a:cubicBezTo>
                  <a:pt x="103858" y="42385"/>
                  <a:pt x="103720" y="42413"/>
                  <a:pt x="103619" y="42537"/>
                </a:cubicBezTo>
                <a:cubicBezTo>
                  <a:pt x="103386" y="42820"/>
                  <a:pt x="103119" y="42868"/>
                  <a:pt x="102845" y="42868"/>
                </a:cubicBezTo>
                <a:cubicBezTo>
                  <a:pt x="102704" y="42868"/>
                  <a:pt x="102562" y="42856"/>
                  <a:pt x="102420" y="42856"/>
                </a:cubicBezTo>
                <a:cubicBezTo>
                  <a:pt x="102317" y="42856"/>
                  <a:pt x="102214" y="42862"/>
                  <a:pt x="102112" y="42886"/>
                </a:cubicBezTo>
                <a:cubicBezTo>
                  <a:pt x="101903" y="42932"/>
                  <a:pt x="101695" y="43047"/>
                  <a:pt x="101532" y="43186"/>
                </a:cubicBezTo>
                <a:cubicBezTo>
                  <a:pt x="101253" y="43442"/>
                  <a:pt x="100814" y="43279"/>
                  <a:pt x="100535" y="43674"/>
                </a:cubicBezTo>
                <a:cubicBezTo>
                  <a:pt x="100419" y="43835"/>
                  <a:pt x="99955" y="43720"/>
                  <a:pt x="99676" y="43813"/>
                </a:cubicBezTo>
                <a:cubicBezTo>
                  <a:pt x="99352" y="43928"/>
                  <a:pt x="99027" y="44253"/>
                  <a:pt x="98702" y="44253"/>
                </a:cubicBezTo>
                <a:cubicBezTo>
                  <a:pt x="98077" y="44277"/>
                  <a:pt x="97497" y="44277"/>
                  <a:pt x="97010" y="44763"/>
                </a:cubicBezTo>
                <a:cubicBezTo>
                  <a:pt x="96913" y="44736"/>
                  <a:pt x="96820" y="44724"/>
                  <a:pt x="96730" y="44724"/>
                </a:cubicBezTo>
                <a:cubicBezTo>
                  <a:pt x="96143" y="44724"/>
                  <a:pt x="95719" y="45248"/>
                  <a:pt x="95155" y="45390"/>
                </a:cubicBezTo>
                <a:cubicBezTo>
                  <a:pt x="94899" y="45437"/>
                  <a:pt x="94691" y="45715"/>
                  <a:pt x="94343" y="45715"/>
                </a:cubicBezTo>
                <a:cubicBezTo>
                  <a:pt x="94156" y="45715"/>
                  <a:pt x="93964" y="45685"/>
                  <a:pt x="93776" y="45685"/>
                </a:cubicBezTo>
                <a:cubicBezTo>
                  <a:pt x="93521" y="45685"/>
                  <a:pt x="93271" y="45739"/>
                  <a:pt x="93044" y="45993"/>
                </a:cubicBezTo>
                <a:cubicBezTo>
                  <a:pt x="92911" y="46154"/>
                  <a:pt x="92739" y="46195"/>
                  <a:pt x="92553" y="46195"/>
                </a:cubicBezTo>
                <a:cubicBezTo>
                  <a:pt x="92361" y="46195"/>
                  <a:pt x="92154" y="46152"/>
                  <a:pt x="91956" y="46152"/>
                </a:cubicBezTo>
                <a:cubicBezTo>
                  <a:pt x="91876" y="46152"/>
                  <a:pt x="91798" y="46159"/>
                  <a:pt x="91723" y="46179"/>
                </a:cubicBezTo>
                <a:cubicBezTo>
                  <a:pt x="91513" y="46225"/>
                  <a:pt x="91352" y="46387"/>
                  <a:pt x="91166" y="46503"/>
                </a:cubicBezTo>
                <a:cubicBezTo>
                  <a:pt x="90864" y="46711"/>
                  <a:pt x="90471" y="46689"/>
                  <a:pt x="90168" y="46989"/>
                </a:cubicBezTo>
                <a:cubicBezTo>
                  <a:pt x="90040" y="47118"/>
                  <a:pt x="89858" y="47133"/>
                  <a:pt x="89663" y="47133"/>
                </a:cubicBezTo>
                <a:cubicBezTo>
                  <a:pt x="89605" y="47133"/>
                  <a:pt x="89547" y="47132"/>
                  <a:pt x="89488" y="47132"/>
                </a:cubicBezTo>
                <a:cubicBezTo>
                  <a:pt x="89207" y="47132"/>
                  <a:pt x="88924" y="47161"/>
                  <a:pt x="88754" y="47500"/>
                </a:cubicBezTo>
                <a:cubicBezTo>
                  <a:pt x="88730" y="47546"/>
                  <a:pt x="88615" y="47570"/>
                  <a:pt x="88545" y="47570"/>
                </a:cubicBezTo>
                <a:cubicBezTo>
                  <a:pt x="88510" y="47581"/>
                  <a:pt x="88470" y="47587"/>
                  <a:pt x="88429" y="47587"/>
                </a:cubicBezTo>
                <a:cubicBezTo>
                  <a:pt x="88389" y="47587"/>
                  <a:pt x="88348" y="47581"/>
                  <a:pt x="88313" y="47570"/>
                </a:cubicBezTo>
                <a:cubicBezTo>
                  <a:pt x="88192" y="47529"/>
                  <a:pt x="88077" y="47511"/>
                  <a:pt x="87967" y="47511"/>
                </a:cubicBezTo>
                <a:cubicBezTo>
                  <a:pt x="87400" y="47511"/>
                  <a:pt x="86951" y="47979"/>
                  <a:pt x="86389" y="48056"/>
                </a:cubicBezTo>
                <a:cubicBezTo>
                  <a:pt x="86140" y="48463"/>
                  <a:pt x="85787" y="48517"/>
                  <a:pt x="85418" y="48517"/>
                </a:cubicBezTo>
                <a:cubicBezTo>
                  <a:pt x="85283" y="48517"/>
                  <a:pt x="85145" y="48510"/>
                  <a:pt x="85009" y="48510"/>
                </a:cubicBezTo>
                <a:cubicBezTo>
                  <a:pt x="84756" y="48510"/>
                  <a:pt x="84511" y="48536"/>
                  <a:pt x="84302" y="48683"/>
                </a:cubicBezTo>
                <a:cubicBezTo>
                  <a:pt x="84231" y="48706"/>
                  <a:pt x="84185" y="48823"/>
                  <a:pt x="84138" y="48823"/>
                </a:cubicBezTo>
                <a:cubicBezTo>
                  <a:pt x="83102" y="49148"/>
                  <a:pt x="82226" y="49989"/>
                  <a:pt x="81088" y="49989"/>
                </a:cubicBezTo>
                <a:cubicBezTo>
                  <a:pt x="80928" y="49989"/>
                  <a:pt x="80763" y="49973"/>
                  <a:pt x="80591" y="49936"/>
                </a:cubicBezTo>
                <a:cubicBezTo>
                  <a:pt x="80551" y="49922"/>
                  <a:pt x="80488" y="49909"/>
                  <a:pt x="80437" y="49909"/>
                </a:cubicBezTo>
                <a:cubicBezTo>
                  <a:pt x="80399" y="49909"/>
                  <a:pt x="80369" y="49916"/>
                  <a:pt x="80359" y="49936"/>
                </a:cubicBezTo>
                <a:cubicBezTo>
                  <a:pt x="79918" y="50446"/>
                  <a:pt x="79268" y="50375"/>
                  <a:pt x="78712" y="50492"/>
                </a:cubicBezTo>
                <a:cubicBezTo>
                  <a:pt x="78521" y="50792"/>
                  <a:pt x="78259" y="50857"/>
                  <a:pt x="77984" y="50857"/>
                </a:cubicBezTo>
                <a:cubicBezTo>
                  <a:pt x="77775" y="50857"/>
                  <a:pt x="77559" y="50819"/>
                  <a:pt x="77361" y="50819"/>
                </a:cubicBezTo>
                <a:cubicBezTo>
                  <a:pt x="77156" y="50819"/>
                  <a:pt x="76970" y="50860"/>
                  <a:pt x="76834" y="51025"/>
                </a:cubicBezTo>
                <a:cubicBezTo>
                  <a:pt x="76324" y="51628"/>
                  <a:pt x="75350" y="50978"/>
                  <a:pt x="75025" y="51813"/>
                </a:cubicBezTo>
                <a:cubicBezTo>
                  <a:pt x="74971" y="51803"/>
                  <a:pt x="74916" y="51800"/>
                  <a:pt x="74860" y="51800"/>
                </a:cubicBezTo>
                <a:cubicBezTo>
                  <a:pt x="74717" y="51800"/>
                  <a:pt x="74571" y="51823"/>
                  <a:pt x="74426" y="51823"/>
                </a:cubicBezTo>
                <a:cubicBezTo>
                  <a:pt x="74239" y="51823"/>
                  <a:pt x="74056" y="51784"/>
                  <a:pt x="73888" y="51605"/>
                </a:cubicBezTo>
                <a:cubicBezTo>
                  <a:pt x="74352" y="51095"/>
                  <a:pt x="74816" y="50607"/>
                  <a:pt x="75279" y="50121"/>
                </a:cubicBezTo>
                <a:cubicBezTo>
                  <a:pt x="75233" y="49355"/>
                  <a:pt x="75999" y="49169"/>
                  <a:pt x="76324" y="48659"/>
                </a:cubicBezTo>
                <a:cubicBezTo>
                  <a:pt x="77459" y="48381"/>
                  <a:pt x="77994" y="47361"/>
                  <a:pt x="78782" y="46665"/>
                </a:cubicBezTo>
                <a:cubicBezTo>
                  <a:pt x="79407" y="46086"/>
                  <a:pt x="80010" y="45437"/>
                  <a:pt x="80613" y="44834"/>
                </a:cubicBezTo>
                <a:cubicBezTo>
                  <a:pt x="80627" y="44834"/>
                  <a:pt x="80641" y="44834"/>
                  <a:pt x="80655" y="44834"/>
                </a:cubicBezTo>
                <a:cubicBezTo>
                  <a:pt x="81254" y="44834"/>
                  <a:pt x="81549" y="44362"/>
                  <a:pt x="81912" y="43999"/>
                </a:cubicBezTo>
                <a:cubicBezTo>
                  <a:pt x="82307" y="43628"/>
                  <a:pt x="82654" y="43186"/>
                  <a:pt x="83072" y="42839"/>
                </a:cubicBezTo>
                <a:cubicBezTo>
                  <a:pt x="83489" y="42537"/>
                  <a:pt x="83953" y="42283"/>
                  <a:pt x="84370" y="42004"/>
                </a:cubicBezTo>
                <a:cubicBezTo>
                  <a:pt x="84673" y="41819"/>
                  <a:pt x="84602" y="41424"/>
                  <a:pt x="84741" y="41238"/>
                </a:cubicBezTo>
                <a:cubicBezTo>
                  <a:pt x="84927" y="40960"/>
                  <a:pt x="85391" y="40913"/>
                  <a:pt x="85669" y="40706"/>
                </a:cubicBezTo>
                <a:cubicBezTo>
                  <a:pt x="86086" y="40357"/>
                  <a:pt x="86482" y="39964"/>
                  <a:pt x="86829" y="39546"/>
                </a:cubicBezTo>
                <a:cubicBezTo>
                  <a:pt x="87224" y="39058"/>
                  <a:pt x="87988" y="39129"/>
                  <a:pt x="88313" y="38548"/>
                </a:cubicBezTo>
                <a:cubicBezTo>
                  <a:pt x="88545" y="38084"/>
                  <a:pt x="89148" y="38270"/>
                  <a:pt x="89450" y="37899"/>
                </a:cubicBezTo>
                <a:cubicBezTo>
                  <a:pt x="89797" y="37459"/>
                  <a:pt x="90214" y="37110"/>
                  <a:pt x="90610" y="36717"/>
                </a:cubicBezTo>
                <a:cubicBezTo>
                  <a:pt x="90725" y="36600"/>
                  <a:pt x="90817" y="36414"/>
                  <a:pt x="90934" y="36392"/>
                </a:cubicBezTo>
                <a:cubicBezTo>
                  <a:pt x="91537" y="36346"/>
                  <a:pt x="91908" y="35951"/>
                  <a:pt x="92233" y="35533"/>
                </a:cubicBezTo>
                <a:cubicBezTo>
                  <a:pt x="92580" y="35093"/>
                  <a:pt x="93090" y="34977"/>
                  <a:pt x="93532" y="34698"/>
                </a:cubicBezTo>
                <a:cubicBezTo>
                  <a:pt x="93971" y="34398"/>
                  <a:pt x="94320" y="33934"/>
                  <a:pt x="94714" y="33563"/>
                </a:cubicBezTo>
                <a:cubicBezTo>
                  <a:pt x="94877" y="33400"/>
                  <a:pt x="95016" y="33099"/>
                  <a:pt x="95202" y="33075"/>
                </a:cubicBezTo>
                <a:cubicBezTo>
                  <a:pt x="95990" y="32982"/>
                  <a:pt x="96430" y="32403"/>
                  <a:pt x="96801" y="31869"/>
                </a:cubicBezTo>
                <a:cubicBezTo>
                  <a:pt x="97311" y="31220"/>
                  <a:pt x="98170" y="31197"/>
                  <a:pt x="98656" y="30570"/>
                </a:cubicBezTo>
                <a:cubicBezTo>
                  <a:pt x="99352" y="29667"/>
                  <a:pt x="100628" y="29411"/>
                  <a:pt x="101278" y="28390"/>
                </a:cubicBezTo>
                <a:cubicBezTo>
                  <a:pt x="101949" y="28344"/>
                  <a:pt x="102367" y="27880"/>
                  <a:pt x="102715" y="27394"/>
                </a:cubicBezTo>
                <a:cubicBezTo>
                  <a:pt x="103109" y="26860"/>
                  <a:pt x="103805" y="26930"/>
                  <a:pt x="104222" y="26420"/>
                </a:cubicBezTo>
                <a:cubicBezTo>
                  <a:pt x="104988" y="25539"/>
                  <a:pt x="105823" y="24704"/>
                  <a:pt x="106704" y="23938"/>
                </a:cubicBezTo>
                <a:cubicBezTo>
                  <a:pt x="107144" y="23544"/>
                  <a:pt x="107144" y="22964"/>
                  <a:pt x="107539" y="22617"/>
                </a:cubicBezTo>
                <a:cubicBezTo>
                  <a:pt x="107886" y="22292"/>
                  <a:pt x="107725" y="21874"/>
                  <a:pt x="107725" y="21526"/>
                </a:cubicBezTo>
                <a:cubicBezTo>
                  <a:pt x="107725" y="20993"/>
                  <a:pt x="107864" y="20437"/>
                  <a:pt x="107586" y="19902"/>
                </a:cubicBezTo>
                <a:cubicBezTo>
                  <a:pt x="107261" y="19810"/>
                  <a:pt x="106912" y="19741"/>
                  <a:pt x="106612" y="19438"/>
                </a:cubicBezTo>
                <a:cubicBezTo>
                  <a:pt x="106510" y="19344"/>
                  <a:pt x="106380" y="19323"/>
                  <a:pt x="106240" y="19323"/>
                </a:cubicBezTo>
                <a:cubicBezTo>
                  <a:pt x="106123" y="19323"/>
                  <a:pt x="105999" y="19338"/>
                  <a:pt x="105877" y="19338"/>
                </a:cubicBezTo>
                <a:cubicBezTo>
                  <a:pt x="105678" y="19338"/>
                  <a:pt x="105483" y="19298"/>
                  <a:pt x="105335" y="19092"/>
                </a:cubicBezTo>
                <a:cubicBezTo>
                  <a:pt x="105289" y="19021"/>
                  <a:pt x="105035" y="18999"/>
                  <a:pt x="105035" y="18999"/>
                </a:cubicBezTo>
                <a:cubicBezTo>
                  <a:pt x="104884" y="19299"/>
                  <a:pt x="104645" y="19342"/>
                  <a:pt x="104394" y="19342"/>
                </a:cubicBezTo>
                <a:cubicBezTo>
                  <a:pt x="104296" y="19342"/>
                  <a:pt x="104196" y="19335"/>
                  <a:pt x="104099" y="19335"/>
                </a:cubicBezTo>
                <a:cubicBezTo>
                  <a:pt x="103908" y="19335"/>
                  <a:pt x="103729" y="19360"/>
                  <a:pt x="103597" y="19509"/>
                </a:cubicBezTo>
                <a:cubicBezTo>
                  <a:pt x="103363" y="19780"/>
                  <a:pt x="103090" y="19828"/>
                  <a:pt x="102809" y="19828"/>
                </a:cubicBezTo>
                <a:cubicBezTo>
                  <a:pt x="102651" y="19828"/>
                  <a:pt x="102490" y="19813"/>
                  <a:pt x="102332" y="19813"/>
                </a:cubicBezTo>
                <a:cubicBezTo>
                  <a:pt x="102242" y="19813"/>
                  <a:pt x="102153" y="19818"/>
                  <a:pt x="102066" y="19834"/>
                </a:cubicBezTo>
                <a:cubicBezTo>
                  <a:pt x="101927" y="19856"/>
                  <a:pt x="101810" y="19926"/>
                  <a:pt x="101671" y="19995"/>
                </a:cubicBezTo>
                <a:cubicBezTo>
                  <a:pt x="101231" y="20251"/>
                  <a:pt x="100790" y="20529"/>
                  <a:pt x="100350" y="20761"/>
                </a:cubicBezTo>
                <a:cubicBezTo>
                  <a:pt x="99886" y="20969"/>
                  <a:pt x="99330" y="21062"/>
                  <a:pt x="98958" y="21340"/>
                </a:cubicBezTo>
                <a:cubicBezTo>
                  <a:pt x="98471" y="21711"/>
                  <a:pt x="97868" y="21828"/>
                  <a:pt x="97404" y="22175"/>
                </a:cubicBezTo>
                <a:cubicBezTo>
                  <a:pt x="97308" y="22138"/>
                  <a:pt x="97219" y="22122"/>
                  <a:pt x="97134" y="22122"/>
                </a:cubicBezTo>
                <a:cubicBezTo>
                  <a:pt x="96687" y="22122"/>
                  <a:pt x="96376" y="22565"/>
                  <a:pt x="95966" y="22663"/>
                </a:cubicBezTo>
                <a:cubicBezTo>
                  <a:pt x="95696" y="22730"/>
                  <a:pt x="95469" y="23081"/>
                  <a:pt x="95224" y="23081"/>
                </a:cubicBezTo>
                <a:cubicBezTo>
                  <a:pt x="95216" y="23081"/>
                  <a:pt x="95209" y="23081"/>
                  <a:pt x="95202" y="23080"/>
                </a:cubicBezTo>
                <a:cubicBezTo>
                  <a:pt x="95164" y="23078"/>
                  <a:pt x="95127" y="23077"/>
                  <a:pt x="95090" y="23077"/>
                </a:cubicBezTo>
                <a:cubicBezTo>
                  <a:pt x="93899" y="23077"/>
                  <a:pt x="93077" y="24149"/>
                  <a:pt x="91884" y="24194"/>
                </a:cubicBezTo>
                <a:cubicBezTo>
                  <a:pt x="91445" y="24216"/>
                  <a:pt x="91049" y="24819"/>
                  <a:pt x="90563" y="24958"/>
                </a:cubicBezTo>
                <a:cubicBezTo>
                  <a:pt x="90053" y="25075"/>
                  <a:pt x="89472" y="24936"/>
                  <a:pt x="89125" y="25468"/>
                </a:cubicBezTo>
                <a:cubicBezTo>
                  <a:pt x="89009" y="25449"/>
                  <a:pt x="88894" y="25439"/>
                  <a:pt x="88783" y="25439"/>
                </a:cubicBezTo>
                <a:cubicBezTo>
                  <a:pt x="88361" y="25439"/>
                  <a:pt x="87981" y="25584"/>
                  <a:pt x="87688" y="25932"/>
                </a:cubicBezTo>
                <a:cubicBezTo>
                  <a:pt x="87638" y="25920"/>
                  <a:pt x="87590" y="25915"/>
                  <a:pt x="87545" y="25915"/>
                </a:cubicBezTo>
                <a:cubicBezTo>
                  <a:pt x="87087" y="25915"/>
                  <a:pt x="86843" y="26471"/>
                  <a:pt x="86310" y="26471"/>
                </a:cubicBezTo>
                <a:cubicBezTo>
                  <a:pt x="86282" y="26471"/>
                  <a:pt x="86254" y="26469"/>
                  <a:pt x="86226" y="26466"/>
                </a:cubicBezTo>
                <a:cubicBezTo>
                  <a:pt x="86187" y="26460"/>
                  <a:pt x="86147" y="26457"/>
                  <a:pt x="86106" y="26457"/>
                </a:cubicBezTo>
                <a:cubicBezTo>
                  <a:pt x="85692" y="26457"/>
                  <a:pt x="85214" y="26767"/>
                  <a:pt x="84834" y="26999"/>
                </a:cubicBezTo>
                <a:cubicBezTo>
                  <a:pt x="84580" y="27162"/>
                  <a:pt x="84370" y="27348"/>
                  <a:pt x="84023" y="27370"/>
                </a:cubicBezTo>
                <a:cubicBezTo>
                  <a:pt x="83771" y="27370"/>
                  <a:pt x="83671" y="27827"/>
                  <a:pt x="83379" y="27827"/>
                </a:cubicBezTo>
                <a:cubicBezTo>
                  <a:pt x="83348" y="27827"/>
                  <a:pt x="83316" y="27822"/>
                  <a:pt x="83281" y="27811"/>
                </a:cubicBezTo>
                <a:cubicBezTo>
                  <a:pt x="83208" y="27791"/>
                  <a:pt x="83138" y="27782"/>
                  <a:pt x="83072" y="27782"/>
                </a:cubicBezTo>
                <a:cubicBezTo>
                  <a:pt x="82551" y="27782"/>
                  <a:pt x="82204" y="28326"/>
                  <a:pt x="81691" y="28326"/>
                </a:cubicBezTo>
                <a:cubicBezTo>
                  <a:pt x="81665" y="28326"/>
                  <a:pt x="81639" y="28325"/>
                  <a:pt x="81612" y="28322"/>
                </a:cubicBezTo>
                <a:cubicBezTo>
                  <a:pt x="81263" y="29086"/>
                  <a:pt x="80313" y="28507"/>
                  <a:pt x="79803" y="29110"/>
                </a:cubicBezTo>
                <a:cubicBezTo>
                  <a:pt x="79524" y="29457"/>
                  <a:pt x="78851" y="29457"/>
                  <a:pt x="78433" y="29713"/>
                </a:cubicBezTo>
                <a:cubicBezTo>
                  <a:pt x="78062" y="29967"/>
                  <a:pt x="77599" y="30060"/>
                  <a:pt x="77274" y="30338"/>
                </a:cubicBezTo>
                <a:cubicBezTo>
                  <a:pt x="76881" y="30687"/>
                  <a:pt x="76231" y="30594"/>
                  <a:pt x="75953" y="31105"/>
                </a:cubicBezTo>
                <a:cubicBezTo>
                  <a:pt x="75884" y="31081"/>
                  <a:pt x="75821" y="31070"/>
                  <a:pt x="75762" y="31070"/>
                </a:cubicBezTo>
                <a:cubicBezTo>
                  <a:pt x="75361" y="31070"/>
                  <a:pt x="75151" y="31553"/>
                  <a:pt x="74747" y="31615"/>
                </a:cubicBezTo>
                <a:cubicBezTo>
                  <a:pt x="74259" y="31683"/>
                  <a:pt x="73819" y="32008"/>
                  <a:pt x="73402" y="32310"/>
                </a:cubicBezTo>
                <a:cubicBezTo>
                  <a:pt x="73031" y="32565"/>
                  <a:pt x="72496" y="32496"/>
                  <a:pt x="72242" y="32960"/>
                </a:cubicBezTo>
                <a:cubicBezTo>
                  <a:pt x="72179" y="32935"/>
                  <a:pt x="72119" y="32925"/>
                  <a:pt x="72063" y="32925"/>
                </a:cubicBezTo>
                <a:cubicBezTo>
                  <a:pt x="71651" y="32925"/>
                  <a:pt x="71426" y="33512"/>
                  <a:pt x="71004" y="33512"/>
                </a:cubicBezTo>
                <a:cubicBezTo>
                  <a:pt x="70942" y="33512"/>
                  <a:pt x="70876" y="33499"/>
                  <a:pt x="70804" y="33470"/>
                </a:cubicBezTo>
                <a:cubicBezTo>
                  <a:pt x="70595" y="33934"/>
                  <a:pt x="69945" y="33795"/>
                  <a:pt x="69691" y="34142"/>
                </a:cubicBezTo>
                <a:cubicBezTo>
                  <a:pt x="69527" y="34364"/>
                  <a:pt x="69310" y="34397"/>
                  <a:pt x="69087" y="34397"/>
                </a:cubicBezTo>
                <a:cubicBezTo>
                  <a:pt x="68991" y="34397"/>
                  <a:pt x="68893" y="34391"/>
                  <a:pt x="68798" y="34391"/>
                </a:cubicBezTo>
                <a:cubicBezTo>
                  <a:pt x="68583" y="34391"/>
                  <a:pt x="68380" y="34423"/>
                  <a:pt x="68229" y="34630"/>
                </a:cubicBezTo>
                <a:cubicBezTo>
                  <a:pt x="67951" y="35001"/>
                  <a:pt x="67348" y="34815"/>
                  <a:pt x="67116" y="35301"/>
                </a:cubicBezTo>
                <a:cubicBezTo>
                  <a:pt x="67063" y="35287"/>
                  <a:pt x="67012" y="35280"/>
                  <a:pt x="66964" y="35280"/>
                </a:cubicBezTo>
                <a:cubicBezTo>
                  <a:pt x="66518" y="35280"/>
                  <a:pt x="66278" y="35833"/>
                  <a:pt x="65832" y="35833"/>
                </a:cubicBezTo>
                <a:cubicBezTo>
                  <a:pt x="65784" y="35833"/>
                  <a:pt x="65732" y="35826"/>
                  <a:pt x="65678" y="35811"/>
                </a:cubicBezTo>
                <a:cubicBezTo>
                  <a:pt x="65424" y="36253"/>
                  <a:pt x="64914" y="36229"/>
                  <a:pt x="64519" y="36461"/>
                </a:cubicBezTo>
                <a:cubicBezTo>
                  <a:pt x="64101" y="36717"/>
                  <a:pt x="63662" y="37064"/>
                  <a:pt x="63198" y="37203"/>
                </a:cubicBezTo>
                <a:cubicBezTo>
                  <a:pt x="62780" y="37342"/>
                  <a:pt x="62246" y="37110"/>
                  <a:pt x="61968" y="37620"/>
                </a:cubicBezTo>
                <a:cubicBezTo>
                  <a:pt x="57864" y="39500"/>
                  <a:pt x="53875" y="41587"/>
                  <a:pt x="49862" y="43628"/>
                </a:cubicBezTo>
                <a:cubicBezTo>
                  <a:pt x="48702" y="44207"/>
                  <a:pt x="47381" y="44555"/>
                  <a:pt x="46454" y="45598"/>
                </a:cubicBezTo>
                <a:cubicBezTo>
                  <a:pt x="46407" y="45644"/>
                  <a:pt x="46315" y="45691"/>
                  <a:pt x="46268" y="45691"/>
                </a:cubicBezTo>
                <a:cubicBezTo>
                  <a:pt x="46181" y="45670"/>
                  <a:pt x="46097" y="45660"/>
                  <a:pt x="46016" y="45660"/>
                </a:cubicBezTo>
                <a:cubicBezTo>
                  <a:pt x="45561" y="45660"/>
                  <a:pt x="45200" y="45958"/>
                  <a:pt x="44806" y="46155"/>
                </a:cubicBezTo>
                <a:cubicBezTo>
                  <a:pt x="44367" y="46387"/>
                  <a:pt x="43786" y="46479"/>
                  <a:pt x="43439" y="46782"/>
                </a:cubicBezTo>
                <a:cubicBezTo>
                  <a:pt x="43021" y="47175"/>
                  <a:pt x="42580" y="47060"/>
                  <a:pt x="41977" y="47129"/>
                </a:cubicBezTo>
                <a:cubicBezTo>
                  <a:pt x="41769" y="47385"/>
                  <a:pt x="41491" y="47756"/>
                  <a:pt x="41259" y="48034"/>
                </a:cubicBezTo>
                <a:cubicBezTo>
                  <a:pt x="41157" y="48042"/>
                  <a:pt x="41058" y="48044"/>
                  <a:pt x="40962" y="48044"/>
                </a:cubicBezTo>
                <a:cubicBezTo>
                  <a:pt x="40895" y="48044"/>
                  <a:pt x="40829" y="48043"/>
                  <a:pt x="40765" y="48043"/>
                </a:cubicBezTo>
                <a:cubicBezTo>
                  <a:pt x="40402" y="48043"/>
                  <a:pt x="40095" y="48070"/>
                  <a:pt x="39867" y="48427"/>
                </a:cubicBezTo>
                <a:cubicBezTo>
                  <a:pt x="39626" y="48771"/>
                  <a:pt x="39330" y="49026"/>
                  <a:pt x="38892" y="49026"/>
                </a:cubicBezTo>
                <a:cubicBezTo>
                  <a:pt x="38826" y="49026"/>
                  <a:pt x="38757" y="49020"/>
                  <a:pt x="38684" y="49008"/>
                </a:cubicBezTo>
                <a:cubicBezTo>
                  <a:pt x="38673" y="49007"/>
                  <a:pt x="38661" y="49006"/>
                  <a:pt x="38650" y="49006"/>
                </a:cubicBezTo>
                <a:cubicBezTo>
                  <a:pt x="38473" y="49006"/>
                  <a:pt x="38279" y="49175"/>
                  <a:pt x="38105" y="49262"/>
                </a:cubicBezTo>
                <a:cubicBezTo>
                  <a:pt x="37316" y="49633"/>
                  <a:pt x="36550" y="50075"/>
                  <a:pt x="35739" y="50375"/>
                </a:cubicBezTo>
                <a:cubicBezTo>
                  <a:pt x="35322" y="50539"/>
                  <a:pt x="35066" y="50886"/>
                  <a:pt x="34556" y="50978"/>
                </a:cubicBezTo>
                <a:cubicBezTo>
                  <a:pt x="34092" y="51025"/>
                  <a:pt x="33721" y="51652"/>
                  <a:pt x="33257" y="51720"/>
                </a:cubicBezTo>
                <a:cubicBezTo>
                  <a:pt x="32778" y="51787"/>
                  <a:pt x="32524" y="52261"/>
                  <a:pt x="32149" y="52261"/>
                </a:cubicBezTo>
                <a:cubicBezTo>
                  <a:pt x="32125" y="52261"/>
                  <a:pt x="32100" y="52259"/>
                  <a:pt x="32075" y="52255"/>
                </a:cubicBezTo>
                <a:cubicBezTo>
                  <a:pt x="32016" y="52244"/>
                  <a:pt x="31959" y="52239"/>
                  <a:pt x="31905" y="52239"/>
                </a:cubicBezTo>
                <a:cubicBezTo>
                  <a:pt x="31385" y="52239"/>
                  <a:pt x="31075" y="52699"/>
                  <a:pt x="30613" y="52741"/>
                </a:cubicBezTo>
                <a:cubicBezTo>
                  <a:pt x="30207" y="52762"/>
                  <a:pt x="29997" y="53262"/>
                  <a:pt x="29578" y="53262"/>
                </a:cubicBezTo>
                <a:cubicBezTo>
                  <a:pt x="29518" y="53262"/>
                  <a:pt x="29454" y="53252"/>
                  <a:pt x="29385" y="53229"/>
                </a:cubicBezTo>
                <a:cubicBezTo>
                  <a:pt x="29322" y="53204"/>
                  <a:pt x="29264" y="53193"/>
                  <a:pt x="29210" y="53193"/>
                </a:cubicBezTo>
                <a:cubicBezTo>
                  <a:pt x="28839" y="53193"/>
                  <a:pt x="28658" y="53704"/>
                  <a:pt x="28279" y="53704"/>
                </a:cubicBezTo>
                <a:cubicBezTo>
                  <a:pt x="28248" y="53704"/>
                  <a:pt x="28214" y="53701"/>
                  <a:pt x="28179" y="53693"/>
                </a:cubicBezTo>
                <a:cubicBezTo>
                  <a:pt x="28040" y="53646"/>
                  <a:pt x="27923" y="53553"/>
                  <a:pt x="27762" y="53437"/>
                </a:cubicBezTo>
                <a:cubicBezTo>
                  <a:pt x="28597" y="52626"/>
                  <a:pt x="29431" y="51767"/>
                  <a:pt x="30289" y="50978"/>
                </a:cubicBezTo>
                <a:cubicBezTo>
                  <a:pt x="31101" y="50214"/>
                  <a:pt x="31797" y="49286"/>
                  <a:pt x="32886" y="48776"/>
                </a:cubicBezTo>
                <a:cubicBezTo>
                  <a:pt x="33489" y="48498"/>
                  <a:pt x="33953" y="47848"/>
                  <a:pt x="34394" y="47314"/>
                </a:cubicBezTo>
                <a:cubicBezTo>
                  <a:pt x="34880" y="46665"/>
                  <a:pt x="35715" y="46618"/>
                  <a:pt x="36203" y="45993"/>
                </a:cubicBezTo>
                <a:cubicBezTo>
                  <a:pt x="36550" y="45552"/>
                  <a:pt x="37038" y="45251"/>
                  <a:pt x="37339" y="44810"/>
                </a:cubicBezTo>
                <a:cubicBezTo>
                  <a:pt x="37688" y="44299"/>
                  <a:pt x="38359" y="44438"/>
                  <a:pt x="38662" y="43975"/>
                </a:cubicBezTo>
                <a:cubicBezTo>
                  <a:pt x="38986" y="43511"/>
                  <a:pt x="39636" y="43511"/>
                  <a:pt x="39936" y="43140"/>
                </a:cubicBezTo>
                <a:cubicBezTo>
                  <a:pt x="40817" y="42143"/>
                  <a:pt x="42116" y="41702"/>
                  <a:pt x="42929" y="40659"/>
                </a:cubicBezTo>
                <a:cubicBezTo>
                  <a:pt x="43021" y="40566"/>
                  <a:pt x="43207" y="40542"/>
                  <a:pt x="43346" y="40520"/>
                </a:cubicBezTo>
                <a:cubicBezTo>
                  <a:pt x="43786" y="40474"/>
                  <a:pt x="43903" y="40032"/>
                  <a:pt x="44227" y="39847"/>
                </a:cubicBezTo>
                <a:cubicBezTo>
                  <a:pt x="44552" y="39661"/>
                  <a:pt x="44899" y="39522"/>
                  <a:pt x="45201" y="39336"/>
                </a:cubicBezTo>
                <a:cubicBezTo>
                  <a:pt x="45712" y="39012"/>
                  <a:pt x="45919" y="38270"/>
                  <a:pt x="46593" y="38177"/>
                </a:cubicBezTo>
                <a:cubicBezTo>
                  <a:pt x="47271" y="38068"/>
                  <a:pt x="47454" y="37171"/>
                  <a:pt x="48177" y="37171"/>
                </a:cubicBezTo>
                <a:cubicBezTo>
                  <a:pt x="48219" y="37171"/>
                  <a:pt x="48263" y="37174"/>
                  <a:pt x="48309" y="37181"/>
                </a:cubicBezTo>
                <a:cubicBezTo>
                  <a:pt x="48749" y="36739"/>
                  <a:pt x="49190" y="36275"/>
                  <a:pt x="49630" y="35836"/>
                </a:cubicBezTo>
                <a:cubicBezTo>
                  <a:pt x="49652" y="35837"/>
                  <a:pt x="49674" y="35837"/>
                  <a:pt x="49696" y="35837"/>
                </a:cubicBezTo>
                <a:cubicBezTo>
                  <a:pt x="50500" y="35837"/>
                  <a:pt x="50712" y="35014"/>
                  <a:pt x="51278" y="34676"/>
                </a:cubicBezTo>
                <a:cubicBezTo>
                  <a:pt x="51788" y="34374"/>
                  <a:pt x="52391" y="34212"/>
                  <a:pt x="52738" y="33678"/>
                </a:cubicBezTo>
                <a:cubicBezTo>
                  <a:pt x="53040" y="33214"/>
                  <a:pt x="53573" y="33099"/>
                  <a:pt x="54014" y="32821"/>
                </a:cubicBezTo>
                <a:cubicBezTo>
                  <a:pt x="54478" y="32542"/>
                  <a:pt x="54756" y="31893"/>
                  <a:pt x="55220" y="31730"/>
                </a:cubicBezTo>
                <a:cubicBezTo>
                  <a:pt x="55845" y="31522"/>
                  <a:pt x="56309" y="31151"/>
                  <a:pt x="56634" y="30663"/>
                </a:cubicBezTo>
                <a:cubicBezTo>
                  <a:pt x="57029" y="30130"/>
                  <a:pt x="57747" y="30246"/>
                  <a:pt x="58142" y="29713"/>
                </a:cubicBezTo>
                <a:cubicBezTo>
                  <a:pt x="58513" y="29249"/>
                  <a:pt x="58953" y="28878"/>
                  <a:pt x="59580" y="28646"/>
                </a:cubicBezTo>
                <a:cubicBezTo>
                  <a:pt x="60112" y="28437"/>
                  <a:pt x="60483" y="27811"/>
                  <a:pt x="60925" y="27370"/>
                </a:cubicBezTo>
                <a:cubicBezTo>
                  <a:pt x="61875" y="27370"/>
                  <a:pt x="62060" y="26281"/>
                  <a:pt x="62734" y="26071"/>
                </a:cubicBezTo>
                <a:cubicBezTo>
                  <a:pt x="63637" y="25793"/>
                  <a:pt x="64079" y="25075"/>
                  <a:pt x="64682" y="24518"/>
                </a:cubicBezTo>
                <a:cubicBezTo>
                  <a:pt x="64983" y="24262"/>
                  <a:pt x="65331" y="24169"/>
                  <a:pt x="65632" y="23984"/>
                </a:cubicBezTo>
                <a:cubicBezTo>
                  <a:pt x="66352" y="23613"/>
                  <a:pt x="66676" y="22663"/>
                  <a:pt x="67626" y="22546"/>
                </a:cubicBezTo>
                <a:cubicBezTo>
                  <a:pt x="68229" y="21967"/>
                  <a:pt x="68786" y="21364"/>
                  <a:pt x="69574" y="21015"/>
                </a:cubicBezTo>
                <a:cubicBezTo>
                  <a:pt x="70109" y="20761"/>
                  <a:pt x="70502" y="20181"/>
                  <a:pt x="70919" y="19717"/>
                </a:cubicBezTo>
                <a:cubicBezTo>
                  <a:pt x="71315" y="19231"/>
                  <a:pt x="72079" y="19346"/>
                  <a:pt x="72404" y="18720"/>
                </a:cubicBezTo>
                <a:cubicBezTo>
                  <a:pt x="72706" y="18186"/>
                  <a:pt x="73378" y="18047"/>
                  <a:pt x="73842" y="17676"/>
                </a:cubicBezTo>
                <a:cubicBezTo>
                  <a:pt x="74630" y="17073"/>
                  <a:pt x="75350" y="16309"/>
                  <a:pt x="75999" y="15542"/>
                </a:cubicBezTo>
                <a:cubicBezTo>
                  <a:pt x="76671" y="14778"/>
                  <a:pt x="77738" y="14568"/>
                  <a:pt x="78318" y="13733"/>
                </a:cubicBezTo>
                <a:cubicBezTo>
                  <a:pt x="78712" y="13177"/>
                  <a:pt x="79500" y="12923"/>
                  <a:pt x="79524" y="12110"/>
                </a:cubicBezTo>
                <a:cubicBezTo>
                  <a:pt x="80057" y="11554"/>
                  <a:pt x="80637" y="11021"/>
                  <a:pt x="81124" y="10418"/>
                </a:cubicBezTo>
                <a:cubicBezTo>
                  <a:pt x="81448" y="10023"/>
                  <a:pt x="81751" y="9559"/>
                  <a:pt x="81843" y="9073"/>
                </a:cubicBezTo>
                <a:cubicBezTo>
                  <a:pt x="81958" y="8400"/>
                  <a:pt x="81866" y="7682"/>
                  <a:pt x="81866" y="6962"/>
                </a:cubicBezTo>
                <a:cubicBezTo>
                  <a:pt x="81402" y="6661"/>
                  <a:pt x="81565" y="5756"/>
                  <a:pt x="81055" y="5756"/>
                </a:cubicBezTo>
                <a:cubicBezTo>
                  <a:pt x="80316" y="5756"/>
                  <a:pt x="79750" y="5172"/>
                  <a:pt x="79030" y="5172"/>
                </a:cubicBezTo>
                <a:cubicBezTo>
                  <a:pt x="78913" y="5172"/>
                  <a:pt x="78792" y="5188"/>
                  <a:pt x="78665" y="5223"/>
                </a:cubicBezTo>
                <a:cubicBezTo>
                  <a:pt x="78564" y="5257"/>
                  <a:pt x="78459" y="5267"/>
                  <a:pt x="78351" y="5267"/>
                </a:cubicBezTo>
                <a:cubicBezTo>
                  <a:pt x="78171" y="5267"/>
                  <a:pt x="77985" y="5238"/>
                  <a:pt x="77801" y="5238"/>
                </a:cubicBezTo>
                <a:cubicBezTo>
                  <a:pt x="77568" y="5238"/>
                  <a:pt x="77340" y="5285"/>
                  <a:pt x="77135" y="5502"/>
                </a:cubicBezTo>
                <a:cubicBezTo>
                  <a:pt x="76953" y="5693"/>
                  <a:pt x="76744" y="5742"/>
                  <a:pt x="76526" y="5742"/>
                </a:cubicBezTo>
                <a:cubicBezTo>
                  <a:pt x="76292" y="5742"/>
                  <a:pt x="76048" y="5686"/>
                  <a:pt x="75814" y="5686"/>
                </a:cubicBezTo>
                <a:cubicBezTo>
                  <a:pt x="75735" y="5686"/>
                  <a:pt x="75657" y="5692"/>
                  <a:pt x="75582" y="5709"/>
                </a:cubicBezTo>
                <a:cubicBezTo>
                  <a:pt x="75443" y="5756"/>
                  <a:pt x="75326" y="5895"/>
                  <a:pt x="75233" y="6012"/>
                </a:cubicBezTo>
                <a:cubicBezTo>
                  <a:pt x="75107" y="6147"/>
                  <a:pt x="74960" y="6180"/>
                  <a:pt x="74809" y="6180"/>
                </a:cubicBezTo>
                <a:cubicBezTo>
                  <a:pt x="74662" y="6180"/>
                  <a:pt x="74511" y="6148"/>
                  <a:pt x="74374" y="6148"/>
                </a:cubicBezTo>
                <a:cubicBezTo>
                  <a:pt x="74291" y="6148"/>
                  <a:pt x="74213" y="6160"/>
                  <a:pt x="74144" y="6197"/>
                </a:cubicBezTo>
                <a:cubicBezTo>
                  <a:pt x="73841" y="6371"/>
                  <a:pt x="73638" y="6666"/>
                  <a:pt x="73234" y="6666"/>
                </a:cubicBezTo>
                <a:cubicBezTo>
                  <a:pt x="73205" y="6666"/>
                  <a:pt x="73176" y="6664"/>
                  <a:pt x="73146" y="6661"/>
                </a:cubicBezTo>
                <a:cubicBezTo>
                  <a:pt x="73126" y="6660"/>
                  <a:pt x="73106" y="6659"/>
                  <a:pt x="73087" y="6659"/>
                </a:cubicBezTo>
                <a:cubicBezTo>
                  <a:pt x="72525" y="6659"/>
                  <a:pt x="72086" y="7207"/>
                  <a:pt x="71501" y="7207"/>
                </a:cubicBezTo>
                <a:cubicBezTo>
                  <a:pt x="71419" y="7207"/>
                  <a:pt x="71333" y="7196"/>
                  <a:pt x="71244" y="7171"/>
                </a:cubicBezTo>
                <a:cubicBezTo>
                  <a:pt x="70804" y="7450"/>
                  <a:pt x="70387" y="7728"/>
                  <a:pt x="69945" y="7982"/>
                </a:cubicBezTo>
                <a:cubicBezTo>
                  <a:pt x="69552" y="8214"/>
                  <a:pt x="69064" y="7913"/>
                  <a:pt x="68647" y="8307"/>
                </a:cubicBezTo>
                <a:cubicBezTo>
                  <a:pt x="68300" y="8631"/>
                  <a:pt x="67743" y="8771"/>
                  <a:pt x="67302" y="9002"/>
                </a:cubicBezTo>
                <a:cubicBezTo>
                  <a:pt x="66723" y="9327"/>
                  <a:pt x="66073" y="9490"/>
                  <a:pt x="65563" y="9954"/>
                </a:cubicBezTo>
                <a:cubicBezTo>
                  <a:pt x="65523" y="9952"/>
                  <a:pt x="65484" y="9951"/>
                  <a:pt x="65444" y="9951"/>
                </a:cubicBezTo>
                <a:cubicBezTo>
                  <a:pt x="64095" y="9951"/>
                  <a:pt x="63184" y="11098"/>
                  <a:pt x="61945" y="11392"/>
                </a:cubicBezTo>
                <a:cubicBezTo>
                  <a:pt x="61597" y="11461"/>
                  <a:pt x="61365" y="11878"/>
                  <a:pt x="61086" y="12156"/>
                </a:cubicBezTo>
                <a:cubicBezTo>
                  <a:pt x="60914" y="12329"/>
                  <a:pt x="60716" y="12351"/>
                  <a:pt x="60510" y="12351"/>
                </a:cubicBezTo>
                <a:cubicBezTo>
                  <a:pt x="60439" y="12351"/>
                  <a:pt x="60367" y="12349"/>
                  <a:pt x="60295" y="12349"/>
                </a:cubicBezTo>
                <a:cubicBezTo>
                  <a:pt x="60125" y="12349"/>
                  <a:pt x="59953" y="12363"/>
                  <a:pt x="59788" y="12459"/>
                </a:cubicBezTo>
                <a:cubicBezTo>
                  <a:pt x="57957" y="13502"/>
                  <a:pt x="56055" y="14383"/>
                  <a:pt x="54175" y="15310"/>
                </a:cubicBezTo>
                <a:cubicBezTo>
                  <a:pt x="53712" y="15542"/>
                  <a:pt x="53294" y="15984"/>
                  <a:pt x="52830" y="16030"/>
                </a:cubicBezTo>
                <a:cubicBezTo>
                  <a:pt x="52066" y="16077"/>
                  <a:pt x="51996" y="16912"/>
                  <a:pt x="51346" y="17027"/>
                </a:cubicBezTo>
                <a:cubicBezTo>
                  <a:pt x="50860" y="17119"/>
                  <a:pt x="50419" y="17422"/>
                  <a:pt x="49955" y="17654"/>
                </a:cubicBezTo>
                <a:cubicBezTo>
                  <a:pt x="49051" y="18093"/>
                  <a:pt x="48170" y="18628"/>
                  <a:pt x="47218" y="18975"/>
                </a:cubicBezTo>
                <a:cubicBezTo>
                  <a:pt x="46569" y="19880"/>
                  <a:pt x="45480" y="20088"/>
                  <a:pt x="44598" y="20598"/>
                </a:cubicBezTo>
                <a:cubicBezTo>
                  <a:pt x="44157" y="20876"/>
                  <a:pt x="43647" y="21040"/>
                  <a:pt x="43300" y="21457"/>
                </a:cubicBezTo>
                <a:cubicBezTo>
                  <a:pt x="43021" y="21828"/>
                  <a:pt x="42418" y="21665"/>
                  <a:pt x="42187" y="22129"/>
                </a:cubicBezTo>
                <a:cubicBezTo>
                  <a:pt x="42129" y="22111"/>
                  <a:pt x="42074" y="22103"/>
                  <a:pt x="42022" y="22103"/>
                </a:cubicBezTo>
                <a:cubicBezTo>
                  <a:pt x="41581" y="22103"/>
                  <a:pt x="41341" y="22683"/>
                  <a:pt x="40894" y="22683"/>
                </a:cubicBezTo>
                <a:cubicBezTo>
                  <a:pt x="40848" y="22683"/>
                  <a:pt x="40800" y="22677"/>
                  <a:pt x="40749" y="22663"/>
                </a:cubicBezTo>
                <a:cubicBezTo>
                  <a:pt x="40744" y="22662"/>
                  <a:pt x="40739" y="22661"/>
                  <a:pt x="40733" y="22661"/>
                </a:cubicBezTo>
                <a:cubicBezTo>
                  <a:pt x="40639" y="22661"/>
                  <a:pt x="40488" y="22855"/>
                  <a:pt x="40400" y="22964"/>
                </a:cubicBezTo>
                <a:cubicBezTo>
                  <a:pt x="40007" y="23544"/>
                  <a:pt x="39218" y="23591"/>
                  <a:pt x="38754" y="24054"/>
                </a:cubicBezTo>
                <a:cubicBezTo>
                  <a:pt x="38716" y="24049"/>
                  <a:pt x="38679" y="24046"/>
                  <a:pt x="38643" y="24046"/>
                </a:cubicBezTo>
                <a:cubicBezTo>
                  <a:pt x="37953" y="24046"/>
                  <a:pt x="37824" y="25016"/>
                  <a:pt x="37144" y="25016"/>
                </a:cubicBezTo>
                <a:cubicBezTo>
                  <a:pt x="37103" y="25016"/>
                  <a:pt x="37060" y="25012"/>
                  <a:pt x="37014" y="25004"/>
                </a:cubicBezTo>
                <a:cubicBezTo>
                  <a:pt x="35229" y="26281"/>
                  <a:pt x="32910" y="26652"/>
                  <a:pt x="31333" y="28275"/>
                </a:cubicBezTo>
                <a:cubicBezTo>
                  <a:pt x="30359" y="28437"/>
                  <a:pt x="29663" y="29156"/>
                  <a:pt x="28758" y="29457"/>
                </a:cubicBezTo>
                <a:cubicBezTo>
                  <a:pt x="28133" y="30385"/>
                  <a:pt x="26880" y="30338"/>
                  <a:pt x="26138" y="31105"/>
                </a:cubicBezTo>
                <a:cubicBezTo>
                  <a:pt x="26072" y="31088"/>
                  <a:pt x="26010" y="31080"/>
                  <a:pt x="25951" y="31080"/>
                </a:cubicBezTo>
                <a:cubicBezTo>
                  <a:pt x="25602" y="31080"/>
                  <a:pt x="25385" y="31356"/>
                  <a:pt x="25187" y="31615"/>
                </a:cubicBezTo>
                <a:cubicBezTo>
                  <a:pt x="24932" y="31939"/>
                  <a:pt x="24584" y="32008"/>
                  <a:pt x="24213" y="32125"/>
                </a:cubicBezTo>
                <a:cubicBezTo>
                  <a:pt x="23958" y="32218"/>
                  <a:pt x="23795" y="32589"/>
                  <a:pt x="23541" y="32774"/>
                </a:cubicBezTo>
                <a:cubicBezTo>
                  <a:pt x="23238" y="32960"/>
                  <a:pt x="22892" y="33075"/>
                  <a:pt x="22589" y="33284"/>
                </a:cubicBezTo>
                <a:cubicBezTo>
                  <a:pt x="22218" y="33516"/>
                  <a:pt x="21662" y="33446"/>
                  <a:pt x="21454" y="33934"/>
                </a:cubicBezTo>
                <a:cubicBezTo>
                  <a:pt x="21175" y="34490"/>
                  <a:pt x="20526" y="34374"/>
                  <a:pt x="20109" y="34722"/>
                </a:cubicBezTo>
                <a:cubicBezTo>
                  <a:pt x="19830" y="35001"/>
                  <a:pt x="19342" y="35116"/>
                  <a:pt x="18971" y="35325"/>
                </a:cubicBezTo>
                <a:cubicBezTo>
                  <a:pt x="18578" y="35533"/>
                  <a:pt x="18114" y="35604"/>
                  <a:pt x="17765" y="35836"/>
                </a:cubicBezTo>
                <a:cubicBezTo>
                  <a:pt x="17372" y="36067"/>
                  <a:pt x="17116" y="36624"/>
                  <a:pt x="16723" y="36717"/>
                </a:cubicBezTo>
                <a:cubicBezTo>
                  <a:pt x="15934" y="36925"/>
                  <a:pt x="15238" y="37366"/>
                  <a:pt x="14565" y="37737"/>
                </a:cubicBezTo>
                <a:cubicBezTo>
                  <a:pt x="13847" y="38108"/>
                  <a:pt x="13220" y="38665"/>
                  <a:pt x="12524" y="39082"/>
                </a:cubicBezTo>
                <a:cubicBezTo>
                  <a:pt x="12458" y="39058"/>
                  <a:pt x="12397" y="39047"/>
                  <a:pt x="12340" y="39047"/>
                </a:cubicBezTo>
                <a:cubicBezTo>
                  <a:pt x="11917" y="39047"/>
                  <a:pt x="11705" y="39634"/>
                  <a:pt x="11286" y="39634"/>
                </a:cubicBezTo>
                <a:cubicBezTo>
                  <a:pt x="11224" y="39634"/>
                  <a:pt x="11158" y="39622"/>
                  <a:pt x="11086" y="39592"/>
                </a:cubicBezTo>
                <a:cubicBezTo>
                  <a:pt x="10647" y="39893"/>
                  <a:pt x="10461" y="40403"/>
                  <a:pt x="9834" y="40566"/>
                </a:cubicBezTo>
                <a:cubicBezTo>
                  <a:pt x="9302" y="40682"/>
                  <a:pt x="8699" y="41030"/>
                  <a:pt x="8350" y="41448"/>
                </a:cubicBezTo>
                <a:cubicBezTo>
                  <a:pt x="7956" y="41887"/>
                  <a:pt x="7422" y="41912"/>
                  <a:pt x="7005" y="42212"/>
                </a:cubicBezTo>
                <a:cubicBezTo>
                  <a:pt x="6902" y="42289"/>
                  <a:pt x="6832" y="42320"/>
                  <a:pt x="6783" y="42320"/>
                </a:cubicBezTo>
                <a:cubicBezTo>
                  <a:pt x="6610" y="42320"/>
                  <a:pt x="6711" y="41937"/>
                  <a:pt x="6658" y="41865"/>
                </a:cubicBezTo>
                <a:cubicBezTo>
                  <a:pt x="7051" y="40867"/>
                  <a:pt x="8025" y="40659"/>
                  <a:pt x="8699" y="40079"/>
                </a:cubicBezTo>
                <a:cubicBezTo>
                  <a:pt x="9185" y="39685"/>
                  <a:pt x="9602" y="39197"/>
                  <a:pt x="10044" y="38758"/>
                </a:cubicBezTo>
                <a:cubicBezTo>
                  <a:pt x="10437" y="38362"/>
                  <a:pt x="10832" y="38015"/>
                  <a:pt x="11203" y="37598"/>
                </a:cubicBezTo>
                <a:cubicBezTo>
                  <a:pt x="11597" y="37110"/>
                  <a:pt x="12339" y="37203"/>
                  <a:pt x="12687" y="36600"/>
                </a:cubicBezTo>
                <a:cubicBezTo>
                  <a:pt x="12988" y="36067"/>
                  <a:pt x="13591" y="35882"/>
                  <a:pt x="14125" y="35579"/>
                </a:cubicBezTo>
                <a:cubicBezTo>
                  <a:pt x="14589" y="35301"/>
                  <a:pt x="14890" y="34791"/>
                  <a:pt x="15307" y="34444"/>
                </a:cubicBezTo>
                <a:cubicBezTo>
                  <a:pt x="15728" y="34068"/>
                  <a:pt x="15978" y="33441"/>
                  <a:pt x="16662" y="33441"/>
                </a:cubicBezTo>
                <a:cubicBezTo>
                  <a:pt x="16697" y="33441"/>
                  <a:pt x="16732" y="33443"/>
                  <a:pt x="16769" y="33446"/>
                </a:cubicBezTo>
                <a:cubicBezTo>
                  <a:pt x="17162" y="33053"/>
                  <a:pt x="17604" y="32704"/>
                  <a:pt x="17905" y="32264"/>
                </a:cubicBezTo>
                <a:cubicBezTo>
                  <a:pt x="18300" y="31707"/>
                  <a:pt x="18949" y="31661"/>
                  <a:pt x="19389" y="31266"/>
                </a:cubicBezTo>
                <a:cubicBezTo>
                  <a:pt x="20131" y="30617"/>
                  <a:pt x="20780" y="29921"/>
                  <a:pt x="21686" y="29411"/>
                </a:cubicBezTo>
                <a:cubicBezTo>
                  <a:pt x="22496" y="28925"/>
                  <a:pt x="23031" y="28019"/>
                  <a:pt x="23981" y="27579"/>
                </a:cubicBezTo>
                <a:cubicBezTo>
                  <a:pt x="24630" y="27277"/>
                  <a:pt x="25047" y="26581"/>
                  <a:pt x="25767" y="26234"/>
                </a:cubicBezTo>
                <a:cubicBezTo>
                  <a:pt x="26485" y="25910"/>
                  <a:pt x="26927" y="25097"/>
                  <a:pt x="27738" y="24750"/>
                </a:cubicBezTo>
                <a:cubicBezTo>
                  <a:pt x="28226" y="24565"/>
                  <a:pt x="28526" y="24008"/>
                  <a:pt x="28921" y="23637"/>
                </a:cubicBezTo>
                <a:cubicBezTo>
                  <a:pt x="28945" y="23638"/>
                  <a:pt x="28968" y="23639"/>
                  <a:pt x="28991" y="23639"/>
                </a:cubicBezTo>
                <a:cubicBezTo>
                  <a:pt x="29680" y="23639"/>
                  <a:pt x="29933" y="22976"/>
                  <a:pt x="30405" y="22639"/>
                </a:cubicBezTo>
                <a:cubicBezTo>
                  <a:pt x="30823" y="22338"/>
                  <a:pt x="31355" y="22153"/>
                  <a:pt x="31680" y="21782"/>
                </a:cubicBezTo>
                <a:cubicBezTo>
                  <a:pt x="32098" y="21294"/>
                  <a:pt x="32747" y="21272"/>
                  <a:pt x="33188" y="20808"/>
                </a:cubicBezTo>
                <a:cubicBezTo>
                  <a:pt x="33562" y="20411"/>
                  <a:pt x="33832" y="19805"/>
                  <a:pt x="34516" y="19805"/>
                </a:cubicBezTo>
                <a:cubicBezTo>
                  <a:pt x="34552" y="19805"/>
                  <a:pt x="34588" y="19806"/>
                  <a:pt x="34626" y="19810"/>
                </a:cubicBezTo>
                <a:cubicBezTo>
                  <a:pt x="35276" y="19277"/>
                  <a:pt x="35647" y="18418"/>
                  <a:pt x="36597" y="18303"/>
                </a:cubicBezTo>
                <a:cubicBezTo>
                  <a:pt x="37200" y="17722"/>
                  <a:pt x="37780" y="17166"/>
                  <a:pt x="38545" y="16772"/>
                </a:cubicBezTo>
                <a:cubicBezTo>
                  <a:pt x="39194" y="16424"/>
                  <a:pt x="39658" y="15706"/>
                  <a:pt x="40214" y="15149"/>
                </a:cubicBezTo>
                <a:cubicBezTo>
                  <a:pt x="41120" y="15103"/>
                  <a:pt x="41420" y="14290"/>
                  <a:pt x="42001" y="13826"/>
                </a:cubicBezTo>
                <a:cubicBezTo>
                  <a:pt x="42187" y="13687"/>
                  <a:pt x="42326" y="13362"/>
                  <a:pt x="42511" y="13340"/>
                </a:cubicBezTo>
                <a:cubicBezTo>
                  <a:pt x="43300" y="13247"/>
                  <a:pt x="43717" y="12667"/>
                  <a:pt x="44135" y="12156"/>
                </a:cubicBezTo>
                <a:cubicBezTo>
                  <a:pt x="44621" y="11507"/>
                  <a:pt x="45433" y="11414"/>
                  <a:pt x="45944" y="10836"/>
                </a:cubicBezTo>
                <a:cubicBezTo>
                  <a:pt x="46361" y="10394"/>
                  <a:pt x="46801" y="10047"/>
                  <a:pt x="47404" y="9791"/>
                </a:cubicBezTo>
                <a:cubicBezTo>
                  <a:pt x="47938" y="9559"/>
                  <a:pt x="48239" y="8817"/>
                  <a:pt x="48773" y="8585"/>
                </a:cubicBezTo>
                <a:cubicBezTo>
                  <a:pt x="49144" y="8400"/>
                  <a:pt x="49444" y="8400"/>
                  <a:pt x="49444" y="7889"/>
                </a:cubicBezTo>
                <a:cubicBezTo>
                  <a:pt x="49444" y="7704"/>
                  <a:pt x="49701" y="7450"/>
                  <a:pt x="49886" y="7379"/>
                </a:cubicBezTo>
                <a:cubicBezTo>
                  <a:pt x="51021" y="6962"/>
                  <a:pt x="51624" y="5919"/>
                  <a:pt x="52530" y="5223"/>
                </a:cubicBezTo>
                <a:cubicBezTo>
                  <a:pt x="53550" y="4457"/>
                  <a:pt x="53804" y="3229"/>
                  <a:pt x="54478" y="2255"/>
                </a:cubicBezTo>
                <a:cubicBezTo>
                  <a:pt x="54593" y="2116"/>
                  <a:pt x="54617" y="1745"/>
                  <a:pt x="54500" y="1652"/>
                </a:cubicBezTo>
                <a:cubicBezTo>
                  <a:pt x="53990" y="1188"/>
                  <a:pt x="54083" y="329"/>
                  <a:pt x="53294" y="75"/>
                </a:cubicBezTo>
                <a:cubicBezTo>
                  <a:pt x="52940" y="75"/>
                  <a:pt x="52569" y="115"/>
                  <a:pt x="52207" y="115"/>
                </a:cubicBezTo>
                <a:cubicBezTo>
                  <a:pt x="51952" y="115"/>
                  <a:pt x="51702" y="95"/>
                  <a:pt x="51463" y="28"/>
                </a:cubicBezTo>
                <a:cubicBezTo>
                  <a:pt x="51378" y="9"/>
                  <a:pt x="51297" y="1"/>
                  <a:pt x="51220" y="1"/>
                </a:cubicBezTo>
                <a:close/>
              </a:path>
            </a:pathLst>
          </a:custGeom>
          <a:solidFill>
            <a:srgbClr val="FFFFFF">
              <a:alpha val="25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4353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"/>
                            </p:stCondLst>
                            <p:childTnLst>
                              <p:par>
                                <p:cTn id="18" presetID="23" presetClass="entr" presetSubtype="28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8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650"/>
                            </p:stCondLst>
                            <p:childTnLst>
                              <p:par>
                                <p:cTn id="26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650"/>
                            </p:stCondLst>
                            <p:childTnLst>
                              <p:par>
                                <p:cTn id="3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00"/>
                            </p:stCondLst>
                            <p:childTnLst>
                              <p:par>
                                <p:cTn id="42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200"/>
                            </p:stCondLst>
                            <p:childTnLst>
                              <p:par>
                                <p:cTn id="4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750"/>
                            </p:stCondLst>
                            <p:childTnLst>
                              <p:par>
                                <p:cTn id="5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750"/>
                            </p:stCondLst>
                            <p:childTnLst>
                              <p:par>
                                <p:cTn id="6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300"/>
                            </p:stCondLst>
                            <p:childTnLst>
                              <p:par>
                                <p:cTn id="7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300"/>
                            </p:stCondLst>
                            <p:childTnLst>
                              <p:par>
                                <p:cTn id="7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85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6" grpId="0"/>
      <p:bldP spid="16" grpId="1"/>
      <p:bldP spid="29" grpId="0"/>
      <p:bldP spid="30" grpId="0"/>
      <p:bldP spid="34" grpId="0"/>
      <p:bldP spid="35" grpId="0"/>
      <p:bldP spid="39" grpId="0"/>
      <p:bldP spid="40" grpId="0"/>
      <p:bldP spid="44" grpId="0"/>
      <p:bldP spid="45" grpId="0"/>
      <p:bldP spid="57" grpId="0" animBg="1"/>
      <p:bldP spid="5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337;p32">
            <a:extLst>
              <a:ext uri="{FF2B5EF4-FFF2-40B4-BE49-F238E27FC236}">
                <a16:creationId xmlns:a16="http://schemas.microsoft.com/office/drawing/2014/main" id="{FA5EC533-8BE4-412A-8D62-3CDD70EAC908}"/>
              </a:ext>
            </a:extLst>
          </p:cNvPr>
          <p:cNvSpPr/>
          <p:nvPr/>
        </p:nvSpPr>
        <p:spPr>
          <a:xfrm rot="10800000">
            <a:off x="2787178" y="5563"/>
            <a:ext cx="6617644" cy="1543887"/>
          </a:xfrm>
          <a:custGeom>
            <a:avLst/>
            <a:gdLst/>
            <a:ahLst/>
            <a:cxnLst/>
            <a:rect l="l" t="t" r="r" b="b"/>
            <a:pathLst>
              <a:path w="95980" h="22392" extrusionOk="0">
                <a:moveTo>
                  <a:pt x="53060" y="1"/>
                </a:moveTo>
                <a:cubicBezTo>
                  <a:pt x="49554" y="1"/>
                  <a:pt x="49455" y="4370"/>
                  <a:pt x="45849" y="5722"/>
                </a:cubicBezTo>
                <a:cubicBezTo>
                  <a:pt x="44948" y="6060"/>
                  <a:pt x="44113" y="6188"/>
                  <a:pt x="43328" y="6188"/>
                </a:cubicBezTo>
                <a:cubicBezTo>
                  <a:pt x="40848" y="6188"/>
                  <a:pt x="38863" y="4910"/>
                  <a:pt x="36858" y="4910"/>
                </a:cubicBezTo>
                <a:cubicBezTo>
                  <a:pt x="36806" y="4910"/>
                  <a:pt x="36754" y="4911"/>
                  <a:pt x="36702" y="4912"/>
                </a:cubicBezTo>
                <a:cubicBezTo>
                  <a:pt x="34013" y="4999"/>
                  <a:pt x="34503" y="6648"/>
                  <a:pt x="31956" y="7803"/>
                </a:cubicBezTo>
                <a:cubicBezTo>
                  <a:pt x="29410" y="8962"/>
                  <a:pt x="28947" y="8384"/>
                  <a:pt x="24083" y="8847"/>
                </a:cubicBezTo>
                <a:cubicBezTo>
                  <a:pt x="19219" y="9309"/>
                  <a:pt x="18064" y="14289"/>
                  <a:pt x="16324" y="15676"/>
                </a:cubicBezTo>
                <a:cubicBezTo>
                  <a:pt x="15887" y="16027"/>
                  <a:pt x="15413" y="16150"/>
                  <a:pt x="14891" y="16150"/>
                </a:cubicBezTo>
                <a:cubicBezTo>
                  <a:pt x="13681" y="16150"/>
                  <a:pt x="12214" y="15491"/>
                  <a:pt x="10351" y="15491"/>
                </a:cubicBezTo>
                <a:cubicBezTo>
                  <a:pt x="9828" y="15491"/>
                  <a:pt x="9273" y="15543"/>
                  <a:pt x="8684" y="15676"/>
                </a:cubicBezTo>
                <a:cubicBezTo>
                  <a:pt x="5098" y="16487"/>
                  <a:pt x="0" y="22391"/>
                  <a:pt x="0" y="22391"/>
                </a:cubicBezTo>
                <a:lnTo>
                  <a:pt x="95980" y="22391"/>
                </a:lnTo>
                <a:cubicBezTo>
                  <a:pt x="95980" y="22391"/>
                  <a:pt x="93663" y="17761"/>
                  <a:pt x="90653" y="16258"/>
                </a:cubicBezTo>
                <a:cubicBezTo>
                  <a:pt x="90001" y="15931"/>
                  <a:pt x="89414" y="15817"/>
                  <a:pt x="88856" y="15817"/>
                </a:cubicBezTo>
                <a:cubicBezTo>
                  <a:pt x="87555" y="15817"/>
                  <a:pt x="86416" y="16440"/>
                  <a:pt x="84990" y="16440"/>
                </a:cubicBezTo>
                <a:cubicBezTo>
                  <a:pt x="84210" y="16440"/>
                  <a:pt x="83344" y="16254"/>
                  <a:pt x="82318" y="15676"/>
                </a:cubicBezTo>
                <a:cubicBezTo>
                  <a:pt x="78612" y="13592"/>
                  <a:pt x="79423" y="8732"/>
                  <a:pt x="75254" y="5838"/>
                </a:cubicBezTo>
                <a:cubicBezTo>
                  <a:pt x="73954" y="4934"/>
                  <a:pt x="72630" y="4628"/>
                  <a:pt x="71309" y="4628"/>
                </a:cubicBezTo>
                <a:cubicBezTo>
                  <a:pt x="68547" y="4628"/>
                  <a:pt x="65795" y="5964"/>
                  <a:pt x="63276" y="5964"/>
                </a:cubicBezTo>
                <a:cubicBezTo>
                  <a:pt x="63140" y="5964"/>
                  <a:pt x="63004" y="5960"/>
                  <a:pt x="62869" y="5952"/>
                </a:cubicBezTo>
                <a:cubicBezTo>
                  <a:pt x="59049" y="5722"/>
                  <a:pt x="57891" y="625"/>
                  <a:pt x="53722" y="48"/>
                </a:cubicBezTo>
                <a:cubicBezTo>
                  <a:pt x="53488" y="16"/>
                  <a:pt x="53268" y="1"/>
                  <a:pt x="53060" y="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33" name="矩形 132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>
            <a:extLst>
              <a:ext uri="{FF2B5EF4-FFF2-40B4-BE49-F238E27FC236}">
                <a16:creationId xmlns:a16="http://schemas.microsoft.com/office/drawing/2014/main" id="{680508E0-C4CC-444D-92ED-E842D3F38E38}"/>
              </a:ext>
            </a:extLst>
          </p:cNvPr>
          <p:cNvSpPr/>
          <p:nvPr/>
        </p:nvSpPr>
        <p:spPr>
          <a:xfrm>
            <a:off x="4688724" y="435641"/>
            <a:ext cx="28145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600" dirty="0">
                <a:cs typeface="+mn-ea"/>
                <a:sym typeface="+mn-lt"/>
              </a:rPr>
              <a:t>Add title text</a:t>
            </a:r>
            <a:endParaRPr lang="zh-CN" altLang="en-US" sz="3600" dirty="0">
              <a:cs typeface="+mn-ea"/>
              <a:sym typeface="+mn-lt"/>
            </a:endParaRPr>
          </a:p>
        </p:txBody>
      </p:sp>
      <p:grpSp>
        <p:nvGrpSpPr>
          <p:cNvPr id="127" name="Google Shape;338;p32">
            <a:extLst>
              <a:ext uri="{FF2B5EF4-FFF2-40B4-BE49-F238E27FC236}">
                <a16:creationId xmlns:a16="http://schemas.microsoft.com/office/drawing/2014/main" id="{2F930AF6-E850-4346-BB63-C7D6C28926B2}"/>
              </a:ext>
            </a:extLst>
          </p:cNvPr>
          <p:cNvGrpSpPr/>
          <p:nvPr/>
        </p:nvGrpSpPr>
        <p:grpSpPr>
          <a:xfrm rot="10800000">
            <a:off x="3580397" y="-21566"/>
            <a:ext cx="5194475" cy="1323854"/>
            <a:chOff x="1574550" y="3472451"/>
            <a:chExt cx="6601046" cy="1682330"/>
          </a:xfrm>
        </p:grpSpPr>
        <p:sp>
          <p:nvSpPr>
            <p:cNvPr id="128" name="Google Shape;339;p32">
              <a:extLst>
                <a:ext uri="{FF2B5EF4-FFF2-40B4-BE49-F238E27FC236}">
                  <a16:creationId xmlns:a16="http://schemas.microsoft.com/office/drawing/2014/main" id="{C152D96E-C8B2-4280-AA8B-D2F90EBFB121}"/>
                </a:ext>
              </a:extLst>
            </p:cNvPr>
            <p:cNvSpPr/>
            <p:nvPr/>
          </p:nvSpPr>
          <p:spPr>
            <a:xfrm>
              <a:off x="6715238" y="3874695"/>
              <a:ext cx="1185296" cy="1268805"/>
            </a:xfrm>
            <a:custGeom>
              <a:avLst/>
              <a:gdLst/>
              <a:ahLst/>
              <a:cxnLst/>
              <a:rect l="l" t="t" r="r" b="b"/>
              <a:pathLst>
                <a:path w="17586" h="18825" extrusionOk="0">
                  <a:moveTo>
                    <a:pt x="4147" y="0"/>
                  </a:moveTo>
                  <a:cubicBezTo>
                    <a:pt x="4059" y="0"/>
                    <a:pt x="4026" y="109"/>
                    <a:pt x="4068" y="350"/>
                  </a:cubicBezTo>
                  <a:cubicBezTo>
                    <a:pt x="4239" y="1311"/>
                    <a:pt x="6382" y="4459"/>
                    <a:pt x="7165" y="6223"/>
                  </a:cubicBezTo>
                  <a:cubicBezTo>
                    <a:pt x="6984" y="5980"/>
                    <a:pt x="6772" y="5722"/>
                    <a:pt x="6560" y="5471"/>
                  </a:cubicBezTo>
                  <a:cubicBezTo>
                    <a:pt x="6396" y="5179"/>
                    <a:pt x="6250" y="4853"/>
                    <a:pt x="6086" y="4598"/>
                  </a:cubicBezTo>
                  <a:cubicBezTo>
                    <a:pt x="5833" y="4209"/>
                    <a:pt x="5561" y="3830"/>
                    <a:pt x="5272" y="3467"/>
                  </a:cubicBezTo>
                  <a:cubicBezTo>
                    <a:pt x="4820" y="2901"/>
                    <a:pt x="4315" y="2364"/>
                    <a:pt x="3742" y="1916"/>
                  </a:cubicBezTo>
                  <a:cubicBezTo>
                    <a:pt x="3060" y="1387"/>
                    <a:pt x="2301" y="1008"/>
                    <a:pt x="1435" y="932"/>
                  </a:cubicBezTo>
                  <a:cubicBezTo>
                    <a:pt x="1363" y="925"/>
                    <a:pt x="1169" y="908"/>
                    <a:pt x="953" y="908"/>
                  </a:cubicBezTo>
                  <a:cubicBezTo>
                    <a:pt x="521" y="908"/>
                    <a:pt x="0" y="976"/>
                    <a:pt x="200" y="1332"/>
                  </a:cubicBezTo>
                  <a:cubicBezTo>
                    <a:pt x="248" y="1415"/>
                    <a:pt x="332" y="1471"/>
                    <a:pt x="415" y="1523"/>
                  </a:cubicBezTo>
                  <a:cubicBezTo>
                    <a:pt x="1216" y="2024"/>
                    <a:pt x="2099" y="2295"/>
                    <a:pt x="2945" y="2703"/>
                  </a:cubicBezTo>
                  <a:cubicBezTo>
                    <a:pt x="4208" y="3308"/>
                    <a:pt x="5868" y="4905"/>
                    <a:pt x="6557" y="5597"/>
                  </a:cubicBezTo>
                  <a:cubicBezTo>
                    <a:pt x="6653" y="5725"/>
                    <a:pt x="6772" y="5886"/>
                    <a:pt x="6907" y="6070"/>
                  </a:cubicBezTo>
                  <a:cubicBezTo>
                    <a:pt x="5875" y="5087"/>
                    <a:pt x="4286" y="4449"/>
                    <a:pt x="3382" y="4449"/>
                  </a:cubicBezTo>
                  <a:cubicBezTo>
                    <a:pt x="3204" y="4449"/>
                    <a:pt x="3053" y="4474"/>
                    <a:pt x="2938" y="4525"/>
                  </a:cubicBezTo>
                  <a:cubicBezTo>
                    <a:pt x="2072" y="4915"/>
                    <a:pt x="3926" y="5333"/>
                    <a:pt x="5495" y="5757"/>
                  </a:cubicBezTo>
                  <a:cubicBezTo>
                    <a:pt x="6511" y="6032"/>
                    <a:pt x="7103" y="6463"/>
                    <a:pt x="7395" y="6735"/>
                  </a:cubicBezTo>
                  <a:cubicBezTo>
                    <a:pt x="7694" y="7145"/>
                    <a:pt x="8028" y="7608"/>
                    <a:pt x="8365" y="8078"/>
                  </a:cubicBezTo>
                  <a:cubicBezTo>
                    <a:pt x="8407" y="8151"/>
                    <a:pt x="8445" y="8224"/>
                    <a:pt x="8487" y="8290"/>
                  </a:cubicBezTo>
                  <a:cubicBezTo>
                    <a:pt x="8243" y="8012"/>
                    <a:pt x="7965" y="7729"/>
                    <a:pt x="7680" y="7531"/>
                  </a:cubicBezTo>
                  <a:cubicBezTo>
                    <a:pt x="7204" y="7198"/>
                    <a:pt x="6229" y="6938"/>
                    <a:pt x="5466" y="6938"/>
                  </a:cubicBezTo>
                  <a:cubicBezTo>
                    <a:pt x="4945" y="6938"/>
                    <a:pt x="4522" y="7059"/>
                    <a:pt x="4423" y="7361"/>
                  </a:cubicBezTo>
                  <a:cubicBezTo>
                    <a:pt x="4180" y="8105"/>
                    <a:pt x="5759" y="7779"/>
                    <a:pt x="7109" y="8008"/>
                  </a:cubicBezTo>
                  <a:cubicBezTo>
                    <a:pt x="8034" y="8164"/>
                    <a:pt x="8699" y="8718"/>
                    <a:pt x="9026" y="9049"/>
                  </a:cubicBezTo>
                  <a:cubicBezTo>
                    <a:pt x="9057" y="9083"/>
                    <a:pt x="9086" y="9115"/>
                    <a:pt x="9117" y="9145"/>
                  </a:cubicBezTo>
                  <a:cubicBezTo>
                    <a:pt x="9266" y="9365"/>
                    <a:pt x="9412" y="9577"/>
                    <a:pt x="9548" y="9779"/>
                  </a:cubicBezTo>
                  <a:cubicBezTo>
                    <a:pt x="9865" y="10252"/>
                    <a:pt x="10168" y="10701"/>
                    <a:pt x="10460" y="11132"/>
                  </a:cubicBezTo>
                  <a:cubicBezTo>
                    <a:pt x="10080" y="10642"/>
                    <a:pt x="9521" y="9998"/>
                    <a:pt x="8880" y="9553"/>
                  </a:cubicBezTo>
                  <a:cubicBezTo>
                    <a:pt x="8111" y="9015"/>
                    <a:pt x="7171" y="8749"/>
                    <a:pt x="6450" y="8749"/>
                  </a:cubicBezTo>
                  <a:cubicBezTo>
                    <a:pt x="6069" y="8749"/>
                    <a:pt x="5750" y="8824"/>
                    <a:pt x="5550" y="8972"/>
                  </a:cubicBezTo>
                  <a:cubicBezTo>
                    <a:pt x="4973" y="9403"/>
                    <a:pt x="7617" y="9824"/>
                    <a:pt x="8919" y="10294"/>
                  </a:cubicBezTo>
                  <a:cubicBezTo>
                    <a:pt x="9900" y="10648"/>
                    <a:pt x="10568" y="11355"/>
                    <a:pt x="10836" y="11679"/>
                  </a:cubicBezTo>
                  <a:cubicBezTo>
                    <a:pt x="11257" y="12288"/>
                    <a:pt x="11678" y="12879"/>
                    <a:pt x="12126" y="13505"/>
                  </a:cubicBezTo>
                  <a:cubicBezTo>
                    <a:pt x="11538" y="12938"/>
                    <a:pt x="10682" y="12318"/>
                    <a:pt x="9820" y="11737"/>
                  </a:cubicBezTo>
                  <a:cubicBezTo>
                    <a:pt x="9122" y="11272"/>
                    <a:pt x="8411" y="11081"/>
                    <a:pt x="7837" y="11081"/>
                  </a:cubicBezTo>
                  <a:cubicBezTo>
                    <a:pt x="7318" y="11081"/>
                    <a:pt x="6912" y="11238"/>
                    <a:pt x="6734" y="11491"/>
                  </a:cubicBezTo>
                  <a:cubicBezTo>
                    <a:pt x="6361" y="12023"/>
                    <a:pt x="7492" y="12058"/>
                    <a:pt x="9583" y="12527"/>
                  </a:cubicBezTo>
                  <a:cubicBezTo>
                    <a:pt x="11086" y="12865"/>
                    <a:pt x="12088" y="13651"/>
                    <a:pt x="12537" y="14069"/>
                  </a:cubicBezTo>
                  <a:cubicBezTo>
                    <a:pt x="12728" y="14330"/>
                    <a:pt x="12923" y="14597"/>
                    <a:pt x="13132" y="14876"/>
                  </a:cubicBezTo>
                  <a:cubicBezTo>
                    <a:pt x="13365" y="15193"/>
                    <a:pt x="13636" y="15516"/>
                    <a:pt x="13929" y="15833"/>
                  </a:cubicBezTo>
                  <a:cubicBezTo>
                    <a:pt x="13574" y="15673"/>
                    <a:pt x="13052" y="15436"/>
                    <a:pt x="12474" y="15182"/>
                  </a:cubicBezTo>
                  <a:cubicBezTo>
                    <a:pt x="11824" y="14897"/>
                    <a:pt x="11197" y="14594"/>
                    <a:pt x="10602" y="14215"/>
                  </a:cubicBezTo>
                  <a:cubicBezTo>
                    <a:pt x="10086" y="13886"/>
                    <a:pt x="9439" y="13544"/>
                    <a:pt x="8798" y="13544"/>
                  </a:cubicBezTo>
                  <a:cubicBezTo>
                    <a:pt x="8584" y="13544"/>
                    <a:pt x="8371" y="13582"/>
                    <a:pt x="8164" y="13672"/>
                  </a:cubicBezTo>
                  <a:cubicBezTo>
                    <a:pt x="7885" y="13791"/>
                    <a:pt x="7767" y="14024"/>
                    <a:pt x="7888" y="14305"/>
                  </a:cubicBezTo>
                  <a:cubicBezTo>
                    <a:pt x="7965" y="14476"/>
                    <a:pt x="8125" y="14594"/>
                    <a:pt x="8289" y="14685"/>
                  </a:cubicBezTo>
                  <a:cubicBezTo>
                    <a:pt x="9193" y="15196"/>
                    <a:pt x="10327" y="15339"/>
                    <a:pt x="11326" y="15572"/>
                  </a:cubicBezTo>
                  <a:cubicBezTo>
                    <a:pt x="12558" y="15861"/>
                    <a:pt x="13616" y="15982"/>
                    <a:pt x="14109" y="16031"/>
                  </a:cubicBezTo>
                  <a:cubicBezTo>
                    <a:pt x="14377" y="16320"/>
                    <a:pt x="14659" y="16601"/>
                    <a:pt x="14937" y="16873"/>
                  </a:cubicBezTo>
                  <a:cubicBezTo>
                    <a:pt x="14871" y="16883"/>
                    <a:pt x="14746" y="16904"/>
                    <a:pt x="14517" y="16946"/>
                  </a:cubicBezTo>
                  <a:cubicBezTo>
                    <a:pt x="14487" y="16951"/>
                    <a:pt x="14451" y="16954"/>
                    <a:pt x="14409" y="16954"/>
                  </a:cubicBezTo>
                  <a:cubicBezTo>
                    <a:pt x="13737" y="16954"/>
                    <a:pt x="11531" y="16331"/>
                    <a:pt x="10404" y="16177"/>
                  </a:cubicBezTo>
                  <a:cubicBezTo>
                    <a:pt x="10296" y="16163"/>
                    <a:pt x="10190" y="16156"/>
                    <a:pt x="10086" y="16156"/>
                  </a:cubicBezTo>
                  <a:cubicBezTo>
                    <a:pt x="9048" y="16156"/>
                    <a:pt x="8340" y="16842"/>
                    <a:pt x="9524" y="17269"/>
                  </a:cubicBezTo>
                  <a:cubicBezTo>
                    <a:pt x="9880" y="17398"/>
                    <a:pt x="10382" y="17445"/>
                    <a:pt x="10924" y="17445"/>
                  </a:cubicBezTo>
                  <a:cubicBezTo>
                    <a:pt x="12362" y="17445"/>
                    <a:pt x="14078" y="17116"/>
                    <a:pt x="14078" y="17116"/>
                  </a:cubicBezTo>
                  <a:lnTo>
                    <a:pt x="15018" y="16949"/>
                  </a:lnTo>
                  <a:cubicBezTo>
                    <a:pt x="16124" y="18011"/>
                    <a:pt x="17147" y="18825"/>
                    <a:pt x="17147" y="18825"/>
                  </a:cubicBezTo>
                  <a:lnTo>
                    <a:pt x="17585" y="18536"/>
                  </a:lnTo>
                  <a:cubicBezTo>
                    <a:pt x="17585" y="18536"/>
                    <a:pt x="16688" y="18279"/>
                    <a:pt x="15191" y="16838"/>
                  </a:cubicBezTo>
                  <a:cubicBezTo>
                    <a:pt x="15174" y="16731"/>
                    <a:pt x="15153" y="16483"/>
                    <a:pt x="15188" y="15986"/>
                  </a:cubicBezTo>
                  <a:cubicBezTo>
                    <a:pt x="15299" y="14385"/>
                    <a:pt x="16635" y="12590"/>
                    <a:pt x="15637" y="11028"/>
                  </a:cubicBezTo>
                  <a:cubicBezTo>
                    <a:pt x="15489" y="10796"/>
                    <a:pt x="15233" y="10627"/>
                    <a:pt x="14988" y="10627"/>
                  </a:cubicBezTo>
                  <a:cubicBezTo>
                    <a:pt x="14836" y="10627"/>
                    <a:pt x="14687" y="10693"/>
                    <a:pt x="14573" y="10851"/>
                  </a:cubicBezTo>
                  <a:cubicBezTo>
                    <a:pt x="14356" y="11146"/>
                    <a:pt x="14367" y="11647"/>
                    <a:pt x="14430" y="11988"/>
                  </a:cubicBezTo>
                  <a:cubicBezTo>
                    <a:pt x="14638" y="13123"/>
                    <a:pt x="14990" y="14128"/>
                    <a:pt x="14892" y="15307"/>
                  </a:cubicBezTo>
                  <a:cubicBezTo>
                    <a:pt x="14889" y="15363"/>
                    <a:pt x="14889" y="16153"/>
                    <a:pt x="14934" y="16584"/>
                  </a:cubicBezTo>
                  <a:cubicBezTo>
                    <a:pt x="14732" y="16379"/>
                    <a:pt x="14520" y="16156"/>
                    <a:pt x="14301" y="15906"/>
                  </a:cubicBezTo>
                  <a:cubicBezTo>
                    <a:pt x="14120" y="15461"/>
                    <a:pt x="13974" y="14994"/>
                    <a:pt x="13869" y="14525"/>
                  </a:cubicBezTo>
                  <a:cubicBezTo>
                    <a:pt x="13591" y="13275"/>
                    <a:pt x="13897" y="11954"/>
                    <a:pt x="13696" y="10684"/>
                  </a:cubicBezTo>
                  <a:cubicBezTo>
                    <a:pt x="13653" y="10404"/>
                    <a:pt x="13334" y="9849"/>
                    <a:pt x="13044" y="9849"/>
                  </a:cubicBezTo>
                  <a:cubicBezTo>
                    <a:pt x="12929" y="9849"/>
                    <a:pt x="12818" y="9936"/>
                    <a:pt x="12731" y="10162"/>
                  </a:cubicBezTo>
                  <a:cubicBezTo>
                    <a:pt x="12596" y="10517"/>
                    <a:pt x="12760" y="11191"/>
                    <a:pt x="12777" y="11567"/>
                  </a:cubicBezTo>
                  <a:cubicBezTo>
                    <a:pt x="12836" y="12639"/>
                    <a:pt x="12930" y="13756"/>
                    <a:pt x="13341" y="14758"/>
                  </a:cubicBezTo>
                  <a:cubicBezTo>
                    <a:pt x="13282" y="14685"/>
                    <a:pt x="13222" y="14608"/>
                    <a:pt x="13163" y="14531"/>
                  </a:cubicBezTo>
                  <a:cubicBezTo>
                    <a:pt x="13062" y="14253"/>
                    <a:pt x="12620" y="12983"/>
                    <a:pt x="12349" y="11463"/>
                  </a:cubicBezTo>
                  <a:cubicBezTo>
                    <a:pt x="12047" y="9741"/>
                    <a:pt x="12113" y="8280"/>
                    <a:pt x="11562" y="7813"/>
                  </a:cubicBezTo>
                  <a:cubicBezTo>
                    <a:pt x="11506" y="7765"/>
                    <a:pt x="11456" y="7743"/>
                    <a:pt x="11411" y="7743"/>
                  </a:cubicBezTo>
                  <a:cubicBezTo>
                    <a:pt x="11021" y="7743"/>
                    <a:pt x="11078" y="9471"/>
                    <a:pt x="11525" y="11282"/>
                  </a:cubicBezTo>
                  <a:cubicBezTo>
                    <a:pt x="11799" y="12402"/>
                    <a:pt x="12283" y="13296"/>
                    <a:pt x="12655" y="13871"/>
                  </a:cubicBezTo>
                  <a:cubicBezTo>
                    <a:pt x="12071" y="13108"/>
                    <a:pt x="11490" y="12329"/>
                    <a:pt x="10936" y="11574"/>
                  </a:cubicBezTo>
                  <a:cubicBezTo>
                    <a:pt x="10690" y="11164"/>
                    <a:pt x="10080" y="10051"/>
                    <a:pt x="10014" y="8836"/>
                  </a:cubicBezTo>
                  <a:cubicBezTo>
                    <a:pt x="9931" y="7308"/>
                    <a:pt x="9851" y="6059"/>
                    <a:pt x="9155" y="5294"/>
                  </a:cubicBezTo>
                  <a:cubicBezTo>
                    <a:pt x="8951" y="5072"/>
                    <a:pt x="8803" y="4962"/>
                    <a:pt x="8709" y="4962"/>
                  </a:cubicBezTo>
                  <a:cubicBezTo>
                    <a:pt x="8483" y="4962"/>
                    <a:pt x="8575" y="5603"/>
                    <a:pt x="8957" y="6825"/>
                  </a:cubicBezTo>
                  <a:cubicBezTo>
                    <a:pt x="9329" y="8012"/>
                    <a:pt x="9771" y="9605"/>
                    <a:pt x="10289" y="10680"/>
                  </a:cubicBezTo>
                  <a:cubicBezTo>
                    <a:pt x="9858" y="10082"/>
                    <a:pt x="9454" y="9515"/>
                    <a:pt x="9089" y="8999"/>
                  </a:cubicBezTo>
                  <a:cubicBezTo>
                    <a:pt x="8849" y="8471"/>
                    <a:pt x="8268" y="7100"/>
                    <a:pt x="8094" y="5913"/>
                  </a:cubicBezTo>
                  <a:cubicBezTo>
                    <a:pt x="7913" y="4672"/>
                    <a:pt x="7689" y="3914"/>
                    <a:pt x="7393" y="3914"/>
                  </a:cubicBezTo>
                  <a:cubicBezTo>
                    <a:pt x="7331" y="3914"/>
                    <a:pt x="7265" y="3948"/>
                    <a:pt x="7196" y="4018"/>
                  </a:cubicBezTo>
                  <a:cubicBezTo>
                    <a:pt x="6921" y="4292"/>
                    <a:pt x="7395" y="6119"/>
                    <a:pt x="8122" y="7608"/>
                  </a:cubicBezTo>
                  <a:cubicBezTo>
                    <a:pt x="7819" y="7170"/>
                    <a:pt x="7589" y="6828"/>
                    <a:pt x="7454" y="6630"/>
                  </a:cubicBezTo>
                  <a:cubicBezTo>
                    <a:pt x="7395" y="6536"/>
                    <a:pt x="7329" y="6439"/>
                    <a:pt x="7252" y="6342"/>
                  </a:cubicBezTo>
                  <a:cubicBezTo>
                    <a:pt x="7085" y="5736"/>
                    <a:pt x="6657" y="4313"/>
                    <a:pt x="5996" y="2769"/>
                  </a:cubicBezTo>
                  <a:cubicBezTo>
                    <a:pt x="5323" y="1200"/>
                    <a:pt x="4438" y="0"/>
                    <a:pt x="4147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cs typeface="+mn-ea"/>
                <a:sym typeface="+mn-lt"/>
              </a:endParaRPr>
            </a:p>
          </p:txBody>
        </p:sp>
        <p:sp>
          <p:nvSpPr>
            <p:cNvPr id="129" name="Google Shape;340;p32">
              <a:extLst>
                <a:ext uri="{FF2B5EF4-FFF2-40B4-BE49-F238E27FC236}">
                  <a16:creationId xmlns:a16="http://schemas.microsoft.com/office/drawing/2014/main" id="{01902FC5-02D6-4065-AC9E-D3D14379C9B6}"/>
                </a:ext>
              </a:extLst>
            </p:cNvPr>
            <p:cNvSpPr/>
            <p:nvPr/>
          </p:nvSpPr>
          <p:spPr>
            <a:xfrm>
              <a:off x="7560773" y="3472451"/>
              <a:ext cx="614823" cy="1660062"/>
            </a:xfrm>
            <a:custGeom>
              <a:avLst/>
              <a:gdLst/>
              <a:ahLst/>
              <a:cxnLst/>
              <a:rect l="l" t="t" r="r" b="b"/>
              <a:pathLst>
                <a:path w="9122" h="24630" extrusionOk="0">
                  <a:moveTo>
                    <a:pt x="4581" y="0"/>
                  </a:moveTo>
                  <a:cubicBezTo>
                    <a:pt x="4489" y="0"/>
                    <a:pt x="4419" y="54"/>
                    <a:pt x="4386" y="188"/>
                  </a:cubicBezTo>
                  <a:cubicBezTo>
                    <a:pt x="4361" y="282"/>
                    <a:pt x="4386" y="383"/>
                    <a:pt x="4411" y="477"/>
                  </a:cubicBezTo>
                  <a:cubicBezTo>
                    <a:pt x="4650" y="1389"/>
                    <a:pt x="5113" y="2192"/>
                    <a:pt x="5454" y="3062"/>
                  </a:cubicBezTo>
                  <a:cubicBezTo>
                    <a:pt x="5962" y="4370"/>
                    <a:pt x="6087" y="6667"/>
                    <a:pt x="6119" y="7648"/>
                  </a:cubicBezTo>
                  <a:cubicBezTo>
                    <a:pt x="6101" y="7804"/>
                    <a:pt x="6077" y="8003"/>
                    <a:pt x="6052" y="8228"/>
                  </a:cubicBezTo>
                  <a:cubicBezTo>
                    <a:pt x="5952" y="6527"/>
                    <a:pt x="4932" y="4642"/>
                    <a:pt x="4205" y="4395"/>
                  </a:cubicBezTo>
                  <a:cubicBezTo>
                    <a:pt x="4128" y="4368"/>
                    <a:pt x="4065" y="4355"/>
                    <a:pt x="4015" y="4355"/>
                  </a:cubicBezTo>
                  <a:cubicBezTo>
                    <a:pt x="3491" y="4355"/>
                    <a:pt x="4450" y="5776"/>
                    <a:pt x="5235" y="7038"/>
                  </a:cubicBezTo>
                  <a:cubicBezTo>
                    <a:pt x="5788" y="7932"/>
                    <a:pt x="5927" y="8650"/>
                    <a:pt x="5955" y="9046"/>
                  </a:cubicBezTo>
                  <a:cubicBezTo>
                    <a:pt x="5893" y="9551"/>
                    <a:pt x="5823" y="10118"/>
                    <a:pt x="5747" y="10695"/>
                  </a:cubicBezTo>
                  <a:cubicBezTo>
                    <a:pt x="5726" y="10775"/>
                    <a:pt x="5708" y="10855"/>
                    <a:pt x="5691" y="10932"/>
                  </a:cubicBezTo>
                  <a:cubicBezTo>
                    <a:pt x="5705" y="10559"/>
                    <a:pt x="5691" y="10163"/>
                    <a:pt x="5618" y="9825"/>
                  </a:cubicBezTo>
                  <a:cubicBezTo>
                    <a:pt x="5435" y="8961"/>
                    <a:pt x="4288" y="7425"/>
                    <a:pt x="3565" y="7425"/>
                  </a:cubicBezTo>
                  <a:cubicBezTo>
                    <a:pt x="3490" y="7425"/>
                    <a:pt x="3420" y="7441"/>
                    <a:pt x="3356" y="7477"/>
                  </a:cubicBezTo>
                  <a:cubicBezTo>
                    <a:pt x="2670" y="7856"/>
                    <a:pt x="4048" y="8695"/>
                    <a:pt x="4877" y="9784"/>
                  </a:cubicBezTo>
                  <a:cubicBezTo>
                    <a:pt x="5447" y="10528"/>
                    <a:pt x="5555" y="11388"/>
                    <a:pt x="5569" y="11854"/>
                  </a:cubicBezTo>
                  <a:cubicBezTo>
                    <a:pt x="5565" y="11899"/>
                    <a:pt x="5565" y="11944"/>
                    <a:pt x="5569" y="11986"/>
                  </a:cubicBezTo>
                  <a:cubicBezTo>
                    <a:pt x="5527" y="12247"/>
                    <a:pt x="5489" y="12504"/>
                    <a:pt x="5451" y="12745"/>
                  </a:cubicBezTo>
                  <a:cubicBezTo>
                    <a:pt x="5360" y="13308"/>
                    <a:pt x="5276" y="13837"/>
                    <a:pt x="5196" y="14355"/>
                  </a:cubicBezTo>
                  <a:cubicBezTo>
                    <a:pt x="5252" y="13736"/>
                    <a:pt x="5280" y="12883"/>
                    <a:pt x="5117" y="12122"/>
                  </a:cubicBezTo>
                  <a:cubicBezTo>
                    <a:pt x="4817" y="10720"/>
                    <a:pt x="3794" y="9506"/>
                    <a:pt x="3078" y="9425"/>
                  </a:cubicBezTo>
                  <a:cubicBezTo>
                    <a:pt x="3065" y="9424"/>
                    <a:pt x="3052" y="9423"/>
                    <a:pt x="3041" y="9423"/>
                  </a:cubicBezTo>
                  <a:cubicBezTo>
                    <a:pt x="2425" y="9423"/>
                    <a:pt x="4022" y="11480"/>
                    <a:pt x="4640" y="12689"/>
                  </a:cubicBezTo>
                  <a:cubicBezTo>
                    <a:pt x="5113" y="13618"/>
                    <a:pt x="5120" y="14588"/>
                    <a:pt x="5096" y="15009"/>
                  </a:cubicBezTo>
                  <a:cubicBezTo>
                    <a:pt x="4988" y="15743"/>
                    <a:pt x="4891" y="16464"/>
                    <a:pt x="4793" y="17225"/>
                  </a:cubicBezTo>
                  <a:cubicBezTo>
                    <a:pt x="4748" y="16411"/>
                    <a:pt x="4549" y="15375"/>
                    <a:pt x="4310" y="14359"/>
                  </a:cubicBezTo>
                  <a:cubicBezTo>
                    <a:pt x="3973" y="12913"/>
                    <a:pt x="3010" y="12059"/>
                    <a:pt x="2365" y="12059"/>
                  </a:cubicBezTo>
                  <a:cubicBezTo>
                    <a:pt x="2318" y="12059"/>
                    <a:pt x="2272" y="12064"/>
                    <a:pt x="2229" y="12073"/>
                  </a:cubicBezTo>
                  <a:cubicBezTo>
                    <a:pt x="1589" y="12209"/>
                    <a:pt x="2392" y="13005"/>
                    <a:pt x="3600" y="14776"/>
                  </a:cubicBezTo>
                  <a:cubicBezTo>
                    <a:pt x="4470" y="16050"/>
                    <a:pt x="4664" y="17309"/>
                    <a:pt x="4706" y="17918"/>
                  </a:cubicBezTo>
                  <a:cubicBezTo>
                    <a:pt x="4668" y="18241"/>
                    <a:pt x="4629" y="18569"/>
                    <a:pt x="4591" y="18913"/>
                  </a:cubicBezTo>
                  <a:cubicBezTo>
                    <a:pt x="4546" y="19306"/>
                    <a:pt x="4525" y="19727"/>
                    <a:pt x="4522" y="20159"/>
                  </a:cubicBezTo>
                  <a:cubicBezTo>
                    <a:pt x="4372" y="19797"/>
                    <a:pt x="4153" y="19268"/>
                    <a:pt x="3902" y="18686"/>
                  </a:cubicBezTo>
                  <a:cubicBezTo>
                    <a:pt x="3621" y="18039"/>
                    <a:pt x="3374" y="17389"/>
                    <a:pt x="3192" y="16703"/>
                  </a:cubicBezTo>
                  <a:cubicBezTo>
                    <a:pt x="2991" y="15918"/>
                    <a:pt x="2633" y="14946"/>
                    <a:pt x="1784" y="14644"/>
                  </a:cubicBezTo>
                  <a:cubicBezTo>
                    <a:pt x="1708" y="14617"/>
                    <a:pt x="1634" y="14604"/>
                    <a:pt x="1566" y="14604"/>
                  </a:cubicBezTo>
                  <a:cubicBezTo>
                    <a:pt x="1377" y="14604"/>
                    <a:pt x="1224" y="14707"/>
                    <a:pt x="1151" y="14919"/>
                  </a:cubicBezTo>
                  <a:cubicBezTo>
                    <a:pt x="1088" y="15096"/>
                    <a:pt x="1126" y="15291"/>
                    <a:pt x="1182" y="15468"/>
                  </a:cubicBezTo>
                  <a:cubicBezTo>
                    <a:pt x="1495" y="16460"/>
                    <a:pt x="2225" y="17337"/>
                    <a:pt x="2800" y="18190"/>
                  </a:cubicBezTo>
                  <a:cubicBezTo>
                    <a:pt x="3502" y="19243"/>
                    <a:pt x="4191" y="20054"/>
                    <a:pt x="4518" y="20423"/>
                  </a:cubicBezTo>
                  <a:cubicBezTo>
                    <a:pt x="4518" y="20820"/>
                    <a:pt x="4528" y="21220"/>
                    <a:pt x="4549" y="21606"/>
                  </a:cubicBezTo>
                  <a:cubicBezTo>
                    <a:pt x="4494" y="21567"/>
                    <a:pt x="4390" y="21501"/>
                    <a:pt x="4191" y="21373"/>
                  </a:cubicBezTo>
                  <a:cubicBezTo>
                    <a:pt x="3767" y="21095"/>
                    <a:pt x="2476" y="18941"/>
                    <a:pt x="1710" y="18005"/>
                  </a:cubicBezTo>
                  <a:cubicBezTo>
                    <a:pt x="1336" y="17548"/>
                    <a:pt x="846" y="17290"/>
                    <a:pt x="516" y="17290"/>
                  </a:cubicBezTo>
                  <a:cubicBezTo>
                    <a:pt x="171" y="17290"/>
                    <a:pt x="1" y="17572"/>
                    <a:pt x="322" y="18200"/>
                  </a:cubicBezTo>
                  <a:cubicBezTo>
                    <a:pt x="949" y="19431"/>
                    <a:pt x="3753" y="21199"/>
                    <a:pt x="3753" y="21199"/>
                  </a:cubicBezTo>
                  <a:lnTo>
                    <a:pt x="4557" y="21717"/>
                  </a:lnTo>
                  <a:cubicBezTo>
                    <a:pt x="4640" y="23248"/>
                    <a:pt x="4831" y="24542"/>
                    <a:pt x="4831" y="24542"/>
                  </a:cubicBezTo>
                  <a:lnTo>
                    <a:pt x="5350" y="24629"/>
                  </a:lnTo>
                  <a:cubicBezTo>
                    <a:pt x="5350" y="24629"/>
                    <a:pt x="4870" y="23829"/>
                    <a:pt x="4758" y="21755"/>
                  </a:cubicBezTo>
                  <a:cubicBezTo>
                    <a:pt x="4821" y="21662"/>
                    <a:pt x="4971" y="21470"/>
                    <a:pt x="5336" y="21129"/>
                  </a:cubicBezTo>
                  <a:cubicBezTo>
                    <a:pt x="6511" y="20033"/>
                    <a:pt x="8714" y="19637"/>
                    <a:pt x="9048" y="17814"/>
                  </a:cubicBezTo>
                  <a:cubicBezTo>
                    <a:pt x="9122" y="17407"/>
                    <a:pt x="8925" y="16943"/>
                    <a:pt x="8506" y="16943"/>
                  </a:cubicBezTo>
                  <a:cubicBezTo>
                    <a:pt x="8469" y="16943"/>
                    <a:pt x="8431" y="16946"/>
                    <a:pt x="8390" y="16954"/>
                  </a:cubicBezTo>
                  <a:cubicBezTo>
                    <a:pt x="8035" y="17024"/>
                    <a:pt x="7698" y="17396"/>
                    <a:pt x="7513" y="17689"/>
                  </a:cubicBezTo>
                  <a:cubicBezTo>
                    <a:pt x="6891" y="18659"/>
                    <a:pt x="6460" y="19637"/>
                    <a:pt x="5586" y="20433"/>
                  </a:cubicBezTo>
                  <a:cubicBezTo>
                    <a:pt x="5545" y="20468"/>
                    <a:pt x="5005" y="21045"/>
                    <a:pt x="4745" y="21394"/>
                  </a:cubicBezTo>
                  <a:cubicBezTo>
                    <a:pt x="4737" y="21105"/>
                    <a:pt x="4734" y="20799"/>
                    <a:pt x="4741" y="20465"/>
                  </a:cubicBezTo>
                  <a:cubicBezTo>
                    <a:pt x="4915" y="20016"/>
                    <a:pt x="5127" y="19574"/>
                    <a:pt x="5371" y="19160"/>
                  </a:cubicBezTo>
                  <a:cubicBezTo>
                    <a:pt x="6021" y="18057"/>
                    <a:pt x="7145" y="17302"/>
                    <a:pt x="7868" y="16234"/>
                  </a:cubicBezTo>
                  <a:cubicBezTo>
                    <a:pt x="8056" y="15954"/>
                    <a:pt x="8226" y="15119"/>
                    <a:pt x="7792" y="15119"/>
                  </a:cubicBezTo>
                  <a:cubicBezTo>
                    <a:pt x="7719" y="15119"/>
                    <a:pt x="7628" y="15143"/>
                    <a:pt x="7518" y="15197"/>
                  </a:cubicBezTo>
                  <a:cubicBezTo>
                    <a:pt x="7176" y="15364"/>
                    <a:pt x="6832" y="15966"/>
                    <a:pt x="6592" y="16255"/>
                  </a:cubicBezTo>
                  <a:cubicBezTo>
                    <a:pt x="5903" y="17076"/>
                    <a:pt x="5211" y="17960"/>
                    <a:pt x="4825" y="18972"/>
                  </a:cubicBezTo>
                  <a:cubicBezTo>
                    <a:pt x="4835" y="18874"/>
                    <a:pt x="4841" y="18781"/>
                    <a:pt x="4852" y="18683"/>
                  </a:cubicBezTo>
                  <a:cubicBezTo>
                    <a:pt x="4967" y="18412"/>
                    <a:pt x="5509" y="17180"/>
                    <a:pt x="6352" y="15886"/>
                  </a:cubicBezTo>
                  <a:cubicBezTo>
                    <a:pt x="7301" y="14418"/>
                    <a:pt x="8353" y="13398"/>
                    <a:pt x="8265" y="12682"/>
                  </a:cubicBezTo>
                  <a:cubicBezTo>
                    <a:pt x="8249" y="12553"/>
                    <a:pt x="8194" y="12493"/>
                    <a:pt x="8107" y="12493"/>
                  </a:cubicBezTo>
                  <a:cubicBezTo>
                    <a:pt x="7717" y="12493"/>
                    <a:pt x="6697" y="13706"/>
                    <a:pt x="5869" y="15190"/>
                  </a:cubicBezTo>
                  <a:cubicBezTo>
                    <a:pt x="5308" y="16196"/>
                    <a:pt x="5047" y="17180"/>
                    <a:pt x="4929" y="17856"/>
                  </a:cubicBezTo>
                  <a:cubicBezTo>
                    <a:pt x="5023" y="16899"/>
                    <a:pt x="5130" y="15931"/>
                    <a:pt x="5242" y="15002"/>
                  </a:cubicBezTo>
                  <a:cubicBezTo>
                    <a:pt x="5339" y="14532"/>
                    <a:pt x="5656" y="13305"/>
                    <a:pt x="6435" y="12372"/>
                  </a:cubicBezTo>
                  <a:cubicBezTo>
                    <a:pt x="7417" y="11200"/>
                    <a:pt x="8210" y="10232"/>
                    <a:pt x="8223" y="9196"/>
                  </a:cubicBezTo>
                  <a:cubicBezTo>
                    <a:pt x="8227" y="8811"/>
                    <a:pt x="8172" y="8624"/>
                    <a:pt x="8062" y="8624"/>
                  </a:cubicBezTo>
                  <a:cubicBezTo>
                    <a:pt x="7875" y="8624"/>
                    <a:pt x="7527" y="9159"/>
                    <a:pt x="7033" y="10184"/>
                  </a:cubicBezTo>
                  <a:cubicBezTo>
                    <a:pt x="6495" y="11304"/>
                    <a:pt x="5732" y="12769"/>
                    <a:pt x="5378" y="13906"/>
                  </a:cubicBezTo>
                  <a:cubicBezTo>
                    <a:pt x="5468" y="13175"/>
                    <a:pt x="5562" y="12487"/>
                    <a:pt x="5649" y="11860"/>
                  </a:cubicBezTo>
                  <a:cubicBezTo>
                    <a:pt x="5833" y="11311"/>
                    <a:pt x="6344" y="9909"/>
                    <a:pt x="7027" y="8928"/>
                  </a:cubicBezTo>
                  <a:cubicBezTo>
                    <a:pt x="7882" y="7695"/>
                    <a:pt x="8218" y="6927"/>
                    <a:pt x="7689" y="6927"/>
                  </a:cubicBezTo>
                  <a:cubicBezTo>
                    <a:pt x="7682" y="6927"/>
                    <a:pt x="7674" y="6927"/>
                    <a:pt x="7667" y="6927"/>
                  </a:cubicBezTo>
                  <a:cubicBezTo>
                    <a:pt x="7277" y="6941"/>
                    <a:pt x="6373" y="8597"/>
                    <a:pt x="5889" y="10184"/>
                  </a:cubicBezTo>
                  <a:cubicBezTo>
                    <a:pt x="5969" y="9655"/>
                    <a:pt x="6031" y="9248"/>
                    <a:pt x="6070" y="9011"/>
                  </a:cubicBezTo>
                  <a:cubicBezTo>
                    <a:pt x="6091" y="8904"/>
                    <a:pt x="6105" y="8788"/>
                    <a:pt x="6122" y="8663"/>
                  </a:cubicBezTo>
                  <a:cubicBezTo>
                    <a:pt x="6411" y="8107"/>
                    <a:pt x="7068" y="6774"/>
                    <a:pt x="7639" y="5195"/>
                  </a:cubicBezTo>
                  <a:cubicBezTo>
                    <a:pt x="8259" y="3470"/>
                    <a:pt x="8413" y="1889"/>
                    <a:pt x="8123" y="1889"/>
                  </a:cubicBezTo>
                  <a:cubicBezTo>
                    <a:pt x="8062" y="1889"/>
                    <a:pt x="7980" y="1960"/>
                    <a:pt x="7879" y="2116"/>
                  </a:cubicBezTo>
                  <a:cubicBezTo>
                    <a:pt x="7351" y="2933"/>
                    <a:pt x="6769" y="6694"/>
                    <a:pt x="6136" y="8517"/>
                  </a:cubicBezTo>
                  <a:cubicBezTo>
                    <a:pt x="6167" y="8215"/>
                    <a:pt x="6192" y="7884"/>
                    <a:pt x="6209" y="7553"/>
                  </a:cubicBezTo>
                  <a:cubicBezTo>
                    <a:pt x="6286" y="7230"/>
                    <a:pt x="6404" y="6892"/>
                    <a:pt x="6456" y="6593"/>
                  </a:cubicBezTo>
                  <a:cubicBezTo>
                    <a:pt x="6537" y="6137"/>
                    <a:pt x="6599" y="5675"/>
                    <a:pt x="6633" y="5212"/>
                  </a:cubicBezTo>
                  <a:cubicBezTo>
                    <a:pt x="6689" y="4488"/>
                    <a:pt x="6686" y="3754"/>
                    <a:pt x="6574" y="3034"/>
                  </a:cubicBezTo>
                  <a:cubicBezTo>
                    <a:pt x="6439" y="2182"/>
                    <a:pt x="6140" y="1385"/>
                    <a:pt x="5559" y="741"/>
                  </a:cubicBezTo>
                  <a:cubicBezTo>
                    <a:pt x="5448" y="615"/>
                    <a:pt x="4893" y="0"/>
                    <a:pt x="4581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cs typeface="+mn-ea"/>
                <a:sym typeface="+mn-lt"/>
              </a:endParaRPr>
            </a:p>
          </p:txBody>
        </p:sp>
        <p:sp>
          <p:nvSpPr>
            <p:cNvPr id="130" name="Google Shape;341;p32">
              <a:extLst>
                <a:ext uri="{FF2B5EF4-FFF2-40B4-BE49-F238E27FC236}">
                  <a16:creationId xmlns:a16="http://schemas.microsoft.com/office/drawing/2014/main" id="{69B3C11C-39AA-44FE-9244-C7D5AD54A3B1}"/>
                </a:ext>
              </a:extLst>
            </p:cNvPr>
            <p:cNvSpPr/>
            <p:nvPr/>
          </p:nvSpPr>
          <p:spPr>
            <a:xfrm>
              <a:off x="1574550" y="4189074"/>
              <a:ext cx="858406" cy="965707"/>
            </a:xfrm>
            <a:custGeom>
              <a:avLst/>
              <a:gdLst/>
              <a:ahLst/>
              <a:cxnLst/>
              <a:rect l="l" t="t" r="r" b="b"/>
              <a:pathLst>
                <a:path w="12736" h="14328" extrusionOk="0">
                  <a:moveTo>
                    <a:pt x="3103" y="0"/>
                  </a:moveTo>
                  <a:cubicBezTo>
                    <a:pt x="3039" y="0"/>
                    <a:pt x="3012" y="82"/>
                    <a:pt x="3038" y="261"/>
                  </a:cubicBezTo>
                  <a:cubicBezTo>
                    <a:pt x="3146" y="981"/>
                    <a:pt x="4677" y="3375"/>
                    <a:pt x="5223" y="4711"/>
                  </a:cubicBezTo>
                  <a:cubicBezTo>
                    <a:pt x="5091" y="4523"/>
                    <a:pt x="4938" y="4325"/>
                    <a:pt x="4785" y="4133"/>
                  </a:cubicBezTo>
                  <a:cubicBezTo>
                    <a:pt x="4670" y="3911"/>
                    <a:pt x="4569" y="3667"/>
                    <a:pt x="4451" y="3473"/>
                  </a:cubicBezTo>
                  <a:cubicBezTo>
                    <a:pt x="4270" y="3177"/>
                    <a:pt x="4075" y="2888"/>
                    <a:pt x="3867" y="2614"/>
                  </a:cubicBezTo>
                  <a:cubicBezTo>
                    <a:pt x="3543" y="2179"/>
                    <a:pt x="3178" y="1768"/>
                    <a:pt x="2760" y="1424"/>
                  </a:cubicBezTo>
                  <a:cubicBezTo>
                    <a:pt x="2263" y="1013"/>
                    <a:pt x="1702" y="710"/>
                    <a:pt x="1058" y="637"/>
                  </a:cubicBezTo>
                  <a:cubicBezTo>
                    <a:pt x="997" y="629"/>
                    <a:pt x="812" y="607"/>
                    <a:pt x="620" y="607"/>
                  </a:cubicBezTo>
                  <a:cubicBezTo>
                    <a:pt x="318" y="607"/>
                    <a:pt x="0" y="662"/>
                    <a:pt x="130" y="909"/>
                  </a:cubicBezTo>
                  <a:cubicBezTo>
                    <a:pt x="164" y="971"/>
                    <a:pt x="227" y="1016"/>
                    <a:pt x="286" y="1058"/>
                  </a:cubicBezTo>
                  <a:cubicBezTo>
                    <a:pt x="871" y="1448"/>
                    <a:pt x="1525" y="1670"/>
                    <a:pt x="2147" y="1991"/>
                  </a:cubicBezTo>
                  <a:cubicBezTo>
                    <a:pt x="3077" y="2471"/>
                    <a:pt x="4281" y="3695"/>
                    <a:pt x="4782" y="4231"/>
                  </a:cubicBezTo>
                  <a:cubicBezTo>
                    <a:pt x="4851" y="4329"/>
                    <a:pt x="4935" y="4451"/>
                    <a:pt x="5032" y="4589"/>
                  </a:cubicBezTo>
                  <a:cubicBezTo>
                    <a:pt x="4266" y="3817"/>
                    <a:pt x="3062" y="3304"/>
                    <a:pt x="2396" y="3304"/>
                  </a:cubicBezTo>
                  <a:cubicBezTo>
                    <a:pt x="2282" y="3304"/>
                    <a:pt x="2183" y="3319"/>
                    <a:pt x="2106" y="3351"/>
                  </a:cubicBezTo>
                  <a:cubicBezTo>
                    <a:pt x="1448" y="3622"/>
                    <a:pt x="2823" y="3977"/>
                    <a:pt x="3984" y="4325"/>
                  </a:cubicBezTo>
                  <a:cubicBezTo>
                    <a:pt x="4740" y="4551"/>
                    <a:pt x="5171" y="4889"/>
                    <a:pt x="5383" y="5098"/>
                  </a:cubicBezTo>
                  <a:cubicBezTo>
                    <a:pt x="5596" y="5407"/>
                    <a:pt x="5835" y="5762"/>
                    <a:pt x="6079" y="6121"/>
                  </a:cubicBezTo>
                  <a:cubicBezTo>
                    <a:pt x="6107" y="6176"/>
                    <a:pt x="6134" y="6228"/>
                    <a:pt x="6166" y="6280"/>
                  </a:cubicBezTo>
                  <a:cubicBezTo>
                    <a:pt x="5988" y="6068"/>
                    <a:pt x="5787" y="5853"/>
                    <a:pt x="5578" y="5696"/>
                  </a:cubicBezTo>
                  <a:cubicBezTo>
                    <a:pt x="5217" y="5427"/>
                    <a:pt x="4451" y="5205"/>
                    <a:pt x="3871" y="5205"/>
                  </a:cubicBezTo>
                  <a:cubicBezTo>
                    <a:pt x="3512" y="5205"/>
                    <a:pt x="3225" y="5290"/>
                    <a:pt x="3149" y="5501"/>
                  </a:cubicBezTo>
                  <a:cubicBezTo>
                    <a:pt x="2955" y="6050"/>
                    <a:pt x="4141" y="5838"/>
                    <a:pt x="5143" y="6040"/>
                  </a:cubicBezTo>
                  <a:cubicBezTo>
                    <a:pt x="5829" y="6176"/>
                    <a:pt x="6312" y="6604"/>
                    <a:pt x="6552" y="6858"/>
                  </a:cubicBezTo>
                  <a:cubicBezTo>
                    <a:pt x="6573" y="6885"/>
                    <a:pt x="6594" y="6910"/>
                    <a:pt x="6615" y="6935"/>
                  </a:cubicBezTo>
                  <a:cubicBezTo>
                    <a:pt x="6723" y="7098"/>
                    <a:pt x="6827" y="7261"/>
                    <a:pt x="6924" y="7415"/>
                  </a:cubicBezTo>
                  <a:cubicBezTo>
                    <a:pt x="7151" y="7776"/>
                    <a:pt x="7366" y="8114"/>
                    <a:pt x="7575" y="8444"/>
                  </a:cubicBezTo>
                  <a:cubicBezTo>
                    <a:pt x="7303" y="8069"/>
                    <a:pt x="6897" y="7578"/>
                    <a:pt x="6431" y="7230"/>
                  </a:cubicBezTo>
                  <a:cubicBezTo>
                    <a:pt x="5847" y="6798"/>
                    <a:pt x="5119" y="6579"/>
                    <a:pt x="4573" y="6579"/>
                  </a:cubicBezTo>
                  <a:cubicBezTo>
                    <a:pt x="4316" y="6579"/>
                    <a:pt x="4098" y="6628"/>
                    <a:pt x="3957" y="6726"/>
                  </a:cubicBezTo>
                  <a:cubicBezTo>
                    <a:pt x="3518" y="7035"/>
                    <a:pt x="5481" y="7404"/>
                    <a:pt x="6441" y="7786"/>
                  </a:cubicBezTo>
                  <a:cubicBezTo>
                    <a:pt x="7165" y="8072"/>
                    <a:pt x="7652" y="8611"/>
                    <a:pt x="7843" y="8859"/>
                  </a:cubicBezTo>
                  <a:cubicBezTo>
                    <a:pt x="8146" y="9321"/>
                    <a:pt x="8445" y="9777"/>
                    <a:pt x="8769" y="10250"/>
                  </a:cubicBezTo>
                  <a:cubicBezTo>
                    <a:pt x="8340" y="9815"/>
                    <a:pt x="7718" y="9335"/>
                    <a:pt x="7085" y="8883"/>
                  </a:cubicBezTo>
                  <a:cubicBezTo>
                    <a:pt x="6553" y="8506"/>
                    <a:pt x="6001" y="8349"/>
                    <a:pt x="5564" y="8349"/>
                  </a:cubicBezTo>
                  <a:cubicBezTo>
                    <a:pt x="5203" y="8349"/>
                    <a:pt x="4919" y="8456"/>
                    <a:pt x="4788" y="8632"/>
                  </a:cubicBezTo>
                  <a:cubicBezTo>
                    <a:pt x="4496" y="9022"/>
                    <a:pt x="5338" y="9071"/>
                    <a:pt x="6890" y="9467"/>
                  </a:cubicBezTo>
                  <a:cubicBezTo>
                    <a:pt x="8003" y="9753"/>
                    <a:pt x="8737" y="10362"/>
                    <a:pt x="9061" y="10681"/>
                  </a:cubicBezTo>
                  <a:cubicBezTo>
                    <a:pt x="9200" y="10880"/>
                    <a:pt x="9339" y="11085"/>
                    <a:pt x="9489" y="11298"/>
                  </a:cubicBezTo>
                  <a:cubicBezTo>
                    <a:pt x="9656" y="11537"/>
                    <a:pt x="9854" y="11784"/>
                    <a:pt x="10063" y="12028"/>
                  </a:cubicBezTo>
                  <a:cubicBezTo>
                    <a:pt x="9802" y="11899"/>
                    <a:pt x="9416" y="11711"/>
                    <a:pt x="8991" y="11510"/>
                  </a:cubicBezTo>
                  <a:cubicBezTo>
                    <a:pt x="8514" y="11283"/>
                    <a:pt x="8052" y="11043"/>
                    <a:pt x="7613" y="10747"/>
                  </a:cubicBezTo>
                  <a:cubicBezTo>
                    <a:pt x="7224" y="10485"/>
                    <a:pt x="6732" y="10207"/>
                    <a:pt x="6242" y="10207"/>
                  </a:cubicBezTo>
                  <a:cubicBezTo>
                    <a:pt x="6096" y="10207"/>
                    <a:pt x="5951" y="10232"/>
                    <a:pt x="5808" y="10288"/>
                  </a:cubicBezTo>
                  <a:cubicBezTo>
                    <a:pt x="5596" y="10375"/>
                    <a:pt x="5501" y="10546"/>
                    <a:pt x="5588" y="10758"/>
                  </a:cubicBezTo>
                  <a:cubicBezTo>
                    <a:pt x="5641" y="10887"/>
                    <a:pt x="5759" y="10977"/>
                    <a:pt x="5877" y="11050"/>
                  </a:cubicBezTo>
                  <a:cubicBezTo>
                    <a:pt x="6542" y="11450"/>
                    <a:pt x="7387" y="11579"/>
                    <a:pt x="8125" y="11778"/>
                  </a:cubicBezTo>
                  <a:cubicBezTo>
                    <a:pt x="9040" y="12017"/>
                    <a:pt x="9826" y="12133"/>
                    <a:pt x="10192" y="12178"/>
                  </a:cubicBezTo>
                  <a:cubicBezTo>
                    <a:pt x="10386" y="12400"/>
                    <a:pt x="10592" y="12616"/>
                    <a:pt x="10794" y="12825"/>
                  </a:cubicBezTo>
                  <a:cubicBezTo>
                    <a:pt x="10744" y="12832"/>
                    <a:pt x="10651" y="12846"/>
                    <a:pt x="10476" y="12870"/>
                  </a:cubicBezTo>
                  <a:cubicBezTo>
                    <a:pt x="10459" y="12873"/>
                    <a:pt x="10438" y="12874"/>
                    <a:pt x="10415" y="12874"/>
                  </a:cubicBezTo>
                  <a:cubicBezTo>
                    <a:pt x="9937" y="12874"/>
                    <a:pt x="8275" y="12348"/>
                    <a:pt x="7425" y="12209"/>
                  </a:cubicBezTo>
                  <a:cubicBezTo>
                    <a:pt x="7327" y="12192"/>
                    <a:pt x="7230" y="12185"/>
                    <a:pt x="7137" y="12185"/>
                  </a:cubicBezTo>
                  <a:cubicBezTo>
                    <a:pt x="6390" y="12185"/>
                    <a:pt x="5890" y="12668"/>
                    <a:pt x="6744" y="13005"/>
                  </a:cubicBezTo>
                  <a:cubicBezTo>
                    <a:pt x="7055" y="13128"/>
                    <a:pt x="7521" y="13170"/>
                    <a:pt x="8010" y="13170"/>
                  </a:cubicBezTo>
                  <a:cubicBezTo>
                    <a:pt x="9030" y="13170"/>
                    <a:pt x="10147" y="12988"/>
                    <a:pt x="10147" y="12988"/>
                  </a:cubicBezTo>
                  <a:lnTo>
                    <a:pt x="10852" y="12884"/>
                  </a:lnTo>
                  <a:cubicBezTo>
                    <a:pt x="11653" y="13702"/>
                    <a:pt x="12401" y="14328"/>
                    <a:pt x="12401" y="14328"/>
                  </a:cubicBezTo>
                  <a:lnTo>
                    <a:pt x="12735" y="14126"/>
                  </a:lnTo>
                  <a:cubicBezTo>
                    <a:pt x="12735" y="14126"/>
                    <a:pt x="12070" y="13914"/>
                    <a:pt x="10985" y="12804"/>
                  </a:cubicBezTo>
                  <a:cubicBezTo>
                    <a:pt x="10974" y="12724"/>
                    <a:pt x="10961" y="12539"/>
                    <a:pt x="10998" y="12167"/>
                  </a:cubicBezTo>
                  <a:cubicBezTo>
                    <a:pt x="11117" y="10977"/>
                    <a:pt x="12154" y="9665"/>
                    <a:pt x="11441" y="8479"/>
                  </a:cubicBezTo>
                  <a:cubicBezTo>
                    <a:pt x="11333" y="8300"/>
                    <a:pt x="11139" y="8165"/>
                    <a:pt x="10952" y="8165"/>
                  </a:cubicBezTo>
                  <a:cubicBezTo>
                    <a:pt x="10843" y="8165"/>
                    <a:pt x="10736" y="8212"/>
                    <a:pt x="10651" y="8323"/>
                  </a:cubicBezTo>
                  <a:cubicBezTo>
                    <a:pt x="10484" y="8538"/>
                    <a:pt x="10481" y="8910"/>
                    <a:pt x="10518" y="9168"/>
                  </a:cubicBezTo>
                  <a:cubicBezTo>
                    <a:pt x="10651" y="10017"/>
                    <a:pt x="10891" y="10779"/>
                    <a:pt x="10794" y="11656"/>
                  </a:cubicBezTo>
                  <a:cubicBezTo>
                    <a:pt x="10790" y="11698"/>
                    <a:pt x="10773" y="12289"/>
                    <a:pt x="10797" y="12609"/>
                  </a:cubicBezTo>
                  <a:cubicBezTo>
                    <a:pt x="10651" y="12452"/>
                    <a:pt x="10497" y="12282"/>
                    <a:pt x="10338" y="12091"/>
                  </a:cubicBezTo>
                  <a:cubicBezTo>
                    <a:pt x="10213" y="11753"/>
                    <a:pt x="10115" y="11402"/>
                    <a:pt x="10046" y="11050"/>
                  </a:cubicBezTo>
                  <a:cubicBezTo>
                    <a:pt x="9864" y="10111"/>
                    <a:pt x="10122" y="9133"/>
                    <a:pt x="10000" y="8180"/>
                  </a:cubicBezTo>
                  <a:cubicBezTo>
                    <a:pt x="9973" y="7969"/>
                    <a:pt x="9744" y="7542"/>
                    <a:pt x="9527" y="7542"/>
                  </a:cubicBezTo>
                  <a:cubicBezTo>
                    <a:pt x="9443" y="7542"/>
                    <a:pt x="9362" y="7606"/>
                    <a:pt x="9294" y="7770"/>
                  </a:cubicBezTo>
                  <a:cubicBezTo>
                    <a:pt x="9182" y="8030"/>
                    <a:pt x="9291" y="8538"/>
                    <a:pt x="9297" y="8820"/>
                  </a:cubicBezTo>
                  <a:cubicBezTo>
                    <a:pt x="9315" y="9620"/>
                    <a:pt x="9363" y="10455"/>
                    <a:pt x="9649" y="11214"/>
                  </a:cubicBezTo>
                  <a:cubicBezTo>
                    <a:pt x="9604" y="11155"/>
                    <a:pt x="9562" y="11099"/>
                    <a:pt x="9520" y="11040"/>
                  </a:cubicBezTo>
                  <a:cubicBezTo>
                    <a:pt x="9450" y="10831"/>
                    <a:pt x="9148" y="9871"/>
                    <a:pt x="8978" y="8733"/>
                  </a:cubicBezTo>
                  <a:cubicBezTo>
                    <a:pt x="8790" y="7439"/>
                    <a:pt x="8869" y="6350"/>
                    <a:pt x="8469" y="5991"/>
                  </a:cubicBezTo>
                  <a:cubicBezTo>
                    <a:pt x="8427" y="5953"/>
                    <a:pt x="8389" y="5936"/>
                    <a:pt x="8355" y="5936"/>
                  </a:cubicBezTo>
                  <a:cubicBezTo>
                    <a:pt x="8067" y="5936"/>
                    <a:pt x="8073" y="7223"/>
                    <a:pt x="8365" y="8580"/>
                  </a:cubicBezTo>
                  <a:cubicBezTo>
                    <a:pt x="8549" y="9422"/>
                    <a:pt x="8887" y="10100"/>
                    <a:pt x="9155" y="10535"/>
                  </a:cubicBezTo>
                  <a:cubicBezTo>
                    <a:pt x="8734" y="9954"/>
                    <a:pt x="8320" y="9360"/>
                    <a:pt x="7923" y="8785"/>
                  </a:cubicBezTo>
                  <a:cubicBezTo>
                    <a:pt x="7746" y="8472"/>
                    <a:pt x="7318" y="7627"/>
                    <a:pt x="7293" y="6722"/>
                  </a:cubicBezTo>
                  <a:cubicBezTo>
                    <a:pt x="7262" y="5581"/>
                    <a:pt x="7231" y="4645"/>
                    <a:pt x="6726" y="4061"/>
                  </a:cubicBezTo>
                  <a:cubicBezTo>
                    <a:pt x="6577" y="3888"/>
                    <a:pt x="6468" y="3803"/>
                    <a:pt x="6399" y="3803"/>
                  </a:cubicBezTo>
                  <a:cubicBezTo>
                    <a:pt x="6233" y="3803"/>
                    <a:pt x="6288" y="4282"/>
                    <a:pt x="6545" y="5198"/>
                  </a:cubicBezTo>
                  <a:cubicBezTo>
                    <a:pt x="6799" y="6092"/>
                    <a:pt x="7095" y="7290"/>
                    <a:pt x="7457" y="8104"/>
                  </a:cubicBezTo>
                  <a:cubicBezTo>
                    <a:pt x="7147" y="7648"/>
                    <a:pt x="6858" y="7216"/>
                    <a:pt x="6598" y="6823"/>
                  </a:cubicBezTo>
                  <a:cubicBezTo>
                    <a:pt x="6431" y="6423"/>
                    <a:pt x="6027" y="5386"/>
                    <a:pt x="5922" y="4499"/>
                  </a:cubicBezTo>
                  <a:cubicBezTo>
                    <a:pt x="5813" y="3562"/>
                    <a:pt x="5662" y="2990"/>
                    <a:pt x="5438" y="2990"/>
                  </a:cubicBezTo>
                  <a:cubicBezTo>
                    <a:pt x="5393" y="2990"/>
                    <a:pt x="5344" y="3013"/>
                    <a:pt x="5293" y="3062"/>
                  </a:cubicBezTo>
                  <a:cubicBezTo>
                    <a:pt x="5081" y="3264"/>
                    <a:pt x="5394" y="4638"/>
                    <a:pt x="5905" y="5766"/>
                  </a:cubicBezTo>
                  <a:cubicBezTo>
                    <a:pt x="5689" y="5428"/>
                    <a:pt x="5526" y="5170"/>
                    <a:pt x="5429" y="5018"/>
                  </a:cubicBezTo>
                  <a:cubicBezTo>
                    <a:pt x="5387" y="4947"/>
                    <a:pt x="5338" y="4875"/>
                    <a:pt x="5286" y="4798"/>
                  </a:cubicBezTo>
                  <a:cubicBezTo>
                    <a:pt x="5171" y="4342"/>
                    <a:pt x="4882" y="3271"/>
                    <a:pt x="4423" y="2105"/>
                  </a:cubicBezTo>
                  <a:cubicBezTo>
                    <a:pt x="3954" y="917"/>
                    <a:pt x="3318" y="0"/>
                    <a:pt x="3103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31" name="Google Shape;342;p32">
              <a:extLst>
                <a:ext uri="{FF2B5EF4-FFF2-40B4-BE49-F238E27FC236}">
                  <a16:creationId xmlns:a16="http://schemas.microsoft.com/office/drawing/2014/main" id="{FFDE6E67-F9CD-4669-B6BF-54193508C3BB}"/>
                </a:ext>
              </a:extLst>
            </p:cNvPr>
            <p:cNvSpPr/>
            <p:nvPr/>
          </p:nvSpPr>
          <p:spPr>
            <a:xfrm>
              <a:off x="2216132" y="4002983"/>
              <a:ext cx="713496" cy="1146878"/>
            </a:xfrm>
            <a:custGeom>
              <a:avLst/>
              <a:gdLst/>
              <a:ahLst/>
              <a:cxnLst/>
              <a:rect l="l" t="t" r="r" b="b"/>
              <a:pathLst>
                <a:path w="10586" h="17016" extrusionOk="0">
                  <a:moveTo>
                    <a:pt x="8443" y="0"/>
                  </a:moveTo>
                  <a:cubicBezTo>
                    <a:pt x="8399" y="0"/>
                    <a:pt x="8354" y="25"/>
                    <a:pt x="8310" y="82"/>
                  </a:cubicBezTo>
                  <a:cubicBezTo>
                    <a:pt x="8264" y="142"/>
                    <a:pt x="8250" y="214"/>
                    <a:pt x="8239" y="288"/>
                  </a:cubicBezTo>
                  <a:cubicBezTo>
                    <a:pt x="8125" y="980"/>
                    <a:pt x="8191" y="1669"/>
                    <a:pt x="8156" y="2369"/>
                  </a:cubicBezTo>
                  <a:cubicBezTo>
                    <a:pt x="8104" y="3412"/>
                    <a:pt x="7485" y="5012"/>
                    <a:pt x="7203" y="5691"/>
                  </a:cubicBezTo>
                  <a:cubicBezTo>
                    <a:pt x="7144" y="5792"/>
                    <a:pt x="7067" y="5921"/>
                    <a:pt x="6980" y="6067"/>
                  </a:cubicBezTo>
                  <a:cubicBezTo>
                    <a:pt x="7433" y="4877"/>
                    <a:pt x="7318" y="3283"/>
                    <a:pt x="6900" y="2890"/>
                  </a:cubicBezTo>
                  <a:cubicBezTo>
                    <a:pt x="6828" y="2823"/>
                    <a:pt x="6770" y="2792"/>
                    <a:pt x="6725" y="2792"/>
                  </a:cubicBezTo>
                  <a:cubicBezTo>
                    <a:pt x="6448" y="2792"/>
                    <a:pt x="6648" y="3970"/>
                    <a:pt x="6789" y="5006"/>
                  </a:cubicBezTo>
                  <a:cubicBezTo>
                    <a:pt x="6893" y="5785"/>
                    <a:pt x="6765" y="6317"/>
                    <a:pt x="6664" y="6595"/>
                  </a:cubicBezTo>
                  <a:cubicBezTo>
                    <a:pt x="6465" y="6919"/>
                    <a:pt x="6246" y="7284"/>
                    <a:pt x="6017" y="7653"/>
                  </a:cubicBezTo>
                  <a:cubicBezTo>
                    <a:pt x="5978" y="7702"/>
                    <a:pt x="5940" y="7750"/>
                    <a:pt x="5905" y="7796"/>
                  </a:cubicBezTo>
                  <a:cubicBezTo>
                    <a:pt x="6027" y="7549"/>
                    <a:pt x="6142" y="7274"/>
                    <a:pt x="6197" y="7020"/>
                  </a:cubicBezTo>
                  <a:cubicBezTo>
                    <a:pt x="6348" y="6320"/>
                    <a:pt x="5969" y="4730"/>
                    <a:pt x="5402" y="4730"/>
                  </a:cubicBezTo>
                  <a:cubicBezTo>
                    <a:pt x="5393" y="4730"/>
                    <a:pt x="5385" y="4730"/>
                    <a:pt x="5376" y="4731"/>
                  </a:cubicBezTo>
                  <a:cubicBezTo>
                    <a:pt x="4792" y="4776"/>
                    <a:pt x="5474" y="5771"/>
                    <a:pt x="5704" y="6766"/>
                  </a:cubicBezTo>
                  <a:cubicBezTo>
                    <a:pt x="5863" y="7448"/>
                    <a:pt x="5672" y="8063"/>
                    <a:pt x="5540" y="8387"/>
                  </a:cubicBezTo>
                  <a:cubicBezTo>
                    <a:pt x="5522" y="8418"/>
                    <a:pt x="5512" y="8447"/>
                    <a:pt x="5498" y="8477"/>
                  </a:cubicBezTo>
                  <a:cubicBezTo>
                    <a:pt x="5390" y="8644"/>
                    <a:pt x="5286" y="8805"/>
                    <a:pt x="5185" y="8958"/>
                  </a:cubicBezTo>
                  <a:cubicBezTo>
                    <a:pt x="4952" y="9312"/>
                    <a:pt x="4732" y="9646"/>
                    <a:pt x="4520" y="9974"/>
                  </a:cubicBezTo>
                  <a:cubicBezTo>
                    <a:pt x="4747" y="9574"/>
                    <a:pt x="5025" y="8999"/>
                    <a:pt x="5150" y="8429"/>
                  </a:cubicBezTo>
                  <a:cubicBezTo>
                    <a:pt x="5376" y="7385"/>
                    <a:pt x="5053" y="6244"/>
                    <a:pt x="4590" y="5969"/>
                  </a:cubicBezTo>
                  <a:cubicBezTo>
                    <a:pt x="4560" y="5952"/>
                    <a:pt x="4534" y="5943"/>
                    <a:pt x="4512" y="5943"/>
                  </a:cubicBezTo>
                  <a:cubicBezTo>
                    <a:pt x="4186" y="5943"/>
                    <a:pt x="4604" y="7705"/>
                    <a:pt x="4649" y="8669"/>
                  </a:cubicBezTo>
                  <a:cubicBezTo>
                    <a:pt x="4687" y="9449"/>
                    <a:pt x="4395" y="10113"/>
                    <a:pt x="4252" y="10391"/>
                  </a:cubicBezTo>
                  <a:cubicBezTo>
                    <a:pt x="3953" y="10857"/>
                    <a:pt x="3664" y="11316"/>
                    <a:pt x="3366" y="11807"/>
                  </a:cubicBezTo>
                  <a:cubicBezTo>
                    <a:pt x="3584" y="11236"/>
                    <a:pt x="3766" y="10471"/>
                    <a:pt x="3915" y="9706"/>
                  </a:cubicBezTo>
                  <a:cubicBezTo>
                    <a:pt x="4145" y="8537"/>
                    <a:pt x="3671" y="7615"/>
                    <a:pt x="3199" y="7514"/>
                  </a:cubicBezTo>
                  <a:cubicBezTo>
                    <a:pt x="3171" y="7508"/>
                    <a:pt x="3145" y="7505"/>
                    <a:pt x="3122" y="7505"/>
                  </a:cubicBezTo>
                  <a:cubicBezTo>
                    <a:pt x="2757" y="7505"/>
                    <a:pt x="3040" y="8289"/>
                    <a:pt x="3303" y="9775"/>
                  </a:cubicBezTo>
                  <a:cubicBezTo>
                    <a:pt x="3504" y="10906"/>
                    <a:pt x="3250" y="11821"/>
                    <a:pt x="3094" y="12253"/>
                  </a:cubicBezTo>
                  <a:cubicBezTo>
                    <a:pt x="2969" y="12458"/>
                    <a:pt x="2840" y="12670"/>
                    <a:pt x="2708" y="12893"/>
                  </a:cubicBezTo>
                  <a:cubicBezTo>
                    <a:pt x="2558" y="13147"/>
                    <a:pt x="2415" y="13428"/>
                    <a:pt x="2280" y="13717"/>
                  </a:cubicBezTo>
                  <a:cubicBezTo>
                    <a:pt x="2290" y="13428"/>
                    <a:pt x="2301" y="13001"/>
                    <a:pt x="2308" y="12527"/>
                  </a:cubicBezTo>
                  <a:cubicBezTo>
                    <a:pt x="2318" y="11999"/>
                    <a:pt x="2346" y="11480"/>
                    <a:pt x="2436" y="10962"/>
                  </a:cubicBezTo>
                  <a:cubicBezTo>
                    <a:pt x="2537" y="10360"/>
                    <a:pt x="2593" y="9591"/>
                    <a:pt x="2106" y="9125"/>
                  </a:cubicBezTo>
                  <a:cubicBezTo>
                    <a:pt x="2021" y="9044"/>
                    <a:pt x="1930" y="9001"/>
                    <a:pt x="1838" y="9001"/>
                  </a:cubicBezTo>
                  <a:cubicBezTo>
                    <a:pt x="1753" y="9001"/>
                    <a:pt x="1668" y="9039"/>
                    <a:pt x="1591" y="9118"/>
                  </a:cubicBezTo>
                  <a:cubicBezTo>
                    <a:pt x="1493" y="9219"/>
                    <a:pt x="1463" y="9365"/>
                    <a:pt x="1445" y="9504"/>
                  </a:cubicBezTo>
                  <a:cubicBezTo>
                    <a:pt x="1354" y="10273"/>
                    <a:pt x="1584" y="11098"/>
                    <a:pt x="1709" y="11853"/>
                  </a:cubicBezTo>
                  <a:cubicBezTo>
                    <a:pt x="1866" y="12781"/>
                    <a:pt x="2085" y="13547"/>
                    <a:pt x="2197" y="13898"/>
                  </a:cubicBezTo>
                  <a:cubicBezTo>
                    <a:pt x="2075" y="14170"/>
                    <a:pt x="1959" y="14444"/>
                    <a:pt x="1855" y="14712"/>
                  </a:cubicBezTo>
                  <a:cubicBezTo>
                    <a:pt x="1827" y="14671"/>
                    <a:pt x="1779" y="14591"/>
                    <a:pt x="1681" y="14444"/>
                  </a:cubicBezTo>
                  <a:cubicBezTo>
                    <a:pt x="1479" y="14125"/>
                    <a:pt x="1261" y="12263"/>
                    <a:pt x="1028" y="11393"/>
                  </a:cubicBezTo>
                  <a:cubicBezTo>
                    <a:pt x="889" y="10875"/>
                    <a:pt x="543" y="10505"/>
                    <a:pt x="295" y="10505"/>
                  </a:cubicBezTo>
                  <a:cubicBezTo>
                    <a:pt x="125" y="10505"/>
                    <a:pt x="1" y="10679"/>
                    <a:pt x="22" y="11098"/>
                  </a:cubicBezTo>
                  <a:cubicBezTo>
                    <a:pt x="71" y="12131"/>
                    <a:pt x="1438" y="14191"/>
                    <a:pt x="1438" y="14191"/>
                  </a:cubicBezTo>
                  <a:lnTo>
                    <a:pt x="1824" y="14793"/>
                  </a:lnTo>
                  <a:cubicBezTo>
                    <a:pt x="1413" y="15857"/>
                    <a:pt x="1149" y="16797"/>
                    <a:pt x="1149" y="16797"/>
                  </a:cubicBezTo>
                  <a:lnTo>
                    <a:pt x="1473" y="17015"/>
                  </a:lnTo>
                  <a:cubicBezTo>
                    <a:pt x="1473" y="17015"/>
                    <a:pt x="1389" y="16326"/>
                    <a:pt x="1953" y="14879"/>
                  </a:cubicBezTo>
                  <a:cubicBezTo>
                    <a:pt x="2022" y="14834"/>
                    <a:pt x="2186" y="14751"/>
                    <a:pt x="2537" y="14629"/>
                  </a:cubicBezTo>
                  <a:cubicBezTo>
                    <a:pt x="3671" y="14246"/>
                    <a:pt x="5296" y="14650"/>
                    <a:pt x="6083" y="13508"/>
                  </a:cubicBezTo>
                  <a:cubicBezTo>
                    <a:pt x="6271" y="13234"/>
                    <a:pt x="6267" y="12813"/>
                    <a:pt x="5898" y="12726"/>
                  </a:cubicBezTo>
                  <a:cubicBezTo>
                    <a:pt x="5855" y="12716"/>
                    <a:pt x="5811" y="12711"/>
                    <a:pt x="5765" y="12711"/>
                  </a:cubicBezTo>
                  <a:cubicBezTo>
                    <a:pt x="5526" y="12711"/>
                    <a:pt x="5255" y="12836"/>
                    <a:pt x="5074" y="12956"/>
                  </a:cubicBezTo>
                  <a:cubicBezTo>
                    <a:pt x="4353" y="13425"/>
                    <a:pt x="3759" y="13958"/>
                    <a:pt x="2920" y="14232"/>
                  </a:cubicBezTo>
                  <a:cubicBezTo>
                    <a:pt x="2882" y="14246"/>
                    <a:pt x="2335" y="14472"/>
                    <a:pt x="2054" y="14629"/>
                  </a:cubicBezTo>
                  <a:cubicBezTo>
                    <a:pt x="2134" y="14430"/>
                    <a:pt x="2227" y="14218"/>
                    <a:pt x="2335" y="13996"/>
                  </a:cubicBezTo>
                  <a:cubicBezTo>
                    <a:pt x="2593" y="13741"/>
                    <a:pt x="2871" y="13508"/>
                    <a:pt x="3163" y="13300"/>
                  </a:cubicBezTo>
                  <a:cubicBezTo>
                    <a:pt x="3943" y="12747"/>
                    <a:pt x="4941" y="12580"/>
                    <a:pt x="5759" y="12075"/>
                  </a:cubicBezTo>
                  <a:cubicBezTo>
                    <a:pt x="6009" y="11921"/>
                    <a:pt x="6465" y="11261"/>
                    <a:pt x="5870" y="11261"/>
                  </a:cubicBezTo>
                  <a:cubicBezTo>
                    <a:pt x="5861" y="11261"/>
                    <a:pt x="5852" y="11261"/>
                    <a:pt x="5842" y="11261"/>
                  </a:cubicBezTo>
                  <a:cubicBezTo>
                    <a:pt x="5557" y="11268"/>
                    <a:pt x="5140" y="11574"/>
                    <a:pt x="4886" y="11696"/>
                  </a:cubicBezTo>
                  <a:cubicBezTo>
                    <a:pt x="4165" y="12044"/>
                    <a:pt x="3421" y="12434"/>
                    <a:pt x="2850" y="13004"/>
                  </a:cubicBezTo>
                  <a:cubicBezTo>
                    <a:pt x="2885" y="12941"/>
                    <a:pt x="2920" y="12879"/>
                    <a:pt x="2955" y="12816"/>
                  </a:cubicBezTo>
                  <a:cubicBezTo>
                    <a:pt x="3118" y="12667"/>
                    <a:pt x="3867" y="11995"/>
                    <a:pt x="4837" y="11372"/>
                  </a:cubicBezTo>
                  <a:cubicBezTo>
                    <a:pt x="5933" y="10666"/>
                    <a:pt x="6959" y="10290"/>
                    <a:pt x="7120" y="9779"/>
                  </a:cubicBezTo>
                  <a:cubicBezTo>
                    <a:pt x="7162" y="9645"/>
                    <a:pt x="7104" y="9585"/>
                    <a:pt x="6972" y="9585"/>
                  </a:cubicBezTo>
                  <a:cubicBezTo>
                    <a:pt x="6600" y="9585"/>
                    <a:pt x="5642" y="10069"/>
                    <a:pt x="4722" y="10750"/>
                  </a:cubicBezTo>
                  <a:cubicBezTo>
                    <a:pt x="4030" y="11265"/>
                    <a:pt x="3553" y="11853"/>
                    <a:pt x="3265" y="12277"/>
                  </a:cubicBezTo>
                  <a:cubicBezTo>
                    <a:pt x="3619" y="11654"/>
                    <a:pt x="3992" y="11028"/>
                    <a:pt x="4350" y="10430"/>
                  </a:cubicBezTo>
                  <a:cubicBezTo>
                    <a:pt x="4562" y="10141"/>
                    <a:pt x="5153" y="9399"/>
                    <a:pt x="5972" y="9007"/>
                  </a:cubicBezTo>
                  <a:cubicBezTo>
                    <a:pt x="6998" y="8509"/>
                    <a:pt x="7836" y="8092"/>
                    <a:pt x="8159" y="7392"/>
                  </a:cubicBezTo>
                  <a:cubicBezTo>
                    <a:pt x="8300" y="7092"/>
                    <a:pt x="8306" y="6945"/>
                    <a:pt x="8184" y="6945"/>
                  </a:cubicBezTo>
                  <a:cubicBezTo>
                    <a:pt x="8023" y="6945"/>
                    <a:pt x="7639" y="7202"/>
                    <a:pt x="7050" y="7698"/>
                  </a:cubicBezTo>
                  <a:cubicBezTo>
                    <a:pt x="6340" y="8297"/>
                    <a:pt x="5370" y="9059"/>
                    <a:pt x="4778" y="9727"/>
                  </a:cubicBezTo>
                  <a:cubicBezTo>
                    <a:pt x="5066" y="9257"/>
                    <a:pt x="5341" y="8815"/>
                    <a:pt x="5592" y="8415"/>
                  </a:cubicBezTo>
                  <a:cubicBezTo>
                    <a:pt x="5888" y="8098"/>
                    <a:pt x="6664" y="7302"/>
                    <a:pt x="7429" y="6843"/>
                  </a:cubicBezTo>
                  <a:cubicBezTo>
                    <a:pt x="8403" y="6255"/>
                    <a:pt x="8866" y="5834"/>
                    <a:pt x="8477" y="5677"/>
                  </a:cubicBezTo>
                  <a:cubicBezTo>
                    <a:pt x="8461" y="5670"/>
                    <a:pt x="8442" y="5667"/>
                    <a:pt x="8420" y="5667"/>
                  </a:cubicBezTo>
                  <a:cubicBezTo>
                    <a:pt x="8076" y="5667"/>
                    <a:pt x="7036" y="6473"/>
                    <a:pt x="6271" y="7347"/>
                  </a:cubicBezTo>
                  <a:cubicBezTo>
                    <a:pt x="6486" y="7013"/>
                    <a:pt x="6653" y="6756"/>
                    <a:pt x="6754" y="6606"/>
                  </a:cubicBezTo>
                  <a:cubicBezTo>
                    <a:pt x="6799" y="6539"/>
                    <a:pt x="6844" y="6463"/>
                    <a:pt x="6893" y="6383"/>
                  </a:cubicBezTo>
                  <a:cubicBezTo>
                    <a:pt x="7262" y="6094"/>
                    <a:pt x="8118" y="5388"/>
                    <a:pt x="8991" y="4487"/>
                  </a:cubicBezTo>
                  <a:cubicBezTo>
                    <a:pt x="9985" y="3459"/>
                    <a:pt x="10586" y="2380"/>
                    <a:pt x="10303" y="2380"/>
                  </a:cubicBezTo>
                  <a:cubicBezTo>
                    <a:pt x="10258" y="2380"/>
                    <a:pt x="10191" y="2407"/>
                    <a:pt x="10101" y="2465"/>
                  </a:cubicBezTo>
                  <a:cubicBezTo>
                    <a:pt x="9489" y="2859"/>
                    <a:pt x="7937" y="5242"/>
                    <a:pt x="6949" y="6289"/>
                  </a:cubicBezTo>
                  <a:cubicBezTo>
                    <a:pt x="7064" y="6094"/>
                    <a:pt x="7182" y="5876"/>
                    <a:pt x="7293" y="5656"/>
                  </a:cubicBezTo>
                  <a:cubicBezTo>
                    <a:pt x="7446" y="5458"/>
                    <a:pt x="7631" y="5266"/>
                    <a:pt x="7756" y="5078"/>
                  </a:cubicBezTo>
                  <a:cubicBezTo>
                    <a:pt x="7951" y="4790"/>
                    <a:pt x="8135" y="4494"/>
                    <a:pt x="8302" y="4191"/>
                  </a:cubicBezTo>
                  <a:cubicBezTo>
                    <a:pt x="8560" y="3715"/>
                    <a:pt x="8786" y="3214"/>
                    <a:pt x="8928" y="2692"/>
                  </a:cubicBezTo>
                  <a:cubicBezTo>
                    <a:pt x="9095" y="2069"/>
                    <a:pt x="9137" y="1436"/>
                    <a:pt x="8943" y="816"/>
                  </a:cubicBezTo>
                  <a:cubicBezTo>
                    <a:pt x="8898" y="688"/>
                    <a:pt x="8677" y="0"/>
                    <a:pt x="8443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32" name="Google Shape;343;p32">
              <a:extLst>
                <a:ext uri="{FF2B5EF4-FFF2-40B4-BE49-F238E27FC236}">
                  <a16:creationId xmlns:a16="http://schemas.microsoft.com/office/drawing/2014/main" id="{9309FDFB-5CD6-4FF5-97BA-3CA62FED38BA}"/>
                </a:ext>
              </a:extLst>
            </p:cNvPr>
            <p:cNvSpPr/>
            <p:nvPr/>
          </p:nvSpPr>
          <p:spPr>
            <a:xfrm>
              <a:off x="2668117" y="4007296"/>
              <a:ext cx="713429" cy="1147013"/>
            </a:xfrm>
            <a:custGeom>
              <a:avLst/>
              <a:gdLst/>
              <a:ahLst/>
              <a:cxnLst/>
              <a:rect l="l" t="t" r="r" b="b"/>
              <a:pathLst>
                <a:path w="10585" h="17018" extrusionOk="0">
                  <a:moveTo>
                    <a:pt x="8444" y="0"/>
                  </a:moveTo>
                  <a:cubicBezTo>
                    <a:pt x="8400" y="0"/>
                    <a:pt x="8355" y="24"/>
                    <a:pt x="8311" y="81"/>
                  </a:cubicBezTo>
                  <a:cubicBezTo>
                    <a:pt x="8266" y="140"/>
                    <a:pt x="8252" y="213"/>
                    <a:pt x="8242" y="286"/>
                  </a:cubicBezTo>
                  <a:cubicBezTo>
                    <a:pt x="8127" y="982"/>
                    <a:pt x="8193" y="1668"/>
                    <a:pt x="8158" y="2367"/>
                  </a:cubicBezTo>
                  <a:cubicBezTo>
                    <a:pt x="8102" y="3411"/>
                    <a:pt x="7483" y="5014"/>
                    <a:pt x="7205" y="5690"/>
                  </a:cubicBezTo>
                  <a:cubicBezTo>
                    <a:pt x="7145" y="5794"/>
                    <a:pt x="7069" y="5919"/>
                    <a:pt x="6982" y="6069"/>
                  </a:cubicBezTo>
                  <a:cubicBezTo>
                    <a:pt x="7434" y="4879"/>
                    <a:pt x="7316" y="3282"/>
                    <a:pt x="6898" y="2889"/>
                  </a:cubicBezTo>
                  <a:cubicBezTo>
                    <a:pt x="6827" y="2822"/>
                    <a:pt x="6769" y="2791"/>
                    <a:pt x="6725" y="2791"/>
                  </a:cubicBezTo>
                  <a:cubicBezTo>
                    <a:pt x="6450" y="2791"/>
                    <a:pt x="6650" y="3968"/>
                    <a:pt x="6791" y="5004"/>
                  </a:cubicBezTo>
                  <a:cubicBezTo>
                    <a:pt x="6895" y="5783"/>
                    <a:pt x="6766" y="6316"/>
                    <a:pt x="6662" y="6594"/>
                  </a:cubicBezTo>
                  <a:cubicBezTo>
                    <a:pt x="6467" y="6918"/>
                    <a:pt x="6245" y="7283"/>
                    <a:pt x="6018" y="7652"/>
                  </a:cubicBezTo>
                  <a:cubicBezTo>
                    <a:pt x="5980" y="7700"/>
                    <a:pt x="5941" y="7749"/>
                    <a:pt x="5907" y="7798"/>
                  </a:cubicBezTo>
                  <a:cubicBezTo>
                    <a:pt x="6029" y="7548"/>
                    <a:pt x="6143" y="7273"/>
                    <a:pt x="6196" y="7022"/>
                  </a:cubicBezTo>
                  <a:cubicBezTo>
                    <a:pt x="6350" y="6319"/>
                    <a:pt x="5971" y="4728"/>
                    <a:pt x="5400" y="4728"/>
                  </a:cubicBezTo>
                  <a:cubicBezTo>
                    <a:pt x="5392" y="4728"/>
                    <a:pt x="5383" y="4729"/>
                    <a:pt x="5374" y="4729"/>
                  </a:cubicBezTo>
                  <a:cubicBezTo>
                    <a:pt x="4793" y="4778"/>
                    <a:pt x="5472" y="5770"/>
                    <a:pt x="5705" y="6764"/>
                  </a:cubicBezTo>
                  <a:cubicBezTo>
                    <a:pt x="5865" y="7447"/>
                    <a:pt x="5674" y="8066"/>
                    <a:pt x="5538" y="8386"/>
                  </a:cubicBezTo>
                  <a:cubicBezTo>
                    <a:pt x="5524" y="8417"/>
                    <a:pt x="5511" y="8445"/>
                    <a:pt x="5500" y="8476"/>
                  </a:cubicBezTo>
                  <a:cubicBezTo>
                    <a:pt x="5392" y="8643"/>
                    <a:pt x="5288" y="8803"/>
                    <a:pt x="5187" y="8956"/>
                  </a:cubicBezTo>
                  <a:cubicBezTo>
                    <a:pt x="4954" y="9311"/>
                    <a:pt x="4731" y="9645"/>
                    <a:pt x="4519" y="9976"/>
                  </a:cubicBezTo>
                  <a:cubicBezTo>
                    <a:pt x="4748" y="9572"/>
                    <a:pt x="5027" y="8998"/>
                    <a:pt x="5152" y="8431"/>
                  </a:cubicBezTo>
                  <a:cubicBezTo>
                    <a:pt x="5378" y="7384"/>
                    <a:pt x="5051" y="6246"/>
                    <a:pt x="4589" y="5971"/>
                  </a:cubicBezTo>
                  <a:cubicBezTo>
                    <a:pt x="4559" y="5953"/>
                    <a:pt x="4532" y="5945"/>
                    <a:pt x="4510" y="5945"/>
                  </a:cubicBezTo>
                  <a:cubicBezTo>
                    <a:pt x="4185" y="5945"/>
                    <a:pt x="4605" y="7705"/>
                    <a:pt x="4651" y="8671"/>
                  </a:cubicBezTo>
                  <a:cubicBezTo>
                    <a:pt x="4689" y="9447"/>
                    <a:pt x="4397" y="10112"/>
                    <a:pt x="4251" y="10390"/>
                  </a:cubicBezTo>
                  <a:cubicBezTo>
                    <a:pt x="3955" y="10856"/>
                    <a:pt x="3666" y="11315"/>
                    <a:pt x="3367" y="11806"/>
                  </a:cubicBezTo>
                  <a:cubicBezTo>
                    <a:pt x="3587" y="11235"/>
                    <a:pt x="3767" y="10470"/>
                    <a:pt x="3917" y="9708"/>
                  </a:cubicBezTo>
                  <a:cubicBezTo>
                    <a:pt x="4143" y="8539"/>
                    <a:pt x="3674" y="7614"/>
                    <a:pt x="3197" y="7513"/>
                  </a:cubicBezTo>
                  <a:cubicBezTo>
                    <a:pt x="3169" y="7506"/>
                    <a:pt x="3144" y="7503"/>
                    <a:pt x="3121" y="7503"/>
                  </a:cubicBezTo>
                  <a:cubicBezTo>
                    <a:pt x="2759" y="7503"/>
                    <a:pt x="3043" y="8287"/>
                    <a:pt x="3304" y="9774"/>
                  </a:cubicBezTo>
                  <a:cubicBezTo>
                    <a:pt x="3507" y="10905"/>
                    <a:pt x="3253" y="11824"/>
                    <a:pt x="3096" y="12251"/>
                  </a:cubicBezTo>
                  <a:cubicBezTo>
                    <a:pt x="2970" y="12457"/>
                    <a:pt x="2842" y="12672"/>
                    <a:pt x="2710" y="12892"/>
                  </a:cubicBezTo>
                  <a:cubicBezTo>
                    <a:pt x="2560" y="13145"/>
                    <a:pt x="2418" y="13427"/>
                    <a:pt x="2282" y="13719"/>
                  </a:cubicBezTo>
                  <a:cubicBezTo>
                    <a:pt x="2288" y="13427"/>
                    <a:pt x="2302" y="12999"/>
                    <a:pt x="2309" y="12526"/>
                  </a:cubicBezTo>
                  <a:cubicBezTo>
                    <a:pt x="2320" y="12001"/>
                    <a:pt x="2348" y="11482"/>
                    <a:pt x="2439" y="10960"/>
                  </a:cubicBezTo>
                  <a:cubicBezTo>
                    <a:pt x="2539" y="10362"/>
                    <a:pt x="2591" y="9590"/>
                    <a:pt x="2108" y="9127"/>
                  </a:cubicBezTo>
                  <a:cubicBezTo>
                    <a:pt x="2023" y="9044"/>
                    <a:pt x="1930" y="9000"/>
                    <a:pt x="1838" y="9000"/>
                  </a:cubicBezTo>
                  <a:cubicBezTo>
                    <a:pt x="1753" y="9000"/>
                    <a:pt x="1668" y="9038"/>
                    <a:pt x="1593" y="9117"/>
                  </a:cubicBezTo>
                  <a:cubicBezTo>
                    <a:pt x="1495" y="9221"/>
                    <a:pt x="1464" y="9364"/>
                    <a:pt x="1447" y="9502"/>
                  </a:cubicBezTo>
                  <a:cubicBezTo>
                    <a:pt x="1356" y="10271"/>
                    <a:pt x="1583" y="11096"/>
                    <a:pt x="1711" y="11851"/>
                  </a:cubicBezTo>
                  <a:cubicBezTo>
                    <a:pt x="1867" y="12784"/>
                    <a:pt x="2087" y="13545"/>
                    <a:pt x="2198" y="13900"/>
                  </a:cubicBezTo>
                  <a:cubicBezTo>
                    <a:pt x="2076" y="14168"/>
                    <a:pt x="1962" y="14443"/>
                    <a:pt x="1857" y="14711"/>
                  </a:cubicBezTo>
                  <a:cubicBezTo>
                    <a:pt x="1829" y="14669"/>
                    <a:pt x="1781" y="14592"/>
                    <a:pt x="1683" y="14443"/>
                  </a:cubicBezTo>
                  <a:cubicBezTo>
                    <a:pt x="1478" y="14127"/>
                    <a:pt x="1262" y="12262"/>
                    <a:pt x="1029" y="11392"/>
                  </a:cubicBezTo>
                  <a:cubicBezTo>
                    <a:pt x="889" y="10874"/>
                    <a:pt x="543" y="10504"/>
                    <a:pt x="295" y="10504"/>
                  </a:cubicBezTo>
                  <a:cubicBezTo>
                    <a:pt x="125" y="10504"/>
                    <a:pt x="0" y="10679"/>
                    <a:pt x="20" y="11100"/>
                  </a:cubicBezTo>
                  <a:cubicBezTo>
                    <a:pt x="72" y="12129"/>
                    <a:pt x="1440" y="14193"/>
                    <a:pt x="1440" y="14193"/>
                  </a:cubicBezTo>
                  <a:lnTo>
                    <a:pt x="1826" y="14791"/>
                  </a:lnTo>
                  <a:cubicBezTo>
                    <a:pt x="1416" y="15859"/>
                    <a:pt x="1151" y="16799"/>
                    <a:pt x="1151" y="16799"/>
                  </a:cubicBezTo>
                  <a:lnTo>
                    <a:pt x="1474" y="17017"/>
                  </a:lnTo>
                  <a:cubicBezTo>
                    <a:pt x="1474" y="17017"/>
                    <a:pt x="1391" y="16325"/>
                    <a:pt x="1954" y="14878"/>
                  </a:cubicBezTo>
                  <a:cubicBezTo>
                    <a:pt x="2024" y="14833"/>
                    <a:pt x="2184" y="14749"/>
                    <a:pt x="2539" y="14628"/>
                  </a:cubicBezTo>
                  <a:cubicBezTo>
                    <a:pt x="3674" y="14245"/>
                    <a:pt x="5294" y="14648"/>
                    <a:pt x="6081" y="13510"/>
                  </a:cubicBezTo>
                  <a:cubicBezTo>
                    <a:pt x="6272" y="13236"/>
                    <a:pt x="6265" y="12811"/>
                    <a:pt x="5896" y="12725"/>
                  </a:cubicBezTo>
                  <a:cubicBezTo>
                    <a:pt x="5854" y="12715"/>
                    <a:pt x="5809" y="12710"/>
                    <a:pt x="5764" y="12710"/>
                  </a:cubicBezTo>
                  <a:cubicBezTo>
                    <a:pt x="5526" y="12710"/>
                    <a:pt x="5256" y="12834"/>
                    <a:pt x="5076" y="12954"/>
                  </a:cubicBezTo>
                  <a:cubicBezTo>
                    <a:pt x="4355" y="13427"/>
                    <a:pt x="3760" y="13960"/>
                    <a:pt x="2922" y="14231"/>
                  </a:cubicBezTo>
                  <a:cubicBezTo>
                    <a:pt x="2884" y="14245"/>
                    <a:pt x="2338" y="14471"/>
                    <a:pt x="2055" y="14628"/>
                  </a:cubicBezTo>
                  <a:cubicBezTo>
                    <a:pt x="2135" y="14429"/>
                    <a:pt x="2230" y="14220"/>
                    <a:pt x="2338" y="13995"/>
                  </a:cubicBezTo>
                  <a:cubicBezTo>
                    <a:pt x="2595" y="13744"/>
                    <a:pt x="2873" y="13507"/>
                    <a:pt x="3165" y="13298"/>
                  </a:cubicBezTo>
                  <a:cubicBezTo>
                    <a:pt x="3945" y="12749"/>
                    <a:pt x="4944" y="12578"/>
                    <a:pt x="5761" y="12074"/>
                  </a:cubicBezTo>
                  <a:cubicBezTo>
                    <a:pt x="6008" y="11923"/>
                    <a:pt x="6463" y="11260"/>
                    <a:pt x="5869" y="11260"/>
                  </a:cubicBezTo>
                  <a:cubicBezTo>
                    <a:pt x="5860" y="11260"/>
                    <a:pt x="5851" y="11260"/>
                    <a:pt x="5841" y="11260"/>
                  </a:cubicBezTo>
                  <a:cubicBezTo>
                    <a:pt x="5559" y="11270"/>
                    <a:pt x="5141" y="11573"/>
                    <a:pt x="4888" y="11698"/>
                  </a:cubicBezTo>
                  <a:cubicBezTo>
                    <a:pt x="4167" y="12046"/>
                    <a:pt x="3423" y="12432"/>
                    <a:pt x="2852" y="13003"/>
                  </a:cubicBezTo>
                  <a:cubicBezTo>
                    <a:pt x="2887" y="12943"/>
                    <a:pt x="2922" y="12877"/>
                    <a:pt x="2956" y="12815"/>
                  </a:cubicBezTo>
                  <a:cubicBezTo>
                    <a:pt x="3120" y="12669"/>
                    <a:pt x="3868" y="11994"/>
                    <a:pt x="4835" y="11371"/>
                  </a:cubicBezTo>
                  <a:cubicBezTo>
                    <a:pt x="5935" y="10665"/>
                    <a:pt x="6961" y="10289"/>
                    <a:pt x="7121" y="9778"/>
                  </a:cubicBezTo>
                  <a:cubicBezTo>
                    <a:pt x="7163" y="9644"/>
                    <a:pt x="7104" y="9584"/>
                    <a:pt x="6972" y="9584"/>
                  </a:cubicBezTo>
                  <a:cubicBezTo>
                    <a:pt x="6599" y="9584"/>
                    <a:pt x="5642" y="10067"/>
                    <a:pt x="4724" y="10748"/>
                  </a:cubicBezTo>
                  <a:cubicBezTo>
                    <a:pt x="4032" y="11263"/>
                    <a:pt x="3552" y="11851"/>
                    <a:pt x="3266" y="12275"/>
                  </a:cubicBezTo>
                  <a:cubicBezTo>
                    <a:pt x="3621" y="11652"/>
                    <a:pt x="3993" y="11030"/>
                    <a:pt x="4352" y="10432"/>
                  </a:cubicBezTo>
                  <a:cubicBezTo>
                    <a:pt x="4564" y="10139"/>
                    <a:pt x="5156" y="9402"/>
                    <a:pt x="5970" y="9005"/>
                  </a:cubicBezTo>
                  <a:cubicBezTo>
                    <a:pt x="6999" y="8508"/>
                    <a:pt x="7834" y="8094"/>
                    <a:pt x="8162" y="7391"/>
                  </a:cubicBezTo>
                  <a:cubicBezTo>
                    <a:pt x="8302" y="7090"/>
                    <a:pt x="8308" y="6944"/>
                    <a:pt x="8186" y="6944"/>
                  </a:cubicBezTo>
                  <a:cubicBezTo>
                    <a:pt x="8025" y="6944"/>
                    <a:pt x="7641" y="7201"/>
                    <a:pt x="7052" y="7697"/>
                  </a:cubicBezTo>
                  <a:cubicBezTo>
                    <a:pt x="6342" y="8296"/>
                    <a:pt x="5371" y="9061"/>
                    <a:pt x="4780" y="9725"/>
                  </a:cubicBezTo>
                  <a:cubicBezTo>
                    <a:pt x="5069" y="9256"/>
                    <a:pt x="5344" y="8813"/>
                    <a:pt x="5591" y="8417"/>
                  </a:cubicBezTo>
                  <a:cubicBezTo>
                    <a:pt x="5890" y="8097"/>
                    <a:pt x="6665" y="7300"/>
                    <a:pt x="7431" y="6841"/>
                  </a:cubicBezTo>
                  <a:cubicBezTo>
                    <a:pt x="8401" y="6257"/>
                    <a:pt x="8868" y="5836"/>
                    <a:pt x="8478" y="5676"/>
                  </a:cubicBezTo>
                  <a:cubicBezTo>
                    <a:pt x="8462" y="5669"/>
                    <a:pt x="8443" y="5666"/>
                    <a:pt x="8422" y="5666"/>
                  </a:cubicBezTo>
                  <a:cubicBezTo>
                    <a:pt x="8078" y="5666"/>
                    <a:pt x="7038" y="6472"/>
                    <a:pt x="6272" y="7346"/>
                  </a:cubicBezTo>
                  <a:cubicBezTo>
                    <a:pt x="6488" y="7012"/>
                    <a:pt x="6655" y="6754"/>
                    <a:pt x="6752" y="6605"/>
                  </a:cubicBezTo>
                  <a:cubicBezTo>
                    <a:pt x="6801" y="6538"/>
                    <a:pt x="6847" y="6462"/>
                    <a:pt x="6895" y="6382"/>
                  </a:cubicBezTo>
                  <a:cubicBezTo>
                    <a:pt x="7261" y="6093"/>
                    <a:pt x="8120" y="5387"/>
                    <a:pt x="8989" y="4489"/>
                  </a:cubicBezTo>
                  <a:cubicBezTo>
                    <a:pt x="9987" y="3459"/>
                    <a:pt x="10585" y="2379"/>
                    <a:pt x="10302" y="2379"/>
                  </a:cubicBezTo>
                  <a:cubicBezTo>
                    <a:pt x="10257" y="2379"/>
                    <a:pt x="10190" y="2406"/>
                    <a:pt x="10100" y="2464"/>
                  </a:cubicBezTo>
                  <a:cubicBezTo>
                    <a:pt x="9487" y="2857"/>
                    <a:pt x="7939" y="5240"/>
                    <a:pt x="6951" y="6292"/>
                  </a:cubicBezTo>
                  <a:cubicBezTo>
                    <a:pt x="7065" y="6093"/>
                    <a:pt x="7181" y="5874"/>
                    <a:pt x="7295" y="5655"/>
                  </a:cubicBezTo>
                  <a:cubicBezTo>
                    <a:pt x="7449" y="5457"/>
                    <a:pt x="7629" y="5265"/>
                    <a:pt x="7758" y="5077"/>
                  </a:cubicBezTo>
                  <a:cubicBezTo>
                    <a:pt x="7953" y="4789"/>
                    <a:pt x="8137" y="4496"/>
                    <a:pt x="8300" y="4190"/>
                  </a:cubicBezTo>
                  <a:cubicBezTo>
                    <a:pt x="8562" y="3713"/>
                    <a:pt x="8788" y="3216"/>
                    <a:pt x="8927" y="2690"/>
                  </a:cubicBezTo>
                  <a:cubicBezTo>
                    <a:pt x="9098" y="2067"/>
                    <a:pt x="9139" y="1435"/>
                    <a:pt x="8941" y="818"/>
                  </a:cubicBezTo>
                  <a:cubicBezTo>
                    <a:pt x="8900" y="687"/>
                    <a:pt x="8679" y="0"/>
                    <a:pt x="8444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135" name="文本框 134">
            <a:extLst>
              <a:ext uri="{FF2B5EF4-FFF2-40B4-BE49-F238E27FC236}">
                <a16:creationId xmlns:a16="http://schemas.microsoft.com/office/drawing/2014/main" id="{AF6E95D9-ACA6-4E64-84E1-D15AE60A05FE}"/>
              </a:ext>
            </a:extLst>
          </p:cNvPr>
          <p:cNvSpPr txBox="1"/>
          <p:nvPr/>
        </p:nvSpPr>
        <p:spPr>
          <a:xfrm>
            <a:off x="5053238" y="993768"/>
            <a:ext cx="20855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i="1" spc="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THE PART FOUR</a:t>
            </a:r>
            <a:endParaRPr lang="zh-CN" altLang="en-US" sz="900" i="1" spc="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graphicFrame>
        <p:nvGraphicFramePr>
          <p:cNvPr id="200" name="图表 199">
            <a:extLst>
              <a:ext uri="{FF2B5EF4-FFF2-40B4-BE49-F238E27FC236}">
                <a16:creationId xmlns:a16="http://schemas.microsoft.com/office/drawing/2014/main" id="{F6C7F3CA-FAE8-42F5-BBC4-767213A5E2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0358183"/>
              </p:ext>
            </p:extLst>
          </p:nvPr>
        </p:nvGraphicFramePr>
        <p:xfrm>
          <a:off x="652682" y="1912049"/>
          <a:ext cx="7667625" cy="4215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01" name="直接连接符 200">
            <a:extLst>
              <a:ext uri="{FF2B5EF4-FFF2-40B4-BE49-F238E27FC236}">
                <a16:creationId xmlns:a16="http://schemas.microsoft.com/office/drawing/2014/main" id="{CA7C45EB-6502-4BD3-AFEA-AA8B00C54511}"/>
              </a:ext>
            </a:extLst>
          </p:cNvPr>
          <p:cNvCxnSpPr/>
          <p:nvPr/>
        </p:nvCxnSpPr>
        <p:spPr>
          <a:xfrm>
            <a:off x="8729336" y="1768645"/>
            <a:ext cx="0" cy="42481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Freeform 13">
            <a:extLst>
              <a:ext uri="{FF2B5EF4-FFF2-40B4-BE49-F238E27FC236}">
                <a16:creationId xmlns:a16="http://schemas.microsoft.com/office/drawing/2014/main" id="{BD1AF351-7F35-4A65-9428-BD8278198608}"/>
              </a:ext>
            </a:extLst>
          </p:cNvPr>
          <p:cNvSpPr>
            <a:spLocks noEditPoints="1"/>
          </p:cNvSpPr>
          <p:nvPr/>
        </p:nvSpPr>
        <p:spPr bwMode="auto">
          <a:xfrm>
            <a:off x="9547394" y="1860415"/>
            <a:ext cx="393792" cy="597370"/>
          </a:xfrm>
          <a:custGeom>
            <a:avLst/>
            <a:gdLst>
              <a:gd name="T0" fmla="*/ 615 w 704"/>
              <a:gd name="T1" fmla="*/ 0 h 1176"/>
              <a:gd name="T2" fmla="*/ 89 w 704"/>
              <a:gd name="T3" fmla="*/ 0 h 1176"/>
              <a:gd name="T4" fmla="*/ 0 w 704"/>
              <a:gd name="T5" fmla="*/ 89 h 1176"/>
              <a:gd name="T6" fmla="*/ 0 w 704"/>
              <a:gd name="T7" fmla="*/ 1087 h 1176"/>
              <a:gd name="T8" fmla="*/ 89 w 704"/>
              <a:gd name="T9" fmla="*/ 1176 h 1176"/>
              <a:gd name="T10" fmla="*/ 615 w 704"/>
              <a:gd name="T11" fmla="*/ 1176 h 1176"/>
              <a:gd name="T12" fmla="*/ 704 w 704"/>
              <a:gd name="T13" fmla="*/ 1087 h 1176"/>
              <a:gd name="T14" fmla="*/ 704 w 704"/>
              <a:gd name="T15" fmla="*/ 89 h 1176"/>
              <a:gd name="T16" fmla="*/ 615 w 704"/>
              <a:gd name="T17" fmla="*/ 0 h 1176"/>
              <a:gd name="T18" fmla="*/ 387 w 704"/>
              <a:gd name="T19" fmla="*/ 1084 h 1176"/>
              <a:gd name="T20" fmla="*/ 375 w 704"/>
              <a:gd name="T21" fmla="*/ 1097 h 1176"/>
              <a:gd name="T22" fmla="*/ 329 w 704"/>
              <a:gd name="T23" fmla="*/ 1097 h 1176"/>
              <a:gd name="T24" fmla="*/ 317 w 704"/>
              <a:gd name="T25" fmla="*/ 1084 h 1176"/>
              <a:gd name="T26" fmla="*/ 317 w 704"/>
              <a:gd name="T27" fmla="*/ 1044 h 1176"/>
              <a:gd name="T28" fmla="*/ 322 w 704"/>
              <a:gd name="T29" fmla="*/ 1033 h 1176"/>
              <a:gd name="T30" fmla="*/ 345 w 704"/>
              <a:gd name="T31" fmla="*/ 1017 h 1176"/>
              <a:gd name="T32" fmla="*/ 359 w 704"/>
              <a:gd name="T33" fmla="*/ 1017 h 1176"/>
              <a:gd name="T34" fmla="*/ 382 w 704"/>
              <a:gd name="T35" fmla="*/ 1033 h 1176"/>
              <a:gd name="T36" fmla="*/ 387 w 704"/>
              <a:gd name="T37" fmla="*/ 1044 h 1176"/>
              <a:gd name="T38" fmla="*/ 387 w 704"/>
              <a:gd name="T39" fmla="*/ 1084 h 1176"/>
              <a:gd name="T40" fmla="*/ 598 w 704"/>
              <a:gd name="T41" fmla="*/ 962 h 1176"/>
              <a:gd name="T42" fmla="*/ 106 w 704"/>
              <a:gd name="T43" fmla="*/ 962 h 1176"/>
              <a:gd name="T44" fmla="*/ 106 w 704"/>
              <a:gd name="T45" fmla="*/ 135 h 1176"/>
              <a:gd name="T46" fmla="*/ 598 w 704"/>
              <a:gd name="T47" fmla="*/ 135 h 1176"/>
              <a:gd name="T48" fmla="*/ 598 w 704"/>
              <a:gd name="T49" fmla="*/ 962 h 1176"/>
              <a:gd name="T50" fmla="*/ 598 w 704"/>
              <a:gd name="T51" fmla="*/ 962 h 1176"/>
              <a:gd name="T52" fmla="*/ 598 w 704"/>
              <a:gd name="T53" fmla="*/ 962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4" h="1176">
                <a:moveTo>
                  <a:pt x="615" y="0"/>
                </a:moveTo>
                <a:cubicBezTo>
                  <a:pt x="89" y="0"/>
                  <a:pt x="89" y="0"/>
                  <a:pt x="89" y="0"/>
                </a:cubicBezTo>
                <a:cubicBezTo>
                  <a:pt x="40" y="0"/>
                  <a:pt x="0" y="40"/>
                  <a:pt x="0" y="89"/>
                </a:cubicBezTo>
                <a:cubicBezTo>
                  <a:pt x="0" y="1087"/>
                  <a:pt x="0" y="1087"/>
                  <a:pt x="0" y="1087"/>
                </a:cubicBezTo>
                <a:cubicBezTo>
                  <a:pt x="0" y="1136"/>
                  <a:pt x="40" y="1176"/>
                  <a:pt x="89" y="1176"/>
                </a:cubicBezTo>
                <a:cubicBezTo>
                  <a:pt x="615" y="1176"/>
                  <a:pt x="615" y="1176"/>
                  <a:pt x="615" y="1176"/>
                </a:cubicBezTo>
                <a:cubicBezTo>
                  <a:pt x="664" y="1176"/>
                  <a:pt x="704" y="1136"/>
                  <a:pt x="704" y="1087"/>
                </a:cubicBezTo>
                <a:cubicBezTo>
                  <a:pt x="704" y="89"/>
                  <a:pt x="704" y="89"/>
                  <a:pt x="704" y="89"/>
                </a:cubicBezTo>
                <a:cubicBezTo>
                  <a:pt x="704" y="40"/>
                  <a:pt x="664" y="0"/>
                  <a:pt x="615" y="0"/>
                </a:cubicBezTo>
                <a:close/>
                <a:moveTo>
                  <a:pt x="387" y="1084"/>
                </a:moveTo>
                <a:cubicBezTo>
                  <a:pt x="387" y="1091"/>
                  <a:pt x="382" y="1097"/>
                  <a:pt x="375" y="1097"/>
                </a:cubicBezTo>
                <a:cubicBezTo>
                  <a:pt x="329" y="1097"/>
                  <a:pt x="329" y="1097"/>
                  <a:pt x="329" y="1097"/>
                </a:cubicBezTo>
                <a:cubicBezTo>
                  <a:pt x="322" y="1097"/>
                  <a:pt x="317" y="1091"/>
                  <a:pt x="317" y="1084"/>
                </a:cubicBezTo>
                <a:cubicBezTo>
                  <a:pt x="317" y="1044"/>
                  <a:pt x="317" y="1044"/>
                  <a:pt x="317" y="1044"/>
                </a:cubicBezTo>
                <a:cubicBezTo>
                  <a:pt x="317" y="1040"/>
                  <a:pt x="319" y="1036"/>
                  <a:pt x="322" y="1033"/>
                </a:cubicBezTo>
                <a:cubicBezTo>
                  <a:pt x="345" y="1017"/>
                  <a:pt x="345" y="1017"/>
                  <a:pt x="345" y="1017"/>
                </a:cubicBezTo>
                <a:cubicBezTo>
                  <a:pt x="349" y="1014"/>
                  <a:pt x="355" y="1014"/>
                  <a:pt x="359" y="1017"/>
                </a:cubicBezTo>
                <a:cubicBezTo>
                  <a:pt x="382" y="1033"/>
                  <a:pt x="382" y="1033"/>
                  <a:pt x="382" y="1033"/>
                </a:cubicBezTo>
                <a:cubicBezTo>
                  <a:pt x="385" y="1036"/>
                  <a:pt x="387" y="1040"/>
                  <a:pt x="387" y="1044"/>
                </a:cubicBezTo>
                <a:cubicBezTo>
                  <a:pt x="387" y="1084"/>
                  <a:pt x="387" y="1084"/>
                  <a:pt x="387" y="1084"/>
                </a:cubicBezTo>
                <a:close/>
                <a:moveTo>
                  <a:pt x="598" y="962"/>
                </a:moveTo>
                <a:cubicBezTo>
                  <a:pt x="106" y="962"/>
                  <a:pt x="106" y="962"/>
                  <a:pt x="106" y="962"/>
                </a:cubicBezTo>
                <a:cubicBezTo>
                  <a:pt x="106" y="135"/>
                  <a:pt x="106" y="135"/>
                  <a:pt x="106" y="135"/>
                </a:cubicBezTo>
                <a:cubicBezTo>
                  <a:pt x="598" y="135"/>
                  <a:pt x="598" y="135"/>
                  <a:pt x="598" y="135"/>
                </a:cubicBezTo>
                <a:lnTo>
                  <a:pt x="598" y="962"/>
                </a:lnTo>
                <a:close/>
                <a:moveTo>
                  <a:pt x="598" y="962"/>
                </a:moveTo>
                <a:cubicBezTo>
                  <a:pt x="598" y="962"/>
                  <a:pt x="598" y="962"/>
                  <a:pt x="598" y="962"/>
                </a:cubicBezTo>
              </a:path>
            </a:pathLst>
          </a:custGeom>
          <a:solidFill>
            <a:srgbClr val="F7965C">
              <a:alpha val="50000"/>
            </a:srgbClr>
          </a:solidFill>
          <a:ln>
            <a:noFill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algn="just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GB" sz="90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03" name="TextBox 41">
            <a:extLst>
              <a:ext uri="{FF2B5EF4-FFF2-40B4-BE49-F238E27FC236}">
                <a16:creationId xmlns:a16="http://schemas.microsoft.com/office/drawing/2014/main" id="{66C21C42-C339-4484-ADC8-C5C7B5D50723}"/>
              </a:ext>
            </a:extLst>
          </p:cNvPr>
          <p:cNvSpPr txBox="1"/>
          <p:nvPr/>
        </p:nvSpPr>
        <p:spPr>
          <a:xfrm>
            <a:off x="10021632" y="2012743"/>
            <a:ext cx="437620" cy="2700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7965C"/>
                </a:solidFill>
                <a:cs typeface="+mn-ea"/>
                <a:sym typeface="+mn-lt"/>
              </a:rPr>
              <a:t>58%</a:t>
            </a:r>
            <a:endParaRPr lang="en-GB" sz="1600" b="1" dirty="0">
              <a:solidFill>
                <a:srgbClr val="F7965C"/>
              </a:solidFill>
              <a:cs typeface="+mn-ea"/>
              <a:sym typeface="+mn-lt"/>
            </a:endParaRPr>
          </a:p>
        </p:txBody>
      </p:sp>
      <p:sp>
        <p:nvSpPr>
          <p:cNvPr id="204" name="TextBox 44">
            <a:extLst>
              <a:ext uri="{FF2B5EF4-FFF2-40B4-BE49-F238E27FC236}">
                <a16:creationId xmlns:a16="http://schemas.microsoft.com/office/drawing/2014/main" id="{76F3D165-C7DD-44B2-BA57-1634553ACF36}"/>
              </a:ext>
            </a:extLst>
          </p:cNvPr>
          <p:cNvSpPr txBox="1"/>
          <p:nvPr/>
        </p:nvSpPr>
        <p:spPr>
          <a:xfrm>
            <a:off x="9547394" y="2743613"/>
            <a:ext cx="1023614" cy="2362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en-GB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5" name="Rectangle 45">
            <a:extLst>
              <a:ext uri="{FF2B5EF4-FFF2-40B4-BE49-F238E27FC236}">
                <a16:creationId xmlns:a16="http://schemas.microsoft.com/office/drawing/2014/main" id="{9488A73E-88EC-4083-8737-047030F6F81B}"/>
              </a:ext>
            </a:extLst>
          </p:cNvPr>
          <p:cNvSpPr/>
          <p:nvPr/>
        </p:nvSpPr>
        <p:spPr>
          <a:xfrm>
            <a:off x="9547393" y="3047543"/>
            <a:ext cx="1958757" cy="10168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6" name="Freeform 5">
            <a:extLst>
              <a:ext uri="{FF2B5EF4-FFF2-40B4-BE49-F238E27FC236}">
                <a16:creationId xmlns:a16="http://schemas.microsoft.com/office/drawing/2014/main" id="{E785CBCA-F52D-4B40-8588-9C72817CE5F5}"/>
              </a:ext>
            </a:extLst>
          </p:cNvPr>
          <p:cNvSpPr>
            <a:spLocks noEditPoints="1"/>
          </p:cNvSpPr>
          <p:nvPr/>
        </p:nvSpPr>
        <p:spPr bwMode="auto">
          <a:xfrm>
            <a:off x="9582607" y="4178239"/>
            <a:ext cx="601867" cy="574150"/>
          </a:xfrm>
          <a:custGeom>
            <a:avLst/>
            <a:gdLst>
              <a:gd name="T0" fmla="*/ 488 w 501"/>
              <a:gd name="T1" fmla="*/ 12 h 434"/>
              <a:gd name="T2" fmla="*/ 459 w 501"/>
              <a:gd name="T3" fmla="*/ 0 h 434"/>
              <a:gd name="T4" fmla="*/ 42 w 501"/>
              <a:gd name="T5" fmla="*/ 0 h 434"/>
              <a:gd name="T6" fmla="*/ 12 w 501"/>
              <a:gd name="T7" fmla="*/ 12 h 434"/>
              <a:gd name="T8" fmla="*/ 0 w 501"/>
              <a:gd name="T9" fmla="*/ 42 h 434"/>
              <a:gd name="T10" fmla="*/ 0 w 501"/>
              <a:gd name="T11" fmla="*/ 325 h 434"/>
              <a:gd name="T12" fmla="*/ 12 w 501"/>
              <a:gd name="T13" fmla="*/ 355 h 434"/>
              <a:gd name="T14" fmla="*/ 42 w 501"/>
              <a:gd name="T15" fmla="*/ 367 h 434"/>
              <a:gd name="T16" fmla="*/ 184 w 501"/>
              <a:gd name="T17" fmla="*/ 367 h 434"/>
              <a:gd name="T18" fmla="*/ 179 w 501"/>
              <a:gd name="T19" fmla="*/ 387 h 434"/>
              <a:gd name="T20" fmla="*/ 171 w 501"/>
              <a:gd name="T21" fmla="*/ 406 h 434"/>
              <a:gd name="T22" fmla="*/ 167 w 501"/>
              <a:gd name="T23" fmla="*/ 417 h 434"/>
              <a:gd name="T24" fmla="*/ 172 w 501"/>
              <a:gd name="T25" fmla="*/ 429 h 434"/>
              <a:gd name="T26" fmla="*/ 184 w 501"/>
              <a:gd name="T27" fmla="*/ 434 h 434"/>
              <a:gd name="T28" fmla="*/ 317 w 501"/>
              <a:gd name="T29" fmla="*/ 434 h 434"/>
              <a:gd name="T30" fmla="*/ 329 w 501"/>
              <a:gd name="T31" fmla="*/ 429 h 434"/>
              <a:gd name="T32" fmla="*/ 334 w 501"/>
              <a:gd name="T33" fmla="*/ 417 h 434"/>
              <a:gd name="T34" fmla="*/ 330 w 501"/>
              <a:gd name="T35" fmla="*/ 406 h 434"/>
              <a:gd name="T36" fmla="*/ 321 w 501"/>
              <a:gd name="T37" fmla="*/ 387 h 434"/>
              <a:gd name="T38" fmla="*/ 317 w 501"/>
              <a:gd name="T39" fmla="*/ 367 h 434"/>
              <a:gd name="T40" fmla="*/ 459 w 501"/>
              <a:gd name="T41" fmla="*/ 367 h 434"/>
              <a:gd name="T42" fmla="*/ 488 w 501"/>
              <a:gd name="T43" fmla="*/ 355 h 434"/>
              <a:gd name="T44" fmla="*/ 501 w 501"/>
              <a:gd name="T45" fmla="*/ 325 h 434"/>
              <a:gd name="T46" fmla="*/ 501 w 501"/>
              <a:gd name="T47" fmla="*/ 42 h 434"/>
              <a:gd name="T48" fmla="*/ 488 w 501"/>
              <a:gd name="T49" fmla="*/ 12 h 434"/>
              <a:gd name="T50" fmla="*/ 467 w 501"/>
              <a:gd name="T51" fmla="*/ 259 h 434"/>
              <a:gd name="T52" fmla="*/ 465 w 501"/>
              <a:gd name="T53" fmla="*/ 264 h 434"/>
              <a:gd name="T54" fmla="*/ 459 w 501"/>
              <a:gd name="T55" fmla="*/ 267 h 434"/>
              <a:gd name="T56" fmla="*/ 42 w 501"/>
              <a:gd name="T57" fmla="*/ 267 h 434"/>
              <a:gd name="T58" fmla="*/ 36 w 501"/>
              <a:gd name="T59" fmla="*/ 264 h 434"/>
              <a:gd name="T60" fmla="*/ 33 w 501"/>
              <a:gd name="T61" fmla="*/ 259 h 434"/>
              <a:gd name="T62" fmla="*/ 33 w 501"/>
              <a:gd name="T63" fmla="*/ 42 h 434"/>
              <a:gd name="T64" fmla="*/ 36 w 501"/>
              <a:gd name="T65" fmla="*/ 36 h 434"/>
              <a:gd name="T66" fmla="*/ 42 w 501"/>
              <a:gd name="T67" fmla="*/ 33 h 434"/>
              <a:gd name="T68" fmla="*/ 459 w 501"/>
              <a:gd name="T69" fmla="*/ 33 h 434"/>
              <a:gd name="T70" fmla="*/ 465 w 501"/>
              <a:gd name="T71" fmla="*/ 36 h 434"/>
              <a:gd name="T72" fmla="*/ 467 w 501"/>
              <a:gd name="T73" fmla="*/ 42 h 434"/>
              <a:gd name="T74" fmla="*/ 467 w 501"/>
              <a:gd name="T75" fmla="*/ 259 h 434"/>
              <a:gd name="T76" fmla="*/ 467 w 501"/>
              <a:gd name="T77" fmla="*/ 259 h 434"/>
              <a:gd name="T78" fmla="*/ 467 w 501"/>
              <a:gd name="T79" fmla="*/ 259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01" h="434">
                <a:moveTo>
                  <a:pt x="488" y="12"/>
                </a:moveTo>
                <a:cubicBezTo>
                  <a:pt x="480" y="4"/>
                  <a:pt x="470" y="0"/>
                  <a:pt x="459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30" y="0"/>
                  <a:pt x="20" y="4"/>
                  <a:pt x="12" y="12"/>
                </a:cubicBezTo>
                <a:cubicBezTo>
                  <a:pt x="4" y="20"/>
                  <a:pt x="0" y="30"/>
                  <a:pt x="0" y="42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337"/>
                  <a:pt x="4" y="347"/>
                  <a:pt x="12" y="355"/>
                </a:cubicBezTo>
                <a:cubicBezTo>
                  <a:pt x="20" y="363"/>
                  <a:pt x="30" y="367"/>
                  <a:pt x="42" y="367"/>
                </a:cubicBezTo>
                <a:cubicBezTo>
                  <a:pt x="184" y="367"/>
                  <a:pt x="184" y="367"/>
                  <a:pt x="184" y="367"/>
                </a:cubicBezTo>
                <a:cubicBezTo>
                  <a:pt x="184" y="374"/>
                  <a:pt x="182" y="380"/>
                  <a:pt x="179" y="387"/>
                </a:cubicBezTo>
                <a:cubicBezTo>
                  <a:pt x="177" y="394"/>
                  <a:pt x="174" y="400"/>
                  <a:pt x="171" y="406"/>
                </a:cubicBezTo>
                <a:cubicBezTo>
                  <a:pt x="168" y="411"/>
                  <a:pt x="167" y="415"/>
                  <a:pt x="167" y="417"/>
                </a:cubicBezTo>
                <a:cubicBezTo>
                  <a:pt x="167" y="422"/>
                  <a:pt x="169" y="426"/>
                  <a:pt x="172" y="429"/>
                </a:cubicBezTo>
                <a:cubicBezTo>
                  <a:pt x="175" y="432"/>
                  <a:pt x="179" y="434"/>
                  <a:pt x="184" y="434"/>
                </a:cubicBezTo>
                <a:cubicBezTo>
                  <a:pt x="317" y="434"/>
                  <a:pt x="317" y="434"/>
                  <a:pt x="317" y="434"/>
                </a:cubicBezTo>
                <a:cubicBezTo>
                  <a:pt x="322" y="434"/>
                  <a:pt x="325" y="432"/>
                  <a:pt x="329" y="429"/>
                </a:cubicBezTo>
                <a:cubicBezTo>
                  <a:pt x="332" y="426"/>
                  <a:pt x="334" y="422"/>
                  <a:pt x="334" y="417"/>
                </a:cubicBezTo>
                <a:cubicBezTo>
                  <a:pt x="334" y="415"/>
                  <a:pt x="332" y="411"/>
                  <a:pt x="330" y="406"/>
                </a:cubicBezTo>
                <a:cubicBezTo>
                  <a:pt x="327" y="400"/>
                  <a:pt x="324" y="394"/>
                  <a:pt x="321" y="387"/>
                </a:cubicBezTo>
                <a:cubicBezTo>
                  <a:pt x="318" y="380"/>
                  <a:pt x="317" y="374"/>
                  <a:pt x="317" y="367"/>
                </a:cubicBezTo>
                <a:cubicBezTo>
                  <a:pt x="459" y="367"/>
                  <a:pt x="459" y="367"/>
                  <a:pt x="459" y="367"/>
                </a:cubicBezTo>
                <a:cubicBezTo>
                  <a:pt x="470" y="367"/>
                  <a:pt x="480" y="363"/>
                  <a:pt x="488" y="355"/>
                </a:cubicBezTo>
                <a:cubicBezTo>
                  <a:pt x="496" y="347"/>
                  <a:pt x="501" y="337"/>
                  <a:pt x="501" y="325"/>
                </a:cubicBezTo>
                <a:cubicBezTo>
                  <a:pt x="501" y="42"/>
                  <a:pt x="501" y="42"/>
                  <a:pt x="501" y="42"/>
                </a:cubicBezTo>
                <a:cubicBezTo>
                  <a:pt x="501" y="30"/>
                  <a:pt x="496" y="20"/>
                  <a:pt x="488" y="12"/>
                </a:cubicBezTo>
                <a:close/>
                <a:moveTo>
                  <a:pt x="467" y="259"/>
                </a:moveTo>
                <a:cubicBezTo>
                  <a:pt x="467" y="261"/>
                  <a:pt x="466" y="263"/>
                  <a:pt x="465" y="264"/>
                </a:cubicBezTo>
                <a:cubicBezTo>
                  <a:pt x="463" y="266"/>
                  <a:pt x="461" y="267"/>
                  <a:pt x="459" y="267"/>
                </a:cubicBezTo>
                <a:cubicBezTo>
                  <a:pt x="42" y="267"/>
                  <a:pt x="42" y="267"/>
                  <a:pt x="42" y="267"/>
                </a:cubicBezTo>
                <a:cubicBezTo>
                  <a:pt x="39" y="267"/>
                  <a:pt x="38" y="266"/>
                  <a:pt x="36" y="264"/>
                </a:cubicBezTo>
                <a:cubicBezTo>
                  <a:pt x="34" y="263"/>
                  <a:pt x="33" y="261"/>
                  <a:pt x="33" y="259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39"/>
                  <a:pt x="34" y="37"/>
                  <a:pt x="36" y="36"/>
                </a:cubicBezTo>
                <a:cubicBezTo>
                  <a:pt x="38" y="34"/>
                  <a:pt x="39" y="33"/>
                  <a:pt x="42" y="33"/>
                </a:cubicBezTo>
                <a:cubicBezTo>
                  <a:pt x="459" y="33"/>
                  <a:pt x="459" y="33"/>
                  <a:pt x="459" y="33"/>
                </a:cubicBezTo>
                <a:cubicBezTo>
                  <a:pt x="461" y="33"/>
                  <a:pt x="463" y="34"/>
                  <a:pt x="465" y="36"/>
                </a:cubicBezTo>
                <a:cubicBezTo>
                  <a:pt x="466" y="37"/>
                  <a:pt x="467" y="39"/>
                  <a:pt x="467" y="42"/>
                </a:cubicBezTo>
                <a:lnTo>
                  <a:pt x="467" y="259"/>
                </a:lnTo>
                <a:close/>
                <a:moveTo>
                  <a:pt x="467" y="259"/>
                </a:moveTo>
                <a:cubicBezTo>
                  <a:pt x="467" y="259"/>
                  <a:pt x="467" y="259"/>
                  <a:pt x="467" y="259"/>
                </a:cubicBezTo>
              </a:path>
            </a:pathLst>
          </a:custGeom>
          <a:solidFill>
            <a:srgbClr val="F7965C">
              <a:alpha val="50000"/>
            </a:srgbClr>
          </a:solidFill>
          <a:ln>
            <a:noFill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algn="just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GB" sz="90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07" name="TextBox 40">
            <a:extLst>
              <a:ext uri="{FF2B5EF4-FFF2-40B4-BE49-F238E27FC236}">
                <a16:creationId xmlns:a16="http://schemas.microsoft.com/office/drawing/2014/main" id="{19F8B7D9-C829-4619-A6C0-7569F2B2208B}"/>
              </a:ext>
            </a:extLst>
          </p:cNvPr>
          <p:cNvSpPr txBox="1"/>
          <p:nvPr/>
        </p:nvSpPr>
        <p:spPr>
          <a:xfrm>
            <a:off x="10313088" y="4331304"/>
            <a:ext cx="437620" cy="2700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7965C"/>
                </a:solidFill>
                <a:cs typeface="+mn-ea"/>
                <a:sym typeface="+mn-lt"/>
              </a:rPr>
              <a:t>42%</a:t>
            </a:r>
            <a:endParaRPr lang="en-GB" sz="1600" b="1" dirty="0">
              <a:solidFill>
                <a:srgbClr val="F7965C"/>
              </a:solidFill>
              <a:cs typeface="+mn-ea"/>
              <a:sym typeface="+mn-lt"/>
            </a:endParaRPr>
          </a:p>
        </p:txBody>
      </p:sp>
      <p:sp>
        <p:nvSpPr>
          <p:cNvPr id="208" name="Rectangle 42">
            <a:extLst>
              <a:ext uri="{FF2B5EF4-FFF2-40B4-BE49-F238E27FC236}">
                <a16:creationId xmlns:a16="http://schemas.microsoft.com/office/drawing/2014/main" id="{BFE47285-9B53-4126-AE4E-C36D9E273522}"/>
              </a:ext>
            </a:extLst>
          </p:cNvPr>
          <p:cNvSpPr/>
          <p:nvPr/>
        </p:nvSpPr>
        <p:spPr>
          <a:xfrm>
            <a:off x="9582607" y="5366104"/>
            <a:ext cx="1921637" cy="10168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9" name="TextBox 43">
            <a:extLst>
              <a:ext uri="{FF2B5EF4-FFF2-40B4-BE49-F238E27FC236}">
                <a16:creationId xmlns:a16="http://schemas.microsoft.com/office/drawing/2014/main" id="{B33735CD-6633-4D7E-BC17-AFC8E915EA10}"/>
              </a:ext>
            </a:extLst>
          </p:cNvPr>
          <p:cNvSpPr txBox="1"/>
          <p:nvPr/>
        </p:nvSpPr>
        <p:spPr>
          <a:xfrm>
            <a:off x="9582607" y="5062174"/>
            <a:ext cx="1436291" cy="2402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en-GB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99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5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75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25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75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75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25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75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33" grpId="0"/>
      <p:bldP spid="135" grpId="0"/>
      <p:bldGraphic spid="200" grpId="0">
        <p:bldAsOne/>
      </p:bldGraphic>
      <p:bldGraphic spid="200" grpId="1">
        <p:bldAsOne/>
      </p:bldGraphic>
      <p:bldP spid="202" grpId="0" animBg="1"/>
      <p:bldP spid="203" grpId="0"/>
      <p:bldP spid="204" grpId="0"/>
      <p:bldP spid="205" grpId="0"/>
      <p:bldP spid="206" grpId="0" animBg="1"/>
      <p:bldP spid="207" grpId="0"/>
      <p:bldP spid="208" grpId="0"/>
      <p:bldP spid="20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337;p32">
            <a:extLst>
              <a:ext uri="{FF2B5EF4-FFF2-40B4-BE49-F238E27FC236}">
                <a16:creationId xmlns:a16="http://schemas.microsoft.com/office/drawing/2014/main" id="{FA5EC533-8BE4-412A-8D62-3CDD70EAC908}"/>
              </a:ext>
            </a:extLst>
          </p:cNvPr>
          <p:cNvSpPr/>
          <p:nvPr/>
        </p:nvSpPr>
        <p:spPr>
          <a:xfrm rot="10800000">
            <a:off x="2787178" y="5563"/>
            <a:ext cx="6617644" cy="1543887"/>
          </a:xfrm>
          <a:custGeom>
            <a:avLst/>
            <a:gdLst/>
            <a:ahLst/>
            <a:cxnLst/>
            <a:rect l="l" t="t" r="r" b="b"/>
            <a:pathLst>
              <a:path w="95980" h="22392" extrusionOk="0">
                <a:moveTo>
                  <a:pt x="53060" y="1"/>
                </a:moveTo>
                <a:cubicBezTo>
                  <a:pt x="49554" y="1"/>
                  <a:pt x="49455" y="4370"/>
                  <a:pt x="45849" y="5722"/>
                </a:cubicBezTo>
                <a:cubicBezTo>
                  <a:pt x="44948" y="6060"/>
                  <a:pt x="44113" y="6188"/>
                  <a:pt x="43328" y="6188"/>
                </a:cubicBezTo>
                <a:cubicBezTo>
                  <a:pt x="40848" y="6188"/>
                  <a:pt x="38863" y="4910"/>
                  <a:pt x="36858" y="4910"/>
                </a:cubicBezTo>
                <a:cubicBezTo>
                  <a:pt x="36806" y="4910"/>
                  <a:pt x="36754" y="4911"/>
                  <a:pt x="36702" y="4912"/>
                </a:cubicBezTo>
                <a:cubicBezTo>
                  <a:pt x="34013" y="4999"/>
                  <a:pt x="34503" y="6648"/>
                  <a:pt x="31956" y="7803"/>
                </a:cubicBezTo>
                <a:cubicBezTo>
                  <a:pt x="29410" y="8962"/>
                  <a:pt x="28947" y="8384"/>
                  <a:pt x="24083" y="8847"/>
                </a:cubicBezTo>
                <a:cubicBezTo>
                  <a:pt x="19219" y="9309"/>
                  <a:pt x="18064" y="14289"/>
                  <a:pt x="16324" y="15676"/>
                </a:cubicBezTo>
                <a:cubicBezTo>
                  <a:pt x="15887" y="16027"/>
                  <a:pt x="15413" y="16150"/>
                  <a:pt x="14891" y="16150"/>
                </a:cubicBezTo>
                <a:cubicBezTo>
                  <a:pt x="13681" y="16150"/>
                  <a:pt x="12214" y="15491"/>
                  <a:pt x="10351" y="15491"/>
                </a:cubicBezTo>
                <a:cubicBezTo>
                  <a:pt x="9828" y="15491"/>
                  <a:pt x="9273" y="15543"/>
                  <a:pt x="8684" y="15676"/>
                </a:cubicBezTo>
                <a:cubicBezTo>
                  <a:pt x="5098" y="16487"/>
                  <a:pt x="0" y="22391"/>
                  <a:pt x="0" y="22391"/>
                </a:cubicBezTo>
                <a:lnTo>
                  <a:pt x="95980" y="22391"/>
                </a:lnTo>
                <a:cubicBezTo>
                  <a:pt x="95980" y="22391"/>
                  <a:pt x="93663" y="17761"/>
                  <a:pt x="90653" y="16258"/>
                </a:cubicBezTo>
                <a:cubicBezTo>
                  <a:pt x="90001" y="15931"/>
                  <a:pt x="89414" y="15817"/>
                  <a:pt x="88856" y="15817"/>
                </a:cubicBezTo>
                <a:cubicBezTo>
                  <a:pt x="87555" y="15817"/>
                  <a:pt x="86416" y="16440"/>
                  <a:pt x="84990" y="16440"/>
                </a:cubicBezTo>
                <a:cubicBezTo>
                  <a:pt x="84210" y="16440"/>
                  <a:pt x="83344" y="16254"/>
                  <a:pt x="82318" y="15676"/>
                </a:cubicBezTo>
                <a:cubicBezTo>
                  <a:pt x="78612" y="13592"/>
                  <a:pt x="79423" y="8732"/>
                  <a:pt x="75254" y="5838"/>
                </a:cubicBezTo>
                <a:cubicBezTo>
                  <a:pt x="73954" y="4934"/>
                  <a:pt x="72630" y="4628"/>
                  <a:pt x="71309" y="4628"/>
                </a:cubicBezTo>
                <a:cubicBezTo>
                  <a:pt x="68547" y="4628"/>
                  <a:pt x="65795" y="5964"/>
                  <a:pt x="63276" y="5964"/>
                </a:cubicBezTo>
                <a:cubicBezTo>
                  <a:pt x="63140" y="5964"/>
                  <a:pt x="63004" y="5960"/>
                  <a:pt x="62869" y="5952"/>
                </a:cubicBezTo>
                <a:cubicBezTo>
                  <a:pt x="59049" y="5722"/>
                  <a:pt x="57891" y="625"/>
                  <a:pt x="53722" y="48"/>
                </a:cubicBezTo>
                <a:cubicBezTo>
                  <a:pt x="53488" y="16"/>
                  <a:pt x="53268" y="1"/>
                  <a:pt x="53060" y="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33" name="矩形 132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>
            <a:extLst>
              <a:ext uri="{FF2B5EF4-FFF2-40B4-BE49-F238E27FC236}">
                <a16:creationId xmlns:a16="http://schemas.microsoft.com/office/drawing/2014/main" id="{680508E0-C4CC-444D-92ED-E842D3F38E38}"/>
              </a:ext>
            </a:extLst>
          </p:cNvPr>
          <p:cNvSpPr/>
          <p:nvPr/>
        </p:nvSpPr>
        <p:spPr>
          <a:xfrm>
            <a:off x="4688724" y="435641"/>
            <a:ext cx="28145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600" dirty="0">
                <a:cs typeface="+mn-ea"/>
                <a:sym typeface="+mn-lt"/>
              </a:rPr>
              <a:t>Add title text</a:t>
            </a:r>
            <a:endParaRPr lang="zh-CN" altLang="en-US" sz="3600" dirty="0">
              <a:cs typeface="+mn-ea"/>
              <a:sym typeface="+mn-lt"/>
            </a:endParaRPr>
          </a:p>
        </p:txBody>
      </p:sp>
      <p:grpSp>
        <p:nvGrpSpPr>
          <p:cNvPr id="127" name="Google Shape;338;p32">
            <a:extLst>
              <a:ext uri="{FF2B5EF4-FFF2-40B4-BE49-F238E27FC236}">
                <a16:creationId xmlns:a16="http://schemas.microsoft.com/office/drawing/2014/main" id="{2F930AF6-E850-4346-BB63-C7D6C28926B2}"/>
              </a:ext>
            </a:extLst>
          </p:cNvPr>
          <p:cNvGrpSpPr/>
          <p:nvPr/>
        </p:nvGrpSpPr>
        <p:grpSpPr>
          <a:xfrm rot="10800000">
            <a:off x="3580397" y="-21566"/>
            <a:ext cx="5194475" cy="1323854"/>
            <a:chOff x="1574550" y="3472451"/>
            <a:chExt cx="6601046" cy="1682330"/>
          </a:xfrm>
        </p:grpSpPr>
        <p:sp>
          <p:nvSpPr>
            <p:cNvPr id="128" name="Google Shape;339;p32">
              <a:extLst>
                <a:ext uri="{FF2B5EF4-FFF2-40B4-BE49-F238E27FC236}">
                  <a16:creationId xmlns:a16="http://schemas.microsoft.com/office/drawing/2014/main" id="{C152D96E-C8B2-4280-AA8B-D2F90EBFB121}"/>
                </a:ext>
              </a:extLst>
            </p:cNvPr>
            <p:cNvSpPr/>
            <p:nvPr/>
          </p:nvSpPr>
          <p:spPr>
            <a:xfrm>
              <a:off x="6715238" y="3874695"/>
              <a:ext cx="1185296" cy="1268805"/>
            </a:xfrm>
            <a:custGeom>
              <a:avLst/>
              <a:gdLst/>
              <a:ahLst/>
              <a:cxnLst/>
              <a:rect l="l" t="t" r="r" b="b"/>
              <a:pathLst>
                <a:path w="17586" h="18825" extrusionOk="0">
                  <a:moveTo>
                    <a:pt x="4147" y="0"/>
                  </a:moveTo>
                  <a:cubicBezTo>
                    <a:pt x="4059" y="0"/>
                    <a:pt x="4026" y="109"/>
                    <a:pt x="4068" y="350"/>
                  </a:cubicBezTo>
                  <a:cubicBezTo>
                    <a:pt x="4239" y="1311"/>
                    <a:pt x="6382" y="4459"/>
                    <a:pt x="7165" y="6223"/>
                  </a:cubicBezTo>
                  <a:cubicBezTo>
                    <a:pt x="6984" y="5980"/>
                    <a:pt x="6772" y="5722"/>
                    <a:pt x="6560" y="5471"/>
                  </a:cubicBezTo>
                  <a:cubicBezTo>
                    <a:pt x="6396" y="5179"/>
                    <a:pt x="6250" y="4853"/>
                    <a:pt x="6086" y="4598"/>
                  </a:cubicBezTo>
                  <a:cubicBezTo>
                    <a:pt x="5833" y="4209"/>
                    <a:pt x="5561" y="3830"/>
                    <a:pt x="5272" y="3467"/>
                  </a:cubicBezTo>
                  <a:cubicBezTo>
                    <a:pt x="4820" y="2901"/>
                    <a:pt x="4315" y="2364"/>
                    <a:pt x="3742" y="1916"/>
                  </a:cubicBezTo>
                  <a:cubicBezTo>
                    <a:pt x="3060" y="1387"/>
                    <a:pt x="2301" y="1008"/>
                    <a:pt x="1435" y="932"/>
                  </a:cubicBezTo>
                  <a:cubicBezTo>
                    <a:pt x="1363" y="925"/>
                    <a:pt x="1169" y="908"/>
                    <a:pt x="953" y="908"/>
                  </a:cubicBezTo>
                  <a:cubicBezTo>
                    <a:pt x="521" y="908"/>
                    <a:pt x="0" y="976"/>
                    <a:pt x="200" y="1332"/>
                  </a:cubicBezTo>
                  <a:cubicBezTo>
                    <a:pt x="248" y="1415"/>
                    <a:pt x="332" y="1471"/>
                    <a:pt x="415" y="1523"/>
                  </a:cubicBezTo>
                  <a:cubicBezTo>
                    <a:pt x="1216" y="2024"/>
                    <a:pt x="2099" y="2295"/>
                    <a:pt x="2945" y="2703"/>
                  </a:cubicBezTo>
                  <a:cubicBezTo>
                    <a:pt x="4208" y="3308"/>
                    <a:pt x="5868" y="4905"/>
                    <a:pt x="6557" y="5597"/>
                  </a:cubicBezTo>
                  <a:cubicBezTo>
                    <a:pt x="6653" y="5725"/>
                    <a:pt x="6772" y="5886"/>
                    <a:pt x="6907" y="6070"/>
                  </a:cubicBezTo>
                  <a:cubicBezTo>
                    <a:pt x="5875" y="5087"/>
                    <a:pt x="4286" y="4449"/>
                    <a:pt x="3382" y="4449"/>
                  </a:cubicBezTo>
                  <a:cubicBezTo>
                    <a:pt x="3204" y="4449"/>
                    <a:pt x="3053" y="4474"/>
                    <a:pt x="2938" y="4525"/>
                  </a:cubicBezTo>
                  <a:cubicBezTo>
                    <a:pt x="2072" y="4915"/>
                    <a:pt x="3926" y="5333"/>
                    <a:pt x="5495" y="5757"/>
                  </a:cubicBezTo>
                  <a:cubicBezTo>
                    <a:pt x="6511" y="6032"/>
                    <a:pt x="7103" y="6463"/>
                    <a:pt x="7395" y="6735"/>
                  </a:cubicBezTo>
                  <a:cubicBezTo>
                    <a:pt x="7694" y="7145"/>
                    <a:pt x="8028" y="7608"/>
                    <a:pt x="8365" y="8078"/>
                  </a:cubicBezTo>
                  <a:cubicBezTo>
                    <a:pt x="8407" y="8151"/>
                    <a:pt x="8445" y="8224"/>
                    <a:pt x="8487" y="8290"/>
                  </a:cubicBezTo>
                  <a:cubicBezTo>
                    <a:pt x="8243" y="8012"/>
                    <a:pt x="7965" y="7729"/>
                    <a:pt x="7680" y="7531"/>
                  </a:cubicBezTo>
                  <a:cubicBezTo>
                    <a:pt x="7204" y="7198"/>
                    <a:pt x="6229" y="6938"/>
                    <a:pt x="5466" y="6938"/>
                  </a:cubicBezTo>
                  <a:cubicBezTo>
                    <a:pt x="4945" y="6938"/>
                    <a:pt x="4522" y="7059"/>
                    <a:pt x="4423" y="7361"/>
                  </a:cubicBezTo>
                  <a:cubicBezTo>
                    <a:pt x="4180" y="8105"/>
                    <a:pt x="5759" y="7779"/>
                    <a:pt x="7109" y="8008"/>
                  </a:cubicBezTo>
                  <a:cubicBezTo>
                    <a:pt x="8034" y="8164"/>
                    <a:pt x="8699" y="8718"/>
                    <a:pt x="9026" y="9049"/>
                  </a:cubicBezTo>
                  <a:cubicBezTo>
                    <a:pt x="9057" y="9083"/>
                    <a:pt x="9086" y="9115"/>
                    <a:pt x="9117" y="9145"/>
                  </a:cubicBezTo>
                  <a:cubicBezTo>
                    <a:pt x="9266" y="9365"/>
                    <a:pt x="9412" y="9577"/>
                    <a:pt x="9548" y="9779"/>
                  </a:cubicBezTo>
                  <a:cubicBezTo>
                    <a:pt x="9865" y="10252"/>
                    <a:pt x="10168" y="10701"/>
                    <a:pt x="10460" y="11132"/>
                  </a:cubicBezTo>
                  <a:cubicBezTo>
                    <a:pt x="10080" y="10642"/>
                    <a:pt x="9521" y="9998"/>
                    <a:pt x="8880" y="9553"/>
                  </a:cubicBezTo>
                  <a:cubicBezTo>
                    <a:pt x="8111" y="9015"/>
                    <a:pt x="7171" y="8749"/>
                    <a:pt x="6450" y="8749"/>
                  </a:cubicBezTo>
                  <a:cubicBezTo>
                    <a:pt x="6069" y="8749"/>
                    <a:pt x="5750" y="8824"/>
                    <a:pt x="5550" y="8972"/>
                  </a:cubicBezTo>
                  <a:cubicBezTo>
                    <a:pt x="4973" y="9403"/>
                    <a:pt x="7617" y="9824"/>
                    <a:pt x="8919" y="10294"/>
                  </a:cubicBezTo>
                  <a:cubicBezTo>
                    <a:pt x="9900" y="10648"/>
                    <a:pt x="10568" y="11355"/>
                    <a:pt x="10836" y="11679"/>
                  </a:cubicBezTo>
                  <a:cubicBezTo>
                    <a:pt x="11257" y="12288"/>
                    <a:pt x="11678" y="12879"/>
                    <a:pt x="12126" y="13505"/>
                  </a:cubicBezTo>
                  <a:cubicBezTo>
                    <a:pt x="11538" y="12938"/>
                    <a:pt x="10682" y="12318"/>
                    <a:pt x="9820" y="11737"/>
                  </a:cubicBezTo>
                  <a:cubicBezTo>
                    <a:pt x="9122" y="11272"/>
                    <a:pt x="8411" y="11081"/>
                    <a:pt x="7837" y="11081"/>
                  </a:cubicBezTo>
                  <a:cubicBezTo>
                    <a:pt x="7318" y="11081"/>
                    <a:pt x="6912" y="11238"/>
                    <a:pt x="6734" y="11491"/>
                  </a:cubicBezTo>
                  <a:cubicBezTo>
                    <a:pt x="6361" y="12023"/>
                    <a:pt x="7492" y="12058"/>
                    <a:pt x="9583" y="12527"/>
                  </a:cubicBezTo>
                  <a:cubicBezTo>
                    <a:pt x="11086" y="12865"/>
                    <a:pt x="12088" y="13651"/>
                    <a:pt x="12537" y="14069"/>
                  </a:cubicBezTo>
                  <a:cubicBezTo>
                    <a:pt x="12728" y="14330"/>
                    <a:pt x="12923" y="14597"/>
                    <a:pt x="13132" y="14876"/>
                  </a:cubicBezTo>
                  <a:cubicBezTo>
                    <a:pt x="13365" y="15193"/>
                    <a:pt x="13636" y="15516"/>
                    <a:pt x="13929" y="15833"/>
                  </a:cubicBezTo>
                  <a:cubicBezTo>
                    <a:pt x="13574" y="15673"/>
                    <a:pt x="13052" y="15436"/>
                    <a:pt x="12474" y="15182"/>
                  </a:cubicBezTo>
                  <a:cubicBezTo>
                    <a:pt x="11824" y="14897"/>
                    <a:pt x="11197" y="14594"/>
                    <a:pt x="10602" y="14215"/>
                  </a:cubicBezTo>
                  <a:cubicBezTo>
                    <a:pt x="10086" y="13886"/>
                    <a:pt x="9439" y="13544"/>
                    <a:pt x="8798" y="13544"/>
                  </a:cubicBezTo>
                  <a:cubicBezTo>
                    <a:pt x="8584" y="13544"/>
                    <a:pt x="8371" y="13582"/>
                    <a:pt x="8164" y="13672"/>
                  </a:cubicBezTo>
                  <a:cubicBezTo>
                    <a:pt x="7885" y="13791"/>
                    <a:pt x="7767" y="14024"/>
                    <a:pt x="7888" y="14305"/>
                  </a:cubicBezTo>
                  <a:cubicBezTo>
                    <a:pt x="7965" y="14476"/>
                    <a:pt x="8125" y="14594"/>
                    <a:pt x="8289" y="14685"/>
                  </a:cubicBezTo>
                  <a:cubicBezTo>
                    <a:pt x="9193" y="15196"/>
                    <a:pt x="10327" y="15339"/>
                    <a:pt x="11326" y="15572"/>
                  </a:cubicBezTo>
                  <a:cubicBezTo>
                    <a:pt x="12558" y="15861"/>
                    <a:pt x="13616" y="15982"/>
                    <a:pt x="14109" y="16031"/>
                  </a:cubicBezTo>
                  <a:cubicBezTo>
                    <a:pt x="14377" y="16320"/>
                    <a:pt x="14659" y="16601"/>
                    <a:pt x="14937" y="16873"/>
                  </a:cubicBezTo>
                  <a:cubicBezTo>
                    <a:pt x="14871" y="16883"/>
                    <a:pt x="14746" y="16904"/>
                    <a:pt x="14517" y="16946"/>
                  </a:cubicBezTo>
                  <a:cubicBezTo>
                    <a:pt x="14487" y="16951"/>
                    <a:pt x="14451" y="16954"/>
                    <a:pt x="14409" y="16954"/>
                  </a:cubicBezTo>
                  <a:cubicBezTo>
                    <a:pt x="13737" y="16954"/>
                    <a:pt x="11531" y="16331"/>
                    <a:pt x="10404" y="16177"/>
                  </a:cubicBezTo>
                  <a:cubicBezTo>
                    <a:pt x="10296" y="16163"/>
                    <a:pt x="10190" y="16156"/>
                    <a:pt x="10086" y="16156"/>
                  </a:cubicBezTo>
                  <a:cubicBezTo>
                    <a:pt x="9048" y="16156"/>
                    <a:pt x="8340" y="16842"/>
                    <a:pt x="9524" y="17269"/>
                  </a:cubicBezTo>
                  <a:cubicBezTo>
                    <a:pt x="9880" y="17398"/>
                    <a:pt x="10382" y="17445"/>
                    <a:pt x="10924" y="17445"/>
                  </a:cubicBezTo>
                  <a:cubicBezTo>
                    <a:pt x="12362" y="17445"/>
                    <a:pt x="14078" y="17116"/>
                    <a:pt x="14078" y="17116"/>
                  </a:cubicBezTo>
                  <a:lnTo>
                    <a:pt x="15018" y="16949"/>
                  </a:lnTo>
                  <a:cubicBezTo>
                    <a:pt x="16124" y="18011"/>
                    <a:pt x="17147" y="18825"/>
                    <a:pt x="17147" y="18825"/>
                  </a:cubicBezTo>
                  <a:lnTo>
                    <a:pt x="17585" y="18536"/>
                  </a:lnTo>
                  <a:cubicBezTo>
                    <a:pt x="17585" y="18536"/>
                    <a:pt x="16688" y="18279"/>
                    <a:pt x="15191" y="16838"/>
                  </a:cubicBezTo>
                  <a:cubicBezTo>
                    <a:pt x="15174" y="16731"/>
                    <a:pt x="15153" y="16483"/>
                    <a:pt x="15188" y="15986"/>
                  </a:cubicBezTo>
                  <a:cubicBezTo>
                    <a:pt x="15299" y="14385"/>
                    <a:pt x="16635" y="12590"/>
                    <a:pt x="15637" y="11028"/>
                  </a:cubicBezTo>
                  <a:cubicBezTo>
                    <a:pt x="15489" y="10796"/>
                    <a:pt x="15233" y="10627"/>
                    <a:pt x="14988" y="10627"/>
                  </a:cubicBezTo>
                  <a:cubicBezTo>
                    <a:pt x="14836" y="10627"/>
                    <a:pt x="14687" y="10693"/>
                    <a:pt x="14573" y="10851"/>
                  </a:cubicBezTo>
                  <a:cubicBezTo>
                    <a:pt x="14356" y="11146"/>
                    <a:pt x="14367" y="11647"/>
                    <a:pt x="14430" y="11988"/>
                  </a:cubicBezTo>
                  <a:cubicBezTo>
                    <a:pt x="14638" y="13123"/>
                    <a:pt x="14990" y="14128"/>
                    <a:pt x="14892" y="15307"/>
                  </a:cubicBezTo>
                  <a:cubicBezTo>
                    <a:pt x="14889" y="15363"/>
                    <a:pt x="14889" y="16153"/>
                    <a:pt x="14934" y="16584"/>
                  </a:cubicBezTo>
                  <a:cubicBezTo>
                    <a:pt x="14732" y="16379"/>
                    <a:pt x="14520" y="16156"/>
                    <a:pt x="14301" y="15906"/>
                  </a:cubicBezTo>
                  <a:cubicBezTo>
                    <a:pt x="14120" y="15461"/>
                    <a:pt x="13974" y="14994"/>
                    <a:pt x="13869" y="14525"/>
                  </a:cubicBezTo>
                  <a:cubicBezTo>
                    <a:pt x="13591" y="13275"/>
                    <a:pt x="13897" y="11954"/>
                    <a:pt x="13696" y="10684"/>
                  </a:cubicBezTo>
                  <a:cubicBezTo>
                    <a:pt x="13653" y="10404"/>
                    <a:pt x="13334" y="9849"/>
                    <a:pt x="13044" y="9849"/>
                  </a:cubicBezTo>
                  <a:cubicBezTo>
                    <a:pt x="12929" y="9849"/>
                    <a:pt x="12818" y="9936"/>
                    <a:pt x="12731" y="10162"/>
                  </a:cubicBezTo>
                  <a:cubicBezTo>
                    <a:pt x="12596" y="10517"/>
                    <a:pt x="12760" y="11191"/>
                    <a:pt x="12777" y="11567"/>
                  </a:cubicBezTo>
                  <a:cubicBezTo>
                    <a:pt x="12836" y="12639"/>
                    <a:pt x="12930" y="13756"/>
                    <a:pt x="13341" y="14758"/>
                  </a:cubicBezTo>
                  <a:cubicBezTo>
                    <a:pt x="13282" y="14685"/>
                    <a:pt x="13222" y="14608"/>
                    <a:pt x="13163" y="14531"/>
                  </a:cubicBezTo>
                  <a:cubicBezTo>
                    <a:pt x="13062" y="14253"/>
                    <a:pt x="12620" y="12983"/>
                    <a:pt x="12349" y="11463"/>
                  </a:cubicBezTo>
                  <a:cubicBezTo>
                    <a:pt x="12047" y="9741"/>
                    <a:pt x="12113" y="8280"/>
                    <a:pt x="11562" y="7813"/>
                  </a:cubicBezTo>
                  <a:cubicBezTo>
                    <a:pt x="11506" y="7765"/>
                    <a:pt x="11456" y="7743"/>
                    <a:pt x="11411" y="7743"/>
                  </a:cubicBezTo>
                  <a:cubicBezTo>
                    <a:pt x="11021" y="7743"/>
                    <a:pt x="11078" y="9471"/>
                    <a:pt x="11525" y="11282"/>
                  </a:cubicBezTo>
                  <a:cubicBezTo>
                    <a:pt x="11799" y="12402"/>
                    <a:pt x="12283" y="13296"/>
                    <a:pt x="12655" y="13871"/>
                  </a:cubicBezTo>
                  <a:cubicBezTo>
                    <a:pt x="12071" y="13108"/>
                    <a:pt x="11490" y="12329"/>
                    <a:pt x="10936" y="11574"/>
                  </a:cubicBezTo>
                  <a:cubicBezTo>
                    <a:pt x="10690" y="11164"/>
                    <a:pt x="10080" y="10051"/>
                    <a:pt x="10014" y="8836"/>
                  </a:cubicBezTo>
                  <a:cubicBezTo>
                    <a:pt x="9931" y="7308"/>
                    <a:pt x="9851" y="6059"/>
                    <a:pt x="9155" y="5294"/>
                  </a:cubicBezTo>
                  <a:cubicBezTo>
                    <a:pt x="8951" y="5072"/>
                    <a:pt x="8803" y="4962"/>
                    <a:pt x="8709" y="4962"/>
                  </a:cubicBezTo>
                  <a:cubicBezTo>
                    <a:pt x="8483" y="4962"/>
                    <a:pt x="8575" y="5603"/>
                    <a:pt x="8957" y="6825"/>
                  </a:cubicBezTo>
                  <a:cubicBezTo>
                    <a:pt x="9329" y="8012"/>
                    <a:pt x="9771" y="9605"/>
                    <a:pt x="10289" y="10680"/>
                  </a:cubicBezTo>
                  <a:cubicBezTo>
                    <a:pt x="9858" y="10082"/>
                    <a:pt x="9454" y="9515"/>
                    <a:pt x="9089" y="8999"/>
                  </a:cubicBezTo>
                  <a:cubicBezTo>
                    <a:pt x="8849" y="8471"/>
                    <a:pt x="8268" y="7100"/>
                    <a:pt x="8094" y="5913"/>
                  </a:cubicBezTo>
                  <a:cubicBezTo>
                    <a:pt x="7913" y="4672"/>
                    <a:pt x="7689" y="3914"/>
                    <a:pt x="7393" y="3914"/>
                  </a:cubicBezTo>
                  <a:cubicBezTo>
                    <a:pt x="7331" y="3914"/>
                    <a:pt x="7265" y="3948"/>
                    <a:pt x="7196" y="4018"/>
                  </a:cubicBezTo>
                  <a:cubicBezTo>
                    <a:pt x="6921" y="4292"/>
                    <a:pt x="7395" y="6119"/>
                    <a:pt x="8122" y="7608"/>
                  </a:cubicBezTo>
                  <a:cubicBezTo>
                    <a:pt x="7819" y="7170"/>
                    <a:pt x="7589" y="6828"/>
                    <a:pt x="7454" y="6630"/>
                  </a:cubicBezTo>
                  <a:cubicBezTo>
                    <a:pt x="7395" y="6536"/>
                    <a:pt x="7329" y="6439"/>
                    <a:pt x="7252" y="6342"/>
                  </a:cubicBezTo>
                  <a:cubicBezTo>
                    <a:pt x="7085" y="5736"/>
                    <a:pt x="6657" y="4313"/>
                    <a:pt x="5996" y="2769"/>
                  </a:cubicBezTo>
                  <a:cubicBezTo>
                    <a:pt x="5323" y="1200"/>
                    <a:pt x="4438" y="0"/>
                    <a:pt x="4147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cs typeface="+mn-ea"/>
                <a:sym typeface="+mn-lt"/>
              </a:endParaRPr>
            </a:p>
          </p:txBody>
        </p:sp>
        <p:sp>
          <p:nvSpPr>
            <p:cNvPr id="129" name="Google Shape;340;p32">
              <a:extLst>
                <a:ext uri="{FF2B5EF4-FFF2-40B4-BE49-F238E27FC236}">
                  <a16:creationId xmlns:a16="http://schemas.microsoft.com/office/drawing/2014/main" id="{01902FC5-02D6-4065-AC9E-D3D14379C9B6}"/>
                </a:ext>
              </a:extLst>
            </p:cNvPr>
            <p:cNvSpPr/>
            <p:nvPr/>
          </p:nvSpPr>
          <p:spPr>
            <a:xfrm>
              <a:off x="7560773" y="3472451"/>
              <a:ext cx="614823" cy="1660062"/>
            </a:xfrm>
            <a:custGeom>
              <a:avLst/>
              <a:gdLst/>
              <a:ahLst/>
              <a:cxnLst/>
              <a:rect l="l" t="t" r="r" b="b"/>
              <a:pathLst>
                <a:path w="9122" h="24630" extrusionOk="0">
                  <a:moveTo>
                    <a:pt x="4581" y="0"/>
                  </a:moveTo>
                  <a:cubicBezTo>
                    <a:pt x="4489" y="0"/>
                    <a:pt x="4419" y="54"/>
                    <a:pt x="4386" y="188"/>
                  </a:cubicBezTo>
                  <a:cubicBezTo>
                    <a:pt x="4361" y="282"/>
                    <a:pt x="4386" y="383"/>
                    <a:pt x="4411" y="477"/>
                  </a:cubicBezTo>
                  <a:cubicBezTo>
                    <a:pt x="4650" y="1389"/>
                    <a:pt x="5113" y="2192"/>
                    <a:pt x="5454" y="3062"/>
                  </a:cubicBezTo>
                  <a:cubicBezTo>
                    <a:pt x="5962" y="4370"/>
                    <a:pt x="6087" y="6667"/>
                    <a:pt x="6119" y="7648"/>
                  </a:cubicBezTo>
                  <a:cubicBezTo>
                    <a:pt x="6101" y="7804"/>
                    <a:pt x="6077" y="8003"/>
                    <a:pt x="6052" y="8228"/>
                  </a:cubicBezTo>
                  <a:cubicBezTo>
                    <a:pt x="5952" y="6527"/>
                    <a:pt x="4932" y="4642"/>
                    <a:pt x="4205" y="4395"/>
                  </a:cubicBezTo>
                  <a:cubicBezTo>
                    <a:pt x="4128" y="4368"/>
                    <a:pt x="4065" y="4355"/>
                    <a:pt x="4015" y="4355"/>
                  </a:cubicBezTo>
                  <a:cubicBezTo>
                    <a:pt x="3491" y="4355"/>
                    <a:pt x="4450" y="5776"/>
                    <a:pt x="5235" y="7038"/>
                  </a:cubicBezTo>
                  <a:cubicBezTo>
                    <a:pt x="5788" y="7932"/>
                    <a:pt x="5927" y="8650"/>
                    <a:pt x="5955" y="9046"/>
                  </a:cubicBezTo>
                  <a:cubicBezTo>
                    <a:pt x="5893" y="9551"/>
                    <a:pt x="5823" y="10118"/>
                    <a:pt x="5747" y="10695"/>
                  </a:cubicBezTo>
                  <a:cubicBezTo>
                    <a:pt x="5726" y="10775"/>
                    <a:pt x="5708" y="10855"/>
                    <a:pt x="5691" y="10932"/>
                  </a:cubicBezTo>
                  <a:cubicBezTo>
                    <a:pt x="5705" y="10559"/>
                    <a:pt x="5691" y="10163"/>
                    <a:pt x="5618" y="9825"/>
                  </a:cubicBezTo>
                  <a:cubicBezTo>
                    <a:pt x="5435" y="8961"/>
                    <a:pt x="4288" y="7425"/>
                    <a:pt x="3565" y="7425"/>
                  </a:cubicBezTo>
                  <a:cubicBezTo>
                    <a:pt x="3490" y="7425"/>
                    <a:pt x="3420" y="7441"/>
                    <a:pt x="3356" y="7477"/>
                  </a:cubicBezTo>
                  <a:cubicBezTo>
                    <a:pt x="2670" y="7856"/>
                    <a:pt x="4048" y="8695"/>
                    <a:pt x="4877" y="9784"/>
                  </a:cubicBezTo>
                  <a:cubicBezTo>
                    <a:pt x="5447" y="10528"/>
                    <a:pt x="5555" y="11388"/>
                    <a:pt x="5569" y="11854"/>
                  </a:cubicBezTo>
                  <a:cubicBezTo>
                    <a:pt x="5565" y="11899"/>
                    <a:pt x="5565" y="11944"/>
                    <a:pt x="5569" y="11986"/>
                  </a:cubicBezTo>
                  <a:cubicBezTo>
                    <a:pt x="5527" y="12247"/>
                    <a:pt x="5489" y="12504"/>
                    <a:pt x="5451" y="12745"/>
                  </a:cubicBezTo>
                  <a:cubicBezTo>
                    <a:pt x="5360" y="13308"/>
                    <a:pt x="5276" y="13837"/>
                    <a:pt x="5196" y="14355"/>
                  </a:cubicBezTo>
                  <a:cubicBezTo>
                    <a:pt x="5252" y="13736"/>
                    <a:pt x="5280" y="12883"/>
                    <a:pt x="5117" y="12122"/>
                  </a:cubicBezTo>
                  <a:cubicBezTo>
                    <a:pt x="4817" y="10720"/>
                    <a:pt x="3794" y="9506"/>
                    <a:pt x="3078" y="9425"/>
                  </a:cubicBezTo>
                  <a:cubicBezTo>
                    <a:pt x="3065" y="9424"/>
                    <a:pt x="3052" y="9423"/>
                    <a:pt x="3041" y="9423"/>
                  </a:cubicBezTo>
                  <a:cubicBezTo>
                    <a:pt x="2425" y="9423"/>
                    <a:pt x="4022" y="11480"/>
                    <a:pt x="4640" y="12689"/>
                  </a:cubicBezTo>
                  <a:cubicBezTo>
                    <a:pt x="5113" y="13618"/>
                    <a:pt x="5120" y="14588"/>
                    <a:pt x="5096" y="15009"/>
                  </a:cubicBezTo>
                  <a:cubicBezTo>
                    <a:pt x="4988" y="15743"/>
                    <a:pt x="4891" y="16464"/>
                    <a:pt x="4793" y="17225"/>
                  </a:cubicBezTo>
                  <a:cubicBezTo>
                    <a:pt x="4748" y="16411"/>
                    <a:pt x="4549" y="15375"/>
                    <a:pt x="4310" y="14359"/>
                  </a:cubicBezTo>
                  <a:cubicBezTo>
                    <a:pt x="3973" y="12913"/>
                    <a:pt x="3010" y="12059"/>
                    <a:pt x="2365" y="12059"/>
                  </a:cubicBezTo>
                  <a:cubicBezTo>
                    <a:pt x="2318" y="12059"/>
                    <a:pt x="2272" y="12064"/>
                    <a:pt x="2229" y="12073"/>
                  </a:cubicBezTo>
                  <a:cubicBezTo>
                    <a:pt x="1589" y="12209"/>
                    <a:pt x="2392" y="13005"/>
                    <a:pt x="3600" y="14776"/>
                  </a:cubicBezTo>
                  <a:cubicBezTo>
                    <a:pt x="4470" y="16050"/>
                    <a:pt x="4664" y="17309"/>
                    <a:pt x="4706" y="17918"/>
                  </a:cubicBezTo>
                  <a:cubicBezTo>
                    <a:pt x="4668" y="18241"/>
                    <a:pt x="4629" y="18569"/>
                    <a:pt x="4591" y="18913"/>
                  </a:cubicBezTo>
                  <a:cubicBezTo>
                    <a:pt x="4546" y="19306"/>
                    <a:pt x="4525" y="19727"/>
                    <a:pt x="4522" y="20159"/>
                  </a:cubicBezTo>
                  <a:cubicBezTo>
                    <a:pt x="4372" y="19797"/>
                    <a:pt x="4153" y="19268"/>
                    <a:pt x="3902" y="18686"/>
                  </a:cubicBezTo>
                  <a:cubicBezTo>
                    <a:pt x="3621" y="18039"/>
                    <a:pt x="3374" y="17389"/>
                    <a:pt x="3192" y="16703"/>
                  </a:cubicBezTo>
                  <a:cubicBezTo>
                    <a:pt x="2991" y="15918"/>
                    <a:pt x="2633" y="14946"/>
                    <a:pt x="1784" y="14644"/>
                  </a:cubicBezTo>
                  <a:cubicBezTo>
                    <a:pt x="1708" y="14617"/>
                    <a:pt x="1634" y="14604"/>
                    <a:pt x="1566" y="14604"/>
                  </a:cubicBezTo>
                  <a:cubicBezTo>
                    <a:pt x="1377" y="14604"/>
                    <a:pt x="1224" y="14707"/>
                    <a:pt x="1151" y="14919"/>
                  </a:cubicBezTo>
                  <a:cubicBezTo>
                    <a:pt x="1088" y="15096"/>
                    <a:pt x="1126" y="15291"/>
                    <a:pt x="1182" y="15468"/>
                  </a:cubicBezTo>
                  <a:cubicBezTo>
                    <a:pt x="1495" y="16460"/>
                    <a:pt x="2225" y="17337"/>
                    <a:pt x="2800" y="18190"/>
                  </a:cubicBezTo>
                  <a:cubicBezTo>
                    <a:pt x="3502" y="19243"/>
                    <a:pt x="4191" y="20054"/>
                    <a:pt x="4518" y="20423"/>
                  </a:cubicBezTo>
                  <a:cubicBezTo>
                    <a:pt x="4518" y="20820"/>
                    <a:pt x="4528" y="21220"/>
                    <a:pt x="4549" y="21606"/>
                  </a:cubicBezTo>
                  <a:cubicBezTo>
                    <a:pt x="4494" y="21567"/>
                    <a:pt x="4390" y="21501"/>
                    <a:pt x="4191" y="21373"/>
                  </a:cubicBezTo>
                  <a:cubicBezTo>
                    <a:pt x="3767" y="21095"/>
                    <a:pt x="2476" y="18941"/>
                    <a:pt x="1710" y="18005"/>
                  </a:cubicBezTo>
                  <a:cubicBezTo>
                    <a:pt x="1336" y="17548"/>
                    <a:pt x="846" y="17290"/>
                    <a:pt x="516" y="17290"/>
                  </a:cubicBezTo>
                  <a:cubicBezTo>
                    <a:pt x="171" y="17290"/>
                    <a:pt x="1" y="17572"/>
                    <a:pt x="322" y="18200"/>
                  </a:cubicBezTo>
                  <a:cubicBezTo>
                    <a:pt x="949" y="19431"/>
                    <a:pt x="3753" y="21199"/>
                    <a:pt x="3753" y="21199"/>
                  </a:cubicBezTo>
                  <a:lnTo>
                    <a:pt x="4557" y="21717"/>
                  </a:lnTo>
                  <a:cubicBezTo>
                    <a:pt x="4640" y="23248"/>
                    <a:pt x="4831" y="24542"/>
                    <a:pt x="4831" y="24542"/>
                  </a:cubicBezTo>
                  <a:lnTo>
                    <a:pt x="5350" y="24629"/>
                  </a:lnTo>
                  <a:cubicBezTo>
                    <a:pt x="5350" y="24629"/>
                    <a:pt x="4870" y="23829"/>
                    <a:pt x="4758" y="21755"/>
                  </a:cubicBezTo>
                  <a:cubicBezTo>
                    <a:pt x="4821" y="21662"/>
                    <a:pt x="4971" y="21470"/>
                    <a:pt x="5336" y="21129"/>
                  </a:cubicBezTo>
                  <a:cubicBezTo>
                    <a:pt x="6511" y="20033"/>
                    <a:pt x="8714" y="19637"/>
                    <a:pt x="9048" y="17814"/>
                  </a:cubicBezTo>
                  <a:cubicBezTo>
                    <a:pt x="9122" y="17407"/>
                    <a:pt x="8925" y="16943"/>
                    <a:pt x="8506" y="16943"/>
                  </a:cubicBezTo>
                  <a:cubicBezTo>
                    <a:pt x="8469" y="16943"/>
                    <a:pt x="8431" y="16946"/>
                    <a:pt x="8390" y="16954"/>
                  </a:cubicBezTo>
                  <a:cubicBezTo>
                    <a:pt x="8035" y="17024"/>
                    <a:pt x="7698" y="17396"/>
                    <a:pt x="7513" y="17689"/>
                  </a:cubicBezTo>
                  <a:cubicBezTo>
                    <a:pt x="6891" y="18659"/>
                    <a:pt x="6460" y="19637"/>
                    <a:pt x="5586" y="20433"/>
                  </a:cubicBezTo>
                  <a:cubicBezTo>
                    <a:pt x="5545" y="20468"/>
                    <a:pt x="5005" y="21045"/>
                    <a:pt x="4745" y="21394"/>
                  </a:cubicBezTo>
                  <a:cubicBezTo>
                    <a:pt x="4737" y="21105"/>
                    <a:pt x="4734" y="20799"/>
                    <a:pt x="4741" y="20465"/>
                  </a:cubicBezTo>
                  <a:cubicBezTo>
                    <a:pt x="4915" y="20016"/>
                    <a:pt x="5127" y="19574"/>
                    <a:pt x="5371" y="19160"/>
                  </a:cubicBezTo>
                  <a:cubicBezTo>
                    <a:pt x="6021" y="18057"/>
                    <a:pt x="7145" y="17302"/>
                    <a:pt x="7868" y="16234"/>
                  </a:cubicBezTo>
                  <a:cubicBezTo>
                    <a:pt x="8056" y="15954"/>
                    <a:pt x="8226" y="15119"/>
                    <a:pt x="7792" y="15119"/>
                  </a:cubicBezTo>
                  <a:cubicBezTo>
                    <a:pt x="7719" y="15119"/>
                    <a:pt x="7628" y="15143"/>
                    <a:pt x="7518" y="15197"/>
                  </a:cubicBezTo>
                  <a:cubicBezTo>
                    <a:pt x="7176" y="15364"/>
                    <a:pt x="6832" y="15966"/>
                    <a:pt x="6592" y="16255"/>
                  </a:cubicBezTo>
                  <a:cubicBezTo>
                    <a:pt x="5903" y="17076"/>
                    <a:pt x="5211" y="17960"/>
                    <a:pt x="4825" y="18972"/>
                  </a:cubicBezTo>
                  <a:cubicBezTo>
                    <a:pt x="4835" y="18874"/>
                    <a:pt x="4841" y="18781"/>
                    <a:pt x="4852" y="18683"/>
                  </a:cubicBezTo>
                  <a:cubicBezTo>
                    <a:pt x="4967" y="18412"/>
                    <a:pt x="5509" y="17180"/>
                    <a:pt x="6352" y="15886"/>
                  </a:cubicBezTo>
                  <a:cubicBezTo>
                    <a:pt x="7301" y="14418"/>
                    <a:pt x="8353" y="13398"/>
                    <a:pt x="8265" y="12682"/>
                  </a:cubicBezTo>
                  <a:cubicBezTo>
                    <a:pt x="8249" y="12553"/>
                    <a:pt x="8194" y="12493"/>
                    <a:pt x="8107" y="12493"/>
                  </a:cubicBezTo>
                  <a:cubicBezTo>
                    <a:pt x="7717" y="12493"/>
                    <a:pt x="6697" y="13706"/>
                    <a:pt x="5869" y="15190"/>
                  </a:cubicBezTo>
                  <a:cubicBezTo>
                    <a:pt x="5308" y="16196"/>
                    <a:pt x="5047" y="17180"/>
                    <a:pt x="4929" y="17856"/>
                  </a:cubicBezTo>
                  <a:cubicBezTo>
                    <a:pt x="5023" y="16899"/>
                    <a:pt x="5130" y="15931"/>
                    <a:pt x="5242" y="15002"/>
                  </a:cubicBezTo>
                  <a:cubicBezTo>
                    <a:pt x="5339" y="14532"/>
                    <a:pt x="5656" y="13305"/>
                    <a:pt x="6435" y="12372"/>
                  </a:cubicBezTo>
                  <a:cubicBezTo>
                    <a:pt x="7417" y="11200"/>
                    <a:pt x="8210" y="10232"/>
                    <a:pt x="8223" y="9196"/>
                  </a:cubicBezTo>
                  <a:cubicBezTo>
                    <a:pt x="8227" y="8811"/>
                    <a:pt x="8172" y="8624"/>
                    <a:pt x="8062" y="8624"/>
                  </a:cubicBezTo>
                  <a:cubicBezTo>
                    <a:pt x="7875" y="8624"/>
                    <a:pt x="7527" y="9159"/>
                    <a:pt x="7033" y="10184"/>
                  </a:cubicBezTo>
                  <a:cubicBezTo>
                    <a:pt x="6495" y="11304"/>
                    <a:pt x="5732" y="12769"/>
                    <a:pt x="5378" y="13906"/>
                  </a:cubicBezTo>
                  <a:cubicBezTo>
                    <a:pt x="5468" y="13175"/>
                    <a:pt x="5562" y="12487"/>
                    <a:pt x="5649" y="11860"/>
                  </a:cubicBezTo>
                  <a:cubicBezTo>
                    <a:pt x="5833" y="11311"/>
                    <a:pt x="6344" y="9909"/>
                    <a:pt x="7027" y="8928"/>
                  </a:cubicBezTo>
                  <a:cubicBezTo>
                    <a:pt x="7882" y="7695"/>
                    <a:pt x="8218" y="6927"/>
                    <a:pt x="7689" y="6927"/>
                  </a:cubicBezTo>
                  <a:cubicBezTo>
                    <a:pt x="7682" y="6927"/>
                    <a:pt x="7674" y="6927"/>
                    <a:pt x="7667" y="6927"/>
                  </a:cubicBezTo>
                  <a:cubicBezTo>
                    <a:pt x="7277" y="6941"/>
                    <a:pt x="6373" y="8597"/>
                    <a:pt x="5889" y="10184"/>
                  </a:cubicBezTo>
                  <a:cubicBezTo>
                    <a:pt x="5969" y="9655"/>
                    <a:pt x="6031" y="9248"/>
                    <a:pt x="6070" y="9011"/>
                  </a:cubicBezTo>
                  <a:cubicBezTo>
                    <a:pt x="6091" y="8904"/>
                    <a:pt x="6105" y="8788"/>
                    <a:pt x="6122" y="8663"/>
                  </a:cubicBezTo>
                  <a:cubicBezTo>
                    <a:pt x="6411" y="8107"/>
                    <a:pt x="7068" y="6774"/>
                    <a:pt x="7639" y="5195"/>
                  </a:cubicBezTo>
                  <a:cubicBezTo>
                    <a:pt x="8259" y="3470"/>
                    <a:pt x="8413" y="1889"/>
                    <a:pt x="8123" y="1889"/>
                  </a:cubicBezTo>
                  <a:cubicBezTo>
                    <a:pt x="8062" y="1889"/>
                    <a:pt x="7980" y="1960"/>
                    <a:pt x="7879" y="2116"/>
                  </a:cubicBezTo>
                  <a:cubicBezTo>
                    <a:pt x="7351" y="2933"/>
                    <a:pt x="6769" y="6694"/>
                    <a:pt x="6136" y="8517"/>
                  </a:cubicBezTo>
                  <a:cubicBezTo>
                    <a:pt x="6167" y="8215"/>
                    <a:pt x="6192" y="7884"/>
                    <a:pt x="6209" y="7553"/>
                  </a:cubicBezTo>
                  <a:cubicBezTo>
                    <a:pt x="6286" y="7230"/>
                    <a:pt x="6404" y="6892"/>
                    <a:pt x="6456" y="6593"/>
                  </a:cubicBezTo>
                  <a:cubicBezTo>
                    <a:pt x="6537" y="6137"/>
                    <a:pt x="6599" y="5675"/>
                    <a:pt x="6633" y="5212"/>
                  </a:cubicBezTo>
                  <a:cubicBezTo>
                    <a:pt x="6689" y="4488"/>
                    <a:pt x="6686" y="3754"/>
                    <a:pt x="6574" y="3034"/>
                  </a:cubicBezTo>
                  <a:cubicBezTo>
                    <a:pt x="6439" y="2182"/>
                    <a:pt x="6140" y="1385"/>
                    <a:pt x="5559" y="741"/>
                  </a:cubicBezTo>
                  <a:cubicBezTo>
                    <a:pt x="5448" y="615"/>
                    <a:pt x="4893" y="0"/>
                    <a:pt x="4581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cs typeface="+mn-ea"/>
                <a:sym typeface="+mn-lt"/>
              </a:endParaRPr>
            </a:p>
          </p:txBody>
        </p:sp>
        <p:sp>
          <p:nvSpPr>
            <p:cNvPr id="130" name="Google Shape;341;p32">
              <a:extLst>
                <a:ext uri="{FF2B5EF4-FFF2-40B4-BE49-F238E27FC236}">
                  <a16:creationId xmlns:a16="http://schemas.microsoft.com/office/drawing/2014/main" id="{69B3C11C-39AA-44FE-9244-C7D5AD54A3B1}"/>
                </a:ext>
              </a:extLst>
            </p:cNvPr>
            <p:cNvSpPr/>
            <p:nvPr/>
          </p:nvSpPr>
          <p:spPr>
            <a:xfrm>
              <a:off x="1574550" y="4189074"/>
              <a:ext cx="858406" cy="965707"/>
            </a:xfrm>
            <a:custGeom>
              <a:avLst/>
              <a:gdLst/>
              <a:ahLst/>
              <a:cxnLst/>
              <a:rect l="l" t="t" r="r" b="b"/>
              <a:pathLst>
                <a:path w="12736" h="14328" extrusionOk="0">
                  <a:moveTo>
                    <a:pt x="3103" y="0"/>
                  </a:moveTo>
                  <a:cubicBezTo>
                    <a:pt x="3039" y="0"/>
                    <a:pt x="3012" y="82"/>
                    <a:pt x="3038" y="261"/>
                  </a:cubicBezTo>
                  <a:cubicBezTo>
                    <a:pt x="3146" y="981"/>
                    <a:pt x="4677" y="3375"/>
                    <a:pt x="5223" y="4711"/>
                  </a:cubicBezTo>
                  <a:cubicBezTo>
                    <a:pt x="5091" y="4523"/>
                    <a:pt x="4938" y="4325"/>
                    <a:pt x="4785" y="4133"/>
                  </a:cubicBezTo>
                  <a:cubicBezTo>
                    <a:pt x="4670" y="3911"/>
                    <a:pt x="4569" y="3667"/>
                    <a:pt x="4451" y="3473"/>
                  </a:cubicBezTo>
                  <a:cubicBezTo>
                    <a:pt x="4270" y="3177"/>
                    <a:pt x="4075" y="2888"/>
                    <a:pt x="3867" y="2614"/>
                  </a:cubicBezTo>
                  <a:cubicBezTo>
                    <a:pt x="3543" y="2179"/>
                    <a:pt x="3178" y="1768"/>
                    <a:pt x="2760" y="1424"/>
                  </a:cubicBezTo>
                  <a:cubicBezTo>
                    <a:pt x="2263" y="1013"/>
                    <a:pt x="1702" y="710"/>
                    <a:pt x="1058" y="637"/>
                  </a:cubicBezTo>
                  <a:cubicBezTo>
                    <a:pt x="997" y="629"/>
                    <a:pt x="812" y="607"/>
                    <a:pt x="620" y="607"/>
                  </a:cubicBezTo>
                  <a:cubicBezTo>
                    <a:pt x="318" y="607"/>
                    <a:pt x="0" y="662"/>
                    <a:pt x="130" y="909"/>
                  </a:cubicBezTo>
                  <a:cubicBezTo>
                    <a:pt x="164" y="971"/>
                    <a:pt x="227" y="1016"/>
                    <a:pt x="286" y="1058"/>
                  </a:cubicBezTo>
                  <a:cubicBezTo>
                    <a:pt x="871" y="1448"/>
                    <a:pt x="1525" y="1670"/>
                    <a:pt x="2147" y="1991"/>
                  </a:cubicBezTo>
                  <a:cubicBezTo>
                    <a:pt x="3077" y="2471"/>
                    <a:pt x="4281" y="3695"/>
                    <a:pt x="4782" y="4231"/>
                  </a:cubicBezTo>
                  <a:cubicBezTo>
                    <a:pt x="4851" y="4329"/>
                    <a:pt x="4935" y="4451"/>
                    <a:pt x="5032" y="4589"/>
                  </a:cubicBezTo>
                  <a:cubicBezTo>
                    <a:pt x="4266" y="3817"/>
                    <a:pt x="3062" y="3304"/>
                    <a:pt x="2396" y="3304"/>
                  </a:cubicBezTo>
                  <a:cubicBezTo>
                    <a:pt x="2282" y="3304"/>
                    <a:pt x="2183" y="3319"/>
                    <a:pt x="2106" y="3351"/>
                  </a:cubicBezTo>
                  <a:cubicBezTo>
                    <a:pt x="1448" y="3622"/>
                    <a:pt x="2823" y="3977"/>
                    <a:pt x="3984" y="4325"/>
                  </a:cubicBezTo>
                  <a:cubicBezTo>
                    <a:pt x="4740" y="4551"/>
                    <a:pt x="5171" y="4889"/>
                    <a:pt x="5383" y="5098"/>
                  </a:cubicBezTo>
                  <a:cubicBezTo>
                    <a:pt x="5596" y="5407"/>
                    <a:pt x="5835" y="5762"/>
                    <a:pt x="6079" y="6121"/>
                  </a:cubicBezTo>
                  <a:cubicBezTo>
                    <a:pt x="6107" y="6176"/>
                    <a:pt x="6134" y="6228"/>
                    <a:pt x="6166" y="6280"/>
                  </a:cubicBezTo>
                  <a:cubicBezTo>
                    <a:pt x="5988" y="6068"/>
                    <a:pt x="5787" y="5853"/>
                    <a:pt x="5578" y="5696"/>
                  </a:cubicBezTo>
                  <a:cubicBezTo>
                    <a:pt x="5217" y="5427"/>
                    <a:pt x="4451" y="5205"/>
                    <a:pt x="3871" y="5205"/>
                  </a:cubicBezTo>
                  <a:cubicBezTo>
                    <a:pt x="3512" y="5205"/>
                    <a:pt x="3225" y="5290"/>
                    <a:pt x="3149" y="5501"/>
                  </a:cubicBezTo>
                  <a:cubicBezTo>
                    <a:pt x="2955" y="6050"/>
                    <a:pt x="4141" y="5838"/>
                    <a:pt x="5143" y="6040"/>
                  </a:cubicBezTo>
                  <a:cubicBezTo>
                    <a:pt x="5829" y="6176"/>
                    <a:pt x="6312" y="6604"/>
                    <a:pt x="6552" y="6858"/>
                  </a:cubicBezTo>
                  <a:cubicBezTo>
                    <a:pt x="6573" y="6885"/>
                    <a:pt x="6594" y="6910"/>
                    <a:pt x="6615" y="6935"/>
                  </a:cubicBezTo>
                  <a:cubicBezTo>
                    <a:pt x="6723" y="7098"/>
                    <a:pt x="6827" y="7261"/>
                    <a:pt x="6924" y="7415"/>
                  </a:cubicBezTo>
                  <a:cubicBezTo>
                    <a:pt x="7151" y="7776"/>
                    <a:pt x="7366" y="8114"/>
                    <a:pt x="7575" y="8444"/>
                  </a:cubicBezTo>
                  <a:cubicBezTo>
                    <a:pt x="7303" y="8069"/>
                    <a:pt x="6897" y="7578"/>
                    <a:pt x="6431" y="7230"/>
                  </a:cubicBezTo>
                  <a:cubicBezTo>
                    <a:pt x="5847" y="6798"/>
                    <a:pt x="5119" y="6579"/>
                    <a:pt x="4573" y="6579"/>
                  </a:cubicBezTo>
                  <a:cubicBezTo>
                    <a:pt x="4316" y="6579"/>
                    <a:pt x="4098" y="6628"/>
                    <a:pt x="3957" y="6726"/>
                  </a:cubicBezTo>
                  <a:cubicBezTo>
                    <a:pt x="3518" y="7035"/>
                    <a:pt x="5481" y="7404"/>
                    <a:pt x="6441" y="7786"/>
                  </a:cubicBezTo>
                  <a:cubicBezTo>
                    <a:pt x="7165" y="8072"/>
                    <a:pt x="7652" y="8611"/>
                    <a:pt x="7843" y="8859"/>
                  </a:cubicBezTo>
                  <a:cubicBezTo>
                    <a:pt x="8146" y="9321"/>
                    <a:pt x="8445" y="9777"/>
                    <a:pt x="8769" y="10250"/>
                  </a:cubicBezTo>
                  <a:cubicBezTo>
                    <a:pt x="8340" y="9815"/>
                    <a:pt x="7718" y="9335"/>
                    <a:pt x="7085" y="8883"/>
                  </a:cubicBezTo>
                  <a:cubicBezTo>
                    <a:pt x="6553" y="8506"/>
                    <a:pt x="6001" y="8349"/>
                    <a:pt x="5564" y="8349"/>
                  </a:cubicBezTo>
                  <a:cubicBezTo>
                    <a:pt x="5203" y="8349"/>
                    <a:pt x="4919" y="8456"/>
                    <a:pt x="4788" y="8632"/>
                  </a:cubicBezTo>
                  <a:cubicBezTo>
                    <a:pt x="4496" y="9022"/>
                    <a:pt x="5338" y="9071"/>
                    <a:pt x="6890" y="9467"/>
                  </a:cubicBezTo>
                  <a:cubicBezTo>
                    <a:pt x="8003" y="9753"/>
                    <a:pt x="8737" y="10362"/>
                    <a:pt x="9061" y="10681"/>
                  </a:cubicBezTo>
                  <a:cubicBezTo>
                    <a:pt x="9200" y="10880"/>
                    <a:pt x="9339" y="11085"/>
                    <a:pt x="9489" y="11298"/>
                  </a:cubicBezTo>
                  <a:cubicBezTo>
                    <a:pt x="9656" y="11537"/>
                    <a:pt x="9854" y="11784"/>
                    <a:pt x="10063" y="12028"/>
                  </a:cubicBezTo>
                  <a:cubicBezTo>
                    <a:pt x="9802" y="11899"/>
                    <a:pt x="9416" y="11711"/>
                    <a:pt x="8991" y="11510"/>
                  </a:cubicBezTo>
                  <a:cubicBezTo>
                    <a:pt x="8514" y="11283"/>
                    <a:pt x="8052" y="11043"/>
                    <a:pt x="7613" y="10747"/>
                  </a:cubicBezTo>
                  <a:cubicBezTo>
                    <a:pt x="7224" y="10485"/>
                    <a:pt x="6732" y="10207"/>
                    <a:pt x="6242" y="10207"/>
                  </a:cubicBezTo>
                  <a:cubicBezTo>
                    <a:pt x="6096" y="10207"/>
                    <a:pt x="5951" y="10232"/>
                    <a:pt x="5808" y="10288"/>
                  </a:cubicBezTo>
                  <a:cubicBezTo>
                    <a:pt x="5596" y="10375"/>
                    <a:pt x="5501" y="10546"/>
                    <a:pt x="5588" y="10758"/>
                  </a:cubicBezTo>
                  <a:cubicBezTo>
                    <a:pt x="5641" y="10887"/>
                    <a:pt x="5759" y="10977"/>
                    <a:pt x="5877" y="11050"/>
                  </a:cubicBezTo>
                  <a:cubicBezTo>
                    <a:pt x="6542" y="11450"/>
                    <a:pt x="7387" y="11579"/>
                    <a:pt x="8125" y="11778"/>
                  </a:cubicBezTo>
                  <a:cubicBezTo>
                    <a:pt x="9040" y="12017"/>
                    <a:pt x="9826" y="12133"/>
                    <a:pt x="10192" y="12178"/>
                  </a:cubicBezTo>
                  <a:cubicBezTo>
                    <a:pt x="10386" y="12400"/>
                    <a:pt x="10592" y="12616"/>
                    <a:pt x="10794" y="12825"/>
                  </a:cubicBezTo>
                  <a:cubicBezTo>
                    <a:pt x="10744" y="12832"/>
                    <a:pt x="10651" y="12846"/>
                    <a:pt x="10476" y="12870"/>
                  </a:cubicBezTo>
                  <a:cubicBezTo>
                    <a:pt x="10459" y="12873"/>
                    <a:pt x="10438" y="12874"/>
                    <a:pt x="10415" y="12874"/>
                  </a:cubicBezTo>
                  <a:cubicBezTo>
                    <a:pt x="9937" y="12874"/>
                    <a:pt x="8275" y="12348"/>
                    <a:pt x="7425" y="12209"/>
                  </a:cubicBezTo>
                  <a:cubicBezTo>
                    <a:pt x="7327" y="12192"/>
                    <a:pt x="7230" y="12185"/>
                    <a:pt x="7137" y="12185"/>
                  </a:cubicBezTo>
                  <a:cubicBezTo>
                    <a:pt x="6390" y="12185"/>
                    <a:pt x="5890" y="12668"/>
                    <a:pt x="6744" y="13005"/>
                  </a:cubicBezTo>
                  <a:cubicBezTo>
                    <a:pt x="7055" y="13128"/>
                    <a:pt x="7521" y="13170"/>
                    <a:pt x="8010" y="13170"/>
                  </a:cubicBezTo>
                  <a:cubicBezTo>
                    <a:pt x="9030" y="13170"/>
                    <a:pt x="10147" y="12988"/>
                    <a:pt x="10147" y="12988"/>
                  </a:cubicBezTo>
                  <a:lnTo>
                    <a:pt x="10852" y="12884"/>
                  </a:lnTo>
                  <a:cubicBezTo>
                    <a:pt x="11653" y="13702"/>
                    <a:pt x="12401" y="14328"/>
                    <a:pt x="12401" y="14328"/>
                  </a:cubicBezTo>
                  <a:lnTo>
                    <a:pt x="12735" y="14126"/>
                  </a:lnTo>
                  <a:cubicBezTo>
                    <a:pt x="12735" y="14126"/>
                    <a:pt x="12070" y="13914"/>
                    <a:pt x="10985" y="12804"/>
                  </a:cubicBezTo>
                  <a:cubicBezTo>
                    <a:pt x="10974" y="12724"/>
                    <a:pt x="10961" y="12539"/>
                    <a:pt x="10998" y="12167"/>
                  </a:cubicBezTo>
                  <a:cubicBezTo>
                    <a:pt x="11117" y="10977"/>
                    <a:pt x="12154" y="9665"/>
                    <a:pt x="11441" y="8479"/>
                  </a:cubicBezTo>
                  <a:cubicBezTo>
                    <a:pt x="11333" y="8300"/>
                    <a:pt x="11139" y="8165"/>
                    <a:pt x="10952" y="8165"/>
                  </a:cubicBezTo>
                  <a:cubicBezTo>
                    <a:pt x="10843" y="8165"/>
                    <a:pt x="10736" y="8212"/>
                    <a:pt x="10651" y="8323"/>
                  </a:cubicBezTo>
                  <a:cubicBezTo>
                    <a:pt x="10484" y="8538"/>
                    <a:pt x="10481" y="8910"/>
                    <a:pt x="10518" y="9168"/>
                  </a:cubicBezTo>
                  <a:cubicBezTo>
                    <a:pt x="10651" y="10017"/>
                    <a:pt x="10891" y="10779"/>
                    <a:pt x="10794" y="11656"/>
                  </a:cubicBezTo>
                  <a:cubicBezTo>
                    <a:pt x="10790" y="11698"/>
                    <a:pt x="10773" y="12289"/>
                    <a:pt x="10797" y="12609"/>
                  </a:cubicBezTo>
                  <a:cubicBezTo>
                    <a:pt x="10651" y="12452"/>
                    <a:pt x="10497" y="12282"/>
                    <a:pt x="10338" y="12091"/>
                  </a:cubicBezTo>
                  <a:cubicBezTo>
                    <a:pt x="10213" y="11753"/>
                    <a:pt x="10115" y="11402"/>
                    <a:pt x="10046" y="11050"/>
                  </a:cubicBezTo>
                  <a:cubicBezTo>
                    <a:pt x="9864" y="10111"/>
                    <a:pt x="10122" y="9133"/>
                    <a:pt x="10000" y="8180"/>
                  </a:cubicBezTo>
                  <a:cubicBezTo>
                    <a:pt x="9973" y="7969"/>
                    <a:pt x="9744" y="7542"/>
                    <a:pt x="9527" y="7542"/>
                  </a:cubicBezTo>
                  <a:cubicBezTo>
                    <a:pt x="9443" y="7542"/>
                    <a:pt x="9362" y="7606"/>
                    <a:pt x="9294" y="7770"/>
                  </a:cubicBezTo>
                  <a:cubicBezTo>
                    <a:pt x="9182" y="8030"/>
                    <a:pt x="9291" y="8538"/>
                    <a:pt x="9297" y="8820"/>
                  </a:cubicBezTo>
                  <a:cubicBezTo>
                    <a:pt x="9315" y="9620"/>
                    <a:pt x="9363" y="10455"/>
                    <a:pt x="9649" y="11214"/>
                  </a:cubicBezTo>
                  <a:cubicBezTo>
                    <a:pt x="9604" y="11155"/>
                    <a:pt x="9562" y="11099"/>
                    <a:pt x="9520" y="11040"/>
                  </a:cubicBezTo>
                  <a:cubicBezTo>
                    <a:pt x="9450" y="10831"/>
                    <a:pt x="9148" y="9871"/>
                    <a:pt x="8978" y="8733"/>
                  </a:cubicBezTo>
                  <a:cubicBezTo>
                    <a:pt x="8790" y="7439"/>
                    <a:pt x="8869" y="6350"/>
                    <a:pt x="8469" y="5991"/>
                  </a:cubicBezTo>
                  <a:cubicBezTo>
                    <a:pt x="8427" y="5953"/>
                    <a:pt x="8389" y="5936"/>
                    <a:pt x="8355" y="5936"/>
                  </a:cubicBezTo>
                  <a:cubicBezTo>
                    <a:pt x="8067" y="5936"/>
                    <a:pt x="8073" y="7223"/>
                    <a:pt x="8365" y="8580"/>
                  </a:cubicBezTo>
                  <a:cubicBezTo>
                    <a:pt x="8549" y="9422"/>
                    <a:pt x="8887" y="10100"/>
                    <a:pt x="9155" y="10535"/>
                  </a:cubicBezTo>
                  <a:cubicBezTo>
                    <a:pt x="8734" y="9954"/>
                    <a:pt x="8320" y="9360"/>
                    <a:pt x="7923" y="8785"/>
                  </a:cubicBezTo>
                  <a:cubicBezTo>
                    <a:pt x="7746" y="8472"/>
                    <a:pt x="7318" y="7627"/>
                    <a:pt x="7293" y="6722"/>
                  </a:cubicBezTo>
                  <a:cubicBezTo>
                    <a:pt x="7262" y="5581"/>
                    <a:pt x="7231" y="4645"/>
                    <a:pt x="6726" y="4061"/>
                  </a:cubicBezTo>
                  <a:cubicBezTo>
                    <a:pt x="6577" y="3888"/>
                    <a:pt x="6468" y="3803"/>
                    <a:pt x="6399" y="3803"/>
                  </a:cubicBezTo>
                  <a:cubicBezTo>
                    <a:pt x="6233" y="3803"/>
                    <a:pt x="6288" y="4282"/>
                    <a:pt x="6545" y="5198"/>
                  </a:cubicBezTo>
                  <a:cubicBezTo>
                    <a:pt x="6799" y="6092"/>
                    <a:pt x="7095" y="7290"/>
                    <a:pt x="7457" y="8104"/>
                  </a:cubicBezTo>
                  <a:cubicBezTo>
                    <a:pt x="7147" y="7648"/>
                    <a:pt x="6858" y="7216"/>
                    <a:pt x="6598" y="6823"/>
                  </a:cubicBezTo>
                  <a:cubicBezTo>
                    <a:pt x="6431" y="6423"/>
                    <a:pt x="6027" y="5386"/>
                    <a:pt x="5922" y="4499"/>
                  </a:cubicBezTo>
                  <a:cubicBezTo>
                    <a:pt x="5813" y="3562"/>
                    <a:pt x="5662" y="2990"/>
                    <a:pt x="5438" y="2990"/>
                  </a:cubicBezTo>
                  <a:cubicBezTo>
                    <a:pt x="5393" y="2990"/>
                    <a:pt x="5344" y="3013"/>
                    <a:pt x="5293" y="3062"/>
                  </a:cubicBezTo>
                  <a:cubicBezTo>
                    <a:pt x="5081" y="3264"/>
                    <a:pt x="5394" y="4638"/>
                    <a:pt x="5905" y="5766"/>
                  </a:cubicBezTo>
                  <a:cubicBezTo>
                    <a:pt x="5689" y="5428"/>
                    <a:pt x="5526" y="5170"/>
                    <a:pt x="5429" y="5018"/>
                  </a:cubicBezTo>
                  <a:cubicBezTo>
                    <a:pt x="5387" y="4947"/>
                    <a:pt x="5338" y="4875"/>
                    <a:pt x="5286" y="4798"/>
                  </a:cubicBezTo>
                  <a:cubicBezTo>
                    <a:pt x="5171" y="4342"/>
                    <a:pt x="4882" y="3271"/>
                    <a:pt x="4423" y="2105"/>
                  </a:cubicBezTo>
                  <a:cubicBezTo>
                    <a:pt x="3954" y="917"/>
                    <a:pt x="3318" y="0"/>
                    <a:pt x="3103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31" name="Google Shape;342;p32">
              <a:extLst>
                <a:ext uri="{FF2B5EF4-FFF2-40B4-BE49-F238E27FC236}">
                  <a16:creationId xmlns:a16="http://schemas.microsoft.com/office/drawing/2014/main" id="{FFDE6E67-F9CD-4669-B6BF-54193508C3BB}"/>
                </a:ext>
              </a:extLst>
            </p:cNvPr>
            <p:cNvSpPr/>
            <p:nvPr/>
          </p:nvSpPr>
          <p:spPr>
            <a:xfrm>
              <a:off x="2216132" y="4002983"/>
              <a:ext cx="713496" cy="1146878"/>
            </a:xfrm>
            <a:custGeom>
              <a:avLst/>
              <a:gdLst/>
              <a:ahLst/>
              <a:cxnLst/>
              <a:rect l="l" t="t" r="r" b="b"/>
              <a:pathLst>
                <a:path w="10586" h="17016" extrusionOk="0">
                  <a:moveTo>
                    <a:pt x="8443" y="0"/>
                  </a:moveTo>
                  <a:cubicBezTo>
                    <a:pt x="8399" y="0"/>
                    <a:pt x="8354" y="25"/>
                    <a:pt x="8310" y="82"/>
                  </a:cubicBezTo>
                  <a:cubicBezTo>
                    <a:pt x="8264" y="142"/>
                    <a:pt x="8250" y="214"/>
                    <a:pt x="8239" y="288"/>
                  </a:cubicBezTo>
                  <a:cubicBezTo>
                    <a:pt x="8125" y="980"/>
                    <a:pt x="8191" y="1669"/>
                    <a:pt x="8156" y="2369"/>
                  </a:cubicBezTo>
                  <a:cubicBezTo>
                    <a:pt x="8104" y="3412"/>
                    <a:pt x="7485" y="5012"/>
                    <a:pt x="7203" y="5691"/>
                  </a:cubicBezTo>
                  <a:cubicBezTo>
                    <a:pt x="7144" y="5792"/>
                    <a:pt x="7067" y="5921"/>
                    <a:pt x="6980" y="6067"/>
                  </a:cubicBezTo>
                  <a:cubicBezTo>
                    <a:pt x="7433" y="4877"/>
                    <a:pt x="7318" y="3283"/>
                    <a:pt x="6900" y="2890"/>
                  </a:cubicBezTo>
                  <a:cubicBezTo>
                    <a:pt x="6828" y="2823"/>
                    <a:pt x="6770" y="2792"/>
                    <a:pt x="6725" y="2792"/>
                  </a:cubicBezTo>
                  <a:cubicBezTo>
                    <a:pt x="6448" y="2792"/>
                    <a:pt x="6648" y="3970"/>
                    <a:pt x="6789" y="5006"/>
                  </a:cubicBezTo>
                  <a:cubicBezTo>
                    <a:pt x="6893" y="5785"/>
                    <a:pt x="6765" y="6317"/>
                    <a:pt x="6664" y="6595"/>
                  </a:cubicBezTo>
                  <a:cubicBezTo>
                    <a:pt x="6465" y="6919"/>
                    <a:pt x="6246" y="7284"/>
                    <a:pt x="6017" y="7653"/>
                  </a:cubicBezTo>
                  <a:cubicBezTo>
                    <a:pt x="5978" y="7702"/>
                    <a:pt x="5940" y="7750"/>
                    <a:pt x="5905" y="7796"/>
                  </a:cubicBezTo>
                  <a:cubicBezTo>
                    <a:pt x="6027" y="7549"/>
                    <a:pt x="6142" y="7274"/>
                    <a:pt x="6197" y="7020"/>
                  </a:cubicBezTo>
                  <a:cubicBezTo>
                    <a:pt x="6348" y="6320"/>
                    <a:pt x="5969" y="4730"/>
                    <a:pt x="5402" y="4730"/>
                  </a:cubicBezTo>
                  <a:cubicBezTo>
                    <a:pt x="5393" y="4730"/>
                    <a:pt x="5385" y="4730"/>
                    <a:pt x="5376" y="4731"/>
                  </a:cubicBezTo>
                  <a:cubicBezTo>
                    <a:pt x="4792" y="4776"/>
                    <a:pt x="5474" y="5771"/>
                    <a:pt x="5704" y="6766"/>
                  </a:cubicBezTo>
                  <a:cubicBezTo>
                    <a:pt x="5863" y="7448"/>
                    <a:pt x="5672" y="8063"/>
                    <a:pt x="5540" y="8387"/>
                  </a:cubicBezTo>
                  <a:cubicBezTo>
                    <a:pt x="5522" y="8418"/>
                    <a:pt x="5512" y="8447"/>
                    <a:pt x="5498" y="8477"/>
                  </a:cubicBezTo>
                  <a:cubicBezTo>
                    <a:pt x="5390" y="8644"/>
                    <a:pt x="5286" y="8805"/>
                    <a:pt x="5185" y="8958"/>
                  </a:cubicBezTo>
                  <a:cubicBezTo>
                    <a:pt x="4952" y="9312"/>
                    <a:pt x="4732" y="9646"/>
                    <a:pt x="4520" y="9974"/>
                  </a:cubicBezTo>
                  <a:cubicBezTo>
                    <a:pt x="4747" y="9574"/>
                    <a:pt x="5025" y="8999"/>
                    <a:pt x="5150" y="8429"/>
                  </a:cubicBezTo>
                  <a:cubicBezTo>
                    <a:pt x="5376" y="7385"/>
                    <a:pt x="5053" y="6244"/>
                    <a:pt x="4590" y="5969"/>
                  </a:cubicBezTo>
                  <a:cubicBezTo>
                    <a:pt x="4560" y="5952"/>
                    <a:pt x="4534" y="5943"/>
                    <a:pt x="4512" y="5943"/>
                  </a:cubicBezTo>
                  <a:cubicBezTo>
                    <a:pt x="4186" y="5943"/>
                    <a:pt x="4604" y="7705"/>
                    <a:pt x="4649" y="8669"/>
                  </a:cubicBezTo>
                  <a:cubicBezTo>
                    <a:pt x="4687" y="9449"/>
                    <a:pt x="4395" y="10113"/>
                    <a:pt x="4252" y="10391"/>
                  </a:cubicBezTo>
                  <a:cubicBezTo>
                    <a:pt x="3953" y="10857"/>
                    <a:pt x="3664" y="11316"/>
                    <a:pt x="3366" y="11807"/>
                  </a:cubicBezTo>
                  <a:cubicBezTo>
                    <a:pt x="3584" y="11236"/>
                    <a:pt x="3766" y="10471"/>
                    <a:pt x="3915" y="9706"/>
                  </a:cubicBezTo>
                  <a:cubicBezTo>
                    <a:pt x="4145" y="8537"/>
                    <a:pt x="3671" y="7615"/>
                    <a:pt x="3199" y="7514"/>
                  </a:cubicBezTo>
                  <a:cubicBezTo>
                    <a:pt x="3171" y="7508"/>
                    <a:pt x="3145" y="7505"/>
                    <a:pt x="3122" y="7505"/>
                  </a:cubicBezTo>
                  <a:cubicBezTo>
                    <a:pt x="2757" y="7505"/>
                    <a:pt x="3040" y="8289"/>
                    <a:pt x="3303" y="9775"/>
                  </a:cubicBezTo>
                  <a:cubicBezTo>
                    <a:pt x="3504" y="10906"/>
                    <a:pt x="3250" y="11821"/>
                    <a:pt x="3094" y="12253"/>
                  </a:cubicBezTo>
                  <a:cubicBezTo>
                    <a:pt x="2969" y="12458"/>
                    <a:pt x="2840" y="12670"/>
                    <a:pt x="2708" y="12893"/>
                  </a:cubicBezTo>
                  <a:cubicBezTo>
                    <a:pt x="2558" y="13147"/>
                    <a:pt x="2415" y="13428"/>
                    <a:pt x="2280" y="13717"/>
                  </a:cubicBezTo>
                  <a:cubicBezTo>
                    <a:pt x="2290" y="13428"/>
                    <a:pt x="2301" y="13001"/>
                    <a:pt x="2308" y="12527"/>
                  </a:cubicBezTo>
                  <a:cubicBezTo>
                    <a:pt x="2318" y="11999"/>
                    <a:pt x="2346" y="11480"/>
                    <a:pt x="2436" y="10962"/>
                  </a:cubicBezTo>
                  <a:cubicBezTo>
                    <a:pt x="2537" y="10360"/>
                    <a:pt x="2593" y="9591"/>
                    <a:pt x="2106" y="9125"/>
                  </a:cubicBezTo>
                  <a:cubicBezTo>
                    <a:pt x="2021" y="9044"/>
                    <a:pt x="1930" y="9001"/>
                    <a:pt x="1838" y="9001"/>
                  </a:cubicBezTo>
                  <a:cubicBezTo>
                    <a:pt x="1753" y="9001"/>
                    <a:pt x="1668" y="9039"/>
                    <a:pt x="1591" y="9118"/>
                  </a:cubicBezTo>
                  <a:cubicBezTo>
                    <a:pt x="1493" y="9219"/>
                    <a:pt x="1463" y="9365"/>
                    <a:pt x="1445" y="9504"/>
                  </a:cubicBezTo>
                  <a:cubicBezTo>
                    <a:pt x="1354" y="10273"/>
                    <a:pt x="1584" y="11098"/>
                    <a:pt x="1709" y="11853"/>
                  </a:cubicBezTo>
                  <a:cubicBezTo>
                    <a:pt x="1866" y="12781"/>
                    <a:pt x="2085" y="13547"/>
                    <a:pt x="2197" y="13898"/>
                  </a:cubicBezTo>
                  <a:cubicBezTo>
                    <a:pt x="2075" y="14170"/>
                    <a:pt x="1959" y="14444"/>
                    <a:pt x="1855" y="14712"/>
                  </a:cubicBezTo>
                  <a:cubicBezTo>
                    <a:pt x="1827" y="14671"/>
                    <a:pt x="1779" y="14591"/>
                    <a:pt x="1681" y="14444"/>
                  </a:cubicBezTo>
                  <a:cubicBezTo>
                    <a:pt x="1479" y="14125"/>
                    <a:pt x="1261" y="12263"/>
                    <a:pt x="1028" y="11393"/>
                  </a:cubicBezTo>
                  <a:cubicBezTo>
                    <a:pt x="889" y="10875"/>
                    <a:pt x="543" y="10505"/>
                    <a:pt x="295" y="10505"/>
                  </a:cubicBezTo>
                  <a:cubicBezTo>
                    <a:pt x="125" y="10505"/>
                    <a:pt x="1" y="10679"/>
                    <a:pt x="22" y="11098"/>
                  </a:cubicBezTo>
                  <a:cubicBezTo>
                    <a:pt x="71" y="12131"/>
                    <a:pt x="1438" y="14191"/>
                    <a:pt x="1438" y="14191"/>
                  </a:cubicBezTo>
                  <a:lnTo>
                    <a:pt x="1824" y="14793"/>
                  </a:lnTo>
                  <a:cubicBezTo>
                    <a:pt x="1413" y="15857"/>
                    <a:pt x="1149" y="16797"/>
                    <a:pt x="1149" y="16797"/>
                  </a:cubicBezTo>
                  <a:lnTo>
                    <a:pt x="1473" y="17015"/>
                  </a:lnTo>
                  <a:cubicBezTo>
                    <a:pt x="1473" y="17015"/>
                    <a:pt x="1389" y="16326"/>
                    <a:pt x="1953" y="14879"/>
                  </a:cubicBezTo>
                  <a:cubicBezTo>
                    <a:pt x="2022" y="14834"/>
                    <a:pt x="2186" y="14751"/>
                    <a:pt x="2537" y="14629"/>
                  </a:cubicBezTo>
                  <a:cubicBezTo>
                    <a:pt x="3671" y="14246"/>
                    <a:pt x="5296" y="14650"/>
                    <a:pt x="6083" y="13508"/>
                  </a:cubicBezTo>
                  <a:cubicBezTo>
                    <a:pt x="6271" y="13234"/>
                    <a:pt x="6267" y="12813"/>
                    <a:pt x="5898" y="12726"/>
                  </a:cubicBezTo>
                  <a:cubicBezTo>
                    <a:pt x="5855" y="12716"/>
                    <a:pt x="5811" y="12711"/>
                    <a:pt x="5765" y="12711"/>
                  </a:cubicBezTo>
                  <a:cubicBezTo>
                    <a:pt x="5526" y="12711"/>
                    <a:pt x="5255" y="12836"/>
                    <a:pt x="5074" y="12956"/>
                  </a:cubicBezTo>
                  <a:cubicBezTo>
                    <a:pt x="4353" y="13425"/>
                    <a:pt x="3759" y="13958"/>
                    <a:pt x="2920" y="14232"/>
                  </a:cubicBezTo>
                  <a:cubicBezTo>
                    <a:pt x="2882" y="14246"/>
                    <a:pt x="2335" y="14472"/>
                    <a:pt x="2054" y="14629"/>
                  </a:cubicBezTo>
                  <a:cubicBezTo>
                    <a:pt x="2134" y="14430"/>
                    <a:pt x="2227" y="14218"/>
                    <a:pt x="2335" y="13996"/>
                  </a:cubicBezTo>
                  <a:cubicBezTo>
                    <a:pt x="2593" y="13741"/>
                    <a:pt x="2871" y="13508"/>
                    <a:pt x="3163" y="13300"/>
                  </a:cubicBezTo>
                  <a:cubicBezTo>
                    <a:pt x="3943" y="12747"/>
                    <a:pt x="4941" y="12580"/>
                    <a:pt x="5759" y="12075"/>
                  </a:cubicBezTo>
                  <a:cubicBezTo>
                    <a:pt x="6009" y="11921"/>
                    <a:pt x="6465" y="11261"/>
                    <a:pt x="5870" y="11261"/>
                  </a:cubicBezTo>
                  <a:cubicBezTo>
                    <a:pt x="5861" y="11261"/>
                    <a:pt x="5852" y="11261"/>
                    <a:pt x="5842" y="11261"/>
                  </a:cubicBezTo>
                  <a:cubicBezTo>
                    <a:pt x="5557" y="11268"/>
                    <a:pt x="5140" y="11574"/>
                    <a:pt x="4886" y="11696"/>
                  </a:cubicBezTo>
                  <a:cubicBezTo>
                    <a:pt x="4165" y="12044"/>
                    <a:pt x="3421" y="12434"/>
                    <a:pt x="2850" y="13004"/>
                  </a:cubicBezTo>
                  <a:cubicBezTo>
                    <a:pt x="2885" y="12941"/>
                    <a:pt x="2920" y="12879"/>
                    <a:pt x="2955" y="12816"/>
                  </a:cubicBezTo>
                  <a:cubicBezTo>
                    <a:pt x="3118" y="12667"/>
                    <a:pt x="3867" y="11995"/>
                    <a:pt x="4837" y="11372"/>
                  </a:cubicBezTo>
                  <a:cubicBezTo>
                    <a:pt x="5933" y="10666"/>
                    <a:pt x="6959" y="10290"/>
                    <a:pt x="7120" y="9779"/>
                  </a:cubicBezTo>
                  <a:cubicBezTo>
                    <a:pt x="7162" y="9645"/>
                    <a:pt x="7104" y="9585"/>
                    <a:pt x="6972" y="9585"/>
                  </a:cubicBezTo>
                  <a:cubicBezTo>
                    <a:pt x="6600" y="9585"/>
                    <a:pt x="5642" y="10069"/>
                    <a:pt x="4722" y="10750"/>
                  </a:cubicBezTo>
                  <a:cubicBezTo>
                    <a:pt x="4030" y="11265"/>
                    <a:pt x="3553" y="11853"/>
                    <a:pt x="3265" y="12277"/>
                  </a:cubicBezTo>
                  <a:cubicBezTo>
                    <a:pt x="3619" y="11654"/>
                    <a:pt x="3992" y="11028"/>
                    <a:pt x="4350" y="10430"/>
                  </a:cubicBezTo>
                  <a:cubicBezTo>
                    <a:pt x="4562" y="10141"/>
                    <a:pt x="5153" y="9399"/>
                    <a:pt x="5972" y="9007"/>
                  </a:cubicBezTo>
                  <a:cubicBezTo>
                    <a:pt x="6998" y="8509"/>
                    <a:pt x="7836" y="8092"/>
                    <a:pt x="8159" y="7392"/>
                  </a:cubicBezTo>
                  <a:cubicBezTo>
                    <a:pt x="8300" y="7092"/>
                    <a:pt x="8306" y="6945"/>
                    <a:pt x="8184" y="6945"/>
                  </a:cubicBezTo>
                  <a:cubicBezTo>
                    <a:pt x="8023" y="6945"/>
                    <a:pt x="7639" y="7202"/>
                    <a:pt x="7050" y="7698"/>
                  </a:cubicBezTo>
                  <a:cubicBezTo>
                    <a:pt x="6340" y="8297"/>
                    <a:pt x="5370" y="9059"/>
                    <a:pt x="4778" y="9727"/>
                  </a:cubicBezTo>
                  <a:cubicBezTo>
                    <a:pt x="5066" y="9257"/>
                    <a:pt x="5341" y="8815"/>
                    <a:pt x="5592" y="8415"/>
                  </a:cubicBezTo>
                  <a:cubicBezTo>
                    <a:pt x="5888" y="8098"/>
                    <a:pt x="6664" y="7302"/>
                    <a:pt x="7429" y="6843"/>
                  </a:cubicBezTo>
                  <a:cubicBezTo>
                    <a:pt x="8403" y="6255"/>
                    <a:pt x="8866" y="5834"/>
                    <a:pt x="8477" y="5677"/>
                  </a:cubicBezTo>
                  <a:cubicBezTo>
                    <a:pt x="8461" y="5670"/>
                    <a:pt x="8442" y="5667"/>
                    <a:pt x="8420" y="5667"/>
                  </a:cubicBezTo>
                  <a:cubicBezTo>
                    <a:pt x="8076" y="5667"/>
                    <a:pt x="7036" y="6473"/>
                    <a:pt x="6271" y="7347"/>
                  </a:cubicBezTo>
                  <a:cubicBezTo>
                    <a:pt x="6486" y="7013"/>
                    <a:pt x="6653" y="6756"/>
                    <a:pt x="6754" y="6606"/>
                  </a:cubicBezTo>
                  <a:cubicBezTo>
                    <a:pt x="6799" y="6539"/>
                    <a:pt x="6844" y="6463"/>
                    <a:pt x="6893" y="6383"/>
                  </a:cubicBezTo>
                  <a:cubicBezTo>
                    <a:pt x="7262" y="6094"/>
                    <a:pt x="8118" y="5388"/>
                    <a:pt x="8991" y="4487"/>
                  </a:cubicBezTo>
                  <a:cubicBezTo>
                    <a:pt x="9985" y="3459"/>
                    <a:pt x="10586" y="2380"/>
                    <a:pt x="10303" y="2380"/>
                  </a:cubicBezTo>
                  <a:cubicBezTo>
                    <a:pt x="10258" y="2380"/>
                    <a:pt x="10191" y="2407"/>
                    <a:pt x="10101" y="2465"/>
                  </a:cubicBezTo>
                  <a:cubicBezTo>
                    <a:pt x="9489" y="2859"/>
                    <a:pt x="7937" y="5242"/>
                    <a:pt x="6949" y="6289"/>
                  </a:cubicBezTo>
                  <a:cubicBezTo>
                    <a:pt x="7064" y="6094"/>
                    <a:pt x="7182" y="5876"/>
                    <a:pt x="7293" y="5656"/>
                  </a:cubicBezTo>
                  <a:cubicBezTo>
                    <a:pt x="7446" y="5458"/>
                    <a:pt x="7631" y="5266"/>
                    <a:pt x="7756" y="5078"/>
                  </a:cubicBezTo>
                  <a:cubicBezTo>
                    <a:pt x="7951" y="4790"/>
                    <a:pt x="8135" y="4494"/>
                    <a:pt x="8302" y="4191"/>
                  </a:cubicBezTo>
                  <a:cubicBezTo>
                    <a:pt x="8560" y="3715"/>
                    <a:pt x="8786" y="3214"/>
                    <a:pt x="8928" y="2692"/>
                  </a:cubicBezTo>
                  <a:cubicBezTo>
                    <a:pt x="9095" y="2069"/>
                    <a:pt x="9137" y="1436"/>
                    <a:pt x="8943" y="816"/>
                  </a:cubicBezTo>
                  <a:cubicBezTo>
                    <a:pt x="8898" y="688"/>
                    <a:pt x="8677" y="0"/>
                    <a:pt x="8443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32" name="Google Shape;343;p32">
              <a:extLst>
                <a:ext uri="{FF2B5EF4-FFF2-40B4-BE49-F238E27FC236}">
                  <a16:creationId xmlns:a16="http://schemas.microsoft.com/office/drawing/2014/main" id="{9309FDFB-5CD6-4FF5-97BA-3CA62FED38BA}"/>
                </a:ext>
              </a:extLst>
            </p:cNvPr>
            <p:cNvSpPr/>
            <p:nvPr/>
          </p:nvSpPr>
          <p:spPr>
            <a:xfrm>
              <a:off x="2668117" y="4007296"/>
              <a:ext cx="713429" cy="1147013"/>
            </a:xfrm>
            <a:custGeom>
              <a:avLst/>
              <a:gdLst/>
              <a:ahLst/>
              <a:cxnLst/>
              <a:rect l="l" t="t" r="r" b="b"/>
              <a:pathLst>
                <a:path w="10585" h="17018" extrusionOk="0">
                  <a:moveTo>
                    <a:pt x="8444" y="0"/>
                  </a:moveTo>
                  <a:cubicBezTo>
                    <a:pt x="8400" y="0"/>
                    <a:pt x="8355" y="24"/>
                    <a:pt x="8311" y="81"/>
                  </a:cubicBezTo>
                  <a:cubicBezTo>
                    <a:pt x="8266" y="140"/>
                    <a:pt x="8252" y="213"/>
                    <a:pt x="8242" y="286"/>
                  </a:cubicBezTo>
                  <a:cubicBezTo>
                    <a:pt x="8127" y="982"/>
                    <a:pt x="8193" y="1668"/>
                    <a:pt x="8158" y="2367"/>
                  </a:cubicBezTo>
                  <a:cubicBezTo>
                    <a:pt x="8102" y="3411"/>
                    <a:pt x="7483" y="5014"/>
                    <a:pt x="7205" y="5690"/>
                  </a:cubicBezTo>
                  <a:cubicBezTo>
                    <a:pt x="7145" y="5794"/>
                    <a:pt x="7069" y="5919"/>
                    <a:pt x="6982" y="6069"/>
                  </a:cubicBezTo>
                  <a:cubicBezTo>
                    <a:pt x="7434" y="4879"/>
                    <a:pt x="7316" y="3282"/>
                    <a:pt x="6898" y="2889"/>
                  </a:cubicBezTo>
                  <a:cubicBezTo>
                    <a:pt x="6827" y="2822"/>
                    <a:pt x="6769" y="2791"/>
                    <a:pt x="6725" y="2791"/>
                  </a:cubicBezTo>
                  <a:cubicBezTo>
                    <a:pt x="6450" y="2791"/>
                    <a:pt x="6650" y="3968"/>
                    <a:pt x="6791" y="5004"/>
                  </a:cubicBezTo>
                  <a:cubicBezTo>
                    <a:pt x="6895" y="5783"/>
                    <a:pt x="6766" y="6316"/>
                    <a:pt x="6662" y="6594"/>
                  </a:cubicBezTo>
                  <a:cubicBezTo>
                    <a:pt x="6467" y="6918"/>
                    <a:pt x="6245" y="7283"/>
                    <a:pt x="6018" y="7652"/>
                  </a:cubicBezTo>
                  <a:cubicBezTo>
                    <a:pt x="5980" y="7700"/>
                    <a:pt x="5941" y="7749"/>
                    <a:pt x="5907" y="7798"/>
                  </a:cubicBezTo>
                  <a:cubicBezTo>
                    <a:pt x="6029" y="7548"/>
                    <a:pt x="6143" y="7273"/>
                    <a:pt x="6196" y="7022"/>
                  </a:cubicBezTo>
                  <a:cubicBezTo>
                    <a:pt x="6350" y="6319"/>
                    <a:pt x="5971" y="4728"/>
                    <a:pt x="5400" y="4728"/>
                  </a:cubicBezTo>
                  <a:cubicBezTo>
                    <a:pt x="5392" y="4728"/>
                    <a:pt x="5383" y="4729"/>
                    <a:pt x="5374" y="4729"/>
                  </a:cubicBezTo>
                  <a:cubicBezTo>
                    <a:pt x="4793" y="4778"/>
                    <a:pt x="5472" y="5770"/>
                    <a:pt x="5705" y="6764"/>
                  </a:cubicBezTo>
                  <a:cubicBezTo>
                    <a:pt x="5865" y="7447"/>
                    <a:pt x="5674" y="8066"/>
                    <a:pt x="5538" y="8386"/>
                  </a:cubicBezTo>
                  <a:cubicBezTo>
                    <a:pt x="5524" y="8417"/>
                    <a:pt x="5511" y="8445"/>
                    <a:pt x="5500" y="8476"/>
                  </a:cubicBezTo>
                  <a:cubicBezTo>
                    <a:pt x="5392" y="8643"/>
                    <a:pt x="5288" y="8803"/>
                    <a:pt x="5187" y="8956"/>
                  </a:cubicBezTo>
                  <a:cubicBezTo>
                    <a:pt x="4954" y="9311"/>
                    <a:pt x="4731" y="9645"/>
                    <a:pt x="4519" y="9976"/>
                  </a:cubicBezTo>
                  <a:cubicBezTo>
                    <a:pt x="4748" y="9572"/>
                    <a:pt x="5027" y="8998"/>
                    <a:pt x="5152" y="8431"/>
                  </a:cubicBezTo>
                  <a:cubicBezTo>
                    <a:pt x="5378" y="7384"/>
                    <a:pt x="5051" y="6246"/>
                    <a:pt x="4589" y="5971"/>
                  </a:cubicBezTo>
                  <a:cubicBezTo>
                    <a:pt x="4559" y="5953"/>
                    <a:pt x="4532" y="5945"/>
                    <a:pt x="4510" y="5945"/>
                  </a:cubicBezTo>
                  <a:cubicBezTo>
                    <a:pt x="4185" y="5945"/>
                    <a:pt x="4605" y="7705"/>
                    <a:pt x="4651" y="8671"/>
                  </a:cubicBezTo>
                  <a:cubicBezTo>
                    <a:pt x="4689" y="9447"/>
                    <a:pt x="4397" y="10112"/>
                    <a:pt x="4251" y="10390"/>
                  </a:cubicBezTo>
                  <a:cubicBezTo>
                    <a:pt x="3955" y="10856"/>
                    <a:pt x="3666" y="11315"/>
                    <a:pt x="3367" y="11806"/>
                  </a:cubicBezTo>
                  <a:cubicBezTo>
                    <a:pt x="3587" y="11235"/>
                    <a:pt x="3767" y="10470"/>
                    <a:pt x="3917" y="9708"/>
                  </a:cubicBezTo>
                  <a:cubicBezTo>
                    <a:pt x="4143" y="8539"/>
                    <a:pt x="3674" y="7614"/>
                    <a:pt x="3197" y="7513"/>
                  </a:cubicBezTo>
                  <a:cubicBezTo>
                    <a:pt x="3169" y="7506"/>
                    <a:pt x="3144" y="7503"/>
                    <a:pt x="3121" y="7503"/>
                  </a:cubicBezTo>
                  <a:cubicBezTo>
                    <a:pt x="2759" y="7503"/>
                    <a:pt x="3043" y="8287"/>
                    <a:pt x="3304" y="9774"/>
                  </a:cubicBezTo>
                  <a:cubicBezTo>
                    <a:pt x="3507" y="10905"/>
                    <a:pt x="3253" y="11824"/>
                    <a:pt x="3096" y="12251"/>
                  </a:cubicBezTo>
                  <a:cubicBezTo>
                    <a:pt x="2970" y="12457"/>
                    <a:pt x="2842" y="12672"/>
                    <a:pt x="2710" y="12892"/>
                  </a:cubicBezTo>
                  <a:cubicBezTo>
                    <a:pt x="2560" y="13145"/>
                    <a:pt x="2418" y="13427"/>
                    <a:pt x="2282" y="13719"/>
                  </a:cubicBezTo>
                  <a:cubicBezTo>
                    <a:pt x="2288" y="13427"/>
                    <a:pt x="2302" y="12999"/>
                    <a:pt x="2309" y="12526"/>
                  </a:cubicBezTo>
                  <a:cubicBezTo>
                    <a:pt x="2320" y="12001"/>
                    <a:pt x="2348" y="11482"/>
                    <a:pt x="2439" y="10960"/>
                  </a:cubicBezTo>
                  <a:cubicBezTo>
                    <a:pt x="2539" y="10362"/>
                    <a:pt x="2591" y="9590"/>
                    <a:pt x="2108" y="9127"/>
                  </a:cubicBezTo>
                  <a:cubicBezTo>
                    <a:pt x="2023" y="9044"/>
                    <a:pt x="1930" y="9000"/>
                    <a:pt x="1838" y="9000"/>
                  </a:cubicBezTo>
                  <a:cubicBezTo>
                    <a:pt x="1753" y="9000"/>
                    <a:pt x="1668" y="9038"/>
                    <a:pt x="1593" y="9117"/>
                  </a:cubicBezTo>
                  <a:cubicBezTo>
                    <a:pt x="1495" y="9221"/>
                    <a:pt x="1464" y="9364"/>
                    <a:pt x="1447" y="9502"/>
                  </a:cubicBezTo>
                  <a:cubicBezTo>
                    <a:pt x="1356" y="10271"/>
                    <a:pt x="1583" y="11096"/>
                    <a:pt x="1711" y="11851"/>
                  </a:cubicBezTo>
                  <a:cubicBezTo>
                    <a:pt x="1867" y="12784"/>
                    <a:pt x="2087" y="13545"/>
                    <a:pt x="2198" y="13900"/>
                  </a:cubicBezTo>
                  <a:cubicBezTo>
                    <a:pt x="2076" y="14168"/>
                    <a:pt x="1962" y="14443"/>
                    <a:pt x="1857" y="14711"/>
                  </a:cubicBezTo>
                  <a:cubicBezTo>
                    <a:pt x="1829" y="14669"/>
                    <a:pt x="1781" y="14592"/>
                    <a:pt x="1683" y="14443"/>
                  </a:cubicBezTo>
                  <a:cubicBezTo>
                    <a:pt x="1478" y="14127"/>
                    <a:pt x="1262" y="12262"/>
                    <a:pt x="1029" y="11392"/>
                  </a:cubicBezTo>
                  <a:cubicBezTo>
                    <a:pt x="889" y="10874"/>
                    <a:pt x="543" y="10504"/>
                    <a:pt x="295" y="10504"/>
                  </a:cubicBezTo>
                  <a:cubicBezTo>
                    <a:pt x="125" y="10504"/>
                    <a:pt x="0" y="10679"/>
                    <a:pt x="20" y="11100"/>
                  </a:cubicBezTo>
                  <a:cubicBezTo>
                    <a:pt x="72" y="12129"/>
                    <a:pt x="1440" y="14193"/>
                    <a:pt x="1440" y="14193"/>
                  </a:cubicBezTo>
                  <a:lnTo>
                    <a:pt x="1826" y="14791"/>
                  </a:lnTo>
                  <a:cubicBezTo>
                    <a:pt x="1416" y="15859"/>
                    <a:pt x="1151" y="16799"/>
                    <a:pt x="1151" y="16799"/>
                  </a:cubicBezTo>
                  <a:lnTo>
                    <a:pt x="1474" y="17017"/>
                  </a:lnTo>
                  <a:cubicBezTo>
                    <a:pt x="1474" y="17017"/>
                    <a:pt x="1391" y="16325"/>
                    <a:pt x="1954" y="14878"/>
                  </a:cubicBezTo>
                  <a:cubicBezTo>
                    <a:pt x="2024" y="14833"/>
                    <a:pt x="2184" y="14749"/>
                    <a:pt x="2539" y="14628"/>
                  </a:cubicBezTo>
                  <a:cubicBezTo>
                    <a:pt x="3674" y="14245"/>
                    <a:pt x="5294" y="14648"/>
                    <a:pt x="6081" y="13510"/>
                  </a:cubicBezTo>
                  <a:cubicBezTo>
                    <a:pt x="6272" y="13236"/>
                    <a:pt x="6265" y="12811"/>
                    <a:pt x="5896" y="12725"/>
                  </a:cubicBezTo>
                  <a:cubicBezTo>
                    <a:pt x="5854" y="12715"/>
                    <a:pt x="5809" y="12710"/>
                    <a:pt x="5764" y="12710"/>
                  </a:cubicBezTo>
                  <a:cubicBezTo>
                    <a:pt x="5526" y="12710"/>
                    <a:pt x="5256" y="12834"/>
                    <a:pt x="5076" y="12954"/>
                  </a:cubicBezTo>
                  <a:cubicBezTo>
                    <a:pt x="4355" y="13427"/>
                    <a:pt x="3760" y="13960"/>
                    <a:pt x="2922" y="14231"/>
                  </a:cubicBezTo>
                  <a:cubicBezTo>
                    <a:pt x="2884" y="14245"/>
                    <a:pt x="2338" y="14471"/>
                    <a:pt x="2055" y="14628"/>
                  </a:cubicBezTo>
                  <a:cubicBezTo>
                    <a:pt x="2135" y="14429"/>
                    <a:pt x="2230" y="14220"/>
                    <a:pt x="2338" y="13995"/>
                  </a:cubicBezTo>
                  <a:cubicBezTo>
                    <a:pt x="2595" y="13744"/>
                    <a:pt x="2873" y="13507"/>
                    <a:pt x="3165" y="13298"/>
                  </a:cubicBezTo>
                  <a:cubicBezTo>
                    <a:pt x="3945" y="12749"/>
                    <a:pt x="4944" y="12578"/>
                    <a:pt x="5761" y="12074"/>
                  </a:cubicBezTo>
                  <a:cubicBezTo>
                    <a:pt x="6008" y="11923"/>
                    <a:pt x="6463" y="11260"/>
                    <a:pt x="5869" y="11260"/>
                  </a:cubicBezTo>
                  <a:cubicBezTo>
                    <a:pt x="5860" y="11260"/>
                    <a:pt x="5851" y="11260"/>
                    <a:pt x="5841" y="11260"/>
                  </a:cubicBezTo>
                  <a:cubicBezTo>
                    <a:pt x="5559" y="11270"/>
                    <a:pt x="5141" y="11573"/>
                    <a:pt x="4888" y="11698"/>
                  </a:cubicBezTo>
                  <a:cubicBezTo>
                    <a:pt x="4167" y="12046"/>
                    <a:pt x="3423" y="12432"/>
                    <a:pt x="2852" y="13003"/>
                  </a:cubicBezTo>
                  <a:cubicBezTo>
                    <a:pt x="2887" y="12943"/>
                    <a:pt x="2922" y="12877"/>
                    <a:pt x="2956" y="12815"/>
                  </a:cubicBezTo>
                  <a:cubicBezTo>
                    <a:pt x="3120" y="12669"/>
                    <a:pt x="3868" y="11994"/>
                    <a:pt x="4835" y="11371"/>
                  </a:cubicBezTo>
                  <a:cubicBezTo>
                    <a:pt x="5935" y="10665"/>
                    <a:pt x="6961" y="10289"/>
                    <a:pt x="7121" y="9778"/>
                  </a:cubicBezTo>
                  <a:cubicBezTo>
                    <a:pt x="7163" y="9644"/>
                    <a:pt x="7104" y="9584"/>
                    <a:pt x="6972" y="9584"/>
                  </a:cubicBezTo>
                  <a:cubicBezTo>
                    <a:pt x="6599" y="9584"/>
                    <a:pt x="5642" y="10067"/>
                    <a:pt x="4724" y="10748"/>
                  </a:cubicBezTo>
                  <a:cubicBezTo>
                    <a:pt x="4032" y="11263"/>
                    <a:pt x="3552" y="11851"/>
                    <a:pt x="3266" y="12275"/>
                  </a:cubicBezTo>
                  <a:cubicBezTo>
                    <a:pt x="3621" y="11652"/>
                    <a:pt x="3993" y="11030"/>
                    <a:pt x="4352" y="10432"/>
                  </a:cubicBezTo>
                  <a:cubicBezTo>
                    <a:pt x="4564" y="10139"/>
                    <a:pt x="5156" y="9402"/>
                    <a:pt x="5970" y="9005"/>
                  </a:cubicBezTo>
                  <a:cubicBezTo>
                    <a:pt x="6999" y="8508"/>
                    <a:pt x="7834" y="8094"/>
                    <a:pt x="8162" y="7391"/>
                  </a:cubicBezTo>
                  <a:cubicBezTo>
                    <a:pt x="8302" y="7090"/>
                    <a:pt x="8308" y="6944"/>
                    <a:pt x="8186" y="6944"/>
                  </a:cubicBezTo>
                  <a:cubicBezTo>
                    <a:pt x="8025" y="6944"/>
                    <a:pt x="7641" y="7201"/>
                    <a:pt x="7052" y="7697"/>
                  </a:cubicBezTo>
                  <a:cubicBezTo>
                    <a:pt x="6342" y="8296"/>
                    <a:pt x="5371" y="9061"/>
                    <a:pt x="4780" y="9725"/>
                  </a:cubicBezTo>
                  <a:cubicBezTo>
                    <a:pt x="5069" y="9256"/>
                    <a:pt x="5344" y="8813"/>
                    <a:pt x="5591" y="8417"/>
                  </a:cubicBezTo>
                  <a:cubicBezTo>
                    <a:pt x="5890" y="8097"/>
                    <a:pt x="6665" y="7300"/>
                    <a:pt x="7431" y="6841"/>
                  </a:cubicBezTo>
                  <a:cubicBezTo>
                    <a:pt x="8401" y="6257"/>
                    <a:pt x="8868" y="5836"/>
                    <a:pt x="8478" y="5676"/>
                  </a:cubicBezTo>
                  <a:cubicBezTo>
                    <a:pt x="8462" y="5669"/>
                    <a:pt x="8443" y="5666"/>
                    <a:pt x="8422" y="5666"/>
                  </a:cubicBezTo>
                  <a:cubicBezTo>
                    <a:pt x="8078" y="5666"/>
                    <a:pt x="7038" y="6472"/>
                    <a:pt x="6272" y="7346"/>
                  </a:cubicBezTo>
                  <a:cubicBezTo>
                    <a:pt x="6488" y="7012"/>
                    <a:pt x="6655" y="6754"/>
                    <a:pt x="6752" y="6605"/>
                  </a:cubicBezTo>
                  <a:cubicBezTo>
                    <a:pt x="6801" y="6538"/>
                    <a:pt x="6847" y="6462"/>
                    <a:pt x="6895" y="6382"/>
                  </a:cubicBezTo>
                  <a:cubicBezTo>
                    <a:pt x="7261" y="6093"/>
                    <a:pt x="8120" y="5387"/>
                    <a:pt x="8989" y="4489"/>
                  </a:cubicBezTo>
                  <a:cubicBezTo>
                    <a:pt x="9987" y="3459"/>
                    <a:pt x="10585" y="2379"/>
                    <a:pt x="10302" y="2379"/>
                  </a:cubicBezTo>
                  <a:cubicBezTo>
                    <a:pt x="10257" y="2379"/>
                    <a:pt x="10190" y="2406"/>
                    <a:pt x="10100" y="2464"/>
                  </a:cubicBezTo>
                  <a:cubicBezTo>
                    <a:pt x="9487" y="2857"/>
                    <a:pt x="7939" y="5240"/>
                    <a:pt x="6951" y="6292"/>
                  </a:cubicBezTo>
                  <a:cubicBezTo>
                    <a:pt x="7065" y="6093"/>
                    <a:pt x="7181" y="5874"/>
                    <a:pt x="7295" y="5655"/>
                  </a:cubicBezTo>
                  <a:cubicBezTo>
                    <a:pt x="7449" y="5457"/>
                    <a:pt x="7629" y="5265"/>
                    <a:pt x="7758" y="5077"/>
                  </a:cubicBezTo>
                  <a:cubicBezTo>
                    <a:pt x="7953" y="4789"/>
                    <a:pt x="8137" y="4496"/>
                    <a:pt x="8300" y="4190"/>
                  </a:cubicBezTo>
                  <a:cubicBezTo>
                    <a:pt x="8562" y="3713"/>
                    <a:pt x="8788" y="3216"/>
                    <a:pt x="8927" y="2690"/>
                  </a:cubicBezTo>
                  <a:cubicBezTo>
                    <a:pt x="9098" y="2067"/>
                    <a:pt x="9139" y="1435"/>
                    <a:pt x="8941" y="818"/>
                  </a:cubicBezTo>
                  <a:cubicBezTo>
                    <a:pt x="8900" y="687"/>
                    <a:pt x="8679" y="0"/>
                    <a:pt x="8444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135" name="文本框 134">
            <a:extLst>
              <a:ext uri="{FF2B5EF4-FFF2-40B4-BE49-F238E27FC236}">
                <a16:creationId xmlns:a16="http://schemas.microsoft.com/office/drawing/2014/main" id="{AF6E95D9-ACA6-4E64-84E1-D15AE60A05FE}"/>
              </a:ext>
            </a:extLst>
          </p:cNvPr>
          <p:cNvSpPr txBox="1"/>
          <p:nvPr/>
        </p:nvSpPr>
        <p:spPr>
          <a:xfrm>
            <a:off x="5053238" y="993768"/>
            <a:ext cx="20855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i="1" spc="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THE PART FOUR</a:t>
            </a:r>
            <a:endParaRPr lang="zh-CN" altLang="en-US" sz="900" i="1" spc="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A0270F99-6F22-45FF-8760-25965F414A21}"/>
              </a:ext>
            </a:extLst>
          </p:cNvPr>
          <p:cNvSpPr>
            <a:spLocks/>
          </p:cNvSpPr>
          <p:nvPr/>
        </p:nvSpPr>
        <p:spPr bwMode="auto">
          <a:xfrm>
            <a:off x="1524595" y="3383286"/>
            <a:ext cx="9142810" cy="45714"/>
          </a:xfrm>
          <a:prstGeom prst="roundRect">
            <a:avLst>
              <a:gd name="adj" fmla="val 50000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defTabSz="914263"/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" name="Rectangle 33">
            <a:extLst>
              <a:ext uri="{FF2B5EF4-FFF2-40B4-BE49-F238E27FC236}">
                <a16:creationId xmlns:a16="http://schemas.microsoft.com/office/drawing/2014/main" id="{10600C82-24FA-4826-94D9-11ACC755D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4020" y="2137281"/>
            <a:ext cx="5305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109"/>
            <a:r>
              <a:rPr lang="en-US" dirty="0">
                <a:latin typeface="+mn-lt"/>
                <a:cs typeface="+mn-ea"/>
                <a:sym typeface="+mn-lt"/>
              </a:rPr>
              <a:t>2029</a:t>
            </a:r>
          </a:p>
        </p:txBody>
      </p:sp>
      <p:sp>
        <p:nvSpPr>
          <p:cNvPr id="13" name="Rectangle 34">
            <a:extLst>
              <a:ext uri="{FF2B5EF4-FFF2-40B4-BE49-F238E27FC236}">
                <a16:creationId xmlns:a16="http://schemas.microsoft.com/office/drawing/2014/main" id="{34B5497D-4034-4C69-BB26-0B5E08431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9916" y="2137281"/>
            <a:ext cx="5305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109"/>
            <a:r>
              <a:rPr lang="en-US" dirty="0">
                <a:latin typeface="+mn-lt"/>
                <a:cs typeface="+mn-ea"/>
                <a:sym typeface="+mn-lt"/>
              </a:rPr>
              <a:t>2028</a:t>
            </a:r>
          </a:p>
        </p:txBody>
      </p:sp>
      <p:sp>
        <p:nvSpPr>
          <p:cNvPr id="14" name="Rectangle 35">
            <a:extLst>
              <a:ext uri="{FF2B5EF4-FFF2-40B4-BE49-F238E27FC236}">
                <a16:creationId xmlns:a16="http://schemas.microsoft.com/office/drawing/2014/main" id="{E93847E8-49FC-4CF0-B5E5-B8403BA76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811" y="2137281"/>
            <a:ext cx="5305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109"/>
            <a:r>
              <a:rPr lang="en-US" dirty="0">
                <a:latin typeface="+mn-lt"/>
                <a:cs typeface="+mn-ea"/>
                <a:sym typeface="+mn-lt"/>
              </a:rPr>
              <a:t>2027</a:t>
            </a:r>
          </a:p>
        </p:txBody>
      </p:sp>
      <p:sp>
        <p:nvSpPr>
          <p:cNvPr id="15" name="Rectangle 36">
            <a:extLst>
              <a:ext uri="{FF2B5EF4-FFF2-40B4-BE49-F238E27FC236}">
                <a16:creationId xmlns:a16="http://schemas.microsoft.com/office/drawing/2014/main" id="{F433187A-B3E0-4B09-A377-84B7A22BC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706" y="2137281"/>
            <a:ext cx="5305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109"/>
            <a:r>
              <a:rPr lang="en-US" dirty="0">
                <a:latin typeface="+mn-lt"/>
                <a:cs typeface="+mn-ea"/>
                <a:sym typeface="+mn-lt"/>
              </a:rPr>
              <a:t>2026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3B9AA6FB-A316-4B7F-817F-971FB4428A4D}"/>
              </a:ext>
            </a:extLst>
          </p:cNvPr>
          <p:cNvGrpSpPr/>
          <p:nvPr/>
        </p:nvGrpSpPr>
        <p:grpSpPr>
          <a:xfrm>
            <a:off x="828436" y="2537576"/>
            <a:ext cx="1737134" cy="1737134"/>
            <a:chOff x="677694" y="2209081"/>
            <a:chExt cx="1737134" cy="1737134"/>
          </a:xfrm>
          <a:effectLst>
            <a:outerShdw blurRad="1066800" dist="1054100" dir="2700000" algn="tl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6D02F92A-F4E6-485E-BD72-D7E925DEC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694" y="2209081"/>
              <a:ext cx="1737134" cy="1737134"/>
            </a:xfrm>
            <a:prstGeom prst="ellipse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solidFill>
                <a:schemeClr val="bg1"/>
              </a:solidFill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263"/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pic>
          <p:nvPicPr>
            <p:cNvPr id="18" name="图片占位符 10">
              <a:extLst>
                <a:ext uri="{FF2B5EF4-FFF2-40B4-BE49-F238E27FC236}">
                  <a16:creationId xmlns:a16="http://schemas.microsoft.com/office/drawing/2014/main" id="{FC8ED420-DA1A-432B-83DE-C0B012FA1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5312" y="2296552"/>
              <a:ext cx="1561898" cy="1562101"/>
            </a:xfrm>
            <a:custGeom>
              <a:avLst/>
              <a:gdLst>
                <a:gd name="connsiteX0" fmla="*/ 1562101 w 3124202"/>
                <a:gd name="connsiteY0" fmla="*/ 0 h 3124202"/>
                <a:gd name="connsiteX1" fmla="*/ 3124202 w 3124202"/>
                <a:gd name="connsiteY1" fmla="*/ 1562101 h 3124202"/>
                <a:gd name="connsiteX2" fmla="*/ 1562101 w 3124202"/>
                <a:gd name="connsiteY2" fmla="*/ 3124202 h 3124202"/>
                <a:gd name="connsiteX3" fmla="*/ 0 w 3124202"/>
                <a:gd name="connsiteY3" fmla="*/ 1562101 h 3124202"/>
                <a:gd name="connsiteX4" fmla="*/ 1562101 w 3124202"/>
                <a:gd name="connsiteY4" fmla="*/ 0 h 3124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4202" h="3124202">
                  <a:moveTo>
                    <a:pt x="1562101" y="0"/>
                  </a:moveTo>
                  <a:cubicBezTo>
                    <a:pt x="2424826" y="0"/>
                    <a:pt x="3124202" y="699376"/>
                    <a:pt x="3124202" y="1562101"/>
                  </a:cubicBezTo>
                  <a:cubicBezTo>
                    <a:pt x="3124202" y="2424826"/>
                    <a:pt x="2424826" y="3124202"/>
                    <a:pt x="1562101" y="3124202"/>
                  </a:cubicBezTo>
                  <a:cubicBezTo>
                    <a:pt x="699376" y="3124202"/>
                    <a:pt x="0" y="2424826"/>
                    <a:pt x="0" y="1562101"/>
                  </a:cubicBezTo>
                  <a:cubicBezTo>
                    <a:pt x="0" y="699376"/>
                    <a:pt x="699376" y="0"/>
                    <a:pt x="1562101" y="0"/>
                  </a:cubicBezTo>
                  <a:close/>
                </a:path>
              </a:pathLst>
            </a:custGeom>
          </p:spPr>
        </p:pic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F5A4C262-3A64-4A45-B335-FB57DE16AD93}"/>
              </a:ext>
            </a:extLst>
          </p:cNvPr>
          <p:cNvGrpSpPr/>
          <p:nvPr/>
        </p:nvGrpSpPr>
        <p:grpSpPr>
          <a:xfrm>
            <a:off x="3813270" y="2537576"/>
            <a:ext cx="1737134" cy="1737134"/>
            <a:chOff x="3740059" y="2209081"/>
            <a:chExt cx="1737134" cy="1737134"/>
          </a:xfrm>
          <a:effectLst>
            <a:outerShdw blurRad="1066800" dist="1054100" dir="2700000" algn="tl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199F2DA2-CB15-43FC-B588-D0B97F0EF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059" y="2209081"/>
              <a:ext cx="1737134" cy="1737134"/>
            </a:xfrm>
            <a:prstGeom prst="ellipse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solidFill>
                <a:schemeClr val="bg1"/>
              </a:solidFill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263"/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pic>
          <p:nvPicPr>
            <p:cNvPr id="21" name="图片占位符 12">
              <a:extLst>
                <a:ext uri="{FF2B5EF4-FFF2-40B4-BE49-F238E27FC236}">
                  <a16:creationId xmlns:a16="http://schemas.microsoft.com/office/drawing/2014/main" id="{3D68C529-C193-4FD9-A3E3-66C68EF88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27677" y="2296552"/>
              <a:ext cx="1561898" cy="1562101"/>
            </a:xfrm>
            <a:custGeom>
              <a:avLst/>
              <a:gdLst>
                <a:gd name="connsiteX0" fmla="*/ 1562101 w 3124202"/>
                <a:gd name="connsiteY0" fmla="*/ 0 h 3124202"/>
                <a:gd name="connsiteX1" fmla="*/ 3124202 w 3124202"/>
                <a:gd name="connsiteY1" fmla="*/ 1562101 h 3124202"/>
                <a:gd name="connsiteX2" fmla="*/ 1562101 w 3124202"/>
                <a:gd name="connsiteY2" fmla="*/ 3124202 h 3124202"/>
                <a:gd name="connsiteX3" fmla="*/ 0 w 3124202"/>
                <a:gd name="connsiteY3" fmla="*/ 1562101 h 3124202"/>
                <a:gd name="connsiteX4" fmla="*/ 1562101 w 3124202"/>
                <a:gd name="connsiteY4" fmla="*/ 0 h 3124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4202" h="3124202">
                  <a:moveTo>
                    <a:pt x="1562101" y="0"/>
                  </a:moveTo>
                  <a:cubicBezTo>
                    <a:pt x="2424826" y="0"/>
                    <a:pt x="3124202" y="699376"/>
                    <a:pt x="3124202" y="1562101"/>
                  </a:cubicBezTo>
                  <a:cubicBezTo>
                    <a:pt x="3124202" y="2424826"/>
                    <a:pt x="2424826" y="3124202"/>
                    <a:pt x="1562101" y="3124202"/>
                  </a:cubicBezTo>
                  <a:cubicBezTo>
                    <a:pt x="699376" y="3124202"/>
                    <a:pt x="0" y="2424826"/>
                    <a:pt x="0" y="1562101"/>
                  </a:cubicBezTo>
                  <a:cubicBezTo>
                    <a:pt x="0" y="699376"/>
                    <a:pt x="699376" y="0"/>
                    <a:pt x="1562101" y="0"/>
                  </a:cubicBezTo>
                  <a:close/>
                </a:path>
              </a:pathLst>
            </a:custGeom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17478762-6F2B-4D1F-9443-09D77CA341EC}"/>
              </a:ext>
            </a:extLst>
          </p:cNvPr>
          <p:cNvGrpSpPr/>
          <p:nvPr/>
        </p:nvGrpSpPr>
        <p:grpSpPr>
          <a:xfrm>
            <a:off x="6802424" y="2537576"/>
            <a:ext cx="1737134" cy="1737134"/>
            <a:chOff x="6802424" y="2209081"/>
            <a:chExt cx="1737134" cy="1737134"/>
          </a:xfrm>
          <a:effectLst>
            <a:outerShdw blurRad="1066800" dist="1054100" dir="2700000" algn="tl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C0B43A48-6602-465E-B505-518AC61A4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424" y="2209081"/>
              <a:ext cx="1737134" cy="1737134"/>
            </a:xfrm>
            <a:prstGeom prst="ellipse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solidFill>
                <a:schemeClr val="bg1"/>
              </a:solidFill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263"/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pic>
          <p:nvPicPr>
            <p:cNvPr id="24" name="图片占位符 14">
              <a:extLst>
                <a:ext uri="{FF2B5EF4-FFF2-40B4-BE49-F238E27FC236}">
                  <a16:creationId xmlns:a16="http://schemas.microsoft.com/office/drawing/2014/main" id="{FBBE4037-9007-4F70-9715-E68C54D7A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90042" y="2296552"/>
              <a:ext cx="1561898" cy="1562101"/>
            </a:xfrm>
            <a:custGeom>
              <a:avLst/>
              <a:gdLst>
                <a:gd name="connsiteX0" fmla="*/ 1562101 w 3124202"/>
                <a:gd name="connsiteY0" fmla="*/ 0 h 3124202"/>
                <a:gd name="connsiteX1" fmla="*/ 3124202 w 3124202"/>
                <a:gd name="connsiteY1" fmla="*/ 1562101 h 3124202"/>
                <a:gd name="connsiteX2" fmla="*/ 1562101 w 3124202"/>
                <a:gd name="connsiteY2" fmla="*/ 3124202 h 3124202"/>
                <a:gd name="connsiteX3" fmla="*/ 0 w 3124202"/>
                <a:gd name="connsiteY3" fmla="*/ 1562101 h 3124202"/>
                <a:gd name="connsiteX4" fmla="*/ 1562101 w 3124202"/>
                <a:gd name="connsiteY4" fmla="*/ 0 h 3124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4202" h="3124202">
                  <a:moveTo>
                    <a:pt x="1562101" y="0"/>
                  </a:moveTo>
                  <a:cubicBezTo>
                    <a:pt x="2424826" y="0"/>
                    <a:pt x="3124202" y="699376"/>
                    <a:pt x="3124202" y="1562101"/>
                  </a:cubicBezTo>
                  <a:cubicBezTo>
                    <a:pt x="3124202" y="2424826"/>
                    <a:pt x="2424826" y="3124202"/>
                    <a:pt x="1562101" y="3124202"/>
                  </a:cubicBezTo>
                  <a:cubicBezTo>
                    <a:pt x="699376" y="3124202"/>
                    <a:pt x="0" y="2424826"/>
                    <a:pt x="0" y="1562101"/>
                  </a:cubicBezTo>
                  <a:cubicBezTo>
                    <a:pt x="0" y="699376"/>
                    <a:pt x="699376" y="0"/>
                    <a:pt x="1562101" y="0"/>
                  </a:cubicBezTo>
                  <a:close/>
                </a:path>
              </a:pathLst>
            </a:custGeom>
          </p:spPr>
        </p:pic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43B0AD5E-B9C2-4E3E-A7D5-0D5CFFD13DD1}"/>
              </a:ext>
            </a:extLst>
          </p:cNvPr>
          <p:cNvGrpSpPr/>
          <p:nvPr/>
        </p:nvGrpSpPr>
        <p:grpSpPr>
          <a:xfrm>
            <a:off x="9630750" y="2537576"/>
            <a:ext cx="1737134" cy="1737134"/>
            <a:chOff x="9864790" y="2209081"/>
            <a:chExt cx="1737134" cy="1737134"/>
          </a:xfrm>
          <a:effectLst>
            <a:outerShdw blurRad="1066800" dist="1054100" dir="2700000" algn="tl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55FA279F-D1DA-4685-80F1-3C542E7FD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4790" y="2209081"/>
              <a:ext cx="1737134" cy="1737134"/>
            </a:xfrm>
            <a:prstGeom prst="ellipse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solidFill>
                <a:schemeClr val="bg1"/>
              </a:solidFill>
            </a:ln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defTabSz="914263"/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pic>
          <p:nvPicPr>
            <p:cNvPr id="27" name="图片占位符 17">
              <a:extLst>
                <a:ext uri="{FF2B5EF4-FFF2-40B4-BE49-F238E27FC236}">
                  <a16:creationId xmlns:a16="http://schemas.microsoft.com/office/drawing/2014/main" id="{E05AC601-1D6E-4CF5-AB75-F8C64731C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52407" y="2296552"/>
              <a:ext cx="1561898" cy="1562101"/>
            </a:xfrm>
            <a:custGeom>
              <a:avLst/>
              <a:gdLst>
                <a:gd name="connsiteX0" fmla="*/ 1562101 w 3124202"/>
                <a:gd name="connsiteY0" fmla="*/ 0 h 3124202"/>
                <a:gd name="connsiteX1" fmla="*/ 3124202 w 3124202"/>
                <a:gd name="connsiteY1" fmla="*/ 1562101 h 3124202"/>
                <a:gd name="connsiteX2" fmla="*/ 1562101 w 3124202"/>
                <a:gd name="connsiteY2" fmla="*/ 3124202 h 3124202"/>
                <a:gd name="connsiteX3" fmla="*/ 0 w 3124202"/>
                <a:gd name="connsiteY3" fmla="*/ 1562101 h 3124202"/>
                <a:gd name="connsiteX4" fmla="*/ 1562101 w 3124202"/>
                <a:gd name="connsiteY4" fmla="*/ 0 h 3124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4202" h="3124202">
                  <a:moveTo>
                    <a:pt x="1562101" y="0"/>
                  </a:moveTo>
                  <a:cubicBezTo>
                    <a:pt x="2424826" y="0"/>
                    <a:pt x="3124202" y="699376"/>
                    <a:pt x="3124202" y="1562101"/>
                  </a:cubicBezTo>
                  <a:cubicBezTo>
                    <a:pt x="3124202" y="2424826"/>
                    <a:pt x="2424826" y="3124202"/>
                    <a:pt x="1562101" y="3124202"/>
                  </a:cubicBezTo>
                  <a:cubicBezTo>
                    <a:pt x="699376" y="3124202"/>
                    <a:pt x="0" y="2424826"/>
                    <a:pt x="0" y="1562101"/>
                  </a:cubicBezTo>
                  <a:cubicBezTo>
                    <a:pt x="0" y="699376"/>
                    <a:pt x="699376" y="0"/>
                    <a:pt x="1562101" y="0"/>
                  </a:cubicBezTo>
                  <a:close/>
                </a:path>
              </a:pathLst>
            </a:custGeom>
          </p:spPr>
        </p:pic>
      </p:grpSp>
      <p:sp>
        <p:nvSpPr>
          <p:cNvPr id="28" name="Rectangle 42">
            <a:extLst>
              <a:ext uri="{FF2B5EF4-FFF2-40B4-BE49-F238E27FC236}">
                <a16:creationId xmlns:a16="http://schemas.microsoft.com/office/drawing/2014/main" id="{4B416790-5462-4A32-B560-18F2C86E2AD0}"/>
              </a:ext>
            </a:extLst>
          </p:cNvPr>
          <p:cNvSpPr/>
          <p:nvPr/>
        </p:nvSpPr>
        <p:spPr>
          <a:xfrm>
            <a:off x="404949" y="5075867"/>
            <a:ext cx="2743200" cy="1069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TextBox 43">
            <a:extLst>
              <a:ext uri="{FF2B5EF4-FFF2-40B4-BE49-F238E27FC236}">
                <a16:creationId xmlns:a16="http://schemas.microsoft.com/office/drawing/2014/main" id="{2A8FDB11-10F8-4B1B-9550-C7877214D166}"/>
              </a:ext>
            </a:extLst>
          </p:cNvPr>
          <p:cNvSpPr txBox="1"/>
          <p:nvPr/>
        </p:nvSpPr>
        <p:spPr>
          <a:xfrm>
            <a:off x="1039515" y="4690810"/>
            <a:ext cx="1314976" cy="30380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cs typeface="+mn-ea"/>
                <a:sym typeface="+mn-lt"/>
              </a:rPr>
              <a:t>Add title text</a:t>
            </a:r>
            <a:endParaRPr lang="en-GB" b="1" dirty="0">
              <a:cs typeface="+mn-ea"/>
              <a:sym typeface="+mn-lt"/>
            </a:endParaRPr>
          </a:p>
        </p:txBody>
      </p:sp>
      <p:sp>
        <p:nvSpPr>
          <p:cNvPr id="30" name="Rectangle 42">
            <a:extLst>
              <a:ext uri="{FF2B5EF4-FFF2-40B4-BE49-F238E27FC236}">
                <a16:creationId xmlns:a16="http://schemas.microsoft.com/office/drawing/2014/main" id="{F3697887-9CB7-411F-882B-FE4027FF3060}"/>
              </a:ext>
            </a:extLst>
          </p:cNvPr>
          <p:cNvSpPr/>
          <p:nvPr/>
        </p:nvSpPr>
        <p:spPr>
          <a:xfrm>
            <a:off x="3339054" y="5075867"/>
            <a:ext cx="2743200" cy="1069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TextBox 43">
            <a:extLst>
              <a:ext uri="{FF2B5EF4-FFF2-40B4-BE49-F238E27FC236}">
                <a16:creationId xmlns:a16="http://schemas.microsoft.com/office/drawing/2014/main" id="{07802078-0D1A-4F57-A521-64F779E4D156}"/>
              </a:ext>
            </a:extLst>
          </p:cNvPr>
          <p:cNvSpPr txBox="1"/>
          <p:nvPr/>
        </p:nvSpPr>
        <p:spPr>
          <a:xfrm>
            <a:off x="3973620" y="4690810"/>
            <a:ext cx="1314976" cy="30380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cs typeface="+mn-ea"/>
                <a:sym typeface="+mn-lt"/>
              </a:rPr>
              <a:t>Add title text</a:t>
            </a:r>
            <a:endParaRPr lang="en-GB" b="1" dirty="0">
              <a:cs typeface="+mn-ea"/>
              <a:sym typeface="+mn-lt"/>
            </a:endParaRPr>
          </a:p>
        </p:txBody>
      </p:sp>
      <p:sp>
        <p:nvSpPr>
          <p:cNvPr id="32" name="Rectangle 42">
            <a:extLst>
              <a:ext uri="{FF2B5EF4-FFF2-40B4-BE49-F238E27FC236}">
                <a16:creationId xmlns:a16="http://schemas.microsoft.com/office/drawing/2014/main" id="{B7509B21-A69C-4058-8ABC-BA9A747C5A05}"/>
              </a:ext>
            </a:extLst>
          </p:cNvPr>
          <p:cNvSpPr/>
          <p:nvPr/>
        </p:nvSpPr>
        <p:spPr>
          <a:xfrm>
            <a:off x="6273159" y="5075867"/>
            <a:ext cx="2743200" cy="1069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TextBox 43">
            <a:extLst>
              <a:ext uri="{FF2B5EF4-FFF2-40B4-BE49-F238E27FC236}">
                <a16:creationId xmlns:a16="http://schemas.microsoft.com/office/drawing/2014/main" id="{23DC6128-672A-4D52-8926-69AC8851315A}"/>
              </a:ext>
            </a:extLst>
          </p:cNvPr>
          <p:cNvSpPr txBox="1"/>
          <p:nvPr/>
        </p:nvSpPr>
        <p:spPr>
          <a:xfrm>
            <a:off x="6907725" y="4690810"/>
            <a:ext cx="1314976" cy="30380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cs typeface="+mn-ea"/>
                <a:sym typeface="+mn-lt"/>
              </a:rPr>
              <a:t>Add title text</a:t>
            </a:r>
            <a:endParaRPr lang="en-GB" b="1" dirty="0">
              <a:cs typeface="+mn-ea"/>
              <a:sym typeface="+mn-lt"/>
            </a:endParaRPr>
          </a:p>
        </p:txBody>
      </p:sp>
      <p:sp>
        <p:nvSpPr>
          <p:cNvPr id="34" name="Rectangle 42">
            <a:extLst>
              <a:ext uri="{FF2B5EF4-FFF2-40B4-BE49-F238E27FC236}">
                <a16:creationId xmlns:a16="http://schemas.microsoft.com/office/drawing/2014/main" id="{4D036EE2-C11D-4D18-B47E-D01FEBB9F3CB}"/>
              </a:ext>
            </a:extLst>
          </p:cNvPr>
          <p:cNvSpPr/>
          <p:nvPr/>
        </p:nvSpPr>
        <p:spPr>
          <a:xfrm>
            <a:off x="9207263" y="5075867"/>
            <a:ext cx="2743200" cy="1069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TextBox 43">
            <a:extLst>
              <a:ext uri="{FF2B5EF4-FFF2-40B4-BE49-F238E27FC236}">
                <a16:creationId xmlns:a16="http://schemas.microsoft.com/office/drawing/2014/main" id="{10552E24-BA7D-4C32-8492-8FE5878C3B38}"/>
              </a:ext>
            </a:extLst>
          </p:cNvPr>
          <p:cNvSpPr txBox="1"/>
          <p:nvPr/>
        </p:nvSpPr>
        <p:spPr>
          <a:xfrm>
            <a:off x="9841829" y="4690810"/>
            <a:ext cx="1314976" cy="30380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cs typeface="+mn-ea"/>
                <a:sym typeface="+mn-lt"/>
              </a:rPr>
              <a:t>Add title text</a:t>
            </a:r>
            <a:endParaRPr lang="en-GB" b="1" dirty="0">
              <a:cs typeface="+mn-ea"/>
              <a:sym typeface="+mn-lt"/>
            </a:endParaRPr>
          </a:p>
        </p:txBody>
      </p:sp>
      <p:sp>
        <p:nvSpPr>
          <p:cNvPr id="36" name="Google Shape;93;p17">
            <a:extLst>
              <a:ext uri="{FF2B5EF4-FFF2-40B4-BE49-F238E27FC236}">
                <a16:creationId xmlns:a16="http://schemas.microsoft.com/office/drawing/2014/main" id="{9F903422-A874-40FE-9FD0-4979E747F47F}"/>
              </a:ext>
            </a:extLst>
          </p:cNvPr>
          <p:cNvSpPr/>
          <p:nvPr/>
        </p:nvSpPr>
        <p:spPr>
          <a:xfrm>
            <a:off x="11188734" y="402272"/>
            <a:ext cx="1413900" cy="1413900"/>
          </a:xfrm>
          <a:prstGeom prst="ellipse">
            <a:avLst/>
          </a:prstGeom>
          <a:solidFill>
            <a:srgbClr val="FFFFFF">
              <a:alpha val="25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+mn-ea"/>
              <a:sym typeface="+mn-lt"/>
            </a:endParaRPr>
          </a:p>
        </p:txBody>
      </p:sp>
      <p:sp>
        <p:nvSpPr>
          <p:cNvPr id="37" name="Google Shape;94;p17">
            <a:extLst>
              <a:ext uri="{FF2B5EF4-FFF2-40B4-BE49-F238E27FC236}">
                <a16:creationId xmlns:a16="http://schemas.microsoft.com/office/drawing/2014/main" id="{FE5157C3-AC44-4FD6-8449-5F95E59A815C}"/>
              </a:ext>
            </a:extLst>
          </p:cNvPr>
          <p:cNvSpPr/>
          <p:nvPr/>
        </p:nvSpPr>
        <p:spPr>
          <a:xfrm>
            <a:off x="-738110" y="358399"/>
            <a:ext cx="1803900" cy="18039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+mn-ea"/>
              <a:sym typeface="+mn-lt"/>
            </a:endParaRPr>
          </a:p>
        </p:txBody>
      </p:sp>
      <p:sp>
        <p:nvSpPr>
          <p:cNvPr id="38" name="Google Shape;95;p17">
            <a:extLst>
              <a:ext uri="{FF2B5EF4-FFF2-40B4-BE49-F238E27FC236}">
                <a16:creationId xmlns:a16="http://schemas.microsoft.com/office/drawing/2014/main" id="{A0544AE0-D776-45F9-A298-8B2978E4327C}"/>
              </a:ext>
            </a:extLst>
          </p:cNvPr>
          <p:cNvSpPr/>
          <p:nvPr/>
        </p:nvSpPr>
        <p:spPr>
          <a:xfrm>
            <a:off x="9896784" y="1059422"/>
            <a:ext cx="2215647" cy="390141"/>
          </a:xfrm>
          <a:custGeom>
            <a:avLst/>
            <a:gdLst/>
            <a:ahLst/>
            <a:cxnLst/>
            <a:rect l="l" t="t" r="r" b="b"/>
            <a:pathLst>
              <a:path w="188847" h="33253" extrusionOk="0">
                <a:moveTo>
                  <a:pt x="38925" y="8195"/>
                </a:moveTo>
                <a:cubicBezTo>
                  <a:pt x="38951" y="8195"/>
                  <a:pt x="38979" y="8197"/>
                  <a:pt x="39008" y="8199"/>
                </a:cubicBezTo>
                <a:cubicBezTo>
                  <a:pt x="39195" y="8229"/>
                  <a:pt x="39383" y="8237"/>
                  <a:pt x="39570" y="8237"/>
                </a:cubicBezTo>
                <a:cubicBezTo>
                  <a:pt x="39823" y="8237"/>
                  <a:pt x="40077" y="8222"/>
                  <a:pt x="40330" y="8222"/>
                </a:cubicBezTo>
                <a:cubicBezTo>
                  <a:pt x="40816" y="8685"/>
                  <a:pt x="40353" y="9266"/>
                  <a:pt x="40585" y="9659"/>
                </a:cubicBezTo>
                <a:cubicBezTo>
                  <a:pt x="40306" y="10262"/>
                  <a:pt x="39588" y="10448"/>
                  <a:pt x="39588" y="11190"/>
                </a:cubicBezTo>
                <a:cubicBezTo>
                  <a:pt x="39611" y="11283"/>
                  <a:pt x="38939" y="11353"/>
                  <a:pt x="38893" y="11515"/>
                </a:cubicBezTo>
                <a:cubicBezTo>
                  <a:pt x="38729" y="12049"/>
                  <a:pt x="38358" y="12211"/>
                  <a:pt x="37941" y="12489"/>
                </a:cubicBezTo>
                <a:cubicBezTo>
                  <a:pt x="37291" y="12906"/>
                  <a:pt x="36781" y="13556"/>
                  <a:pt x="36039" y="13927"/>
                </a:cubicBezTo>
                <a:cubicBezTo>
                  <a:pt x="35390" y="14275"/>
                  <a:pt x="34996" y="15018"/>
                  <a:pt x="34393" y="15481"/>
                </a:cubicBezTo>
                <a:cubicBezTo>
                  <a:pt x="33791" y="15992"/>
                  <a:pt x="33048" y="16292"/>
                  <a:pt x="32468" y="16849"/>
                </a:cubicBezTo>
                <a:cubicBezTo>
                  <a:pt x="32329" y="16988"/>
                  <a:pt x="32074" y="16988"/>
                  <a:pt x="31911" y="17105"/>
                </a:cubicBezTo>
                <a:cubicBezTo>
                  <a:pt x="31657" y="17290"/>
                  <a:pt x="31471" y="17544"/>
                  <a:pt x="31239" y="17754"/>
                </a:cubicBezTo>
                <a:lnTo>
                  <a:pt x="30312" y="17754"/>
                </a:lnTo>
                <a:cubicBezTo>
                  <a:pt x="29963" y="18450"/>
                  <a:pt x="29199" y="18635"/>
                  <a:pt x="28596" y="19006"/>
                </a:cubicBezTo>
                <a:cubicBezTo>
                  <a:pt x="27946" y="19424"/>
                  <a:pt x="27158" y="19585"/>
                  <a:pt x="26577" y="20142"/>
                </a:cubicBezTo>
                <a:cubicBezTo>
                  <a:pt x="26067" y="20652"/>
                  <a:pt x="25232" y="20698"/>
                  <a:pt x="24907" y="21487"/>
                </a:cubicBezTo>
                <a:cubicBezTo>
                  <a:pt x="24536" y="20977"/>
                  <a:pt x="24490" y="20444"/>
                  <a:pt x="24792" y="20166"/>
                </a:cubicBezTo>
                <a:cubicBezTo>
                  <a:pt x="25232" y="19771"/>
                  <a:pt x="25024" y="19331"/>
                  <a:pt x="25117" y="18914"/>
                </a:cubicBezTo>
                <a:cubicBezTo>
                  <a:pt x="25418" y="18589"/>
                  <a:pt x="25906" y="18287"/>
                  <a:pt x="25974" y="17916"/>
                </a:cubicBezTo>
                <a:cubicBezTo>
                  <a:pt x="26067" y="17383"/>
                  <a:pt x="26462" y="17198"/>
                  <a:pt x="26694" y="16849"/>
                </a:cubicBezTo>
                <a:cubicBezTo>
                  <a:pt x="26948" y="16502"/>
                  <a:pt x="27412" y="16339"/>
                  <a:pt x="27412" y="15760"/>
                </a:cubicBezTo>
                <a:cubicBezTo>
                  <a:pt x="27390" y="15550"/>
                  <a:pt x="27783" y="15318"/>
                  <a:pt x="27993" y="15110"/>
                </a:cubicBezTo>
                <a:cubicBezTo>
                  <a:pt x="28850" y="14251"/>
                  <a:pt x="29755" y="13441"/>
                  <a:pt x="30544" y="12513"/>
                </a:cubicBezTo>
                <a:cubicBezTo>
                  <a:pt x="30961" y="12049"/>
                  <a:pt x="31494" y="11864"/>
                  <a:pt x="31982" y="11585"/>
                </a:cubicBezTo>
                <a:cubicBezTo>
                  <a:pt x="32421" y="11329"/>
                  <a:pt x="32956" y="11236"/>
                  <a:pt x="33234" y="10773"/>
                </a:cubicBezTo>
                <a:cubicBezTo>
                  <a:pt x="33488" y="10355"/>
                  <a:pt x="34115" y="10587"/>
                  <a:pt x="34323" y="10123"/>
                </a:cubicBezTo>
                <a:cubicBezTo>
                  <a:pt x="34926" y="10123"/>
                  <a:pt x="35228" y="9659"/>
                  <a:pt x="35599" y="9313"/>
                </a:cubicBezTo>
                <a:cubicBezTo>
                  <a:pt x="35646" y="9266"/>
                  <a:pt x="35692" y="9173"/>
                  <a:pt x="35761" y="9173"/>
                </a:cubicBezTo>
                <a:cubicBezTo>
                  <a:pt x="36110" y="9103"/>
                  <a:pt x="36596" y="9173"/>
                  <a:pt x="36781" y="8964"/>
                </a:cubicBezTo>
                <a:cubicBezTo>
                  <a:pt x="37032" y="8713"/>
                  <a:pt x="37299" y="8713"/>
                  <a:pt x="37553" y="8713"/>
                </a:cubicBezTo>
                <a:lnTo>
                  <a:pt x="37553" y="8713"/>
                </a:lnTo>
                <a:cubicBezTo>
                  <a:pt x="37722" y="8713"/>
                  <a:pt x="37885" y="8713"/>
                  <a:pt x="38034" y="8639"/>
                </a:cubicBezTo>
                <a:cubicBezTo>
                  <a:pt x="38338" y="8509"/>
                  <a:pt x="38520" y="8195"/>
                  <a:pt x="38925" y="8195"/>
                </a:cubicBezTo>
                <a:close/>
                <a:moveTo>
                  <a:pt x="83325" y="2298"/>
                </a:moveTo>
                <a:cubicBezTo>
                  <a:pt x="83679" y="2298"/>
                  <a:pt x="84029" y="2309"/>
                  <a:pt x="84369" y="2309"/>
                </a:cubicBezTo>
                <a:lnTo>
                  <a:pt x="85785" y="2309"/>
                </a:lnTo>
                <a:cubicBezTo>
                  <a:pt x="86620" y="3212"/>
                  <a:pt x="86620" y="3352"/>
                  <a:pt x="86202" y="4164"/>
                </a:cubicBezTo>
                <a:cubicBezTo>
                  <a:pt x="85715" y="5114"/>
                  <a:pt x="85343" y="6134"/>
                  <a:pt x="84440" y="6830"/>
                </a:cubicBezTo>
                <a:cubicBezTo>
                  <a:pt x="83813" y="8314"/>
                  <a:pt x="82353" y="9127"/>
                  <a:pt x="81425" y="10355"/>
                </a:cubicBezTo>
                <a:cubicBezTo>
                  <a:pt x="81030" y="10890"/>
                  <a:pt x="80381" y="10865"/>
                  <a:pt x="79963" y="11283"/>
                </a:cubicBezTo>
                <a:cubicBezTo>
                  <a:pt x="79570" y="11678"/>
                  <a:pt x="79267" y="12235"/>
                  <a:pt x="78596" y="12350"/>
                </a:cubicBezTo>
                <a:cubicBezTo>
                  <a:pt x="78271" y="12396"/>
                  <a:pt x="78061" y="12838"/>
                  <a:pt x="77761" y="13045"/>
                </a:cubicBezTo>
                <a:cubicBezTo>
                  <a:pt x="77297" y="13416"/>
                  <a:pt x="77065" y="14044"/>
                  <a:pt x="76392" y="14136"/>
                </a:cubicBezTo>
                <a:cubicBezTo>
                  <a:pt x="75789" y="14229"/>
                  <a:pt x="75674" y="15064"/>
                  <a:pt x="74954" y="15086"/>
                </a:cubicBezTo>
                <a:cubicBezTo>
                  <a:pt x="74676" y="15086"/>
                  <a:pt x="74421" y="15574"/>
                  <a:pt x="74119" y="15782"/>
                </a:cubicBezTo>
                <a:cubicBezTo>
                  <a:pt x="73887" y="15945"/>
                  <a:pt x="73562" y="15967"/>
                  <a:pt x="73355" y="16131"/>
                </a:cubicBezTo>
                <a:cubicBezTo>
                  <a:pt x="72959" y="16431"/>
                  <a:pt x="72635" y="16780"/>
                  <a:pt x="72102" y="16966"/>
                </a:cubicBezTo>
                <a:cubicBezTo>
                  <a:pt x="71614" y="17151"/>
                  <a:pt x="71290" y="17730"/>
                  <a:pt x="70687" y="17916"/>
                </a:cubicBezTo>
                <a:cubicBezTo>
                  <a:pt x="70247" y="18055"/>
                  <a:pt x="70061" y="18658"/>
                  <a:pt x="69412" y="18728"/>
                </a:cubicBezTo>
                <a:cubicBezTo>
                  <a:pt x="69063" y="18775"/>
                  <a:pt x="68785" y="19470"/>
                  <a:pt x="68414" y="19539"/>
                </a:cubicBezTo>
                <a:cubicBezTo>
                  <a:pt x="68021" y="19632"/>
                  <a:pt x="67811" y="19934"/>
                  <a:pt x="67486" y="20049"/>
                </a:cubicBezTo>
                <a:cubicBezTo>
                  <a:pt x="67093" y="20188"/>
                  <a:pt x="66629" y="20259"/>
                  <a:pt x="66327" y="20513"/>
                </a:cubicBezTo>
                <a:cubicBezTo>
                  <a:pt x="65817" y="20930"/>
                  <a:pt x="65167" y="21070"/>
                  <a:pt x="64681" y="21557"/>
                </a:cubicBezTo>
                <a:cubicBezTo>
                  <a:pt x="64147" y="22114"/>
                  <a:pt x="63243" y="22136"/>
                  <a:pt x="62687" y="22693"/>
                </a:cubicBezTo>
                <a:cubicBezTo>
                  <a:pt x="61991" y="22693"/>
                  <a:pt x="61713" y="23296"/>
                  <a:pt x="61225" y="23645"/>
                </a:cubicBezTo>
                <a:cubicBezTo>
                  <a:pt x="61063" y="23645"/>
                  <a:pt x="60889" y="23685"/>
                  <a:pt x="60702" y="23685"/>
                </a:cubicBezTo>
                <a:cubicBezTo>
                  <a:pt x="60513" y="23685"/>
                  <a:pt x="60310" y="23644"/>
                  <a:pt x="60089" y="23481"/>
                </a:cubicBezTo>
                <a:lnTo>
                  <a:pt x="60089" y="21094"/>
                </a:lnTo>
                <a:cubicBezTo>
                  <a:pt x="60089" y="21001"/>
                  <a:pt x="60089" y="20930"/>
                  <a:pt x="60112" y="20862"/>
                </a:cubicBezTo>
                <a:cubicBezTo>
                  <a:pt x="60112" y="20791"/>
                  <a:pt x="60136" y="20698"/>
                  <a:pt x="60158" y="20676"/>
                </a:cubicBezTo>
                <a:cubicBezTo>
                  <a:pt x="60785" y="20352"/>
                  <a:pt x="60321" y="19632"/>
                  <a:pt x="60668" y="19285"/>
                </a:cubicBezTo>
                <a:cubicBezTo>
                  <a:pt x="60946" y="19006"/>
                  <a:pt x="60900" y="18589"/>
                  <a:pt x="61132" y="18333"/>
                </a:cubicBezTo>
                <a:cubicBezTo>
                  <a:pt x="61573" y="17940"/>
                  <a:pt x="61481" y="17244"/>
                  <a:pt x="62084" y="16895"/>
                </a:cubicBezTo>
                <a:cubicBezTo>
                  <a:pt x="62872" y="16455"/>
                  <a:pt x="62965" y="15411"/>
                  <a:pt x="63683" y="14832"/>
                </a:cubicBezTo>
                <a:cubicBezTo>
                  <a:pt x="64379" y="14275"/>
                  <a:pt x="64935" y="13533"/>
                  <a:pt x="65631" y="12930"/>
                </a:cubicBezTo>
                <a:cubicBezTo>
                  <a:pt x="66397" y="12281"/>
                  <a:pt x="66976" y="11422"/>
                  <a:pt x="67950" y="10890"/>
                </a:cubicBezTo>
                <a:cubicBezTo>
                  <a:pt x="68785" y="10472"/>
                  <a:pt x="69388" y="9613"/>
                  <a:pt x="70084" y="8917"/>
                </a:cubicBezTo>
                <a:cubicBezTo>
                  <a:pt x="70408" y="8593"/>
                  <a:pt x="70919" y="8685"/>
                  <a:pt x="71197" y="8292"/>
                </a:cubicBezTo>
                <a:cubicBezTo>
                  <a:pt x="71453" y="7921"/>
                  <a:pt x="71824" y="7643"/>
                  <a:pt x="72149" y="7318"/>
                </a:cubicBezTo>
                <a:cubicBezTo>
                  <a:pt x="72209" y="7333"/>
                  <a:pt x="72266" y="7339"/>
                  <a:pt x="72318" y="7339"/>
                </a:cubicBezTo>
                <a:cubicBezTo>
                  <a:pt x="72764" y="7339"/>
                  <a:pt x="72927" y="6855"/>
                  <a:pt x="73238" y="6669"/>
                </a:cubicBezTo>
                <a:cubicBezTo>
                  <a:pt x="73726" y="6390"/>
                  <a:pt x="74236" y="6159"/>
                  <a:pt x="74768" y="5949"/>
                </a:cubicBezTo>
                <a:cubicBezTo>
                  <a:pt x="75267" y="5755"/>
                  <a:pt x="75441" y="5034"/>
                  <a:pt x="76065" y="5034"/>
                </a:cubicBezTo>
                <a:cubicBezTo>
                  <a:pt x="76110" y="5034"/>
                  <a:pt x="76157" y="5038"/>
                  <a:pt x="76206" y="5045"/>
                </a:cubicBezTo>
                <a:cubicBezTo>
                  <a:pt x="76531" y="4511"/>
                  <a:pt x="77297" y="4650"/>
                  <a:pt x="77644" y="4118"/>
                </a:cubicBezTo>
                <a:cubicBezTo>
                  <a:pt x="77704" y="4137"/>
                  <a:pt x="77760" y="4145"/>
                  <a:pt x="77813" y="4145"/>
                </a:cubicBezTo>
                <a:cubicBezTo>
                  <a:pt x="78221" y="4145"/>
                  <a:pt x="78430" y="3632"/>
                  <a:pt x="78873" y="3632"/>
                </a:cubicBezTo>
                <a:cubicBezTo>
                  <a:pt x="78924" y="3632"/>
                  <a:pt x="78978" y="3639"/>
                  <a:pt x="79035" y="3654"/>
                </a:cubicBezTo>
                <a:cubicBezTo>
                  <a:pt x="79082" y="3665"/>
                  <a:pt x="79127" y="3670"/>
                  <a:pt x="79171" y="3670"/>
                </a:cubicBezTo>
                <a:cubicBezTo>
                  <a:pt x="79614" y="3670"/>
                  <a:pt x="79949" y="3155"/>
                  <a:pt x="80454" y="3155"/>
                </a:cubicBezTo>
                <a:cubicBezTo>
                  <a:pt x="80527" y="3155"/>
                  <a:pt x="80603" y="3166"/>
                  <a:pt x="80683" y="3190"/>
                </a:cubicBezTo>
                <a:cubicBezTo>
                  <a:pt x="80702" y="3196"/>
                  <a:pt x="80720" y="3199"/>
                  <a:pt x="80738" y="3199"/>
                </a:cubicBezTo>
                <a:cubicBezTo>
                  <a:pt x="80964" y="3199"/>
                  <a:pt x="81155" y="2753"/>
                  <a:pt x="81488" y="2753"/>
                </a:cubicBezTo>
                <a:cubicBezTo>
                  <a:pt x="81527" y="2753"/>
                  <a:pt x="81568" y="2759"/>
                  <a:pt x="81611" y="2773"/>
                </a:cubicBezTo>
                <a:cubicBezTo>
                  <a:pt x="81673" y="2792"/>
                  <a:pt x="81732" y="2800"/>
                  <a:pt x="81786" y="2800"/>
                </a:cubicBezTo>
                <a:cubicBezTo>
                  <a:pt x="82196" y="2800"/>
                  <a:pt x="82405" y="2328"/>
                  <a:pt x="82792" y="2309"/>
                </a:cubicBezTo>
                <a:cubicBezTo>
                  <a:pt x="82971" y="2301"/>
                  <a:pt x="83148" y="2298"/>
                  <a:pt x="83325" y="2298"/>
                </a:cubicBezTo>
                <a:close/>
                <a:moveTo>
                  <a:pt x="82924" y="1"/>
                </a:moveTo>
                <a:cubicBezTo>
                  <a:pt x="82199" y="1"/>
                  <a:pt x="81551" y="249"/>
                  <a:pt x="80869" y="476"/>
                </a:cubicBezTo>
                <a:cubicBezTo>
                  <a:pt x="80381" y="615"/>
                  <a:pt x="79802" y="337"/>
                  <a:pt x="79453" y="917"/>
                </a:cubicBezTo>
                <a:cubicBezTo>
                  <a:pt x="79378" y="903"/>
                  <a:pt x="79305" y="897"/>
                  <a:pt x="79234" y="897"/>
                </a:cubicBezTo>
                <a:cubicBezTo>
                  <a:pt x="78715" y="897"/>
                  <a:pt x="78300" y="1238"/>
                  <a:pt x="77830" y="1381"/>
                </a:cubicBezTo>
                <a:cubicBezTo>
                  <a:pt x="77467" y="1481"/>
                  <a:pt x="77244" y="1898"/>
                  <a:pt x="76857" y="1898"/>
                </a:cubicBezTo>
                <a:cubicBezTo>
                  <a:pt x="76799" y="1898"/>
                  <a:pt x="76737" y="1889"/>
                  <a:pt x="76670" y="1867"/>
                </a:cubicBezTo>
                <a:cubicBezTo>
                  <a:pt x="76392" y="2331"/>
                  <a:pt x="75952" y="2309"/>
                  <a:pt x="75488" y="2331"/>
                </a:cubicBezTo>
                <a:cubicBezTo>
                  <a:pt x="75303" y="2331"/>
                  <a:pt x="75117" y="2541"/>
                  <a:pt x="74954" y="2680"/>
                </a:cubicBezTo>
                <a:cubicBezTo>
                  <a:pt x="74704" y="2888"/>
                  <a:pt x="74548" y="3226"/>
                  <a:pt x="74184" y="3226"/>
                </a:cubicBezTo>
                <a:cubicBezTo>
                  <a:pt x="74142" y="3226"/>
                  <a:pt x="74098" y="3222"/>
                  <a:pt x="74050" y="3212"/>
                </a:cubicBezTo>
                <a:cubicBezTo>
                  <a:pt x="72913" y="4094"/>
                  <a:pt x="71360" y="4257"/>
                  <a:pt x="70408" y="5416"/>
                </a:cubicBezTo>
                <a:cubicBezTo>
                  <a:pt x="70400" y="5416"/>
                  <a:pt x="70391" y="5416"/>
                  <a:pt x="70382" y="5416"/>
                </a:cubicBezTo>
                <a:cubicBezTo>
                  <a:pt x="69325" y="5416"/>
                  <a:pt x="69150" y="6855"/>
                  <a:pt x="68068" y="6855"/>
                </a:cubicBezTo>
                <a:cubicBezTo>
                  <a:pt x="68059" y="6855"/>
                  <a:pt x="68051" y="6854"/>
                  <a:pt x="68043" y="6854"/>
                </a:cubicBezTo>
                <a:cubicBezTo>
                  <a:pt x="67579" y="7340"/>
                  <a:pt x="67093" y="7828"/>
                  <a:pt x="66605" y="8292"/>
                </a:cubicBezTo>
                <a:cubicBezTo>
                  <a:pt x="66095" y="8802"/>
                  <a:pt x="65330" y="8988"/>
                  <a:pt x="64843" y="9567"/>
                </a:cubicBezTo>
                <a:cubicBezTo>
                  <a:pt x="64286" y="10287"/>
                  <a:pt x="63590" y="10865"/>
                  <a:pt x="62941" y="11515"/>
                </a:cubicBezTo>
                <a:cubicBezTo>
                  <a:pt x="62291" y="12164"/>
                  <a:pt x="61689" y="12860"/>
                  <a:pt x="60993" y="13441"/>
                </a:cubicBezTo>
                <a:cubicBezTo>
                  <a:pt x="60297" y="14019"/>
                  <a:pt x="60136" y="14993"/>
                  <a:pt x="59394" y="15481"/>
                </a:cubicBezTo>
                <a:cubicBezTo>
                  <a:pt x="58791" y="15899"/>
                  <a:pt x="58766" y="16617"/>
                  <a:pt x="58303" y="17105"/>
                </a:cubicBezTo>
                <a:cubicBezTo>
                  <a:pt x="58188" y="17266"/>
                  <a:pt x="58210" y="17637"/>
                  <a:pt x="57978" y="17869"/>
                </a:cubicBezTo>
                <a:cubicBezTo>
                  <a:pt x="57700" y="18125"/>
                  <a:pt x="57792" y="18518"/>
                  <a:pt x="57514" y="18821"/>
                </a:cubicBezTo>
                <a:cubicBezTo>
                  <a:pt x="57189" y="19168"/>
                  <a:pt x="57050" y="19702"/>
                  <a:pt x="56935" y="20166"/>
                </a:cubicBezTo>
                <a:cubicBezTo>
                  <a:pt x="56818" y="20652"/>
                  <a:pt x="57074" y="21233"/>
                  <a:pt x="56518" y="21580"/>
                </a:cubicBezTo>
                <a:cubicBezTo>
                  <a:pt x="56494" y="22114"/>
                  <a:pt x="56471" y="22624"/>
                  <a:pt x="56471" y="23157"/>
                </a:cubicBezTo>
                <a:cubicBezTo>
                  <a:pt x="56471" y="23296"/>
                  <a:pt x="56494" y="23481"/>
                  <a:pt x="56586" y="23552"/>
                </a:cubicBezTo>
                <a:cubicBezTo>
                  <a:pt x="57167" y="24038"/>
                  <a:pt x="56842" y="24665"/>
                  <a:pt x="56935" y="25290"/>
                </a:cubicBezTo>
                <a:cubicBezTo>
                  <a:pt x="56657" y="25500"/>
                  <a:pt x="56401" y="25754"/>
                  <a:pt x="56100" y="25940"/>
                </a:cubicBezTo>
                <a:cubicBezTo>
                  <a:pt x="55566" y="26288"/>
                  <a:pt x="54870" y="26335"/>
                  <a:pt x="54431" y="26845"/>
                </a:cubicBezTo>
                <a:cubicBezTo>
                  <a:pt x="54412" y="26844"/>
                  <a:pt x="54394" y="26843"/>
                  <a:pt x="54376" y="26843"/>
                </a:cubicBezTo>
                <a:cubicBezTo>
                  <a:pt x="53835" y="26843"/>
                  <a:pt x="53440" y="27397"/>
                  <a:pt x="52899" y="27397"/>
                </a:cubicBezTo>
                <a:cubicBezTo>
                  <a:pt x="52797" y="27397"/>
                  <a:pt x="52690" y="27378"/>
                  <a:pt x="52575" y="27331"/>
                </a:cubicBezTo>
                <a:cubicBezTo>
                  <a:pt x="52366" y="27795"/>
                  <a:pt x="51740" y="27656"/>
                  <a:pt x="51509" y="27980"/>
                </a:cubicBezTo>
                <a:cubicBezTo>
                  <a:pt x="51345" y="28192"/>
                  <a:pt x="51137" y="28224"/>
                  <a:pt x="50924" y="28224"/>
                </a:cubicBezTo>
                <a:cubicBezTo>
                  <a:pt x="50830" y="28224"/>
                  <a:pt x="50735" y="28218"/>
                  <a:pt x="50642" y="28218"/>
                </a:cubicBezTo>
                <a:cubicBezTo>
                  <a:pt x="50437" y="28218"/>
                  <a:pt x="50242" y="28249"/>
                  <a:pt x="50093" y="28444"/>
                </a:cubicBezTo>
                <a:cubicBezTo>
                  <a:pt x="49700" y="28932"/>
                  <a:pt x="48865" y="28422"/>
                  <a:pt x="48540" y="29094"/>
                </a:cubicBezTo>
                <a:cubicBezTo>
                  <a:pt x="48516" y="29140"/>
                  <a:pt x="48401" y="29140"/>
                  <a:pt x="48330" y="29140"/>
                </a:cubicBezTo>
                <a:cubicBezTo>
                  <a:pt x="48275" y="29144"/>
                  <a:pt x="48219" y="29146"/>
                  <a:pt x="48163" y="29146"/>
                </a:cubicBezTo>
                <a:cubicBezTo>
                  <a:pt x="47981" y="29146"/>
                  <a:pt x="47796" y="29128"/>
                  <a:pt x="47616" y="29128"/>
                </a:cubicBezTo>
                <a:cubicBezTo>
                  <a:pt x="47269" y="29128"/>
                  <a:pt x="46943" y="29194"/>
                  <a:pt x="46707" y="29582"/>
                </a:cubicBezTo>
                <a:cubicBezTo>
                  <a:pt x="46610" y="29595"/>
                  <a:pt x="46511" y="29600"/>
                  <a:pt x="46410" y="29600"/>
                </a:cubicBezTo>
                <a:cubicBezTo>
                  <a:pt x="46222" y="29600"/>
                  <a:pt x="46031" y="29584"/>
                  <a:pt x="45846" y="29584"/>
                </a:cubicBezTo>
                <a:cubicBezTo>
                  <a:pt x="45470" y="29584"/>
                  <a:pt x="45116" y="29649"/>
                  <a:pt x="44852" y="30045"/>
                </a:cubicBezTo>
                <a:cubicBezTo>
                  <a:pt x="44249" y="30045"/>
                  <a:pt x="43646" y="30068"/>
                  <a:pt x="43043" y="30068"/>
                </a:cubicBezTo>
                <a:cubicBezTo>
                  <a:pt x="42797" y="30449"/>
                  <a:pt x="42464" y="30551"/>
                  <a:pt x="42118" y="30551"/>
                </a:cubicBezTo>
                <a:cubicBezTo>
                  <a:pt x="41875" y="30551"/>
                  <a:pt x="41627" y="30501"/>
                  <a:pt x="41397" y="30463"/>
                </a:cubicBezTo>
                <a:cubicBezTo>
                  <a:pt x="41356" y="30456"/>
                  <a:pt x="41315" y="30453"/>
                  <a:pt x="41277" y="30453"/>
                </a:cubicBezTo>
                <a:cubicBezTo>
                  <a:pt x="40767" y="30453"/>
                  <a:pt x="40511" y="30974"/>
                  <a:pt x="40033" y="30974"/>
                </a:cubicBezTo>
                <a:cubicBezTo>
                  <a:pt x="40024" y="30974"/>
                  <a:pt x="40015" y="30973"/>
                  <a:pt x="40006" y="30973"/>
                </a:cubicBezTo>
                <a:cubicBezTo>
                  <a:pt x="39733" y="30949"/>
                  <a:pt x="39461" y="30944"/>
                  <a:pt x="39189" y="30944"/>
                </a:cubicBezTo>
                <a:cubicBezTo>
                  <a:pt x="38928" y="30944"/>
                  <a:pt x="38666" y="30949"/>
                  <a:pt x="38405" y="30949"/>
                </a:cubicBezTo>
                <a:cubicBezTo>
                  <a:pt x="38050" y="30949"/>
                  <a:pt x="37694" y="30960"/>
                  <a:pt x="37338" y="30960"/>
                </a:cubicBezTo>
                <a:cubicBezTo>
                  <a:pt x="37161" y="30960"/>
                  <a:pt x="36983" y="30957"/>
                  <a:pt x="36805" y="30949"/>
                </a:cubicBezTo>
                <a:cubicBezTo>
                  <a:pt x="36781" y="30948"/>
                  <a:pt x="36757" y="30947"/>
                  <a:pt x="36734" y="30947"/>
                </a:cubicBezTo>
                <a:cubicBezTo>
                  <a:pt x="36376" y="30947"/>
                  <a:pt x="36113" y="31104"/>
                  <a:pt x="35831" y="31344"/>
                </a:cubicBezTo>
                <a:cubicBezTo>
                  <a:pt x="35736" y="31415"/>
                  <a:pt x="35646" y="31445"/>
                  <a:pt x="35559" y="31445"/>
                </a:cubicBezTo>
                <a:cubicBezTo>
                  <a:pt x="35307" y="31445"/>
                  <a:pt x="35087" y="31190"/>
                  <a:pt x="34880" y="30949"/>
                </a:cubicBezTo>
                <a:lnTo>
                  <a:pt x="33998" y="30949"/>
                </a:lnTo>
                <a:cubicBezTo>
                  <a:pt x="33658" y="30949"/>
                  <a:pt x="33308" y="30960"/>
                  <a:pt x="32954" y="30960"/>
                </a:cubicBezTo>
                <a:cubicBezTo>
                  <a:pt x="32777" y="30960"/>
                  <a:pt x="32599" y="30957"/>
                  <a:pt x="32421" y="30949"/>
                </a:cubicBezTo>
                <a:cubicBezTo>
                  <a:pt x="32365" y="30946"/>
                  <a:pt x="32307" y="30945"/>
                  <a:pt x="32247" y="30945"/>
                </a:cubicBezTo>
                <a:cubicBezTo>
                  <a:pt x="32124" y="30945"/>
                  <a:pt x="31995" y="30949"/>
                  <a:pt x="31870" y="30949"/>
                </a:cubicBezTo>
                <a:cubicBezTo>
                  <a:pt x="31585" y="30949"/>
                  <a:pt x="31315" y="30928"/>
                  <a:pt x="31147" y="30787"/>
                </a:cubicBezTo>
                <a:cubicBezTo>
                  <a:pt x="30844" y="30553"/>
                  <a:pt x="30549" y="30523"/>
                  <a:pt x="30258" y="30523"/>
                </a:cubicBezTo>
                <a:cubicBezTo>
                  <a:pt x="30157" y="30523"/>
                  <a:pt x="30057" y="30527"/>
                  <a:pt x="29958" y="30527"/>
                </a:cubicBezTo>
                <a:cubicBezTo>
                  <a:pt x="29859" y="30527"/>
                  <a:pt x="29761" y="30523"/>
                  <a:pt x="29662" y="30509"/>
                </a:cubicBezTo>
                <a:cubicBezTo>
                  <a:pt x="29523" y="30485"/>
                  <a:pt x="29384" y="30416"/>
                  <a:pt x="29267" y="30346"/>
                </a:cubicBezTo>
                <a:cubicBezTo>
                  <a:pt x="28664" y="29975"/>
                  <a:pt x="28015" y="29674"/>
                  <a:pt x="27390" y="29396"/>
                </a:cubicBezTo>
                <a:cubicBezTo>
                  <a:pt x="26462" y="29001"/>
                  <a:pt x="25859" y="28283"/>
                  <a:pt x="25163" y="27609"/>
                </a:cubicBezTo>
                <a:cubicBezTo>
                  <a:pt x="25139" y="26960"/>
                  <a:pt x="24329" y="26543"/>
                  <a:pt x="24653" y="25800"/>
                </a:cubicBezTo>
                <a:cubicBezTo>
                  <a:pt x="25139" y="24919"/>
                  <a:pt x="26045" y="24548"/>
                  <a:pt x="26880" y="24131"/>
                </a:cubicBezTo>
                <a:cubicBezTo>
                  <a:pt x="27946" y="23598"/>
                  <a:pt x="29060" y="23134"/>
                  <a:pt x="30080" y="22531"/>
                </a:cubicBezTo>
                <a:cubicBezTo>
                  <a:pt x="30497" y="22275"/>
                  <a:pt x="30891" y="21975"/>
                  <a:pt x="31308" y="21697"/>
                </a:cubicBezTo>
                <a:cubicBezTo>
                  <a:pt x="31679" y="21465"/>
                  <a:pt x="32214" y="21533"/>
                  <a:pt x="32445" y="21116"/>
                </a:cubicBezTo>
                <a:cubicBezTo>
                  <a:pt x="32724" y="20630"/>
                  <a:pt x="33327" y="20606"/>
                  <a:pt x="33698" y="20281"/>
                </a:cubicBezTo>
                <a:cubicBezTo>
                  <a:pt x="34022" y="19980"/>
                  <a:pt x="34533" y="20095"/>
                  <a:pt x="34811" y="19678"/>
                </a:cubicBezTo>
                <a:cubicBezTo>
                  <a:pt x="34996" y="19377"/>
                  <a:pt x="35297" y="19192"/>
                  <a:pt x="35714" y="19099"/>
                </a:cubicBezTo>
                <a:cubicBezTo>
                  <a:pt x="36085" y="18982"/>
                  <a:pt x="36364" y="18518"/>
                  <a:pt x="36688" y="18218"/>
                </a:cubicBezTo>
                <a:cubicBezTo>
                  <a:pt x="36967" y="17962"/>
                  <a:pt x="37199" y="17522"/>
                  <a:pt x="37501" y="17452"/>
                </a:cubicBezTo>
                <a:cubicBezTo>
                  <a:pt x="38243" y="17290"/>
                  <a:pt x="38661" y="16756"/>
                  <a:pt x="39054" y="16270"/>
                </a:cubicBezTo>
                <a:cubicBezTo>
                  <a:pt x="39518" y="15736"/>
                  <a:pt x="40167" y="15596"/>
                  <a:pt x="40655" y="15157"/>
                </a:cubicBezTo>
                <a:cubicBezTo>
                  <a:pt x="41327" y="14530"/>
                  <a:pt x="41907" y="13834"/>
                  <a:pt x="42603" y="13255"/>
                </a:cubicBezTo>
                <a:cubicBezTo>
                  <a:pt x="43345" y="12606"/>
                  <a:pt x="43531" y="11654"/>
                  <a:pt x="44041" y="10890"/>
                </a:cubicBezTo>
                <a:cubicBezTo>
                  <a:pt x="44366" y="10402"/>
                  <a:pt x="44134" y="9869"/>
                  <a:pt x="44180" y="9359"/>
                </a:cubicBezTo>
                <a:cubicBezTo>
                  <a:pt x="44202" y="9196"/>
                  <a:pt x="44180" y="9057"/>
                  <a:pt x="44180" y="8917"/>
                </a:cubicBezTo>
                <a:cubicBezTo>
                  <a:pt x="44342" y="8756"/>
                  <a:pt x="44481" y="8593"/>
                  <a:pt x="44690" y="8361"/>
                </a:cubicBezTo>
                <a:cubicBezTo>
                  <a:pt x="43855" y="8153"/>
                  <a:pt x="44342" y="7480"/>
                  <a:pt x="44134" y="7016"/>
                </a:cubicBezTo>
                <a:cubicBezTo>
                  <a:pt x="43646" y="6552"/>
                  <a:pt x="43182" y="6042"/>
                  <a:pt x="42672" y="5578"/>
                </a:cubicBezTo>
                <a:cubicBezTo>
                  <a:pt x="42347" y="5300"/>
                  <a:pt x="41861" y="5556"/>
                  <a:pt x="41444" y="5300"/>
                </a:cubicBezTo>
                <a:cubicBezTo>
                  <a:pt x="41087" y="5077"/>
                  <a:pt x="40746" y="4972"/>
                  <a:pt x="40393" y="4972"/>
                </a:cubicBezTo>
                <a:cubicBezTo>
                  <a:pt x="40012" y="4972"/>
                  <a:pt x="39616" y="5094"/>
                  <a:pt x="39171" y="5324"/>
                </a:cubicBezTo>
                <a:cubicBezTo>
                  <a:pt x="38882" y="5468"/>
                  <a:pt x="38612" y="5495"/>
                  <a:pt x="38348" y="5495"/>
                </a:cubicBezTo>
                <a:cubicBezTo>
                  <a:pt x="38188" y="5495"/>
                  <a:pt x="38030" y="5485"/>
                  <a:pt x="37872" y="5485"/>
                </a:cubicBezTo>
                <a:cubicBezTo>
                  <a:pt x="37466" y="5485"/>
                  <a:pt x="37274" y="5982"/>
                  <a:pt x="36874" y="5982"/>
                </a:cubicBezTo>
                <a:cubicBezTo>
                  <a:pt x="36817" y="5982"/>
                  <a:pt x="36755" y="5972"/>
                  <a:pt x="36688" y="5949"/>
                </a:cubicBezTo>
                <a:cubicBezTo>
                  <a:pt x="36581" y="5913"/>
                  <a:pt x="36479" y="5898"/>
                  <a:pt x="36380" y="5898"/>
                </a:cubicBezTo>
                <a:cubicBezTo>
                  <a:pt x="35902" y="5898"/>
                  <a:pt x="35508" y="6255"/>
                  <a:pt x="35065" y="6390"/>
                </a:cubicBezTo>
                <a:cubicBezTo>
                  <a:pt x="34509" y="6530"/>
                  <a:pt x="34369" y="7133"/>
                  <a:pt x="33859" y="7318"/>
                </a:cubicBezTo>
                <a:cubicBezTo>
                  <a:pt x="33327" y="7526"/>
                  <a:pt x="32746" y="7689"/>
                  <a:pt x="32353" y="8060"/>
                </a:cubicBezTo>
                <a:cubicBezTo>
                  <a:pt x="31772" y="8639"/>
                  <a:pt x="30937" y="8778"/>
                  <a:pt x="30427" y="9474"/>
                </a:cubicBezTo>
                <a:cubicBezTo>
                  <a:pt x="29941" y="10123"/>
                  <a:pt x="29106" y="10287"/>
                  <a:pt x="28410" y="10611"/>
                </a:cubicBezTo>
                <a:cubicBezTo>
                  <a:pt x="28340" y="10634"/>
                  <a:pt x="28293" y="10704"/>
                  <a:pt x="28247" y="10773"/>
                </a:cubicBezTo>
                <a:cubicBezTo>
                  <a:pt x="27273" y="11886"/>
                  <a:pt x="25928" y="12674"/>
                  <a:pt x="25349" y="14112"/>
                </a:cubicBezTo>
                <a:cubicBezTo>
                  <a:pt x="24653" y="14669"/>
                  <a:pt x="24490" y="15643"/>
                  <a:pt x="23748" y="16177"/>
                </a:cubicBezTo>
                <a:cubicBezTo>
                  <a:pt x="23586" y="17105"/>
                  <a:pt x="23006" y="17847"/>
                  <a:pt x="22566" y="18635"/>
                </a:cubicBezTo>
                <a:cubicBezTo>
                  <a:pt x="22288" y="19146"/>
                  <a:pt x="22659" y="19864"/>
                  <a:pt x="21985" y="20235"/>
                </a:cubicBezTo>
                <a:cubicBezTo>
                  <a:pt x="21846" y="20327"/>
                  <a:pt x="21917" y="20791"/>
                  <a:pt x="21917" y="21094"/>
                </a:cubicBezTo>
                <a:cubicBezTo>
                  <a:pt x="21917" y="21394"/>
                  <a:pt x="21939" y="21697"/>
                  <a:pt x="21661" y="21904"/>
                </a:cubicBezTo>
                <a:cubicBezTo>
                  <a:pt x="21290" y="22183"/>
                  <a:pt x="21546" y="22600"/>
                  <a:pt x="21429" y="23042"/>
                </a:cubicBezTo>
                <a:cubicBezTo>
                  <a:pt x="20943" y="23296"/>
                  <a:pt x="20572" y="23645"/>
                  <a:pt x="20201" y="23645"/>
                </a:cubicBezTo>
                <a:cubicBezTo>
                  <a:pt x="20180" y="23644"/>
                  <a:pt x="20160" y="23643"/>
                  <a:pt x="20140" y="23643"/>
                </a:cubicBezTo>
                <a:cubicBezTo>
                  <a:pt x="19593" y="23643"/>
                  <a:pt x="19232" y="23952"/>
                  <a:pt x="18785" y="24131"/>
                </a:cubicBezTo>
                <a:cubicBezTo>
                  <a:pt x="18369" y="24302"/>
                  <a:pt x="17984" y="24656"/>
                  <a:pt x="17505" y="24656"/>
                </a:cubicBezTo>
                <a:cubicBezTo>
                  <a:pt x="17396" y="24656"/>
                  <a:pt x="17282" y="24638"/>
                  <a:pt x="17162" y="24595"/>
                </a:cubicBezTo>
                <a:cubicBezTo>
                  <a:pt x="16907" y="25105"/>
                  <a:pt x="16304" y="25129"/>
                  <a:pt x="15887" y="25337"/>
                </a:cubicBezTo>
                <a:cubicBezTo>
                  <a:pt x="15363" y="25589"/>
                  <a:pt x="14873" y="26019"/>
                  <a:pt x="14253" y="26019"/>
                </a:cubicBezTo>
                <a:cubicBezTo>
                  <a:pt x="14130" y="26019"/>
                  <a:pt x="14003" y="26002"/>
                  <a:pt x="13868" y="25964"/>
                </a:cubicBezTo>
                <a:cubicBezTo>
                  <a:pt x="13830" y="25948"/>
                  <a:pt x="13778" y="25940"/>
                  <a:pt x="13723" y="25940"/>
                </a:cubicBezTo>
                <a:cubicBezTo>
                  <a:pt x="13616" y="25940"/>
                  <a:pt x="13498" y="25971"/>
                  <a:pt x="13451" y="26032"/>
                </a:cubicBezTo>
                <a:cubicBezTo>
                  <a:pt x="13247" y="26334"/>
                  <a:pt x="12974" y="26395"/>
                  <a:pt x="12691" y="26395"/>
                </a:cubicBezTo>
                <a:cubicBezTo>
                  <a:pt x="12498" y="26395"/>
                  <a:pt x="12301" y="26367"/>
                  <a:pt x="12118" y="26367"/>
                </a:cubicBezTo>
                <a:cubicBezTo>
                  <a:pt x="11930" y="26367"/>
                  <a:pt x="11757" y="26397"/>
                  <a:pt x="11620" y="26520"/>
                </a:cubicBezTo>
                <a:cubicBezTo>
                  <a:pt x="11299" y="26816"/>
                  <a:pt x="10972" y="26882"/>
                  <a:pt x="10643" y="26882"/>
                </a:cubicBezTo>
                <a:cubicBezTo>
                  <a:pt x="10378" y="26882"/>
                  <a:pt x="10112" y="26840"/>
                  <a:pt x="9845" y="26840"/>
                </a:cubicBezTo>
                <a:cubicBezTo>
                  <a:pt x="9795" y="26840"/>
                  <a:pt x="9744" y="26841"/>
                  <a:pt x="9694" y="26845"/>
                </a:cubicBezTo>
                <a:cubicBezTo>
                  <a:pt x="9310" y="26874"/>
                  <a:pt x="8925" y="26883"/>
                  <a:pt x="8540" y="26883"/>
                </a:cubicBezTo>
                <a:cubicBezTo>
                  <a:pt x="8021" y="26883"/>
                  <a:pt x="7501" y="26867"/>
                  <a:pt x="6982" y="26867"/>
                </a:cubicBezTo>
                <a:cubicBezTo>
                  <a:pt x="6925" y="26864"/>
                  <a:pt x="6866" y="26863"/>
                  <a:pt x="6806" y="26863"/>
                </a:cubicBezTo>
                <a:cubicBezTo>
                  <a:pt x="6681" y="26863"/>
                  <a:pt x="6550" y="26868"/>
                  <a:pt x="6422" y="26868"/>
                </a:cubicBezTo>
                <a:cubicBezTo>
                  <a:pt x="6133" y="26868"/>
                  <a:pt x="5860" y="26846"/>
                  <a:pt x="5705" y="26706"/>
                </a:cubicBezTo>
                <a:cubicBezTo>
                  <a:pt x="5334" y="26403"/>
                  <a:pt x="4824" y="26543"/>
                  <a:pt x="4546" y="26103"/>
                </a:cubicBezTo>
                <a:cubicBezTo>
                  <a:pt x="4360" y="25800"/>
                  <a:pt x="3549" y="26103"/>
                  <a:pt x="3735" y="25361"/>
                </a:cubicBezTo>
                <a:cubicBezTo>
                  <a:pt x="3432" y="25012"/>
                  <a:pt x="3178" y="24665"/>
                  <a:pt x="3271" y="24177"/>
                </a:cubicBezTo>
                <a:cubicBezTo>
                  <a:pt x="3293" y="24108"/>
                  <a:pt x="3271" y="24016"/>
                  <a:pt x="3271" y="23945"/>
                </a:cubicBezTo>
                <a:cubicBezTo>
                  <a:pt x="3271" y="23413"/>
                  <a:pt x="3247" y="22878"/>
                  <a:pt x="3293" y="22346"/>
                </a:cubicBezTo>
                <a:cubicBezTo>
                  <a:pt x="3317" y="21929"/>
                  <a:pt x="3085" y="21394"/>
                  <a:pt x="3432" y="21070"/>
                </a:cubicBezTo>
                <a:cubicBezTo>
                  <a:pt x="3896" y="20606"/>
                  <a:pt x="3711" y="20095"/>
                  <a:pt x="3711" y="19585"/>
                </a:cubicBezTo>
                <a:cubicBezTo>
                  <a:pt x="3735" y="19307"/>
                  <a:pt x="3989" y="19238"/>
                  <a:pt x="4035" y="19029"/>
                </a:cubicBezTo>
                <a:cubicBezTo>
                  <a:pt x="4245" y="18426"/>
                  <a:pt x="4616" y="17916"/>
                  <a:pt x="4848" y="17337"/>
                </a:cubicBezTo>
                <a:cubicBezTo>
                  <a:pt x="5080" y="16734"/>
                  <a:pt x="5358" y="16131"/>
                  <a:pt x="5705" y="15643"/>
                </a:cubicBezTo>
                <a:cubicBezTo>
                  <a:pt x="6100" y="15133"/>
                  <a:pt x="6447" y="14576"/>
                  <a:pt x="6772" y="14019"/>
                </a:cubicBezTo>
                <a:cubicBezTo>
                  <a:pt x="7004" y="13672"/>
                  <a:pt x="7004" y="13162"/>
                  <a:pt x="7421" y="12953"/>
                </a:cubicBezTo>
                <a:cubicBezTo>
                  <a:pt x="7885" y="12698"/>
                  <a:pt x="7724" y="12142"/>
                  <a:pt x="8071" y="11839"/>
                </a:cubicBezTo>
                <a:cubicBezTo>
                  <a:pt x="8466" y="11493"/>
                  <a:pt x="8813" y="11097"/>
                  <a:pt x="9184" y="10726"/>
                </a:cubicBezTo>
                <a:cubicBezTo>
                  <a:pt x="9045" y="10147"/>
                  <a:pt x="9579" y="9962"/>
                  <a:pt x="9833" y="9613"/>
                </a:cubicBezTo>
                <a:cubicBezTo>
                  <a:pt x="10089" y="9266"/>
                  <a:pt x="10482" y="9081"/>
                  <a:pt x="10599" y="8570"/>
                </a:cubicBezTo>
                <a:cubicBezTo>
                  <a:pt x="10668" y="8175"/>
                  <a:pt x="11132" y="7875"/>
                  <a:pt x="11388" y="7572"/>
                </a:cubicBezTo>
                <a:cubicBezTo>
                  <a:pt x="11596" y="7225"/>
                  <a:pt x="11295" y="6808"/>
                  <a:pt x="11642" y="6437"/>
                </a:cubicBezTo>
                <a:cubicBezTo>
                  <a:pt x="11805" y="6552"/>
                  <a:pt x="11944" y="6669"/>
                  <a:pt x="12152" y="6830"/>
                </a:cubicBezTo>
                <a:cubicBezTo>
                  <a:pt x="12338" y="6669"/>
                  <a:pt x="12523" y="6459"/>
                  <a:pt x="12733" y="6274"/>
                </a:cubicBezTo>
                <a:cubicBezTo>
                  <a:pt x="12987" y="6019"/>
                  <a:pt x="13243" y="5717"/>
                  <a:pt x="13544" y="5509"/>
                </a:cubicBezTo>
                <a:cubicBezTo>
                  <a:pt x="13729" y="5392"/>
                  <a:pt x="14124" y="5624"/>
                  <a:pt x="14100" y="5160"/>
                </a:cubicBezTo>
                <a:cubicBezTo>
                  <a:pt x="13808" y="5046"/>
                  <a:pt x="13494" y="4974"/>
                  <a:pt x="13206" y="4974"/>
                </a:cubicBezTo>
                <a:cubicBezTo>
                  <a:pt x="12968" y="4974"/>
                  <a:pt x="12748" y="5023"/>
                  <a:pt x="12570" y="5138"/>
                </a:cubicBezTo>
                <a:cubicBezTo>
                  <a:pt x="12223" y="5392"/>
                  <a:pt x="11781" y="5416"/>
                  <a:pt x="11434" y="5717"/>
                </a:cubicBezTo>
                <a:cubicBezTo>
                  <a:pt x="11178" y="5949"/>
                  <a:pt x="10785" y="6019"/>
                  <a:pt x="10529" y="6227"/>
                </a:cubicBezTo>
                <a:cubicBezTo>
                  <a:pt x="10158" y="6506"/>
                  <a:pt x="9904" y="6901"/>
                  <a:pt x="9533" y="7155"/>
                </a:cubicBezTo>
                <a:cubicBezTo>
                  <a:pt x="9208" y="7411"/>
                  <a:pt x="8627" y="7365"/>
                  <a:pt x="8466" y="7828"/>
                </a:cubicBezTo>
                <a:cubicBezTo>
                  <a:pt x="8117" y="8871"/>
                  <a:pt x="7213" y="9428"/>
                  <a:pt x="6518" y="10194"/>
                </a:cubicBezTo>
                <a:cubicBezTo>
                  <a:pt x="6379" y="10379"/>
                  <a:pt x="6076" y="10518"/>
                  <a:pt x="6076" y="10680"/>
                </a:cubicBezTo>
                <a:cubicBezTo>
                  <a:pt x="6076" y="11329"/>
                  <a:pt x="5612" y="11632"/>
                  <a:pt x="5219" y="11932"/>
                </a:cubicBezTo>
                <a:cubicBezTo>
                  <a:pt x="4731" y="12303"/>
                  <a:pt x="4777" y="13023"/>
                  <a:pt x="4267" y="13348"/>
                </a:cubicBezTo>
                <a:cubicBezTo>
                  <a:pt x="3781" y="13648"/>
                  <a:pt x="3874" y="14298"/>
                  <a:pt x="3479" y="14622"/>
                </a:cubicBezTo>
                <a:cubicBezTo>
                  <a:pt x="2714" y="15249"/>
                  <a:pt x="2529" y="16199"/>
                  <a:pt x="2041" y="16988"/>
                </a:cubicBezTo>
                <a:cubicBezTo>
                  <a:pt x="1531" y="17823"/>
                  <a:pt x="1369" y="18821"/>
                  <a:pt x="998" y="19724"/>
                </a:cubicBezTo>
                <a:cubicBezTo>
                  <a:pt x="1184" y="20259"/>
                  <a:pt x="603" y="20491"/>
                  <a:pt x="557" y="20908"/>
                </a:cubicBezTo>
                <a:cubicBezTo>
                  <a:pt x="534" y="21372"/>
                  <a:pt x="581" y="21812"/>
                  <a:pt x="534" y="22275"/>
                </a:cubicBezTo>
                <a:cubicBezTo>
                  <a:pt x="534" y="22461"/>
                  <a:pt x="371" y="22646"/>
                  <a:pt x="256" y="22832"/>
                </a:cubicBezTo>
                <a:cubicBezTo>
                  <a:pt x="46" y="23227"/>
                  <a:pt x="0" y="23274"/>
                  <a:pt x="278" y="23598"/>
                </a:cubicBezTo>
                <a:cubicBezTo>
                  <a:pt x="488" y="23852"/>
                  <a:pt x="603" y="24084"/>
                  <a:pt x="557" y="24409"/>
                </a:cubicBezTo>
                <a:cubicBezTo>
                  <a:pt x="418" y="25407"/>
                  <a:pt x="928" y="26172"/>
                  <a:pt x="1345" y="27031"/>
                </a:cubicBezTo>
                <a:cubicBezTo>
                  <a:pt x="1601" y="27587"/>
                  <a:pt x="1972" y="27980"/>
                  <a:pt x="2343" y="28444"/>
                </a:cubicBezTo>
                <a:cubicBezTo>
                  <a:pt x="2714" y="28908"/>
                  <a:pt x="3293" y="29094"/>
                  <a:pt x="3757" y="29418"/>
                </a:cubicBezTo>
                <a:cubicBezTo>
                  <a:pt x="4245" y="29767"/>
                  <a:pt x="5009" y="29303"/>
                  <a:pt x="5312" y="30045"/>
                </a:cubicBezTo>
                <a:lnTo>
                  <a:pt x="7121" y="30045"/>
                </a:lnTo>
                <a:cubicBezTo>
                  <a:pt x="7385" y="30456"/>
                  <a:pt x="7741" y="30523"/>
                  <a:pt x="8114" y="30523"/>
                </a:cubicBezTo>
                <a:cubicBezTo>
                  <a:pt x="8296" y="30523"/>
                  <a:pt x="8481" y="30507"/>
                  <a:pt x="8661" y="30507"/>
                </a:cubicBezTo>
                <a:cubicBezTo>
                  <a:pt x="8697" y="30507"/>
                  <a:pt x="8732" y="30508"/>
                  <a:pt x="8766" y="30509"/>
                </a:cubicBezTo>
                <a:lnTo>
                  <a:pt x="9857" y="30509"/>
                </a:lnTo>
                <a:cubicBezTo>
                  <a:pt x="10043" y="30324"/>
                  <a:pt x="10204" y="30092"/>
                  <a:pt x="10390" y="30068"/>
                </a:cubicBezTo>
                <a:cubicBezTo>
                  <a:pt x="10611" y="30051"/>
                  <a:pt x="10833" y="30046"/>
                  <a:pt x="11054" y="30046"/>
                </a:cubicBezTo>
                <a:cubicBezTo>
                  <a:pt x="11304" y="30046"/>
                  <a:pt x="11554" y="30052"/>
                  <a:pt x="11804" y="30052"/>
                </a:cubicBezTo>
                <a:cubicBezTo>
                  <a:pt x="11936" y="30052"/>
                  <a:pt x="12067" y="30050"/>
                  <a:pt x="12199" y="30045"/>
                </a:cubicBezTo>
                <a:cubicBezTo>
                  <a:pt x="12750" y="30006"/>
                  <a:pt x="13185" y="29532"/>
                  <a:pt x="13744" y="29532"/>
                </a:cubicBezTo>
                <a:cubicBezTo>
                  <a:pt x="13843" y="29532"/>
                  <a:pt x="13946" y="29547"/>
                  <a:pt x="14054" y="29582"/>
                </a:cubicBezTo>
                <a:cubicBezTo>
                  <a:pt x="14100" y="29597"/>
                  <a:pt x="14156" y="29605"/>
                  <a:pt x="14212" y="29605"/>
                </a:cubicBezTo>
                <a:cubicBezTo>
                  <a:pt x="14326" y="29605"/>
                  <a:pt x="14440" y="29573"/>
                  <a:pt x="14471" y="29511"/>
                </a:cubicBezTo>
                <a:cubicBezTo>
                  <a:pt x="14796" y="29047"/>
                  <a:pt x="15330" y="29279"/>
                  <a:pt x="15677" y="29094"/>
                </a:cubicBezTo>
                <a:cubicBezTo>
                  <a:pt x="16078" y="28893"/>
                  <a:pt x="16428" y="28658"/>
                  <a:pt x="16875" y="28658"/>
                </a:cubicBezTo>
                <a:cubicBezTo>
                  <a:pt x="16945" y="28658"/>
                  <a:pt x="17018" y="28664"/>
                  <a:pt x="17093" y="28676"/>
                </a:cubicBezTo>
                <a:cubicBezTo>
                  <a:pt x="17418" y="27958"/>
                  <a:pt x="18228" y="28468"/>
                  <a:pt x="18646" y="28073"/>
                </a:cubicBezTo>
                <a:cubicBezTo>
                  <a:pt x="19017" y="27702"/>
                  <a:pt x="19644" y="27795"/>
                  <a:pt x="19944" y="27309"/>
                </a:cubicBezTo>
                <a:cubicBezTo>
                  <a:pt x="20035" y="27328"/>
                  <a:pt x="20122" y="27337"/>
                  <a:pt x="20206" y="27337"/>
                </a:cubicBezTo>
                <a:cubicBezTo>
                  <a:pt x="20621" y="27337"/>
                  <a:pt x="20975" y="27123"/>
                  <a:pt x="21360" y="26891"/>
                </a:cubicBezTo>
                <a:cubicBezTo>
                  <a:pt x="21438" y="26839"/>
                  <a:pt x="21537" y="26823"/>
                  <a:pt x="21644" y="26823"/>
                </a:cubicBezTo>
                <a:cubicBezTo>
                  <a:pt x="21821" y="26823"/>
                  <a:pt x="22022" y="26867"/>
                  <a:pt x="22195" y="26867"/>
                </a:cubicBezTo>
                <a:cubicBezTo>
                  <a:pt x="22588" y="27888"/>
                  <a:pt x="23006" y="28793"/>
                  <a:pt x="23818" y="29465"/>
                </a:cubicBezTo>
                <a:cubicBezTo>
                  <a:pt x="24397" y="29928"/>
                  <a:pt x="24885" y="30509"/>
                  <a:pt x="25488" y="30949"/>
                </a:cubicBezTo>
                <a:cubicBezTo>
                  <a:pt x="25928" y="31274"/>
                  <a:pt x="26462" y="31505"/>
                  <a:pt x="26995" y="31691"/>
                </a:cubicBezTo>
                <a:cubicBezTo>
                  <a:pt x="27488" y="31842"/>
                  <a:pt x="27862" y="32328"/>
                  <a:pt x="28410" y="32328"/>
                </a:cubicBezTo>
                <a:cubicBezTo>
                  <a:pt x="28455" y="32328"/>
                  <a:pt x="28502" y="32325"/>
                  <a:pt x="28549" y="32318"/>
                </a:cubicBezTo>
                <a:cubicBezTo>
                  <a:pt x="28581" y="32313"/>
                  <a:pt x="28612" y="32311"/>
                  <a:pt x="28642" y="32311"/>
                </a:cubicBezTo>
                <a:cubicBezTo>
                  <a:pt x="29118" y="32311"/>
                  <a:pt x="29411" y="32868"/>
                  <a:pt x="29902" y="32868"/>
                </a:cubicBezTo>
                <a:cubicBezTo>
                  <a:pt x="29992" y="32868"/>
                  <a:pt x="30089" y="32849"/>
                  <a:pt x="30195" y="32804"/>
                </a:cubicBezTo>
                <a:cubicBezTo>
                  <a:pt x="30205" y="32799"/>
                  <a:pt x="30217" y="32797"/>
                  <a:pt x="30229" y="32797"/>
                </a:cubicBezTo>
                <a:cubicBezTo>
                  <a:pt x="30379" y="32797"/>
                  <a:pt x="30656" y="33158"/>
                  <a:pt x="30891" y="33222"/>
                </a:cubicBezTo>
                <a:cubicBezTo>
                  <a:pt x="31014" y="33245"/>
                  <a:pt x="31141" y="33253"/>
                  <a:pt x="31268" y="33253"/>
                </a:cubicBezTo>
                <a:cubicBezTo>
                  <a:pt x="31523" y="33253"/>
                  <a:pt x="31781" y="33222"/>
                  <a:pt x="32028" y="33222"/>
                </a:cubicBezTo>
                <a:cubicBezTo>
                  <a:pt x="33651" y="33222"/>
                  <a:pt x="35264" y="33232"/>
                  <a:pt x="36880" y="33232"/>
                </a:cubicBezTo>
                <a:cubicBezTo>
                  <a:pt x="37689" y="33232"/>
                  <a:pt x="38498" y="33230"/>
                  <a:pt x="39310" y="33222"/>
                </a:cubicBezTo>
                <a:cubicBezTo>
                  <a:pt x="39657" y="33222"/>
                  <a:pt x="40028" y="33175"/>
                  <a:pt x="40399" y="33153"/>
                </a:cubicBezTo>
                <a:cubicBezTo>
                  <a:pt x="40603" y="32819"/>
                  <a:pt x="40911" y="32767"/>
                  <a:pt x="41240" y="32767"/>
                </a:cubicBezTo>
                <a:cubicBezTo>
                  <a:pt x="41388" y="32767"/>
                  <a:pt x="41540" y="32778"/>
                  <a:pt x="41689" y="32778"/>
                </a:cubicBezTo>
                <a:cubicBezTo>
                  <a:pt x="42036" y="32778"/>
                  <a:pt x="42365" y="32720"/>
                  <a:pt x="42579" y="32340"/>
                </a:cubicBezTo>
                <a:cubicBezTo>
                  <a:pt x="42919" y="32340"/>
                  <a:pt x="43280" y="32299"/>
                  <a:pt x="43627" y="32299"/>
                </a:cubicBezTo>
                <a:cubicBezTo>
                  <a:pt x="43801" y="32299"/>
                  <a:pt x="43971" y="32309"/>
                  <a:pt x="44134" y="32340"/>
                </a:cubicBezTo>
                <a:cubicBezTo>
                  <a:pt x="44193" y="32352"/>
                  <a:pt x="44249" y="32357"/>
                  <a:pt x="44304" y="32357"/>
                </a:cubicBezTo>
                <a:cubicBezTo>
                  <a:pt x="44802" y="32357"/>
                  <a:pt x="45109" y="31918"/>
                  <a:pt x="45547" y="31877"/>
                </a:cubicBezTo>
                <a:cubicBezTo>
                  <a:pt x="45726" y="31861"/>
                  <a:pt x="45903" y="31856"/>
                  <a:pt x="46081" y="31856"/>
                </a:cubicBezTo>
                <a:cubicBezTo>
                  <a:pt x="46437" y="31856"/>
                  <a:pt x="46792" y="31877"/>
                  <a:pt x="47149" y="31877"/>
                </a:cubicBezTo>
                <a:cubicBezTo>
                  <a:pt x="47371" y="31495"/>
                  <a:pt x="47703" y="31375"/>
                  <a:pt x="48054" y="31375"/>
                </a:cubicBezTo>
                <a:cubicBezTo>
                  <a:pt x="48215" y="31375"/>
                  <a:pt x="48380" y="31400"/>
                  <a:pt x="48540" y="31437"/>
                </a:cubicBezTo>
                <a:cubicBezTo>
                  <a:pt x="48579" y="31444"/>
                  <a:pt x="48617" y="31448"/>
                  <a:pt x="48653" y="31448"/>
                </a:cubicBezTo>
                <a:cubicBezTo>
                  <a:pt x="49101" y="31448"/>
                  <a:pt x="49311" y="30908"/>
                  <a:pt x="49741" y="30908"/>
                </a:cubicBezTo>
                <a:cubicBezTo>
                  <a:pt x="49807" y="30908"/>
                  <a:pt x="49877" y="30920"/>
                  <a:pt x="49954" y="30949"/>
                </a:cubicBezTo>
                <a:cubicBezTo>
                  <a:pt x="50013" y="30970"/>
                  <a:pt x="50069" y="30979"/>
                  <a:pt x="50123" y="30979"/>
                </a:cubicBezTo>
                <a:cubicBezTo>
                  <a:pt x="50535" y="30979"/>
                  <a:pt x="50792" y="30437"/>
                  <a:pt x="51291" y="30437"/>
                </a:cubicBezTo>
                <a:cubicBezTo>
                  <a:pt x="51309" y="30437"/>
                  <a:pt x="51327" y="30437"/>
                  <a:pt x="51345" y="30439"/>
                </a:cubicBezTo>
                <a:cubicBezTo>
                  <a:pt x="51372" y="30441"/>
                  <a:pt x="51399" y="30442"/>
                  <a:pt x="51426" y="30442"/>
                </a:cubicBezTo>
                <a:cubicBezTo>
                  <a:pt x="51896" y="30442"/>
                  <a:pt x="52436" y="30074"/>
                  <a:pt x="52854" y="29767"/>
                </a:cubicBezTo>
                <a:cubicBezTo>
                  <a:pt x="53019" y="29636"/>
                  <a:pt x="53214" y="29620"/>
                  <a:pt x="53410" y="29620"/>
                </a:cubicBezTo>
                <a:cubicBezTo>
                  <a:pt x="53475" y="29620"/>
                  <a:pt x="53540" y="29621"/>
                  <a:pt x="53604" y="29621"/>
                </a:cubicBezTo>
                <a:cubicBezTo>
                  <a:pt x="53862" y="29621"/>
                  <a:pt x="54105" y="29593"/>
                  <a:pt x="54267" y="29303"/>
                </a:cubicBezTo>
                <a:cubicBezTo>
                  <a:pt x="55207" y="29074"/>
                  <a:pt x="55897" y="28212"/>
                  <a:pt x="56963" y="28212"/>
                </a:cubicBezTo>
                <a:cubicBezTo>
                  <a:pt x="56977" y="28212"/>
                  <a:pt x="56990" y="28212"/>
                  <a:pt x="57004" y="28212"/>
                </a:cubicBezTo>
                <a:cubicBezTo>
                  <a:pt x="57167" y="28212"/>
                  <a:pt x="57353" y="27980"/>
                  <a:pt x="57514" y="27841"/>
                </a:cubicBezTo>
                <a:cubicBezTo>
                  <a:pt x="57760" y="27658"/>
                  <a:pt x="57933" y="27311"/>
                  <a:pt x="58306" y="27311"/>
                </a:cubicBezTo>
                <a:cubicBezTo>
                  <a:pt x="58355" y="27311"/>
                  <a:pt x="58408" y="27318"/>
                  <a:pt x="58466" y="27331"/>
                </a:cubicBezTo>
                <a:cubicBezTo>
                  <a:pt x="58925" y="27529"/>
                  <a:pt x="59116" y="28244"/>
                  <a:pt x="59762" y="28244"/>
                </a:cubicBezTo>
                <a:cubicBezTo>
                  <a:pt x="59799" y="28244"/>
                  <a:pt x="59839" y="28242"/>
                  <a:pt x="59880" y="28236"/>
                </a:cubicBezTo>
                <a:cubicBezTo>
                  <a:pt x="60321" y="28747"/>
                  <a:pt x="60971" y="29001"/>
                  <a:pt x="61549" y="29094"/>
                </a:cubicBezTo>
                <a:cubicBezTo>
                  <a:pt x="62140" y="29189"/>
                  <a:pt x="62635" y="29658"/>
                  <a:pt x="63229" y="29658"/>
                </a:cubicBezTo>
                <a:cubicBezTo>
                  <a:pt x="63359" y="29658"/>
                  <a:pt x="63495" y="29636"/>
                  <a:pt x="63637" y="29582"/>
                </a:cubicBezTo>
                <a:cubicBezTo>
                  <a:pt x="63746" y="29541"/>
                  <a:pt x="63847" y="29523"/>
                  <a:pt x="63944" y="29523"/>
                </a:cubicBezTo>
                <a:cubicBezTo>
                  <a:pt x="64484" y="29523"/>
                  <a:pt x="64855" y="30070"/>
                  <a:pt x="65432" y="30070"/>
                </a:cubicBezTo>
                <a:cubicBezTo>
                  <a:pt x="65452" y="30070"/>
                  <a:pt x="65472" y="30069"/>
                  <a:pt x="65492" y="30068"/>
                </a:cubicBezTo>
                <a:cubicBezTo>
                  <a:pt x="66196" y="30041"/>
                  <a:pt x="66900" y="30035"/>
                  <a:pt x="67605" y="30035"/>
                </a:cubicBezTo>
                <a:cubicBezTo>
                  <a:pt x="68167" y="30035"/>
                  <a:pt x="68729" y="30039"/>
                  <a:pt x="69294" y="30039"/>
                </a:cubicBezTo>
                <a:cubicBezTo>
                  <a:pt x="69842" y="30039"/>
                  <a:pt x="70391" y="30035"/>
                  <a:pt x="70943" y="30021"/>
                </a:cubicBezTo>
                <a:cubicBezTo>
                  <a:pt x="71197" y="30021"/>
                  <a:pt x="71453" y="29813"/>
                  <a:pt x="71893" y="29604"/>
                </a:cubicBezTo>
                <a:cubicBezTo>
                  <a:pt x="72195" y="29604"/>
                  <a:pt x="72727" y="29604"/>
                  <a:pt x="73262" y="29582"/>
                </a:cubicBezTo>
                <a:cubicBezTo>
                  <a:pt x="73479" y="29582"/>
                  <a:pt x="73710" y="29613"/>
                  <a:pt x="73937" y="29613"/>
                </a:cubicBezTo>
                <a:cubicBezTo>
                  <a:pt x="74290" y="29613"/>
                  <a:pt x="74631" y="29536"/>
                  <a:pt x="74885" y="29140"/>
                </a:cubicBezTo>
                <a:lnTo>
                  <a:pt x="76462" y="29140"/>
                </a:lnTo>
                <a:cubicBezTo>
                  <a:pt x="76885" y="29140"/>
                  <a:pt x="77077" y="28639"/>
                  <a:pt x="77511" y="28639"/>
                </a:cubicBezTo>
                <a:cubicBezTo>
                  <a:pt x="77553" y="28639"/>
                  <a:pt x="77597" y="28644"/>
                  <a:pt x="77644" y="28654"/>
                </a:cubicBezTo>
                <a:cubicBezTo>
                  <a:pt x="77810" y="28689"/>
                  <a:pt x="77979" y="28701"/>
                  <a:pt x="78148" y="28701"/>
                </a:cubicBezTo>
                <a:cubicBezTo>
                  <a:pt x="78430" y="28701"/>
                  <a:pt x="78714" y="28668"/>
                  <a:pt x="78989" y="28654"/>
                </a:cubicBezTo>
                <a:cubicBezTo>
                  <a:pt x="79060" y="28630"/>
                  <a:pt x="79106" y="28561"/>
                  <a:pt x="79152" y="28491"/>
                </a:cubicBezTo>
                <a:cubicBezTo>
                  <a:pt x="79290" y="28284"/>
                  <a:pt x="79483" y="28245"/>
                  <a:pt x="79678" y="28245"/>
                </a:cubicBezTo>
                <a:cubicBezTo>
                  <a:pt x="79798" y="28245"/>
                  <a:pt x="79919" y="28259"/>
                  <a:pt x="80029" y="28259"/>
                </a:cubicBezTo>
                <a:cubicBezTo>
                  <a:pt x="80161" y="28259"/>
                  <a:pt x="80278" y="28238"/>
                  <a:pt x="80358" y="28144"/>
                </a:cubicBezTo>
                <a:cubicBezTo>
                  <a:pt x="80659" y="27811"/>
                  <a:pt x="80992" y="27781"/>
                  <a:pt x="81335" y="27781"/>
                </a:cubicBezTo>
                <a:cubicBezTo>
                  <a:pt x="81409" y="27781"/>
                  <a:pt x="81484" y="27782"/>
                  <a:pt x="81559" y="27782"/>
                </a:cubicBezTo>
                <a:cubicBezTo>
                  <a:pt x="81645" y="27782"/>
                  <a:pt x="81732" y="27781"/>
                  <a:pt x="81818" y="27773"/>
                </a:cubicBezTo>
                <a:cubicBezTo>
                  <a:pt x="81958" y="27749"/>
                  <a:pt x="82167" y="27749"/>
                  <a:pt x="82214" y="27680"/>
                </a:cubicBezTo>
                <a:cubicBezTo>
                  <a:pt x="82370" y="27378"/>
                  <a:pt x="82623" y="27340"/>
                  <a:pt x="82879" y="27340"/>
                </a:cubicBezTo>
                <a:cubicBezTo>
                  <a:pt x="82967" y="27340"/>
                  <a:pt x="83055" y="27344"/>
                  <a:pt x="83140" y="27344"/>
                </a:cubicBezTo>
                <a:cubicBezTo>
                  <a:pt x="83323" y="27344"/>
                  <a:pt x="83490" y="27323"/>
                  <a:pt x="83605" y="27192"/>
                </a:cubicBezTo>
                <a:cubicBezTo>
                  <a:pt x="83854" y="26916"/>
                  <a:pt x="84134" y="26872"/>
                  <a:pt x="84418" y="26872"/>
                </a:cubicBezTo>
                <a:cubicBezTo>
                  <a:pt x="84555" y="26872"/>
                  <a:pt x="84693" y="26882"/>
                  <a:pt x="84830" y="26882"/>
                </a:cubicBezTo>
                <a:cubicBezTo>
                  <a:pt x="84909" y="26882"/>
                  <a:pt x="84988" y="26879"/>
                  <a:pt x="85065" y="26867"/>
                </a:cubicBezTo>
                <a:cubicBezTo>
                  <a:pt x="85204" y="26845"/>
                  <a:pt x="85414" y="26799"/>
                  <a:pt x="85460" y="26728"/>
                </a:cubicBezTo>
                <a:cubicBezTo>
                  <a:pt x="85715" y="26264"/>
                  <a:pt x="86295" y="26520"/>
                  <a:pt x="86574" y="26103"/>
                </a:cubicBezTo>
                <a:cubicBezTo>
                  <a:pt x="86670" y="25965"/>
                  <a:pt x="86809" y="25935"/>
                  <a:pt x="86963" y="25935"/>
                </a:cubicBezTo>
                <a:cubicBezTo>
                  <a:pt x="87086" y="25935"/>
                  <a:pt x="87218" y="25954"/>
                  <a:pt x="87346" y="25954"/>
                </a:cubicBezTo>
                <a:cubicBezTo>
                  <a:pt x="87517" y="25954"/>
                  <a:pt x="87680" y="25919"/>
                  <a:pt x="87802" y="25754"/>
                </a:cubicBezTo>
                <a:cubicBezTo>
                  <a:pt x="88058" y="25383"/>
                  <a:pt x="88661" y="25569"/>
                  <a:pt x="88893" y="25129"/>
                </a:cubicBezTo>
                <a:cubicBezTo>
                  <a:pt x="88915" y="25082"/>
                  <a:pt x="89032" y="25058"/>
                  <a:pt x="89078" y="25058"/>
                </a:cubicBezTo>
                <a:cubicBezTo>
                  <a:pt x="89542" y="25058"/>
                  <a:pt x="89913" y="24990"/>
                  <a:pt x="90306" y="24665"/>
                </a:cubicBezTo>
                <a:cubicBezTo>
                  <a:pt x="90655" y="24409"/>
                  <a:pt x="91351" y="24734"/>
                  <a:pt x="91676" y="24155"/>
                </a:cubicBezTo>
                <a:cubicBezTo>
                  <a:pt x="91736" y="24174"/>
                  <a:pt x="91791" y="24182"/>
                  <a:pt x="91844" y="24182"/>
                </a:cubicBezTo>
                <a:cubicBezTo>
                  <a:pt x="92238" y="24182"/>
                  <a:pt x="92445" y="23708"/>
                  <a:pt x="92835" y="23667"/>
                </a:cubicBezTo>
                <a:cubicBezTo>
                  <a:pt x="93089" y="23621"/>
                  <a:pt x="93299" y="23296"/>
                  <a:pt x="93577" y="23249"/>
                </a:cubicBezTo>
                <a:cubicBezTo>
                  <a:pt x="93995" y="23157"/>
                  <a:pt x="94412" y="23274"/>
                  <a:pt x="94805" y="22903"/>
                </a:cubicBezTo>
                <a:cubicBezTo>
                  <a:pt x="95130" y="22578"/>
                  <a:pt x="95687" y="22346"/>
                  <a:pt x="96128" y="22346"/>
                </a:cubicBezTo>
                <a:cubicBezTo>
                  <a:pt x="96661" y="22346"/>
                  <a:pt x="96917" y="22021"/>
                  <a:pt x="97310" y="21858"/>
                </a:cubicBezTo>
                <a:cubicBezTo>
                  <a:pt x="98076" y="21533"/>
                  <a:pt x="98841" y="21162"/>
                  <a:pt x="99583" y="20769"/>
                </a:cubicBezTo>
                <a:cubicBezTo>
                  <a:pt x="101902" y="19609"/>
                  <a:pt x="104221" y="18426"/>
                  <a:pt x="106611" y="17220"/>
                </a:cubicBezTo>
                <a:cubicBezTo>
                  <a:pt x="106889" y="17522"/>
                  <a:pt x="107121" y="17800"/>
                  <a:pt x="107421" y="18008"/>
                </a:cubicBezTo>
                <a:cubicBezTo>
                  <a:pt x="107746" y="18264"/>
                  <a:pt x="108164" y="18426"/>
                  <a:pt x="108674" y="18682"/>
                </a:cubicBezTo>
                <a:lnTo>
                  <a:pt x="114403" y="18682"/>
                </a:lnTo>
                <a:cubicBezTo>
                  <a:pt x="114590" y="18682"/>
                  <a:pt x="114841" y="18726"/>
                  <a:pt x="115031" y="18726"/>
                </a:cubicBezTo>
                <a:cubicBezTo>
                  <a:pt x="115147" y="18726"/>
                  <a:pt x="115240" y="18710"/>
                  <a:pt x="115284" y="18658"/>
                </a:cubicBezTo>
                <a:cubicBezTo>
                  <a:pt x="115577" y="18276"/>
                  <a:pt x="115958" y="18204"/>
                  <a:pt x="116355" y="18204"/>
                </a:cubicBezTo>
                <a:cubicBezTo>
                  <a:pt x="116599" y="18204"/>
                  <a:pt x="116849" y="18231"/>
                  <a:pt x="117089" y="18231"/>
                </a:cubicBezTo>
                <a:cubicBezTo>
                  <a:pt x="117482" y="18231"/>
                  <a:pt x="117847" y="18159"/>
                  <a:pt x="118113" y="17776"/>
                </a:cubicBezTo>
                <a:cubicBezTo>
                  <a:pt x="118440" y="17776"/>
                  <a:pt x="118776" y="17741"/>
                  <a:pt x="119104" y="17741"/>
                </a:cubicBezTo>
                <a:cubicBezTo>
                  <a:pt x="119311" y="17741"/>
                  <a:pt x="119516" y="17755"/>
                  <a:pt x="119713" y="17800"/>
                </a:cubicBezTo>
                <a:cubicBezTo>
                  <a:pt x="119775" y="17815"/>
                  <a:pt x="119833" y="17821"/>
                  <a:pt x="119889" y="17821"/>
                </a:cubicBezTo>
                <a:cubicBezTo>
                  <a:pt x="120371" y="17821"/>
                  <a:pt x="120627" y="17332"/>
                  <a:pt x="121104" y="17290"/>
                </a:cubicBezTo>
                <a:cubicBezTo>
                  <a:pt x="121138" y="17289"/>
                  <a:pt x="121173" y="17288"/>
                  <a:pt x="121207" y="17288"/>
                </a:cubicBezTo>
                <a:cubicBezTo>
                  <a:pt x="121457" y="17288"/>
                  <a:pt x="121706" y="17318"/>
                  <a:pt x="121954" y="17318"/>
                </a:cubicBezTo>
                <a:cubicBezTo>
                  <a:pt x="122317" y="17318"/>
                  <a:pt x="122677" y="17255"/>
                  <a:pt x="123030" y="16941"/>
                </a:cubicBezTo>
                <a:cubicBezTo>
                  <a:pt x="123153" y="16838"/>
                  <a:pt x="123312" y="16812"/>
                  <a:pt x="123488" y="16812"/>
                </a:cubicBezTo>
                <a:cubicBezTo>
                  <a:pt x="123661" y="16812"/>
                  <a:pt x="123851" y="16837"/>
                  <a:pt x="124038" y="16837"/>
                </a:cubicBezTo>
                <a:cubicBezTo>
                  <a:pt x="124339" y="16837"/>
                  <a:pt x="124633" y="16772"/>
                  <a:pt x="124839" y="16431"/>
                </a:cubicBezTo>
                <a:cubicBezTo>
                  <a:pt x="125132" y="16431"/>
                  <a:pt x="125436" y="16390"/>
                  <a:pt x="125737" y="16390"/>
                </a:cubicBezTo>
                <a:cubicBezTo>
                  <a:pt x="125887" y="16390"/>
                  <a:pt x="126037" y="16400"/>
                  <a:pt x="126184" y="16431"/>
                </a:cubicBezTo>
                <a:cubicBezTo>
                  <a:pt x="126234" y="16442"/>
                  <a:pt x="126282" y="16447"/>
                  <a:pt x="126327" y="16447"/>
                </a:cubicBezTo>
                <a:cubicBezTo>
                  <a:pt x="126758" y="16447"/>
                  <a:pt x="126968" y="15987"/>
                  <a:pt x="127366" y="15945"/>
                </a:cubicBezTo>
                <a:cubicBezTo>
                  <a:pt x="127427" y="15938"/>
                  <a:pt x="127489" y="15935"/>
                  <a:pt x="127551" y="15935"/>
                </a:cubicBezTo>
                <a:cubicBezTo>
                  <a:pt x="127838" y="15935"/>
                  <a:pt x="128137" y="16000"/>
                  <a:pt x="128422" y="16000"/>
                </a:cubicBezTo>
                <a:cubicBezTo>
                  <a:pt x="128664" y="16000"/>
                  <a:pt x="128897" y="15953"/>
                  <a:pt x="129106" y="15782"/>
                </a:cubicBezTo>
                <a:cubicBezTo>
                  <a:pt x="129384" y="15537"/>
                  <a:pt x="129681" y="15483"/>
                  <a:pt x="129983" y="15483"/>
                </a:cubicBezTo>
                <a:cubicBezTo>
                  <a:pt x="130216" y="15483"/>
                  <a:pt x="130451" y="15515"/>
                  <a:pt x="130682" y="15515"/>
                </a:cubicBezTo>
                <a:cubicBezTo>
                  <a:pt x="130799" y="15515"/>
                  <a:pt x="130916" y="15507"/>
                  <a:pt x="131030" y="15481"/>
                </a:cubicBezTo>
                <a:cubicBezTo>
                  <a:pt x="131169" y="15457"/>
                  <a:pt x="131332" y="15411"/>
                  <a:pt x="131401" y="15318"/>
                </a:cubicBezTo>
                <a:cubicBezTo>
                  <a:pt x="131599" y="15079"/>
                  <a:pt x="131824" y="15027"/>
                  <a:pt x="132055" y="15027"/>
                </a:cubicBezTo>
                <a:cubicBezTo>
                  <a:pt x="132237" y="15027"/>
                  <a:pt x="132422" y="15060"/>
                  <a:pt x="132599" y="15060"/>
                </a:cubicBezTo>
                <a:cubicBezTo>
                  <a:pt x="132698" y="15060"/>
                  <a:pt x="132794" y="15049"/>
                  <a:pt x="132885" y="15018"/>
                </a:cubicBezTo>
                <a:cubicBezTo>
                  <a:pt x="133334" y="14883"/>
                  <a:pt x="133695" y="14553"/>
                  <a:pt x="134244" y="14553"/>
                </a:cubicBezTo>
                <a:cubicBezTo>
                  <a:pt x="134263" y="14553"/>
                  <a:pt x="134282" y="14553"/>
                  <a:pt x="134301" y="14554"/>
                </a:cubicBezTo>
                <a:cubicBezTo>
                  <a:pt x="134591" y="14564"/>
                  <a:pt x="134907" y="14630"/>
                  <a:pt x="135213" y="14630"/>
                </a:cubicBezTo>
                <a:cubicBezTo>
                  <a:pt x="135565" y="14630"/>
                  <a:pt x="135905" y="14542"/>
                  <a:pt x="136178" y="14183"/>
                </a:cubicBezTo>
                <a:cubicBezTo>
                  <a:pt x="136619" y="14183"/>
                  <a:pt x="137059" y="14133"/>
                  <a:pt x="137490" y="14133"/>
                </a:cubicBezTo>
                <a:cubicBezTo>
                  <a:pt x="137650" y="14133"/>
                  <a:pt x="137808" y="14140"/>
                  <a:pt x="137965" y="14159"/>
                </a:cubicBezTo>
                <a:cubicBezTo>
                  <a:pt x="137999" y="14162"/>
                  <a:pt x="138031" y="14164"/>
                  <a:pt x="138063" y="14164"/>
                </a:cubicBezTo>
                <a:cubicBezTo>
                  <a:pt x="138618" y="14164"/>
                  <a:pt x="138939" y="13643"/>
                  <a:pt x="139512" y="13643"/>
                </a:cubicBezTo>
                <a:cubicBezTo>
                  <a:pt x="139544" y="13643"/>
                  <a:pt x="139577" y="13645"/>
                  <a:pt x="139611" y="13648"/>
                </a:cubicBezTo>
                <a:cubicBezTo>
                  <a:pt x="139928" y="13670"/>
                  <a:pt x="140281" y="13754"/>
                  <a:pt x="140623" y="13754"/>
                </a:cubicBezTo>
                <a:cubicBezTo>
                  <a:pt x="141009" y="13754"/>
                  <a:pt x="141381" y="13648"/>
                  <a:pt x="141676" y="13231"/>
                </a:cubicBezTo>
                <a:lnTo>
                  <a:pt x="143507" y="13231"/>
                </a:lnTo>
                <a:cubicBezTo>
                  <a:pt x="143757" y="12820"/>
                  <a:pt x="144108" y="12753"/>
                  <a:pt x="144479" y="12753"/>
                </a:cubicBezTo>
                <a:cubicBezTo>
                  <a:pt x="144660" y="12753"/>
                  <a:pt x="144845" y="12769"/>
                  <a:pt x="145025" y="12769"/>
                </a:cubicBezTo>
                <a:cubicBezTo>
                  <a:pt x="145060" y="12769"/>
                  <a:pt x="145095" y="12769"/>
                  <a:pt x="145130" y="12767"/>
                </a:cubicBezTo>
                <a:lnTo>
                  <a:pt x="146036" y="12767"/>
                </a:lnTo>
                <a:cubicBezTo>
                  <a:pt x="146475" y="12559"/>
                  <a:pt x="146731" y="12374"/>
                  <a:pt x="146985" y="12327"/>
                </a:cubicBezTo>
                <a:cubicBezTo>
                  <a:pt x="147115" y="12310"/>
                  <a:pt x="147246" y="12304"/>
                  <a:pt x="147379" y="12304"/>
                </a:cubicBezTo>
                <a:cubicBezTo>
                  <a:pt x="147660" y="12304"/>
                  <a:pt x="147945" y="12331"/>
                  <a:pt x="148224" y="12331"/>
                </a:cubicBezTo>
                <a:cubicBezTo>
                  <a:pt x="148687" y="12331"/>
                  <a:pt x="149133" y="12257"/>
                  <a:pt x="149514" y="11864"/>
                </a:cubicBezTo>
                <a:cubicBezTo>
                  <a:pt x="149570" y="11862"/>
                  <a:pt x="149627" y="11861"/>
                  <a:pt x="149683" y="11861"/>
                </a:cubicBezTo>
                <a:cubicBezTo>
                  <a:pt x="149904" y="11861"/>
                  <a:pt x="150127" y="11872"/>
                  <a:pt x="150347" y="11872"/>
                </a:cubicBezTo>
                <a:cubicBezTo>
                  <a:pt x="150877" y="11872"/>
                  <a:pt x="151390" y="11811"/>
                  <a:pt x="151833" y="11400"/>
                </a:cubicBezTo>
                <a:cubicBezTo>
                  <a:pt x="152162" y="11400"/>
                  <a:pt x="152500" y="11364"/>
                  <a:pt x="152825" y="11364"/>
                </a:cubicBezTo>
                <a:cubicBezTo>
                  <a:pt x="153027" y="11364"/>
                  <a:pt x="153224" y="11378"/>
                  <a:pt x="153410" y="11422"/>
                </a:cubicBezTo>
                <a:cubicBezTo>
                  <a:pt x="153475" y="11438"/>
                  <a:pt x="153535" y="11446"/>
                  <a:pt x="153592" y="11446"/>
                </a:cubicBezTo>
                <a:cubicBezTo>
                  <a:pt x="154067" y="11446"/>
                  <a:pt x="154275" y="10928"/>
                  <a:pt x="154725" y="10928"/>
                </a:cubicBezTo>
                <a:cubicBezTo>
                  <a:pt x="154757" y="10928"/>
                  <a:pt x="154790" y="10930"/>
                  <a:pt x="154824" y="10936"/>
                </a:cubicBezTo>
                <a:cubicBezTo>
                  <a:pt x="155066" y="10967"/>
                  <a:pt x="155308" y="10979"/>
                  <a:pt x="155549" y="10979"/>
                </a:cubicBezTo>
                <a:cubicBezTo>
                  <a:pt x="155841" y="10979"/>
                  <a:pt x="156133" y="10961"/>
                  <a:pt x="156425" y="10936"/>
                </a:cubicBezTo>
                <a:cubicBezTo>
                  <a:pt x="156679" y="10912"/>
                  <a:pt x="156911" y="10680"/>
                  <a:pt x="157282" y="10494"/>
                </a:cubicBezTo>
                <a:lnTo>
                  <a:pt x="163058" y="10494"/>
                </a:lnTo>
                <a:cubicBezTo>
                  <a:pt x="163266" y="10704"/>
                  <a:pt x="163475" y="10912"/>
                  <a:pt x="163729" y="11190"/>
                </a:cubicBezTo>
                <a:cubicBezTo>
                  <a:pt x="163219" y="11700"/>
                  <a:pt x="162687" y="12211"/>
                  <a:pt x="162177" y="12745"/>
                </a:cubicBezTo>
                <a:cubicBezTo>
                  <a:pt x="162126" y="12738"/>
                  <a:pt x="162078" y="12734"/>
                  <a:pt x="162031" y="12734"/>
                </a:cubicBezTo>
                <a:cubicBezTo>
                  <a:pt x="161484" y="12734"/>
                  <a:pt x="161224" y="13213"/>
                  <a:pt x="160924" y="13556"/>
                </a:cubicBezTo>
                <a:cubicBezTo>
                  <a:pt x="160576" y="13997"/>
                  <a:pt x="160043" y="14019"/>
                  <a:pt x="159672" y="14344"/>
                </a:cubicBezTo>
                <a:cubicBezTo>
                  <a:pt x="159323" y="14647"/>
                  <a:pt x="158976" y="14947"/>
                  <a:pt x="158698" y="15318"/>
                </a:cubicBezTo>
                <a:cubicBezTo>
                  <a:pt x="158373" y="15760"/>
                  <a:pt x="157839" y="15828"/>
                  <a:pt x="157446" y="16131"/>
                </a:cubicBezTo>
                <a:cubicBezTo>
                  <a:pt x="156865" y="16595"/>
                  <a:pt x="156286" y="17127"/>
                  <a:pt x="155845" y="17730"/>
                </a:cubicBezTo>
                <a:cubicBezTo>
                  <a:pt x="155334" y="18426"/>
                  <a:pt x="154477" y="18565"/>
                  <a:pt x="153943" y="19168"/>
                </a:cubicBezTo>
                <a:cubicBezTo>
                  <a:pt x="153550" y="19609"/>
                  <a:pt x="152947" y="19864"/>
                  <a:pt x="152807" y="20537"/>
                </a:cubicBezTo>
                <a:cubicBezTo>
                  <a:pt x="152761" y="20791"/>
                  <a:pt x="152412" y="21001"/>
                  <a:pt x="152390" y="21255"/>
                </a:cubicBezTo>
                <a:cubicBezTo>
                  <a:pt x="152319" y="21836"/>
                  <a:pt x="152366" y="22439"/>
                  <a:pt x="152366" y="22995"/>
                </a:cubicBezTo>
                <a:lnTo>
                  <a:pt x="153386" y="24016"/>
                </a:lnTo>
                <a:cubicBezTo>
                  <a:pt x="154060" y="24665"/>
                  <a:pt x="155010" y="25036"/>
                  <a:pt x="155915" y="25036"/>
                </a:cubicBezTo>
                <a:cubicBezTo>
                  <a:pt x="156216" y="25047"/>
                  <a:pt x="156518" y="25047"/>
                  <a:pt x="156819" y="25047"/>
                </a:cubicBezTo>
                <a:cubicBezTo>
                  <a:pt x="157121" y="25047"/>
                  <a:pt x="157422" y="25047"/>
                  <a:pt x="157724" y="25058"/>
                </a:cubicBezTo>
                <a:cubicBezTo>
                  <a:pt x="158327" y="25058"/>
                  <a:pt x="158906" y="25105"/>
                  <a:pt x="159509" y="25129"/>
                </a:cubicBezTo>
                <a:cubicBezTo>
                  <a:pt x="159682" y="25400"/>
                  <a:pt x="159845" y="25492"/>
                  <a:pt x="160004" y="25492"/>
                </a:cubicBezTo>
                <a:cubicBezTo>
                  <a:pt x="160336" y="25492"/>
                  <a:pt x="160648" y="25090"/>
                  <a:pt x="160993" y="25058"/>
                </a:cubicBezTo>
                <a:cubicBezTo>
                  <a:pt x="161008" y="25056"/>
                  <a:pt x="161024" y="25054"/>
                  <a:pt x="161041" y="25054"/>
                </a:cubicBezTo>
                <a:cubicBezTo>
                  <a:pt x="161156" y="25054"/>
                  <a:pt x="161304" y="25117"/>
                  <a:pt x="161364" y="25198"/>
                </a:cubicBezTo>
                <a:cubicBezTo>
                  <a:pt x="161554" y="25463"/>
                  <a:pt x="161778" y="25515"/>
                  <a:pt x="162013" y="25515"/>
                </a:cubicBezTo>
                <a:cubicBezTo>
                  <a:pt x="162166" y="25515"/>
                  <a:pt x="162324" y="25493"/>
                  <a:pt x="162481" y="25493"/>
                </a:cubicBezTo>
                <a:cubicBezTo>
                  <a:pt x="162526" y="25493"/>
                  <a:pt x="162571" y="25495"/>
                  <a:pt x="162616" y="25500"/>
                </a:cubicBezTo>
                <a:cubicBezTo>
                  <a:pt x="162848" y="25086"/>
                  <a:pt x="163197" y="25026"/>
                  <a:pt x="163564" y="25026"/>
                </a:cubicBezTo>
                <a:cubicBezTo>
                  <a:pt x="163711" y="25026"/>
                  <a:pt x="163861" y="25036"/>
                  <a:pt x="164008" y="25036"/>
                </a:cubicBezTo>
                <a:cubicBezTo>
                  <a:pt x="165323" y="25036"/>
                  <a:pt x="166637" y="25046"/>
                  <a:pt x="167951" y="25046"/>
                </a:cubicBezTo>
                <a:cubicBezTo>
                  <a:pt x="168608" y="25046"/>
                  <a:pt x="169265" y="25044"/>
                  <a:pt x="169922" y="25036"/>
                </a:cubicBezTo>
                <a:cubicBezTo>
                  <a:pt x="170130" y="25036"/>
                  <a:pt x="170340" y="24966"/>
                  <a:pt x="170501" y="24919"/>
                </a:cubicBezTo>
                <a:cubicBezTo>
                  <a:pt x="170595" y="24452"/>
                  <a:pt x="170646" y="24256"/>
                  <a:pt x="170762" y="24256"/>
                </a:cubicBezTo>
                <a:cubicBezTo>
                  <a:pt x="170818" y="24256"/>
                  <a:pt x="170890" y="24303"/>
                  <a:pt x="170989" y="24387"/>
                </a:cubicBezTo>
                <a:cubicBezTo>
                  <a:pt x="171220" y="24571"/>
                  <a:pt x="171451" y="24603"/>
                  <a:pt x="171688" y="24603"/>
                </a:cubicBezTo>
                <a:cubicBezTo>
                  <a:pt x="171809" y="24603"/>
                  <a:pt x="171931" y="24595"/>
                  <a:pt x="172056" y="24595"/>
                </a:cubicBezTo>
                <a:lnTo>
                  <a:pt x="182956" y="24595"/>
                </a:lnTo>
                <a:cubicBezTo>
                  <a:pt x="183169" y="24595"/>
                  <a:pt x="183390" y="24610"/>
                  <a:pt x="183609" y="24610"/>
                </a:cubicBezTo>
                <a:cubicBezTo>
                  <a:pt x="183772" y="24610"/>
                  <a:pt x="183934" y="24601"/>
                  <a:pt x="184091" y="24572"/>
                </a:cubicBezTo>
                <a:cubicBezTo>
                  <a:pt x="184117" y="24569"/>
                  <a:pt x="184141" y="24567"/>
                  <a:pt x="184164" y="24567"/>
                </a:cubicBezTo>
                <a:cubicBezTo>
                  <a:pt x="184566" y="24567"/>
                  <a:pt x="184743" y="25067"/>
                  <a:pt x="185173" y="25067"/>
                </a:cubicBezTo>
                <a:cubicBezTo>
                  <a:pt x="185205" y="25067"/>
                  <a:pt x="185239" y="25065"/>
                  <a:pt x="185275" y="25058"/>
                </a:cubicBezTo>
                <a:cubicBezTo>
                  <a:pt x="185447" y="25032"/>
                  <a:pt x="185622" y="25022"/>
                  <a:pt x="185799" y="25022"/>
                </a:cubicBezTo>
                <a:cubicBezTo>
                  <a:pt x="186074" y="25022"/>
                  <a:pt x="186351" y="25045"/>
                  <a:pt x="186620" y="25058"/>
                </a:cubicBezTo>
                <a:cubicBezTo>
                  <a:pt x="186735" y="25058"/>
                  <a:pt x="186874" y="25222"/>
                  <a:pt x="186967" y="25314"/>
                </a:cubicBezTo>
                <a:cubicBezTo>
                  <a:pt x="187101" y="25468"/>
                  <a:pt x="187258" y="25504"/>
                  <a:pt x="187420" y="25504"/>
                </a:cubicBezTo>
                <a:cubicBezTo>
                  <a:pt x="187558" y="25504"/>
                  <a:pt x="187699" y="25478"/>
                  <a:pt x="187833" y="25478"/>
                </a:cubicBezTo>
                <a:cubicBezTo>
                  <a:pt x="187894" y="25478"/>
                  <a:pt x="187954" y="25484"/>
                  <a:pt x="188012" y="25500"/>
                </a:cubicBezTo>
                <a:cubicBezTo>
                  <a:pt x="188151" y="25407"/>
                  <a:pt x="188266" y="25314"/>
                  <a:pt x="188358" y="25198"/>
                </a:cubicBezTo>
                <a:cubicBezTo>
                  <a:pt x="188846" y="24641"/>
                  <a:pt x="188800" y="24062"/>
                  <a:pt x="188151" y="23806"/>
                </a:cubicBezTo>
                <a:cubicBezTo>
                  <a:pt x="187616" y="23598"/>
                  <a:pt x="187060" y="23574"/>
                  <a:pt x="186527" y="23274"/>
                </a:cubicBezTo>
                <a:cubicBezTo>
                  <a:pt x="186348" y="23169"/>
                  <a:pt x="186118" y="23130"/>
                  <a:pt x="185871" y="23130"/>
                </a:cubicBezTo>
                <a:cubicBezTo>
                  <a:pt x="185573" y="23130"/>
                  <a:pt x="185252" y="23186"/>
                  <a:pt x="184973" y="23249"/>
                </a:cubicBezTo>
                <a:cubicBezTo>
                  <a:pt x="184905" y="23267"/>
                  <a:pt x="184842" y="23275"/>
                  <a:pt x="184783" y="23275"/>
                </a:cubicBezTo>
                <a:cubicBezTo>
                  <a:pt x="184307" y="23275"/>
                  <a:pt x="184084" y="22763"/>
                  <a:pt x="183589" y="22763"/>
                </a:cubicBezTo>
                <a:cubicBezTo>
                  <a:pt x="183579" y="22763"/>
                  <a:pt x="183569" y="22763"/>
                  <a:pt x="183559" y="22763"/>
                </a:cubicBezTo>
                <a:cubicBezTo>
                  <a:pt x="182086" y="22775"/>
                  <a:pt x="180613" y="22775"/>
                  <a:pt x="179138" y="22775"/>
                </a:cubicBezTo>
                <a:cubicBezTo>
                  <a:pt x="177662" y="22775"/>
                  <a:pt x="176184" y="22775"/>
                  <a:pt x="174700" y="22786"/>
                </a:cubicBezTo>
                <a:cubicBezTo>
                  <a:pt x="174444" y="22786"/>
                  <a:pt x="174190" y="23018"/>
                  <a:pt x="173772" y="23227"/>
                </a:cubicBezTo>
                <a:lnTo>
                  <a:pt x="168995" y="23227"/>
                </a:lnTo>
                <a:cubicBezTo>
                  <a:pt x="168785" y="23227"/>
                  <a:pt x="168531" y="23274"/>
                  <a:pt x="168368" y="23389"/>
                </a:cubicBezTo>
                <a:cubicBezTo>
                  <a:pt x="168101" y="23598"/>
                  <a:pt x="167846" y="23708"/>
                  <a:pt x="167587" y="23708"/>
                </a:cubicBezTo>
                <a:cubicBezTo>
                  <a:pt x="167330" y="23708"/>
                  <a:pt x="167069" y="23598"/>
                  <a:pt x="166791" y="23366"/>
                </a:cubicBezTo>
                <a:cubicBezTo>
                  <a:pt x="166713" y="23287"/>
                  <a:pt x="166506" y="23240"/>
                  <a:pt x="166360" y="23240"/>
                </a:cubicBezTo>
                <a:cubicBezTo>
                  <a:pt x="166290" y="23240"/>
                  <a:pt x="166234" y="23251"/>
                  <a:pt x="166212" y="23274"/>
                </a:cubicBezTo>
                <a:cubicBezTo>
                  <a:pt x="165917" y="23673"/>
                  <a:pt x="165546" y="23691"/>
                  <a:pt x="165133" y="23691"/>
                </a:cubicBezTo>
                <a:cubicBezTo>
                  <a:pt x="165091" y="23691"/>
                  <a:pt x="165049" y="23691"/>
                  <a:pt x="165006" y="23691"/>
                </a:cubicBezTo>
                <a:cubicBezTo>
                  <a:pt x="164728" y="23683"/>
                  <a:pt x="164449" y="23680"/>
                  <a:pt x="164171" y="23680"/>
                </a:cubicBezTo>
                <a:cubicBezTo>
                  <a:pt x="163614" y="23680"/>
                  <a:pt x="163058" y="23691"/>
                  <a:pt x="162501" y="23691"/>
                </a:cubicBezTo>
                <a:lnTo>
                  <a:pt x="160229" y="23691"/>
                </a:lnTo>
                <a:cubicBezTo>
                  <a:pt x="159705" y="23691"/>
                  <a:pt x="159182" y="23645"/>
                  <a:pt x="158664" y="23645"/>
                </a:cubicBezTo>
                <a:cubicBezTo>
                  <a:pt x="158356" y="23645"/>
                  <a:pt x="158049" y="23661"/>
                  <a:pt x="157746" y="23713"/>
                </a:cubicBezTo>
                <a:cubicBezTo>
                  <a:pt x="157676" y="23724"/>
                  <a:pt x="157607" y="23729"/>
                  <a:pt x="157540" y="23729"/>
                </a:cubicBezTo>
                <a:cubicBezTo>
                  <a:pt x="156854" y="23729"/>
                  <a:pt x="156327" y="23199"/>
                  <a:pt x="155680" y="23199"/>
                </a:cubicBezTo>
                <a:cubicBezTo>
                  <a:pt x="155598" y="23199"/>
                  <a:pt x="155514" y="23208"/>
                  <a:pt x="155427" y="23227"/>
                </a:cubicBezTo>
                <a:cubicBezTo>
                  <a:pt x="155342" y="23248"/>
                  <a:pt x="155264" y="23257"/>
                  <a:pt x="155192" y="23257"/>
                </a:cubicBezTo>
                <a:cubicBezTo>
                  <a:pt x="154696" y="23257"/>
                  <a:pt x="154485" y="22812"/>
                  <a:pt x="154221" y="22507"/>
                </a:cubicBezTo>
                <a:lnTo>
                  <a:pt x="154221" y="20930"/>
                </a:lnTo>
                <a:lnTo>
                  <a:pt x="156796" y="18357"/>
                </a:lnTo>
                <a:cubicBezTo>
                  <a:pt x="156726" y="18264"/>
                  <a:pt x="156611" y="18101"/>
                  <a:pt x="156472" y="17940"/>
                </a:cubicBezTo>
                <a:cubicBezTo>
                  <a:pt x="156796" y="17800"/>
                  <a:pt x="157143" y="17776"/>
                  <a:pt x="157306" y="17569"/>
                </a:cubicBezTo>
                <a:cubicBezTo>
                  <a:pt x="157413" y="17437"/>
                  <a:pt x="157500" y="17390"/>
                  <a:pt x="157578" y="17390"/>
                </a:cubicBezTo>
                <a:cubicBezTo>
                  <a:pt x="157775" y="17390"/>
                  <a:pt x="157913" y="17689"/>
                  <a:pt x="158136" y="17689"/>
                </a:cubicBezTo>
                <a:cubicBezTo>
                  <a:pt x="158153" y="17689"/>
                  <a:pt x="158170" y="17687"/>
                  <a:pt x="158188" y="17684"/>
                </a:cubicBezTo>
                <a:cubicBezTo>
                  <a:pt x="158652" y="16849"/>
                  <a:pt x="159765" y="16734"/>
                  <a:pt x="160368" y="15945"/>
                </a:cubicBezTo>
                <a:cubicBezTo>
                  <a:pt x="160924" y="15179"/>
                  <a:pt x="161852" y="14715"/>
                  <a:pt x="162106" y="13695"/>
                </a:cubicBezTo>
                <a:cubicBezTo>
                  <a:pt x="162292" y="13834"/>
                  <a:pt x="162431" y="13973"/>
                  <a:pt x="162548" y="14066"/>
                </a:cubicBezTo>
                <a:cubicBezTo>
                  <a:pt x="162941" y="13880"/>
                  <a:pt x="163312" y="13672"/>
                  <a:pt x="163683" y="13487"/>
                </a:cubicBezTo>
                <a:cubicBezTo>
                  <a:pt x="164240" y="13255"/>
                  <a:pt x="164054" y="12535"/>
                  <a:pt x="164496" y="12235"/>
                </a:cubicBezTo>
                <a:cubicBezTo>
                  <a:pt x="164728" y="12049"/>
                  <a:pt x="164960" y="11864"/>
                  <a:pt x="165075" y="11793"/>
                </a:cubicBezTo>
                <a:lnTo>
                  <a:pt x="165075" y="9288"/>
                </a:lnTo>
                <a:cubicBezTo>
                  <a:pt x="164820" y="9173"/>
                  <a:pt x="164496" y="9149"/>
                  <a:pt x="164286" y="8988"/>
                </a:cubicBezTo>
                <a:cubicBezTo>
                  <a:pt x="164008" y="8756"/>
                  <a:pt x="163800" y="8431"/>
                  <a:pt x="163614" y="8222"/>
                </a:cubicBezTo>
                <a:lnTo>
                  <a:pt x="155056" y="8222"/>
                </a:lnTo>
                <a:cubicBezTo>
                  <a:pt x="154616" y="8431"/>
                  <a:pt x="154384" y="8639"/>
                  <a:pt x="154106" y="8663"/>
                </a:cubicBezTo>
                <a:cubicBezTo>
                  <a:pt x="153742" y="8686"/>
                  <a:pt x="153373" y="8692"/>
                  <a:pt x="153000" y="8692"/>
                </a:cubicBezTo>
                <a:cubicBezTo>
                  <a:pt x="152613" y="8692"/>
                  <a:pt x="152223" y="8685"/>
                  <a:pt x="151833" y="8685"/>
                </a:cubicBezTo>
                <a:cubicBezTo>
                  <a:pt x="151459" y="9075"/>
                  <a:pt x="151007" y="9126"/>
                  <a:pt x="150541" y="9126"/>
                </a:cubicBezTo>
                <a:cubicBezTo>
                  <a:pt x="150373" y="9126"/>
                  <a:pt x="150204" y="9119"/>
                  <a:pt x="150035" y="9119"/>
                </a:cubicBezTo>
                <a:cubicBezTo>
                  <a:pt x="149946" y="9119"/>
                  <a:pt x="149857" y="9121"/>
                  <a:pt x="149768" y="9127"/>
                </a:cubicBezTo>
                <a:cubicBezTo>
                  <a:pt x="149719" y="9131"/>
                  <a:pt x="149669" y="9133"/>
                  <a:pt x="149619" y="9133"/>
                </a:cubicBezTo>
                <a:cubicBezTo>
                  <a:pt x="149408" y="9133"/>
                  <a:pt x="149191" y="9104"/>
                  <a:pt x="148981" y="9104"/>
                </a:cubicBezTo>
                <a:cubicBezTo>
                  <a:pt x="148654" y="9104"/>
                  <a:pt x="148344" y="9172"/>
                  <a:pt x="148099" y="9520"/>
                </a:cubicBezTo>
                <a:cubicBezTo>
                  <a:pt x="147674" y="9538"/>
                  <a:pt x="147223" y="9593"/>
                  <a:pt x="146785" y="9593"/>
                </a:cubicBezTo>
                <a:cubicBezTo>
                  <a:pt x="146626" y="9593"/>
                  <a:pt x="146468" y="9585"/>
                  <a:pt x="146314" y="9567"/>
                </a:cubicBezTo>
                <a:cubicBezTo>
                  <a:pt x="146281" y="9563"/>
                  <a:pt x="146249" y="9561"/>
                  <a:pt x="146218" y="9561"/>
                </a:cubicBezTo>
                <a:cubicBezTo>
                  <a:pt x="145671" y="9561"/>
                  <a:pt x="145332" y="10079"/>
                  <a:pt x="144759" y="10079"/>
                </a:cubicBezTo>
                <a:cubicBezTo>
                  <a:pt x="144737" y="10079"/>
                  <a:pt x="144714" y="10079"/>
                  <a:pt x="144691" y="10077"/>
                </a:cubicBezTo>
                <a:cubicBezTo>
                  <a:pt x="144363" y="10055"/>
                  <a:pt x="144005" y="9972"/>
                  <a:pt x="143659" y="9972"/>
                </a:cubicBezTo>
                <a:cubicBezTo>
                  <a:pt x="143270" y="9972"/>
                  <a:pt x="142898" y="10077"/>
                  <a:pt x="142603" y="10494"/>
                </a:cubicBezTo>
                <a:cubicBezTo>
                  <a:pt x="142317" y="10494"/>
                  <a:pt x="142021" y="10530"/>
                  <a:pt x="141739" y="10530"/>
                </a:cubicBezTo>
                <a:cubicBezTo>
                  <a:pt x="141564" y="10530"/>
                  <a:pt x="141394" y="10516"/>
                  <a:pt x="141234" y="10472"/>
                </a:cubicBezTo>
                <a:cubicBezTo>
                  <a:pt x="141171" y="10453"/>
                  <a:pt x="141113" y="10445"/>
                  <a:pt x="141059" y="10445"/>
                </a:cubicBezTo>
                <a:cubicBezTo>
                  <a:pt x="140617" y="10445"/>
                  <a:pt x="140436" y="10998"/>
                  <a:pt x="139963" y="10998"/>
                </a:cubicBezTo>
                <a:cubicBezTo>
                  <a:pt x="139918" y="10998"/>
                  <a:pt x="139871" y="10993"/>
                  <a:pt x="139820" y="10982"/>
                </a:cubicBezTo>
                <a:cubicBezTo>
                  <a:pt x="139603" y="10932"/>
                  <a:pt x="139368" y="10894"/>
                  <a:pt x="139133" y="10894"/>
                </a:cubicBezTo>
                <a:cubicBezTo>
                  <a:pt x="138716" y="10894"/>
                  <a:pt x="138299" y="11014"/>
                  <a:pt x="137987" y="11400"/>
                </a:cubicBezTo>
                <a:lnTo>
                  <a:pt x="135924" y="11400"/>
                </a:lnTo>
                <a:cubicBezTo>
                  <a:pt x="135854" y="11400"/>
                  <a:pt x="135761" y="11422"/>
                  <a:pt x="135739" y="11468"/>
                </a:cubicBezTo>
                <a:cubicBezTo>
                  <a:pt x="135459" y="11808"/>
                  <a:pt x="135130" y="11875"/>
                  <a:pt x="134789" y="11875"/>
                </a:cubicBezTo>
                <a:cubicBezTo>
                  <a:pt x="134566" y="11875"/>
                  <a:pt x="134339" y="11847"/>
                  <a:pt x="134118" y="11847"/>
                </a:cubicBezTo>
                <a:cubicBezTo>
                  <a:pt x="134031" y="11847"/>
                  <a:pt x="133944" y="11851"/>
                  <a:pt x="133859" y="11864"/>
                </a:cubicBezTo>
                <a:cubicBezTo>
                  <a:pt x="133823" y="11866"/>
                  <a:pt x="133786" y="11867"/>
                  <a:pt x="133747" y="11867"/>
                </a:cubicBezTo>
                <a:cubicBezTo>
                  <a:pt x="133624" y="11867"/>
                  <a:pt x="133491" y="11857"/>
                  <a:pt x="133370" y="11857"/>
                </a:cubicBezTo>
                <a:cubicBezTo>
                  <a:pt x="133211" y="11857"/>
                  <a:pt x="133072" y="11875"/>
                  <a:pt x="133002" y="11956"/>
                </a:cubicBezTo>
                <a:cubicBezTo>
                  <a:pt x="132747" y="12259"/>
                  <a:pt x="132459" y="12343"/>
                  <a:pt x="132167" y="12343"/>
                </a:cubicBezTo>
                <a:cubicBezTo>
                  <a:pt x="132035" y="12343"/>
                  <a:pt x="131903" y="12325"/>
                  <a:pt x="131772" y="12303"/>
                </a:cubicBezTo>
                <a:cubicBezTo>
                  <a:pt x="131719" y="12292"/>
                  <a:pt x="131668" y="12286"/>
                  <a:pt x="131620" y="12286"/>
                </a:cubicBezTo>
                <a:cubicBezTo>
                  <a:pt x="131191" y="12286"/>
                  <a:pt x="130966" y="12705"/>
                  <a:pt x="130590" y="12767"/>
                </a:cubicBezTo>
                <a:cubicBezTo>
                  <a:pt x="130503" y="12782"/>
                  <a:pt x="130413" y="12787"/>
                  <a:pt x="130322" y="12787"/>
                </a:cubicBezTo>
                <a:cubicBezTo>
                  <a:pt x="130051" y="12787"/>
                  <a:pt x="129768" y="12739"/>
                  <a:pt x="129495" y="12739"/>
                </a:cubicBezTo>
                <a:cubicBezTo>
                  <a:pt x="129129" y="12739"/>
                  <a:pt x="128781" y="12826"/>
                  <a:pt x="128503" y="13231"/>
                </a:cubicBezTo>
                <a:cubicBezTo>
                  <a:pt x="128237" y="13231"/>
                  <a:pt x="127954" y="13257"/>
                  <a:pt x="127680" y="13257"/>
                </a:cubicBezTo>
                <a:cubicBezTo>
                  <a:pt x="127500" y="13257"/>
                  <a:pt x="127324" y="13245"/>
                  <a:pt x="127158" y="13209"/>
                </a:cubicBezTo>
                <a:cubicBezTo>
                  <a:pt x="127102" y="13195"/>
                  <a:pt x="127050" y="13188"/>
                  <a:pt x="127002" y="13188"/>
                </a:cubicBezTo>
                <a:cubicBezTo>
                  <a:pt x="126566" y="13188"/>
                  <a:pt x="126392" y="13695"/>
                  <a:pt x="125974" y="13695"/>
                </a:cubicBezTo>
                <a:cubicBezTo>
                  <a:pt x="125682" y="13695"/>
                  <a:pt x="125377" y="13656"/>
                  <a:pt x="125080" y="13656"/>
                </a:cubicBezTo>
                <a:cubicBezTo>
                  <a:pt x="124648" y="13656"/>
                  <a:pt x="124231" y="13737"/>
                  <a:pt x="123887" y="14136"/>
                </a:cubicBezTo>
                <a:cubicBezTo>
                  <a:pt x="123819" y="14140"/>
                  <a:pt x="123751" y="14142"/>
                  <a:pt x="123683" y="14142"/>
                </a:cubicBezTo>
                <a:cubicBezTo>
                  <a:pt x="123413" y="14142"/>
                  <a:pt x="123138" y="14117"/>
                  <a:pt x="122867" y="14117"/>
                </a:cubicBezTo>
                <a:cubicBezTo>
                  <a:pt x="122406" y="14117"/>
                  <a:pt x="121956" y="14189"/>
                  <a:pt x="121568" y="14576"/>
                </a:cubicBezTo>
                <a:cubicBezTo>
                  <a:pt x="120989" y="14622"/>
                  <a:pt x="120386" y="14647"/>
                  <a:pt x="119783" y="14669"/>
                </a:cubicBezTo>
                <a:cubicBezTo>
                  <a:pt x="119543" y="14985"/>
                  <a:pt x="119253" y="15055"/>
                  <a:pt x="118946" y="15055"/>
                </a:cubicBezTo>
                <a:cubicBezTo>
                  <a:pt x="118702" y="15055"/>
                  <a:pt x="118448" y="15011"/>
                  <a:pt x="118202" y="15011"/>
                </a:cubicBezTo>
                <a:cubicBezTo>
                  <a:pt x="118101" y="15011"/>
                  <a:pt x="118001" y="15018"/>
                  <a:pt x="117904" y="15040"/>
                </a:cubicBezTo>
                <a:cubicBezTo>
                  <a:pt x="117626" y="15110"/>
                  <a:pt x="117394" y="15272"/>
                  <a:pt x="116930" y="15504"/>
                </a:cubicBezTo>
                <a:cubicBezTo>
                  <a:pt x="116682" y="15504"/>
                  <a:pt x="116332" y="15483"/>
                  <a:pt x="115947" y="15483"/>
                </a:cubicBezTo>
                <a:cubicBezTo>
                  <a:pt x="115755" y="15483"/>
                  <a:pt x="115554" y="15488"/>
                  <a:pt x="115353" y="15504"/>
                </a:cubicBezTo>
                <a:cubicBezTo>
                  <a:pt x="115303" y="15507"/>
                  <a:pt x="115253" y="15509"/>
                  <a:pt x="115203" y="15509"/>
                </a:cubicBezTo>
                <a:cubicBezTo>
                  <a:pt x="114973" y="15509"/>
                  <a:pt x="114731" y="15478"/>
                  <a:pt x="114496" y="15478"/>
                </a:cubicBezTo>
                <a:cubicBezTo>
                  <a:pt x="114127" y="15478"/>
                  <a:pt x="113772" y="15554"/>
                  <a:pt x="113498" y="15945"/>
                </a:cubicBezTo>
                <a:cubicBezTo>
                  <a:pt x="113490" y="15961"/>
                  <a:pt x="113472" y="15966"/>
                  <a:pt x="113449" y="15966"/>
                </a:cubicBezTo>
                <a:cubicBezTo>
                  <a:pt x="113403" y="15966"/>
                  <a:pt x="113335" y="15945"/>
                  <a:pt x="113290" y="15945"/>
                </a:cubicBezTo>
                <a:lnTo>
                  <a:pt x="110321" y="15945"/>
                </a:lnTo>
                <a:cubicBezTo>
                  <a:pt x="110275" y="15945"/>
                  <a:pt x="110228" y="15852"/>
                  <a:pt x="110112" y="15736"/>
                </a:cubicBezTo>
                <a:cubicBezTo>
                  <a:pt x="110971" y="15249"/>
                  <a:pt x="111921" y="14971"/>
                  <a:pt x="112570" y="14183"/>
                </a:cubicBezTo>
                <a:cubicBezTo>
                  <a:pt x="112597" y="14141"/>
                  <a:pt x="112690" y="14132"/>
                  <a:pt x="112790" y="14132"/>
                </a:cubicBezTo>
                <a:cubicBezTo>
                  <a:pt x="112859" y="14132"/>
                  <a:pt x="112931" y="14136"/>
                  <a:pt x="112987" y="14136"/>
                </a:cubicBezTo>
                <a:cubicBezTo>
                  <a:pt x="113290" y="14136"/>
                  <a:pt x="113544" y="14112"/>
                  <a:pt x="113800" y="13880"/>
                </a:cubicBezTo>
                <a:cubicBezTo>
                  <a:pt x="114078" y="13580"/>
                  <a:pt x="114657" y="13672"/>
                  <a:pt x="114867" y="13209"/>
                </a:cubicBezTo>
                <a:cubicBezTo>
                  <a:pt x="115099" y="12767"/>
                  <a:pt x="115609" y="12791"/>
                  <a:pt x="115980" y="12582"/>
                </a:cubicBezTo>
                <a:cubicBezTo>
                  <a:pt x="117023" y="12003"/>
                  <a:pt x="118089" y="11493"/>
                  <a:pt x="119156" y="10958"/>
                </a:cubicBezTo>
                <a:cubicBezTo>
                  <a:pt x="119598" y="10726"/>
                  <a:pt x="120130" y="10611"/>
                  <a:pt x="120479" y="10309"/>
                </a:cubicBezTo>
                <a:cubicBezTo>
                  <a:pt x="120826" y="9984"/>
                  <a:pt x="121382" y="10147"/>
                  <a:pt x="121592" y="9684"/>
                </a:cubicBezTo>
                <a:cubicBezTo>
                  <a:pt x="122171" y="9659"/>
                  <a:pt x="122473" y="9242"/>
                  <a:pt x="122867" y="8895"/>
                </a:cubicBezTo>
                <a:cubicBezTo>
                  <a:pt x="123006" y="8756"/>
                  <a:pt x="123238" y="8685"/>
                  <a:pt x="123447" y="8685"/>
                </a:cubicBezTo>
                <a:cubicBezTo>
                  <a:pt x="123748" y="8663"/>
                  <a:pt x="124004" y="8639"/>
                  <a:pt x="124258" y="8407"/>
                </a:cubicBezTo>
                <a:cubicBezTo>
                  <a:pt x="124444" y="8222"/>
                  <a:pt x="124793" y="8222"/>
                  <a:pt x="125000" y="8060"/>
                </a:cubicBezTo>
                <a:cubicBezTo>
                  <a:pt x="125303" y="7851"/>
                  <a:pt x="125557" y="7365"/>
                  <a:pt x="125835" y="7365"/>
                </a:cubicBezTo>
                <a:cubicBezTo>
                  <a:pt x="126392" y="7318"/>
                  <a:pt x="126648" y="6808"/>
                  <a:pt x="127204" y="6737"/>
                </a:cubicBezTo>
                <a:cubicBezTo>
                  <a:pt x="127644" y="6691"/>
                  <a:pt x="128154" y="6344"/>
                  <a:pt x="128433" y="5973"/>
                </a:cubicBezTo>
                <a:cubicBezTo>
                  <a:pt x="128804" y="5509"/>
                  <a:pt x="129360" y="5578"/>
                  <a:pt x="129731" y="5207"/>
                </a:cubicBezTo>
                <a:cubicBezTo>
                  <a:pt x="130034" y="4906"/>
                  <a:pt x="130544" y="4929"/>
                  <a:pt x="130844" y="4557"/>
                </a:cubicBezTo>
                <a:cubicBezTo>
                  <a:pt x="131169" y="4140"/>
                  <a:pt x="131611" y="3839"/>
                  <a:pt x="131935" y="3537"/>
                </a:cubicBezTo>
                <a:cubicBezTo>
                  <a:pt x="131911" y="3097"/>
                  <a:pt x="132028" y="2680"/>
                  <a:pt x="131865" y="2517"/>
                </a:cubicBezTo>
                <a:cubicBezTo>
                  <a:pt x="131401" y="2053"/>
                  <a:pt x="131447" y="1242"/>
                  <a:pt x="130729" y="940"/>
                </a:cubicBezTo>
                <a:cubicBezTo>
                  <a:pt x="130415" y="940"/>
                  <a:pt x="130090" y="975"/>
                  <a:pt x="129768" y="975"/>
                </a:cubicBezTo>
                <a:cubicBezTo>
                  <a:pt x="129569" y="975"/>
                  <a:pt x="129370" y="961"/>
                  <a:pt x="129175" y="917"/>
                </a:cubicBezTo>
                <a:cubicBezTo>
                  <a:pt x="129119" y="905"/>
                  <a:pt x="129066" y="899"/>
                  <a:pt x="129015" y="899"/>
                </a:cubicBezTo>
                <a:cubicBezTo>
                  <a:pt x="128537" y="899"/>
                  <a:pt x="128253" y="1394"/>
                  <a:pt x="127867" y="1394"/>
                </a:cubicBezTo>
                <a:cubicBezTo>
                  <a:pt x="127833" y="1394"/>
                  <a:pt x="127797" y="1390"/>
                  <a:pt x="127761" y="1381"/>
                </a:cubicBezTo>
                <a:cubicBezTo>
                  <a:pt x="127692" y="1365"/>
                  <a:pt x="127627" y="1357"/>
                  <a:pt x="127565" y="1357"/>
                </a:cubicBezTo>
                <a:cubicBezTo>
                  <a:pt x="127041" y="1357"/>
                  <a:pt x="126742" y="1894"/>
                  <a:pt x="126198" y="1894"/>
                </a:cubicBezTo>
                <a:cubicBezTo>
                  <a:pt x="126178" y="1894"/>
                  <a:pt x="126158" y="1893"/>
                  <a:pt x="126138" y="1891"/>
                </a:cubicBezTo>
                <a:cubicBezTo>
                  <a:pt x="126116" y="1890"/>
                  <a:pt x="126095" y="1890"/>
                  <a:pt x="126073" y="1890"/>
                </a:cubicBezTo>
                <a:cubicBezTo>
                  <a:pt x="125635" y="1890"/>
                  <a:pt x="125036" y="2115"/>
                  <a:pt x="124815" y="2424"/>
                </a:cubicBezTo>
                <a:cubicBezTo>
                  <a:pt x="124375" y="3051"/>
                  <a:pt x="123609" y="2448"/>
                  <a:pt x="123216" y="3051"/>
                </a:cubicBezTo>
                <a:cubicBezTo>
                  <a:pt x="123125" y="3183"/>
                  <a:pt x="122993" y="3218"/>
                  <a:pt x="122852" y="3218"/>
                </a:cubicBezTo>
                <a:cubicBezTo>
                  <a:pt x="122690" y="3218"/>
                  <a:pt x="122514" y="3171"/>
                  <a:pt x="122373" y="3171"/>
                </a:cubicBezTo>
                <a:cubicBezTo>
                  <a:pt x="122291" y="3171"/>
                  <a:pt x="122221" y="3187"/>
                  <a:pt x="122171" y="3236"/>
                </a:cubicBezTo>
                <a:cubicBezTo>
                  <a:pt x="121778" y="3723"/>
                  <a:pt x="121082" y="3630"/>
                  <a:pt x="120711" y="4118"/>
                </a:cubicBezTo>
                <a:cubicBezTo>
                  <a:pt x="120585" y="4064"/>
                  <a:pt x="120467" y="4041"/>
                  <a:pt x="120354" y="4041"/>
                </a:cubicBezTo>
                <a:cubicBezTo>
                  <a:pt x="119881" y="4041"/>
                  <a:pt x="119499" y="4436"/>
                  <a:pt x="119087" y="4604"/>
                </a:cubicBezTo>
                <a:cubicBezTo>
                  <a:pt x="118380" y="4883"/>
                  <a:pt x="117772" y="5498"/>
                  <a:pt x="116952" y="5498"/>
                </a:cubicBezTo>
                <a:cubicBezTo>
                  <a:pt x="116884" y="5498"/>
                  <a:pt x="116815" y="5494"/>
                  <a:pt x="116744" y="5485"/>
                </a:cubicBezTo>
                <a:cubicBezTo>
                  <a:pt x="116466" y="5880"/>
                  <a:pt x="115909" y="5834"/>
                  <a:pt x="115631" y="6112"/>
                </a:cubicBezTo>
                <a:cubicBezTo>
                  <a:pt x="115075" y="6715"/>
                  <a:pt x="114357" y="7016"/>
                  <a:pt x="113614" y="7294"/>
                </a:cubicBezTo>
                <a:cubicBezTo>
                  <a:pt x="113290" y="7433"/>
                  <a:pt x="113104" y="7736"/>
                  <a:pt x="112687" y="7804"/>
                </a:cubicBezTo>
                <a:cubicBezTo>
                  <a:pt x="112157" y="7871"/>
                  <a:pt x="111984" y="8692"/>
                  <a:pt x="111329" y="8692"/>
                </a:cubicBezTo>
                <a:cubicBezTo>
                  <a:pt x="111296" y="8692"/>
                  <a:pt x="111261" y="8690"/>
                  <a:pt x="111225" y="8685"/>
                </a:cubicBezTo>
                <a:cubicBezTo>
                  <a:pt x="111178" y="8685"/>
                  <a:pt x="111132" y="8778"/>
                  <a:pt x="111063" y="8825"/>
                </a:cubicBezTo>
                <a:cubicBezTo>
                  <a:pt x="110483" y="9381"/>
                  <a:pt x="109926" y="9916"/>
                  <a:pt x="109208" y="10333"/>
                </a:cubicBezTo>
                <a:cubicBezTo>
                  <a:pt x="108442" y="10773"/>
                  <a:pt x="107885" y="11561"/>
                  <a:pt x="107260" y="12211"/>
                </a:cubicBezTo>
                <a:cubicBezTo>
                  <a:pt x="106935" y="12535"/>
                  <a:pt x="106540" y="12674"/>
                  <a:pt x="106169" y="12884"/>
                </a:cubicBezTo>
                <a:cubicBezTo>
                  <a:pt x="105613" y="13185"/>
                  <a:pt x="105010" y="13416"/>
                  <a:pt x="104477" y="13719"/>
                </a:cubicBezTo>
                <a:cubicBezTo>
                  <a:pt x="103850" y="14066"/>
                  <a:pt x="103108" y="14298"/>
                  <a:pt x="102690" y="14925"/>
                </a:cubicBezTo>
                <a:cubicBezTo>
                  <a:pt x="102622" y="15018"/>
                  <a:pt x="102412" y="15040"/>
                  <a:pt x="102273" y="15040"/>
                </a:cubicBezTo>
                <a:cubicBezTo>
                  <a:pt x="102241" y="15036"/>
                  <a:pt x="102210" y="15034"/>
                  <a:pt x="102180" y="15034"/>
                </a:cubicBezTo>
                <a:cubicBezTo>
                  <a:pt x="101838" y="15034"/>
                  <a:pt x="101597" y="15261"/>
                  <a:pt x="101299" y="15389"/>
                </a:cubicBezTo>
                <a:cubicBezTo>
                  <a:pt x="100139" y="15899"/>
                  <a:pt x="99050" y="16570"/>
                  <a:pt x="97891" y="17034"/>
                </a:cubicBezTo>
                <a:cubicBezTo>
                  <a:pt x="97735" y="17314"/>
                  <a:pt x="97503" y="17351"/>
                  <a:pt x="97256" y="17351"/>
                </a:cubicBezTo>
                <a:cubicBezTo>
                  <a:pt x="97165" y="17351"/>
                  <a:pt x="97071" y="17346"/>
                  <a:pt x="96979" y="17346"/>
                </a:cubicBezTo>
                <a:cubicBezTo>
                  <a:pt x="96801" y="17346"/>
                  <a:pt x="96626" y="17365"/>
                  <a:pt x="96475" y="17476"/>
                </a:cubicBezTo>
                <a:cubicBezTo>
                  <a:pt x="96036" y="17800"/>
                  <a:pt x="95501" y="18032"/>
                  <a:pt x="94969" y="18240"/>
                </a:cubicBezTo>
                <a:cubicBezTo>
                  <a:pt x="94459" y="18450"/>
                  <a:pt x="94041" y="18982"/>
                  <a:pt x="93507" y="19075"/>
                </a:cubicBezTo>
                <a:cubicBezTo>
                  <a:pt x="92984" y="19173"/>
                  <a:pt x="92575" y="19675"/>
                  <a:pt x="92021" y="19675"/>
                </a:cubicBezTo>
                <a:cubicBezTo>
                  <a:pt x="91912" y="19675"/>
                  <a:pt x="91798" y="19655"/>
                  <a:pt x="91676" y="19609"/>
                </a:cubicBezTo>
                <a:cubicBezTo>
                  <a:pt x="90724" y="20537"/>
                  <a:pt x="89286" y="20444"/>
                  <a:pt x="88243" y="21209"/>
                </a:cubicBezTo>
                <a:cubicBezTo>
                  <a:pt x="88158" y="21274"/>
                  <a:pt x="87993" y="21397"/>
                  <a:pt x="87913" y="21397"/>
                </a:cubicBezTo>
                <a:cubicBezTo>
                  <a:pt x="87906" y="21397"/>
                  <a:pt x="87900" y="21396"/>
                  <a:pt x="87894" y="21394"/>
                </a:cubicBezTo>
                <a:cubicBezTo>
                  <a:pt x="87797" y="21355"/>
                  <a:pt x="87706" y="21338"/>
                  <a:pt x="87621" y="21338"/>
                </a:cubicBezTo>
                <a:cubicBezTo>
                  <a:pt x="87140" y="21338"/>
                  <a:pt x="86834" y="21869"/>
                  <a:pt x="86366" y="21869"/>
                </a:cubicBezTo>
                <a:cubicBezTo>
                  <a:pt x="86328" y="21869"/>
                  <a:pt x="86289" y="21866"/>
                  <a:pt x="86249" y="21858"/>
                </a:cubicBezTo>
                <a:cubicBezTo>
                  <a:pt x="85971" y="22624"/>
                  <a:pt x="85065" y="22021"/>
                  <a:pt x="84718" y="22507"/>
                </a:cubicBezTo>
                <a:cubicBezTo>
                  <a:pt x="84531" y="22743"/>
                  <a:pt x="84281" y="22767"/>
                  <a:pt x="84028" y="22767"/>
                </a:cubicBezTo>
                <a:cubicBezTo>
                  <a:pt x="83965" y="22767"/>
                  <a:pt x="83901" y="22765"/>
                  <a:pt x="83838" y="22765"/>
                </a:cubicBezTo>
                <a:cubicBezTo>
                  <a:pt x="83559" y="22765"/>
                  <a:pt x="83292" y="22794"/>
                  <a:pt x="83117" y="23110"/>
                </a:cubicBezTo>
                <a:cubicBezTo>
                  <a:pt x="83060" y="23211"/>
                  <a:pt x="82863" y="23223"/>
                  <a:pt x="82650" y="23223"/>
                </a:cubicBezTo>
                <a:cubicBezTo>
                  <a:pt x="82582" y="23223"/>
                  <a:pt x="82513" y="23221"/>
                  <a:pt x="82446" y="23221"/>
                </a:cubicBezTo>
                <a:cubicBezTo>
                  <a:pt x="82380" y="23221"/>
                  <a:pt x="82317" y="23223"/>
                  <a:pt x="82260" y="23227"/>
                </a:cubicBezTo>
                <a:cubicBezTo>
                  <a:pt x="82050" y="23249"/>
                  <a:pt x="81726" y="23203"/>
                  <a:pt x="81633" y="23320"/>
                </a:cubicBezTo>
                <a:cubicBezTo>
                  <a:pt x="81308" y="23760"/>
                  <a:pt x="80776" y="23528"/>
                  <a:pt x="80427" y="23713"/>
                </a:cubicBezTo>
                <a:cubicBezTo>
                  <a:pt x="80026" y="23914"/>
                  <a:pt x="79678" y="24149"/>
                  <a:pt x="79231" y="24149"/>
                </a:cubicBezTo>
                <a:cubicBezTo>
                  <a:pt x="79161" y="24149"/>
                  <a:pt x="79089" y="24143"/>
                  <a:pt x="79013" y="24131"/>
                </a:cubicBezTo>
                <a:cubicBezTo>
                  <a:pt x="78745" y="24483"/>
                  <a:pt x="78405" y="24641"/>
                  <a:pt x="78045" y="24641"/>
                </a:cubicBezTo>
                <a:cubicBezTo>
                  <a:pt x="77906" y="24641"/>
                  <a:pt x="77764" y="24617"/>
                  <a:pt x="77622" y="24572"/>
                </a:cubicBezTo>
                <a:cubicBezTo>
                  <a:pt x="77553" y="24549"/>
                  <a:pt x="77490" y="24539"/>
                  <a:pt x="77431" y="24539"/>
                </a:cubicBezTo>
                <a:cubicBezTo>
                  <a:pt x="76994" y="24539"/>
                  <a:pt x="76799" y="25098"/>
                  <a:pt x="76341" y="25098"/>
                </a:cubicBezTo>
                <a:cubicBezTo>
                  <a:pt x="76298" y="25098"/>
                  <a:pt x="76254" y="25093"/>
                  <a:pt x="76206" y="25082"/>
                </a:cubicBezTo>
                <a:cubicBezTo>
                  <a:pt x="76019" y="25041"/>
                  <a:pt x="75830" y="25018"/>
                  <a:pt x="75640" y="25018"/>
                </a:cubicBezTo>
                <a:cubicBezTo>
                  <a:pt x="75196" y="25018"/>
                  <a:pt x="74751" y="25144"/>
                  <a:pt x="74329" y="25454"/>
                </a:cubicBezTo>
                <a:cubicBezTo>
                  <a:pt x="74218" y="25533"/>
                  <a:pt x="74080" y="25554"/>
                  <a:pt x="73930" y="25554"/>
                </a:cubicBezTo>
                <a:cubicBezTo>
                  <a:pt x="73764" y="25554"/>
                  <a:pt x="73582" y="25529"/>
                  <a:pt x="73403" y="25529"/>
                </a:cubicBezTo>
                <a:cubicBezTo>
                  <a:pt x="73136" y="25529"/>
                  <a:pt x="72875" y="25586"/>
                  <a:pt x="72681" y="25871"/>
                </a:cubicBezTo>
                <a:cubicBezTo>
                  <a:pt x="72009" y="25893"/>
                  <a:pt x="71336" y="25917"/>
                  <a:pt x="70687" y="25964"/>
                </a:cubicBezTo>
                <a:cubicBezTo>
                  <a:pt x="70223" y="25986"/>
                  <a:pt x="69783" y="26010"/>
                  <a:pt x="69342" y="26032"/>
                </a:cubicBezTo>
                <a:cubicBezTo>
                  <a:pt x="69137" y="26374"/>
                  <a:pt x="68852" y="26451"/>
                  <a:pt x="68548" y="26451"/>
                </a:cubicBezTo>
                <a:cubicBezTo>
                  <a:pt x="68335" y="26451"/>
                  <a:pt x="68114" y="26413"/>
                  <a:pt x="67904" y="26403"/>
                </a:cubicBezTo>
                <a:cubicBezTo>
                  <a:pt x="67778" y="26395"/>
                  <a:pt x="67652" y="26392"/>
                  <a:pt x="67525" y="26392"/>
                </a:cubicBezTo>
                <a:cubicBezTo>
                  <a:pt x="67176" y="26392"/>
                  <a:pt x="66824" y="26415"/>
                  <a:pt x="66472" y="26415"/>
                </a:cubicBezTo>
                <a:cubicBezTo>
                  <a:pt x="65867" y="26415"/>
                  <a:pt x="65263" y="26348"/>
                  <a:pt x="64681" y="25986"/>
                </a:cubicBezTo>
                <a:cubicBezTo>
                  <a:pt x="64543" y="25903"/>
                  <a:pt x="64381" y="25878"/>
                  <a:pt x="64208" y="25878"/>
                </a:cubicBezTo>
                <a:cubicBezTo>
                  <a:pt x="63942" y="25878"/>
                  <a:pt x="63647" y="25938"/>
                  <a:pt x="63366" y="25938"/>
                </a:cubicBezTo>
                <a:cubicBezTo>
                  <a:pt x="63219" y="25938"/>
                  <a:pt x="63075" y="25921"/>
                  <a:pt x="62941" y="25871"/>
                </a:cubicBezTo>
                <a:cubicBezTo>
                  <a:pt x="62872" y="25151"/>
                  <a:pt x="62848" y="25082"/>
                  <a:pt x="63058" y="25058"/>
                </a:cubicBezTo>
                <a:cubicBezTo>
                  <a:pt x="63358" y="25058"/>
                  <a:pt x="63568" y="24873"/>
                  <a:pt x="63846" y="24758"/>
                </a:cubicBezTo>
                <a:cubicBezTo>
                  <a:pt x="64403" y="24526"/>
                  <a:pt x="64774" y="24084"/>
                  <a:pt x="65260" y="23806"/>
                </a:cubicBezTo>
                <a:cubicBezTo>
                  <a:pt x="65794" y="23481"/>
                  <a:pt x="66373" y="23227"/>
                  <a:pt x="66954" y="22971"/>
                </a:cubicBezTo>
                <a:cubicBezTo>
                  <a:pt x="67279" y="22810"/>
                  <a:pt x="67579" y="22646"/>
                  <a:pt x="67881" y="22485"/>
                </a:cubicBezTo>
                <a:cubicBezTo>
                  <a:pt x="68206" y="22300"/>
                  <a:pt x="68368" y="21975"/>
                  <a:pt x="68763" y="21836"/>
                </a:cubicBezTo>
                <a:cubicBezTo>
                  <a:pt x="69273" y="21626"/>
                  <a:pt x="69805" y="21441"/>
                  <a:pt x="70247" y="21047"/>
                </a:cubicBezTo>
                <a:cubicBezTo>
                  <a:pt x="70733" y="20606"/>
                  <a:pt x="71290" y="20281"/>
                  <a:pt x="71824" y="19910"/>
                </a:cubicBezTo>
                <a:cubicBezTo>
                  <a:pt x="72356" y="19539"/>
                  <a:pt x="72984" y="19331"/>
                  <a:pt x="73423" y="18797"/>
                </a:cubicBezTo>
                <a:cubicBezTo>
                  <a:pt x="73633" y="18565"/>
                  <a:pt x="74050" y="18518"/>
                  <a:pt x="74351" y="18357"/>
                </a:cubicBezTo>
                <a:cubicBezTo>
                  <a:pt x="74746" y="18147"/>
                  <a:pt x="75139" y="18008"/>
                  <a:pt x="75442" y="17661"/>
                </a:cubicBezTo>
                <a:cubicBezTo>
                  <a:pt x="75696" y="17383"/>
                  <a:pt x="75974" y="16895"/>
                  <a:pt x="76230" y="16895"/>
                </a:cubicBezTo>
                <a:cubicBezTo>
                  <a:pt x="76995" y="16895"/>
                  <a:pt x="77134" y="16060"/>
                  <a:pt x="77690" y="15967"/>
                </a:cubicBezTo>
                <a:cubicBezTo>
                  <a:pt x="78364" y="15852"/>
                  <a:pt x="78664" y="15318"/>
                  <a:pt x="79060" y="14925"/>
                </a:cubicBezTo>
                <a:cubicBezTo>
                  <a:pt x="79499" y="14507"/>
                  <a:pt x="80219" y="14600"/>
                  <a:pt x="80497" y="13973"/>
                </a:cubicBezTo>
                <a:cubicBezTo>
                  <a:pt x="80705" y="13533"/>
                  <a:pt x="81308" y="13741"/>
                  <a:pt x="81611" y="13324"/>
                </a:cubicBezTo>
                <a:cubicBezTo>
                  <a:pt x="81958" y="12860"/>
                  <a:pt x="82446" y="12467"/>
                  <a:pt x="82885" y="12025"/>
                </a:cubicBezTo>
                <a:cubicBezTo>
                  <a:pt x="83256" y="11678"/>
                  <a:pt x="83627" y="11307"/>
                  <a:pt x="84023" y="10958"/>
                </a:cubicBezTo>
                <a:cubicBezTo>
                  <a:pt x="84071" y="10965"/>
                  <a:pt x="84116" y="10968"/>
                  <a:pt x="84157" y="10968"/>
                </a:cubicBezTo>
                <a:cubicBezTo>
                  <a:pt x="84871" y="10968"/>
                  <a:pt x="84607" y="10060"/>
                  <a:pt x="85089" y="9776"/>
                </a:cubicBezTo>
                <a:cubicBezTo>
                  <a:pt x="85599" y="9498"/>
                  <a:pt x="85924" y="8895"/>
                  <a:pt x="86388" y="8546"/>
                </a:cubicBezTo>
                <a:cubicBezTo>
                  <a:pt x="86898" y="8153"/>
                  <a:pt x="86805" y="7411"/>
                  <a:pt x="87362" y="7108"/>
                </a:cubicBezTo>
                <a:cubicBezTo>
                  <a:pt x="87872" y="6830"/>
                  <a:pt x="87755" y="6205"/>
                  <a:pt x="88151" y="5834"/>
                </a:cubicBezTo>
                <a:cubicBezTo>
                  <a:pt x="88522" y="5485"/>
                  <a:pt x="87987" y="4743"/>
                  <a:pt x="88637" y="4465"/>
                </a:cubicBezTo>
                <a:cubicBezTo>
                  <a:pt x="88661" y="4094"/>
                  <a:pt x="88729" y="3723"/>
                  <a:pt x="88729" y="3376"/>
                </a:cubicBezTo>
                <a:cubicBezTo>
                  <a:pt x="88753" y="2773"/>
                  <a:pt x="88729" y="2170"/>
                  <a:pt x="88729" y="1635"/>
                </a:cubicBezTo>
                <a:cubicBezTo>
                  <a:pt x="88568" y="1474"/>
                  <a:pt x="88429" y="1381"/>
                  <a:pt x="88358" y="1242"/>
                </a:cubicBezTo>
                <a:cubicBezTo>
                  <a:pt x="88011" y="615"/>
                  <a:pt x="87292" y="522"/>
                  <a:pt x="86759" y="151"/>
                </a:cubicBezTo>
                <a:cubicBezTo>
                  <a:pt x="86598" y="47"/>
                  <a:pt x="86384" y="23"/>
                  <a:pt x="86156" y="23"/>
                </a:cubicBezTo>
                <a:cubicBezTo>
                  <a:pt x="85970" y="23"/>
                  <a:pt x="85773" y="39"/>
                  <a:pt x="85588" y="39"/>
                </a:cubicBezTo>
                <a:cubicBezTo>
                  <a:pt x="85545" y="39"/>
                  <a:pt x="85502" y="38"/>
                  <a:pt x="85460" y="36"/>
                </a:cubicBezTo>
                <a:cubicBezTo>
                  <a:pt x="85025" y="36"/>
                  <a:pt x="84590" y="51"/>
                  <a:pt x="84160" y="51"/>
                </a:cubicBezTo>
                <a:cubicBezTo>
                  <a:pt x="83833" y="51"/>
                  <a:pt x="83508" y="42"/>
                  <a:pt x="83188" y="12"/>
                </a:cubicBezTo>
                <a:cubicBezTo>
                  <a:pt x="83099" y="4"/>
                  <a:pt x="83011" y="1"/>
                  <a:pt x="82924" y="1"/>
                </a:cubicBezTo>
                <a:close/>
              </a:path>
            </a:pathLst>
          </a:custGeom>
          <a:solidFill>
            <a:srgbClr val="FFFFFF">
              <a:alpha val="25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455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7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2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25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7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25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7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25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75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25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75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75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33" grpId="0"/>
      <p:bldP spid="135" grpId="0"/>
      <p:bldP spid="11" grpId="0" animBg="1"/>
      <p:bldP spid="12" grpId="0"/>
      <p:bldP spid="13" grpId="0"/>
      <p:bldP spid="14" grpId="0"/>
      <p:bldP spid="15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37" grpId="0" animBg="1"/>
      <p:bldP spid="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337;p32">
            <a:extLst>
              <a:ext uri="{FF2B5EF4-FFF2-40B4-BE49-F238E27FC236}">
                <a16:creationId xmlns:a16="http://schemas.microsoft.com/office/drawing/2014/main" id="{FA5EC533-8BE4-412A-8D62-3CDD70EAC908}"/>
              </a:ext>
            </a:extLst>
          </p:cNvPr>
          <p:cNvSpPr/>
          <p:nvPr/>
        </p:nvSpPr>
        <p:spPr>
          <a:xfrm rot="10800000">
            <a:off x="2787178" y="5563"/>
            <a:ext cx="6617644" cy="1543887"/>
          </a:xfrm>
          <a:custGeom>
            <a:avLst/>
            <a:gdLst/>
            <a:ahLst/>
            <a:cxnLst/>
            <a:rect l="l" t="t" r="r" b="b"/>
            <a:pathLst>
              <a:path w="95980" h="22392" extrusionOk="0">
                <a:moveTo>
                  <a:pt x="53060" y="1"/>
                </a:moveTo>
                <a:cubicBezTo>
                  <a:pt x="49554" y="1"/>
                  <a:pt x="49455" y="4370"/>
                  <a:pt x="45849" y="5722"/>
                </a:cubicBezTo>
                <a:cubicBezTo>
                  <a:pt x="44948" y="6060"/>
                  <a:pt x="44113" y="6188"/>
                  <a:pt x="43328" y="6188"/>
                </a:cubicBezTo>
                <a:cubicBezTo>
                  <a:pt x="40848" y="6188"/>
                  <a:pt x="38863" y="4910"/>
                  <a:pt x="36858" y="4910"/>
                </a:cubicBezTo>
                <a:cubicBezTo>
                  <a:pt x="36806" y="4910"/>
                  <a:pt x="36754" y="4911"/>
                  <a:pt x="36702" y="4912"/>
                </a:cubicBezTo>
                <a:cubicBezTo>
                  <a:pt x="34013" y="4999"/>
                  <a:pt x="34503" y="6648"/>
                  <a:pt x="31956" y="7803"/>
                </a:cubicBezTo>
                <a:cubicBezTo>
                  <a:pt x="29410" y="8962"/>
                  <a:pt x="28947" y="8384"/>
                  <a:pt x="24083" y="8847"/>
                </a:cubicBezTo>
                <a:cubicBezTo>
                  <a:pt x="19219" y="9309"/>
                  <a:pt x="18064" y="14289"/>
                  <a:pt x="16324" y="15676"/>
                </a:cubicBezTo>
                <a:cubicBezTo>
                  <a:pt x="15887" y="16027"/>
                  <a:pt x="15413" y="16150"/>
                  <a:pt x="14891" y="16150"/>
                </a:cubicBezTo>
                <a:cubicBezTo>
                  <a:pt x="13681" y="16150"/>
                  <a:pt x="12214" y="15491"/>
                  <a:pt x="10351" y="15491"/>
                </a:cubicBezTo>
                <a:cubicBezTo>
                  <a:pt x="9828" y="15491"/>
                  <a:pt x="9273" y="15543"/>
                  <a:pt x="8684" y="15676"/>
                </a:cubicBezTo>
                <a:cubicBezTo>
                  <a:pt x="5098" y="16487"/>
                  <a:pt x="0" y="22391"/>
                  <a:pt x="0" y="22391"/>
                </a:cubicBezTo>
                <a:lnTo>
                  <a:pt x="95980" y="22391"/>
                </a:lnTo>
                <a:cubicBezTo>
                  <a:pt x="95980" y="22391"/>
                  <a:pt x="93663" y="17761"/>
                  <a:pt x="90653" y="16258"/>
                </a:cubicBezTo>
                <a:cubicBezTo>
                  <a:pt x="90001" y="15931"/>
                  <a:pt x="89414" y="15817"/>
                  <a:pt x="88856" y="15817"/>
                </a:cubicBezTo>
                <a:cubicBezTo>
                  <a:pt x="87555" y="15817"/>
                  <a:pt x="86416" y="16440"/>
                  <a:pt x="84990" y="16440"/>
                </a:cubicBezTo>
                <a:cubicBezTo>
                  <a:pt x="84210" y="16440"/>
                  <a:pt x="83344" y="16254"/>
                  <a:pt x="82318" y="15676"/>
                </a:cubicBezTo>
                <a:cubicBezTo>
                  <a:pt x="78612" y="13592"/>
                  <a:pt x="79423" y="8732"/>
                  <a:pt x="75254" y="5838"/>
                </a:cubicBezTo>
                <a:cubicBezTo>
                  <a:pt x="73954" y="4934"/>
                  <a:pt x="72630" y="4628"/>
                  <a:pt x="71309" y="4628"/>
                </a:cubicBezTo>
                <a:cubicBezTo>
                  <a:pt x="68547" y="4628"/>
                  <a:pt x="65795" y="5964"/>
                  <a:pt x="63276" y="5964"/>
                </a:cubicBezTo>
                <a:cubicBezTo>
                  <a:pt x="63140" y="5964"/>
                  <a:pt x="63004" y="5960"/>
                  <a:pt x="62869" y="5952"/>
                </a:cubicBezTo>
                <a:cubicBezTo>
                  <a:pt x="59049" y="5722"/>
                  <a:pt x="57891" y="625"/>
                  <a:pt x="53722" y="48"/>
                </a:cubicBezTo>
                <a:cubicBezTo>
                  <a:pt x="53488" y="16"/>
                  <a:pt x="53268" y="1"/>
                  <a:pt x="53060" y="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33" name="矩形 132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>
            <a:extLst>
              <a:ext uri="{FF2B5EF4-FFF2-40B4-BE49-F238E27FC236}">
                <a16:creationId xmlns:a16="http://schemas.microsoft.com/office/drawing/2014/main" id="{680508E0-C4CC-444D-92ED-E842D3F38E38}"/>
              </a:ext>
            </a:extLst>
          </p:cNvPr>
          <p:cNvSpPr/>
          <p:nvPr/>
        </p:nvSpPr>
        <p:spPr>
          <a:xfrm>
            <a:off x="4688724" y="435641"/>
            <a:ext cx="28145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600" dirty="0">
                <a:cs typeface="+mn-ea"/>
                <a:sym typeface="+mn-lt"/>
              </a:rPr>
              <a:t>Add title text</a:t>
            </a:r>
            <a:endParaRPr lang="zh-CN" altLang="en-US" sz="3600" dirty="0">
              <a:cs typeface="+mn-ea"/>
              <a:sym typeface="+mn-lt"/>
            </a:endParaRPr>
          </a:p>
        </p:txBody>
      </p:sp>
      <p:grpSp>
        <p:nvGrpSpPr>
          <p:cNvPr id="127" name="Google Shape;338;p32">
            <a:extLst>
              <a:ext uri="{FF2B5EF4-FFF2-40B4-BE49-F238E27FC236}">
                <a16:creationId xmlns:a16="http://schemas.microsoft.com/office/drawing/2014/main" id="{2F930AF6-E850-4346-BB63-C7D6C28926B2}"/>
              </a:ext>
            </a:extLst>
          </p:cNvPr>
          <p:cNvGrpSpPr/>
          <p:nvPr/>
        </p:nvGrpSpPr>
        <p:grpSpPr>
          <a:xfrm rot="10800000">
            <a:off x="3580397" y="-21566"/>
            <a:ext cx="5194475" cy="1323854"/>
            <a:chOff x="1574550" y="3472451"/>
            <a:chExt cx="6601046" cy="1682330"/>
          </a:xfrm>
        </p:grpSpPr>
        <p:sp>
          <p:nvSpPr>
            <p:cNvPr id="128" name="Google Shape;339;p32">
              <a:extLst>
                <a:ext uri="{FF2B5EF4-FFF2-40B4-BE49-F238E27FC236}">
                  <a16:creationId xmlns:a16="http://schemas.microsoft.com/office/drawing/2014/main" id="{C152D96E-C8B2-4280-AA8B-D2F90EBFB121}"/>
                </a:ext>
              </a:extLst>
            </p:cNvPr>
            <p:cNvSpPr/>
            <p:nvPr/>
          </p:nvSpPr>
          <p:spPr>
            <a:xfrm>
              <a:off x="6715238" y="3874695"/>
              <a:ext cx="1185296" cy="1268805"/>
            </a:xfrm>
            <a:custGeom>
              <a:avLst/>
              <a:gdLst/>
              <a:ahLst/>
              <a:cxnLst/>
              <a:rect l="l" t="t" r="r" b="b"/>
              <a:pathLst>
                <a:path w="17586" h="18825" extrusionOk="0">
                  <a:moveTo>
                    <a:pt x="4147" y="0"/>
                  </a:moveTo>
                  <a:cubicBezTo>
                    <a:pt x="4059" y="0"/>
                    <a:pt x="4026" y="109"/>
                    <a:pt x="4068" y="350"/>
                  </a:cubicBezTo>
                  <a:cubicBezTo>
                    <a:pt x="4239" y="1311"/>
                    <a:pt x="6382" y="4459"/>
                    <a:pt x="7165" y="6223"/>
                  </a:cubicBezTo>
                  <a:cubicBezTo>
                    <a:pt x="6984" y="5980"/>
                    <a:pt x="6772" y="5722"/>
                    <a:pt x="6560" y="5471"/>
                  </a:cubicBezTo>
                  <a:cubicBezTo>
                    <a:pt x="6396" y="5179"/>
                    <a:pt x="6250" y="4853"/>
                    <a:pt x="6086" y="4598"/>
                  </a:cubicBezTo>
                  <a:cubicBezTo>
                    <a:pt x="5833" y="4209"/>
                    <a:pt x="5561" y="3830"/>
                    <a:pt x="5272" y="3467"/>
                  </a:cubicBezTo>
                  <a:cubicBezTo>
                    <a:pt x="4820" y="2901"/>
                    <a:pt x="4315" y="2364"/>
                    <a:pt x="3742" y="1916"/>
                  </a:cubicBezTo>
                  <a:cubicBezTo>
                    <a:pt x="3060" y="1387"/>
                    <a:pt x="2301" y="1008"/>
                    <a:pt x="1435" y="932"/>
                  </a:cubicBezTo>
                  <a:cubicBezTo>
                    <a:pt x="1363" y="925"/>
                    <a:pt x="1169" y="908"/>
                    <a:pt x="953" y="908"/>
                  </a:cubicBezTo>
                  <a:cubicBezTo>
                    <a:pt x="521" y="908"/>
                    <a:pt x="0" y="976"/>
                    <a:pt x="200" y="1332"/>
                  </a:cubicBezTo>
                  <a:cubicBezTo>
                    <a:pt x="248" y="1415"/>
                    <a:pt x="332" y="1471"/>
                    <a:pt x="415" y="1523"/>
                  </a:cubicBezTo>
                  <a:cubicBezTo>
                    <a:pt x="1216" y="2024"/>
                    <a:pt x="2099" y="2295"/>
                    <a:pt x="2945" y="2703"/>
                  </a:cubicBezTo>
                  <a:cubicBezTo>
                    <a:pt x="4208" y="3308"/>
                    <a:pt x="5868" y="4905"/>
                    <a:pt x="6557" y="5597"/>
                  </a:cubicBezTo>
                  <a:cubicBezTo>
                    <a:pt x="6653" y="5725"/>
                    <a:pt x="6772" y="5886"/>
                    <a:pt x="6907" y="6070"/>
                  </a:cubicBezTo>
                  <a:cubicBezTo>
                    <a:pt x="5875" y="5087"/>
                    <a:pt x="4286" y="4449"/>
                    <a:pt x="3382" y="4449"/>
                  </a:cubicBezTo>
                  <a:cubicBezTo>
                    <a:pt x="3204" y="4449"/>
                    <a:pt x="3053" y="4474"/>
                    <a:pt x="2938" y="4525"/>
                  </a:cubicBezTo>
                  <a:cubicBezTo>
                    <a:pt x="2072" y="4915"/>
                    <a:pt x="3926" y="5333"/>
                    <a:pt x="5495" y="5757"/>
                  </a:cubicBezTo>
                  <a:cubicBezTo>
                    <a:pt x="6511" y="6032"/>
                    <a:pt x="7103" y="6463"/>
                    <a:pt x="7395" y="6735"/>
                  </a:cubicBezTo>
                  <a:cubicBezTo>
                    <a:pt x="7694" y="7145"/>
                    <a:pt x="8028" y="7608"/>
                    <a:pt x="8365" y="8078"/>
                  </a:cubicBezTo>
                  <a:cubicBezTo>
                    <a:pt x="8407" y="8151"/>
                    <a:pt x="8445" y="8224"/>
                    <a:pt x="8487" y="8290"/>
                  </a:cubicBezTo>
                  <a:cubicBezTo>
                    <a:pt x="8243" y="8012"/>
                    <a:pt x="7965" y="7729"/>
                    <a:pt x="7680" y="7531"/>
                  </a:cubicBezTo>
                  <a:cubicBezTo>
                    <a:pt x="7204" y="7198"/>
                    <a:pt x="6229" y="6938"/>
                    <a:pt x="5466" y="6938"/>
                  </a:cubicBezTo>
                  <a:cubicBezTo>
                    <a:pt x="4945" y="6938"/>
                    <a:pt x="4522" y="7059"/>
                    <a:pt x="4423" y="7361"/>
                  </a:cubicBezTo>
                  <a:cubicBezTo>
                    <a:pt x="4180" y="8105"/>
                    <a:pt x="5759" y="7779"/>
                    <a:pt x="7109" y="8008"/>
                  </a:cubicBezTo>
                  <a:cubicBezTo>
                    <a:pt x="8034" y="8164"/>
                    <a:pt x="8699" y="8718"/>
                    <a:pt x="9026" y="9049"/>
                  </a:cubicBezTo>
                  <a:cubicBezTo>
                    <a:pt x="9057" y="9083"/>
                    <a:pt x="9086" y="9115"/>
                    <a:pt x="9117" y="9145"/>
                  </a:cubicBezTo>
                  <a:cubicBezTo>
                    <a:pt x="9266" y="9365"/>
                    <a:pt x="9412" y="9577"/>
                    <a:pt x="9548" y="9779"/>
                  </a:cubicBezTo>
                  <a:cubicBezTo>
                    <a:pt x="9865" y="10252"/>
                    <a:pt x="10168" y="10701"/>
                    <a:pt x="10460" y="11132"/>
                  </a:cubicBezTo>
                  <a:cubicBezTo>
                    <a:pt x="10080" y="10642"/>
                    <a:pt x="9521" y="9998"/>
                    <a:pt x="8880" y="9553"/>
                  </a:cubicBezTo>
                  <a:cubicBezTo>
                    <a:pt x="8111" y="9015"/>
                    <a:pt x="7171" y="8749"/>
                    <a:pt x="6450" y="8749"/>
                  </a:cubicBezTo>
                  <a:cubicBezTo>
                    <a:pt x="6069" y="8749"/>
                    <a:pt x="5750" y="8824"/>
                    <a:pt x="5550" y="8972"/>
                  </a:cubicBezTo>
                  <a:cubicBezTo>
                    <a:pt x="4973" y="9403"/>
                    <a:pt x="7617" y="9824"/>
                    <a:pt x="8919" y="10294"/>
                  </a:cubicBezTo>
                  <a:cubicBezTo>
                    <a:pt x="9900" y="10648"/>
                    <a:pt x="10568" y="11355"/>
                    <a:pt x="10836" y="11679"/>
                  </a:cubicBezTo>
                  <a:cubicBezTo>
                    <a:pt x="11257" y="12288"/>
                    <a:pt x="11678" y="12879"/>
                    <a:pt x="12126" y="13505"/>
                  </a:cubicBezTo>
                  <a:cubicBezTo>
                    <a:pt x="11538" y="12938"/>
                    <a:pt x="10682" y="12318"/>
                    <a:pt x="9820" y="11737"/>
                  </a:cubicBezTo>
                  <a:cubicBezTo>
                    <a:pt x="9122" y="11272"/>
                    <a:pt x="8411" y="11081"/>
                    <a:pt x="7837" y="11081"/>
                  </a:cubicBezTo>
                  <a:cubicBezTo>
                    <a:pt x="7318" y="11081"/>
                    <a:pt x="6912" y="11238"/>
                    <a:pt x="6734" y="11491"/>
                  </a:cubicBezTo>
                  <a:cubicBezTo>
                    <a:pt x="6361" y="12023"/>
                    <a:pt x="7492" y="12058"/>
                    <a:pt x="9583" y="12527"/>
                  </a:cubicBezTo>
                  <a:cubicBezTo>
                    <a:pt x="11086" y="12865"/>
                    <a:pt x="12088" y="13651"/>
                    <a:pt x="12537" y="14069"/>
                  </a:cubicBezTo>
                  <a:cubicBezTo>
                    <a:pt x="12728" y="14330"/>
                    <a:pt x="12923" y="14597"/>
                    <a:pt x="13132" y="14876"/>
                  </a:cubicBezTo>
                  <a:cubicBezTo>
                    <a:pt x="13365" y="15193"/>
                    <a:pt x="13636" y="15516"/>
                    <a:pt x="13929" y="15833"/>
                  </a:cubicBezTo>
                  <a:cubicBezTo>
                    <a:pt x="13574" y="15673"/>
                    <a:pt x="13052" y="15436"/>
                    <a:pt x="12474" y="15182"/>
                  </a:cubicBezTo>
                  <a:cubicBezTo>
                    <a:pt x="11824" y="14897"/>
                    <a:pt x="11197" y="14594"/>
                    <a:pt x="10602" y="14215"/>
                  </a:cubicBezTo>
                  <a:cubicBezTo>
                    <a:pt x="10086" y="13886"/>
                    <a:pt x="9439" y="13544"/>
                    <a:pt x="8798" y="13544"/>
                  </a:cubicBezTo>
                  <a:cubicBezTo>
                    <a:pt x="8584" y="13544"/>
                    <a:pt x="8371" y="13582"/>
                    <a:pt x="8164" y="13672"/>
                  </a:cubicBezTo>
                  <a:cubicBezTo>
                    <a:pt x="7885" y="13791"/>
                    <a:pt x="7767" y="14024"/>
                    <a:pt x="7888" y="14305"/>
                  </a:cubicBezTo>
                  <a:cubicBezTo>
                    <a:pt x="7965" y="14476"/>
                    <a:pt x="8125" y="14594"/>
                    <a:pt x="8289" y="14685"/>
                  </a:cubicBezTo>
                  <a:cubicBezTo>
                    <a:pt x="9193" y="15196"/>
                    <a:pt x="10327" y="15339"/>
                    <a:pt x="11326" y="15572"/>
                  </a:cubicBezTo>
                  <a:cubicBezTo>
                    <a:pt x="12558" y="15861"/>
                    <a:pt x="13616" y="15982"/>
                    <a:pt x="14109" y="16031"/>
                  </a:cubicBezTo>
                  <a:cubicBezTo>
                    <a:pt x="14377" y="16320"/>
                    <a:pt x="14659" y="16601"/>
                    <a:pt x="14937" y="16873"/>
                  </a:cubicBezTo>
                  <a:cubicBezTo>
                    <a:pt x="14871" y="16883"/>
                    <a:pt x="14746" y="16904"/>
                    <a:pt x="14517" y="16946"/>
                  </a:cubicBezTo>
                  <a:cubicBezTo>
                    <a:pt x="14487" y="16951"/>
                    <a:pt x="14451" y="16954"/>
                    <a:pt x="14409" y="16954"/>
                  </a:cubicBezTo>
                  <a:cubicBezTo>
                    <a:pt x="13737" y="16954"/>
                    <a:pt x="11531" y="16331"/>
                    <a:pt x="10404" y="16177"/>
                  </a:cubicBezTo>
                  <a:cubicBezTo>
                    <a:pt x="10296" y="16163"/>
                    <a:pt x="10190" y="16156"/>
                    <a:pt x="10086" y="16156"/>
                  </a:cubicBezTo>
                  <a:cubicBezTo>
                    <a:pt x="9048" y="16156"/>
                    <a:pt x="8340" y="16842"/>
                    <a:pt x="9524" y="17269"/>
                  </a:cubicBezTo>
                  <a:cubicBezTo>
                    <a:pt x="9880" y="17398"/>
                    <a:pt x="10382" y="17445"/>
                    <a:pt x="10924" y="17445"/>
                  </a:cubicBezTo>
                  <a:cubicBezTo>
                    <a:pt x="12362" y="17445"/>
                    <a:pt x="14078" y="17116"/>
                    <a:pt x="14078" y="17116"/>
                  </a:cubicBezTo>
                  <a:lnTo>
                    <a:pt x="15018" y="16949"/>
                  </a:lnTo>
                  <a:cubicBezTo>
                    <a:pt x="16124" y="18011"/>
                    <a:pt x="17147" y="18825"/>
                    <a:pt x="17147" y="18825"/>
                  </a:cubicBezTo>
                  <a:lnTo>
                    <a:pt x="17585" y="18536"/>
                  </a:lnTo>
                  <a:cubicBezTo>
                    <a:pt x="17585" y="18536"/>
                    <a:pt x="16688" y="18279"/>
                    <a:pt x="15191" y="16838"/>
                  </a:cubicBezTo>
                  <a:cubicBezTo>
                    <a:pt x="15174" y="16731"/>
                    <a:pt x="15153" y="16483"/>
                    <a:pt x="15188" y="15986"/>
                  </a:cubicBezTo>
                  <a:cubicBezTo>
                    <a:pt x="15299" y="14385"/>
                    <a:pt x="16635" y="12590"/>
                    <a:pt x="15637" y="11028"/>
                  </a:cubicBezTo>
                  <a:cubicBezTo>
                    <a:pt x="15489" y="10796"/>
                    <a:pt x="15233" y="10627"/>
                    <a:pt x="14988" y="10627"/>
                  </a:cubicBezTo>
                  <a:cubicBezTo>
                    <a:pt x="14836" y="10627"/>
                    <a:pt x="14687" y="10693"/>
                    <a:pt x="14573" y="10851"/>
                  </a:cubicBezTo>
                  <a:cubicBezTo>
                    <a:pt x="14356" y="11146"/>
                    <a:pt x="14367" y="11647"/>
                    <a:pt x="14430" y="11988"/>
                  </a:cubicBezTo>
                  <a:cubicBezTo>
                    <a:pt x="14638" y="13123"/>
                    <a:pt x="14990" y="14128"/>
                    <a:pt x="14892" y="15307"/>
                  </a:cubicBezTo>
                  <a:cubicBezTo>
                    <a:pt x="14889" y="15363"/>
                    <a:pt x="14889" y="16153"/>
                    <a:pt x="14934" y="16584"/>
                  </a:cubicBezTo>
                  <a:cubicBezTo>
                    <a:pt x="14732" y="16379"/>
                    <a:pt x="14520" y="16156"/>
                    <a:pt x="14301" y="15906"/>
                  </a:cubicBezTo>
                  <a:cubicBezTo>
                    <a:pt x="14120" y="15461"/>
                    <a:pt x="13974" y="14994"/>
                    <a:pt x="13869" y="14525"/>
                  </a:cubicBezTo>
                  <a:cubicBezTo>
                    <a:pt x="13591" y="13275"/>
                    <a:pt x="13897" y="11954"/>
                    <a:pt x="13696" y="10684"/>
                  </a:cubicBezTo>
                  <a:cubicBezTo>
                    <a:pt x="13653" y="10404"/>
                    <a:pt x="13334" y="9849"/>
                    <a:pt x="13044" y="9849"/>
                  </a:cubicBezTo>
                  <a:cubicBezTo>
                    <a:pt x="12929" y="9849"/>
                    <a:pt x="12818" y="9936"/>
                    <a:pt x="12731" y="10162"/>
                  </a:cubicBezTo>
                  <a:cubicBezTo>
                    <a:pt x="12596" y="10517"/>
                    <a:pt x="12760" y="11191"/>
                    <a:pt x="12777" y="11567"/>
                  </a:cubicBezTo>
                  <a:cubicBezTo>
                    <a:pt x="12836" y="12639"/>
                    <a:pt x="12930" y="13756"/>
                    <a:pt x="13341" y="14758"/>
                  </a:cubicBezTo>
                  <a:cubicBezTo>
                    <a:pt x="13282" y="14685"/>
                    <a:pt x="13222" y="14608"/>
                    <a:pt x="13163" y="14531"/>
                  </a:cubicBezTo>
                  <a:cubicBezTo>
                    <a:pt x="13062" y="14253"/>
                    <a:pt x="12620" y="12983"/>
                    <a:pt x="12349" y="11463"/>
                  </a:cubicBezTo>
                  <a:cubicBezTo>
                    <a:pt x="12047" y="9741"/>
                    <a:pt x="12113" y="8280"/>
                    <a:pt x="11562" y="7813"/>
                  </a:cubicBezTo>
                  <a:cubicBezTo>
                    <a:pt x="11506" y="7765"/>
                    <a:pt x="11456" y="7743"/>
                    <a:pt x="11411" y="7743"/>
                  </a:cubicBezTo>
                  <a:cubicBezTo>
                    <a:pt x="11021" y="7743"/>
                    <a:pt x="11078" y="9471"/>
                    <a:pt x="11525" y="11282"/>
                  </a:cubicBezTo>
                  <a:cubicBezTo>
                    <a:pt x="11799" y="12402"/>
                    <a:pt x="12283" y="13296"/>
                    <a:pt x="12655" y="13871"/>
                  </a:cubicBezTo>
                  <a:cubicBezTo>
                    <a:pt x="12071" y="13108"/>
                    <a:pt x="11490" y="12329"/>
                    <a:pt x="10936" y="11574"/>
                  </a:cubicBezTo>
                  <a:cubicBezTo>
                    <a:pt x="10690" y="11164"/>
                    <a:pt x="10080" y="10051"/>
                    <a:pt x="10014" y="8836"/>
                  </a:cubicBezTo>
                  <a:cubicBezTo>
                    <a:pt x="9931" y="7308"/>
                    <a:pt x="9851" y="6059"/>
                    <a:pt x="9155" y="5294"/>
                  </a:cubicBezTo>
                  <a:cubicBezTo>
                    <a:pt x="8951" y="5072"/>
                    <a:pt x="8803" y="4962"/>
                    <a:pt x="8709" y="4962"/>
                  </a:cubicBezTo>
                  <a:cubicBezTo>
                    <a:pt x="8483" y="4962"/>
                    <a:pt x="8575" y="5603"/>
                    <a:pt x="8957" y="6825"/>
                  </a:cubicBezTo>
                  <a:cubicBezTo>
                    <a:pt x="9329" y="8012"/>
                    <a:pt x="9771" y="9605"/>
                    <a:pt x="10289" y="10680"/>
                  </a:cubicBezTo>
                  <a:cubicBezTo>
                    <a:pt x="9858" y="10082"/>
                    <a:pt x="9454" y="9515"/>
                    <a:pt x="9089" y="8999"/>
                  </a:cubicBezTo>
                  <a:cubicBezTo>
                    <a:pt x="8849" y="8471"/>
                    <a:pt x="8268" y="7100"/>
                    <a:pt x="8094" y="5913"/>
                  </a:cubicBezTo>
                  <a:cubicBezTo>
                    <a:pt x="7913" y="4672"/>
                    <a:pt x="7689" y="3914"/>
                    <a:pt x="7393" y="3914"/>
                  </a:cubicBezTo>
                  <a:cubicBezTo>
                    <a:pt x="7331" y="3914"/>
                    <a:pt x="7265" y="3948"/>
                    <a:pt x="7196" y="4018"/>
                  </a:cubicBezTo>
                  <a:cubicBezTo>
                    <a:pt x="6921" y="4292"/>
                    <a:pt x="7395" y="6119"/>
                    <a:pt x="8122" y="7608"/>
                  </a:cubicBezTo>
                  <a:cubicBezTo>
                    <a:pt x="7819" y="7170"/>
                    <a:pt x="7589" y="6828"/>
                    <a:pt x="7454" y="6630"/>
                  </a:cubicBezTo>
                  <a:cubicBezTo>
                    <a:pt x="7395" y="6536"/>
                    <a:pt x="7329" y="6439"/>
                    <a:pt x="7252" y="6342"/>
                  </a:cubicBezTo>
                  <a:cubicBezTo>
                    <a:pt x="7085" y="5736"/>
                    <a:pt x="6657" y="4313"/>
                    <a:pt x="5996" y="2769"/>
                  </a:cubicBezTo>
                  <a:cubicBezTo>
                    <a:pt x="5323" y="1200"/>
                    <a:pt x="4438" y="0"/>
                    <a:pt x="4147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cs typeface="+mn-ea"/>
                <a:sym typeface="+mn-lt"/>
              </a:endParaRPr>
            </a:p>
          </p:txBody>
        </p:sp>
        <p:sp>
          <p:nvSpPr>
            <p:cNvPr id="129" name="Google Shape;340;p32">
              <a:extLst>
                <a:ext uri="{FF2B5EF4-FFF2-40B4-BE49-F238E27FC236}">
                  <a16:creationId xmlns:a16="http://schemas.microsoft.com/office/drawing/2014/main" id="{01902FC5-02D6-4065-AC9E-D3D14379C9B6}"/>
                </a:ext>
              </a:extLst>
            </p:cNvPr>
            <p:cNvSpPr/>
            <p:nvPr/>
          </p:nvSpPr>
          <p:spPr>
            <a:xfrm>
              <a:off x="7560773" y="3472451"/>
              <a:ext cx="614823" cy="1660062"/>
            </a:xfrm>
            <a:custGeom>
              <a:avLst/>
              <a:gdLst/>
              <a:ahLst/>
              <a:cxnLst/>
              <a:rect l="l" t="t" r="r" b="b"/>
              <a:pathLst>
                <a:path w="9122" h="24630" extrusionOk="0">
                  <a:moveTo>
                    <a:pt x="4581" y="0"/>
                  </a:moveTo>
                  <a:cubicBezTo>
                    <a:pt x="4489" y="0"/>
                    <a:pt x="4419" y="54"/>
                    <a:pt x="4386" y="188"/>
                  </a:cubicBezTo>
                  <a:cubicBezTo>
                    <a:pt x="4361" y="282"/>
                    <a:pt x="4386" y="383"/>
                    <a:pt x="4411" y="477"/>
                  </a:cubicBezTo>
                  <a:cubicBezTo>
                    <a:pt x="4650" y="1389"/>
                    <a:pt x="5113" y="2192"/>
                    <a:pt x="5454" y="3062"/>
                  </a:cubicBezTo>
                  <a:cubicBezTo>
                    <a:pt x="5962" y="4370"/>
                    <a:pt x="6087" y="6667"/>
                    <a:pt x="6119" y="7648"/>
                  </a:cubicBezTo>
                  <a:cubicBezTo>
                    <a:pt x="6101" y="7804"/>
                    <a:pt x="6077" y="8003"/>
                    <a:pt x="6052" y="8228"/>
                  </a:cubicBezTo>
                  <a:cubicBezTo>
                    <a:pt x="5952" y="6527"/>
                    <a:pt x="4932" y="4642"/>
                    <a:pt x="4205" y="4395"/>
                  </a:cubicBezTo>
                  <a:cubicBezTo>
                    <a:pt x="4128" y="4368"/>
                    <a:pt x="4065" y="4355"/>
                    <a:pt x="4015" y="4355"/>
                  </a:cubicBezTo>
                  <a:cubicBezTo>
                    <a:pt x="3491" y="4355"/>
                    <a:pt x="4450" y="5776"/>
                    <a:pt x="5235" y="7038"/>
                  </a:cubicBezTo>
                  <a:cubicBezTo>
                    <a:pt x="5788" y="7932"/>
                    <a:pt x="5927" y="8650"/>
                    <a:pt x="5955" y="9046"/>
                  </a:cubicBezTo>
                  <a:cubicBezTo>
                    <a:pt x="5893" y="9551"/>
                    <a:pt x="5823" y="10118"/>
                    <a:pt x="5747" y="10695"/>
                  </a:cubicBezTo>
                  <a:cubicBezTo>
                    <a:pt x="5726" y="10775"/>
                    <a:pt x="5708" y="10855"/>
                    <a:pt x="5691" y="10932"/>
                  </a:cubicBezTo>
                  <a:cubicBezTo>
                    <a:pt x="5705" y="10559"/>
                    <a:pt x="5691" y="10163"/>
                    <a:pt x="5618" y="9825"/>
                  </a:cubicBezTo>
                  <a:cubicBezTo>
                    <a:pt x="5435" y="8961"/>
                    <a:pt x="4288" y="7425"/>
                    <a:pt x="3565" y="7425"/>
                  </a:cubicBezTo>
                  <a:cubicBezTo>
                    <a:pt x="3490" y="7425"/>
                    <a:pt x="3420" y="7441"/>
                    <a:pt x="3356" y="7477"/>
                  </a:cubicBezTo>
                  <a:cubicBezTo>
                    <a:pt x="2670" y="7856"/>
                    <a:pt x="4048" y="8695"/>
                    <a:pt x="4877" y="9784"/>
                  </a:cubicBezTo>
                  <a:cubicBezTo>
                    <a:pt x="5447" y="10528"/>
                    <a:pt x="5555" y="11388"/>
                    <a:pt x="5569" y="11854"/>
                  </a:cubicBezTo>
                  <a:cubicBezTo>
                    <a:pt x="5565" y="11899"/>
                    <a:pt x="5565" y="11944"/>
                    <a:pt x="5569" y="11986"/>
                  </a:cubicBezTo>
                  <a:cubicBezTo>
                    <a:pt x="5527" y="12247"/>
                    <a:pt x="5489" y="12504"/>
                    <a:pt x="5451" y="12745"/>
                  </a:cubicBezTo>
                  <a:cubicBezTo>
                    <a:pt x="5360" y="13308"/>
                    <a:pt x="5276" y="13837"/>
                    <a:pt x="5196" y="14355"/>
                  </a:cubicBezTo>
                  <a:cubicBezTo>
                    <a:pt x="5252" y="13736"/>
                    <a:pt x="5280" y="12883"/>
                    <a:pt x="5117" y="12122"/>
                  </a:cubicBezTo>
                  <a:cubicBezTo>
                    <a:pt x="4817" y="10720"/>
                    <a:pt x="3794" y="9506"/>
                    <a:pt x="3078" y="9425"/>
                  </a:cubicBezTo>
                  <a:cubicBezTo>
                    <a:pt x="3065" y="9424"/>
                    <a:pt x="3052" y="9423"/>
                    <a:pt x="3041" y="9423"/>
                  </a:cubicBezTo>
                  <a:cubicBezTo>
                    <a:pt x="2425" y="9423"/>
                    <a:pt x="4022" y="11480"/>
                    <a:pt x="4640" y="12689"/>
                  </a:cubicBezTo>
                  <a:cubicBezTo>
                    <a:pt x="5113" y="13618"/>
                    <a:pt x="5120" y="14588"/>
                    <a:pt x="5096" y="15009"/>
                  </a:cubicBezTo>
                  <a:cubicBezTo>
                    <a:pt x="4988" y="15743"/>
                    <a:pt x="4891" y="16464"/>
                    <a:pt x="4793" y="17225"/>
                  </a:cubicBezTo>
                  <a:cubicBezTo>
                    <a:pt x="4748" y="16411"/>
                    <a:pt x="4549" y="15375"/>
                    <a:pt x="4310" y="14359"/>
                  </a:cubicBezTo>
                  <a:cubicBezTo>
                    <a:pt x="3973" y="12913"/>
                    <a:pt x="3010" y="12059"/>
                    <a:pt x="2365" y="12059"/>
                  </a:cubicBezTo>
                  <a:cubicBezTo>
                    <a:pt x="2318" y="12059"/>
                    <a:pt x="2272" y="12064"/>
                    <a:pt x="2229" y="12073"/>
                  </a:cubicBezTo>
                  <a:cubicBezTo>
                    <a:pt x="1589" y="12209"/>
                    <a:pt x="2392" y="13005"/>
                    <a:pt x="3600" y="14776"/>
                  </a:cubicBezTo>
                  <a:cubicBezTo>
                    <a:pt x="4470" y="16050"/>
                    <a:pt x="4664" y="17309"/>
                    <a:pt x="4706" y="17918"/>
                  </a:cubicBezTo>
                  <a:cubicBezTo>
                    <a:pt x="4668" y="18241"/>
                    <a:pt x="4629" y="18569"/>
                    <a:pt x="4591" y="18913"/>
                  </a:cubicBezTo>
                  <a:cubicBezTo>
                    <a:pt x="4546" y="19306"/>
                    <a:pt x="4525" y="19727"/>
                    <a:pt x="4522" y="20159"/>
                  </a:cubicBezTo>
                  <a:cubicBezTo>
                    <a:pt x="4372" y="19797"/>
                    <a:pt x="4153" y="19268"/>
                    <a:pt x="3902" y="18686"/>
                  </a:cubicBezTo>
                  <a:cubicBezTo>
                    <a:pt x="3621" y="18039"/>
                    <a:pt x="3374" y="17389"/>
                    <a:pt x="3192" y="16703"/>
                  </a:cubicBezTo>
                  <a:cubicBezTo>
                    <a:pt x="2991" y="15918"/>
                    <a:pt x="2633" y="14946"/>
                    <a:pt x="1784" y="14644"/>
                  </a:cubicBezTo>
                  <a:cubicBezTo>
                    <a:pt x="1708" y="14617"/>
                    <a:pt x="1634" y="14604"/>
                    <a:pt x="1566" y="14604"/>
                  </a:cubicBezTo>
                  <a:cubicBezTo>
                    <a:pt x="1377" y="14604"/>
                    <a:pt x="1224" y="14707"/>
                    <a:pt x="1151" y="14919"/>
                  </a:cubicBezTo>
                  <a:cubicBezTo>
                    <a:pt x="1088" y="15096"/>
                    <a:pt x="1126" y="15291"/>
                    <a:pt x="1182" y="15468"/>
                  </a:cubicBezTo>
                  <a:cubicBezTo>
                    <a:pt x="1495" y="16460"/>
                    <a:pt x="2225" y="17337"/>
                    <a:pt x="2800" y="18190"/>
                  </a:cubicBezTo>
                  <a:cubicBezTo>
                    <a:pt x="3502" y="19243"/>
                    <a:pt x="4191" y="20054"/>
                    <a:pt x="4518" y="20423"/>
                  </a:cubicBezTo>
                  <a:cubicBezTo>
                    <a:pt x="4518" y="20820"/>
                    <a:pt x="4528" y="21220"/>
                    <a:pt x="4549" y="21606"/>
                  </a:cubicBezTo>
                  <a:cubicBezTo>
                    <a:pt x="4494" y="21567"/>
                    <a:pt x="4390" y="21501"/>
                    <a:pt x="4191" y="21373"/>
                  </a:cubicBezTo>
                  <a:cubicBezTo>
                    <a:pt x="3767" y="21095"/>
                    <a:pt x="2476" y="18941"/>
                    <a:pt x="1710" y="18005"/>
                  </a:cubicBezTo>
                  <a:cubicBezTo>
                    <a:pt x="1336" y="17548"/>
                    <a:pt x="846" y="17290"/>
                    <a:pt x="516" y="17290"/>
                  </a:cubicBezTo>
                  <a:cubicBezTo>
                    <a:pt x="171" y="17290"/>
                    <a:pt x="1" y="17572"/>
                    <a:pt x="322" y="18200"/>
                  </a:cubicBezTo>
                  <a:cubicBezTo>
                    <a:pt x="949" y="19431"/>
                    <a:pt x="3753" y="21199"/>
                    <a:pt x="3753" y="21199"/>
                  </a:cubicBezTo>
                  <a:lnTo>
                    <a:pt x="4557" y="21717"/>
                  </a:lnTo>
                  <a:cubicBezTo>
                    <a:pt x="4640" y="23248"/>
                    <a:pt x="4831" y="24542"/>
                    <a:pt x="4831" y="24542"/>
                  </a:cubicBezTo>
                  <a:lnTo>
                    <a:pt x="5350" y="24629"/>
                  </a:lnTo>
                  <a:cubicBezTo>
                    <a:pt x="5350" y="24629"/>
                    <a:pt x="4870" y="23829"/>
                    <a:pt x="4758" y="21755"/>
                  </a:cubicBezTo>
                  <a:cubicBezTo>
                    <a:pt x="4821" y="21662"/>
                    <a:pt x="4971" y="21470"/>
                    <a:pt x="5336" y="21129"/>
                  </a:cubicBezTo>
                  <a:cubicBezTo>
                    <a:pt x="6511" y="20033"/>
                    <a:pt x="8714" y="19637"/>
                    <a:pt x="9048" y="17814"/>
                  </a:cubicBezTo>
                  <a:cubicBezTo>
                    <a:pt x="9122" y="17407"/>
                    <a:pt x="8925" y="16943"/>
                    <a:pt x="8506" y="16943"/>
                  </a:cubicBezTo>
                  <a:cubicBezTo>
                    <a:pt x="8469" y="16943"/>
                    <a:pt x="8431" y="16946"/>
                    <a:pt x="8390" y="16954"/>
                  </a:cubicBezTo>
                  <a:cubicBezTo>
                    <a:pt x="8035" y="17024"/>
                    <a:pt x="7698" y="17396"/>
                    <a:pt x="7513" y="17689"/>
                  </a:cubicBezTo>
                  <a:cubicBezTo>
                    <a:pt x="6891" y="18659"/>
                    <a:pt x="6460" y="19637"/>
                    <a:pt x="5586" y="20433"/>
                  </a:cubicBezTo>
                  <a:cubicBezTo>
                    <a:pt x="5545" y="20468"/>
                    <a:pt x="5005" y="21045"/>
                    <a:pt x="4745" y="21394"/>
                  </a:cubicBezTo>
                  <a:cubicBezTo>
                    <a:pt x="4737" y="21105"/>
                    <a:pt x="4734" y="20799"/>
                    <a:pt x="4741" y="20465"/>
                  </a:cubicBezTo>
                  <a:cubicBezTo>
                    <a:pt x="4915" y="20016"/>
                    <a:pt x="5127" y="19574"/>
                    <a:pt x="5371" y="19160"/>
                  </a:cubicBezTo>
                  <a:cubicBezTo>
                    <a:pt x="6021" y="18057"/>
                    <a:pt x="7145" y="17302"/>
                    <a:pt x="7868" y="16234"/>
                  </a:cubicBezTo>
                  <a:cubicBezTo>
                    <a:pt x="8056" y="15954"/>
                    <a:pt x="8226" y="15119"/>
                    <a:pt x="7792" y="15119"/>
                  </a:cubicBezTo>
                  <a:cubicBezTo>
                    <a:pt x="7719" y="15119"/>
                    <a:pt x="7628" y="15143"/>
                    <a:pt x="7518" y="15197"/>
                  </a:cubicBezTo>
                  <a:cubicBezTo>
                    <a:pt x="7176" y="15364"/>
                    <a:pt x="6832" y="15966"/>
                    <a:pt x="6592" y="16255"/>
                  </a:cubicBezTo>
                  <a:cubicBezTo>
                    <a:pt x="5903" y="17076"/>
                    <a:pt x="5211" y="17960"/>
                    <a:pt x="4825" y="18972"/>
                  </a:cubicBezTo>
                  <a:cubicBezTo>
                    <a:pt x="4835" y="18874"/>
                    <a:pt x="4841" y="18781"/>
                    <a:pt x="4852" y="18683"/>
                  </a:cubicBezTo>
                  <a:cubicBezTo>
                    <a:pt x="4967" y="18412"/>
                    <a:pt x="5509" y="17180"/>
                    <a:pt x="6352" y="15886"/>
                  </a:cubicBezTo>
                  <a:cubicBezTo>
                    <a:pt x="7301" y="14418"/>
                    <a:pt x="8353" y="13398"/>
                    <a:pt x="8265" y="12682"/>
                  </a:cubicBezTo>
                  <a:cubicBezTo>
                    <a:pt x="8249" y="12553"/>
                    <a:pt x="8194" y="12493"/>
                    <a:pt x="8107" y="12493"/>
                  </a:cubicBezTo>
                  <a:cubicBezTo>
                    <a:pt x="7717" y="12493"/>
                    <a:pt x="6697" y="13706"/>
                    <a:pt x="5869" y="15190"/>
                  </a:cubicBezTo>
                  <a:cubicBezTo>
                    <a:pt x="5308" y="16196"/>
                    <a:pt x="5047" y="17180"/>
                    <a:pt x="4929" y="17856"/>
                  </a:cubicBezTo>
                  <a:cubicBezTo>
                    <a:pt x="5023" y="16899"/>
                    <a:pt x="5130" y="15931"/>
                    <a:pt x="5242" y="15002"/>
                  </a:cubicBezTo>
                  <a:cubicBezTo>
                    <a:pt x="5339" y="14532"/>
                    <a:pt x="5656" y="13305"/>
                    <a:pt x="6435" y="12372"/>
                  </a:cubicBezTo>
                  <a:cubicBezTo>
                    <a:pt x="7417" y="11200"/>
                    <a:pt x="8210" y="10232"/>
                    <a:pt x="8223" y="9196"/>
                  </a:cubicBezTo>
                  <a:cubicBezTo>
                    <a:pt x="8227" y="8811"/>
                    <a:pt x="8172" y="8624"/>
                    <a:pt x="8062" y="8624"/>
                  </a:cubicBezTo>
                  <a:cubicBezTo>
                    <a:pt x="7875" y="8624"/>
                    <a:pt x="7527" y="9159"/>
                    <a:pt x="7033" y="10184"/>
                  </a:cubicBezTo>
                  <a:cubicBezTo>
                    <a:pt x="6495" y="11304"/>
                    <a:pt x="5732" y="12769"/>
                    <a:pt x="5378" y="13906"/>
                  </a:cubicBezTo>
                  <a:cubicBezTo>
                    <a:pt x="5468" y="13175"/>
                    <a:pt x="5562" y="12487"/>
                    <a:pt x="5649" y="11860"/>
                  </a:cubicBezTo>
                  <a:cubicBezTo>
                    <a:pt x="5833" y="11311"/>
                    <a:pt x="6344" y="9909"/>
                    <a:pt x="7027" y="8928"/>
                  </a:cubicBezTo>
                  <a:cubicBezTo>
                    <a:pt x="7882" y="7695"/>
                    <a:pt x="8218" y="6927"/>
                    <a:pt x="7689" y="6927"/>
                  </a:cubicBezTo>
                  <a:cubicBezTo>
                    <a:pt x="7682" y="6927"/>
                    <a:pt x="7674" y="6927"/>
                    <a:pt x="7667" y="6927"/>
                  </a:cubicBezTo>
                  <a:cubicBezTo>
                    <a:pt x="7277" y="6941"/>
                    <a:pt x="6373" y="8597"/>
                    <a:pt x="5889" y="10184"/>
                  </a:cubicBezTo>
                  <a:cubicBezTo>
                    <a:pt x="5969" y="9655"/>
                    <a:pt x="6031" y="9248"/>
                    <a:pt x="6070" y="9011"/>
                  </a:cubicBezTo>
                  <a:cubicBezTo>
                    <a:pt x="6091" y="8904"/>
                    <a:pt x="6105" y="8788"/>
                    <a:pt x="6122" y="8663"/>
                  </a:cubicBezTo>
                  <a:cubicBezTo>
                    <a:pt x="6411" y="8107"/>
                    <a:pt x="7068" y="6774"/>
                    <a:pt x="7639" y="5195"/>
                  </a:cubicBezTo>
                  <a:cubicBezTo>
                    <a:pt x="8259" y="3470"/>
                    <a:pt x="8413" y="1889"/>
                    <a:pt x="8123" y="1889"/>
                  </a:cubicBezTo>
                  <a:cubicBezTo>
                    <a:pt x="8062" y="1889"/>
                    <a:pt x="7980" y="1960"/>
                    <a:pt x="7879" y="2116"/>
                  </a:cubicBezTo>
                  <a:cubicBezTo>
                    <a:pt x="7351" y="2933"/>
                    <a:pt x="6769" y="6694"/>
                    <a:pt x="6136" y="8517"/>
                  </a:cubicBezTo>
                  <a:cubicBezTo>
                    <a:pt x="6167" y="8215"/>
                    <a:pt x="6192" y="7884"/>
                    <a:pt x="6209" y="7553"/>
                  </a:cubicBezTo>
                  <a:cubicBezTo>
                    <a:pt x="6286" y="7230"/>
                    <a:pt x="6404" y="6892"/>
                    <a:pt x="6456" y="6593"/>
                  </a:cubicBezTo>
                  <a:cubicBezTo>
                    <a:pt x="6537" y="6137"/>
                    <a:pt x="6599" y="5675"/>
                    <a:pt x="6633" y="5212"/>
                  </a:cubicBezTo>
                  <a:cubicBezTo>
                    <a:pt x="6689" y="4488"/>
                    <a:pt x="6686" y="3754"/>
                    <a:pt x="6574" y="3034"/>
                  </a:cubicBezTo>
                  <a:cubicBezTo>
                    <a:pt x="6439" y="2182"/>
                    <a:pt x="6140" y="1385"/>
                    <a:pt x="5559" y="741"/>
                  </a:cubicBezTo>
                  <a:cubicBezTo>
                    <a:pt x="5448" y="615"/>
                    <a:pt x="4893" y="0"/>
                    <a:pt x="4581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cs typeface="+mn-ea"/>
                <a:sym typeface="+mn-lt"/>
              </a:endParaRPr>
            </a:p>
          </p:txBody>
        </p:sp>
        <p:sp>
          <p:nvSpPr>
            <p:cNvPr id="130" name="Google Shape;341;p32">
              <a:extLst>
                <a:ext uri="{FF2B5EF4-FFF2-40B4-BE49-F238E27FC236}">
                  <a16:creationId xmlns:a16="http://schemas.microsoft.com/office/drawing/2014/main" id="{69B3C11C-39AA-44FE-9244-C7D5AD54A3B1}"/>
                </a:ext>
              </a:extLst>
            </p:cNvPr>
            <p:cNvSpPr/>
            <p:nvPr/>
          </p:nvSpPr>
          <p:spPr>
            <a:xfrm>
              <a:off x="1574550" y="4189074"/>
              <a:ext cx="858406" cy="965707"/>
            </a:xfrm>
            <a:custGeom>
              <a:avLst/>
              <a:gdLst/>
              <a:ahLst/>
              <a:cxnLst/>
              <a:rect l="l" t="t" r="r" b="b"/>
              <a:pathLst>
                <a:path w="12736" h="14328" extrusionOk="0">
                  <a:moveTo>
                    <a:pt x="3103" y="0"/>
                  </a:moveTo>
                  <a:cubicBezTo>
                    <a:pt x="3039" y="0"/>
                    <a:pt x="3012" y="82"/>
                    <a:pt x="3038" y="261"/>
                  </a:cubicBezTo>
                  <a:cubicBezTo>
                    <a:pt x="3146" y="981"/>
                    <a:pt x="4677" y="3375"/>
                    <a:pt x="5223" y="4711"/>
                  </a:cubicBezTo>
                  <a:cubicBezTo>
                    <a:pt x="5091" y="4523"/>
                    <a:pt x="4938" y="4325"/>
                    <a:pt x="4785" y="4133"/>
                  </a:cubicBezTo>
                  <a:cubicBezTo>
                    <a:pt x="4670" y="3911"/>
                    <a:pt x="4569" y="3667"/>
                    <a:pt x="4451" y="3473"/>
                  </a:cubicBezTo>
                  <a:cubicBezTo>
                    <a:pt x="4270" y="3177"/>
                    <a:pt x="4075" y="2888"/>
                    <a:pt x="3867" y="2614"/>
                  </a:cubicBezTo>
                  <a:cubicBezTo>
                    <a:pt x="3543" y="2179"/>
                    <a:pt x="3178" y="1768"/>
                    <a:pt x="2760" y="1424"/>
                  </a:cubicBezTo>
                  <a:cubicBezTo>
                    <a:pt x="2263" y="1013"/>
                    <a:pt x="1702" y="710"/>
                    <a:pt x="1058" y="637"/>
                  </a:cubicBezTo>
                  <a:cubicBezTo>
                    <a:pt x="997" y="629"/>
                    <a:pt x="812" y="607"/>
                    <a:pt x="620" y="607"/>
                  </a:cubicBezTo>
                  <a:cubicBezTo>
                    <a:pt x="318" y="607"/>
                    <a:pt x="0" y="662"/>
                    <a:pt x="130" y="909"/>
                  </a:cubicBezTo>
                  <a:cubicBezTo>
                    <a:pt x="164" y="971"/>
                    <a:pt x="227" y="1016"/>
                    <a:pt x="286" y="1058"/>
                  </a:cubicBezTo>
                  <a:cubicBezTo>
                    <a:pt x="871" y="1448"/>
                    <a:pt x="1525" y="1670"/>
                    <a:pt x="2147" y="1991"/>
                  </a:cubicBezTo>
                  <a:cubicBezTo>
                    <a:pt x="3077" y="2471"/>
                    <a:pt x="4281" y="3695"/>
                    <a:pt x="4782" y="4231"/>
                  </a:cubicBezTo>
                  <a:cubicBezTo>
                    <a:pt x="4851" y="4329"/>
                    <a:pt x="4935" y="4451"/>
                    <a:pt x="5032" y="4589"/>
                  </a:cubicBezTo>
                  <a:cubicBezTo>
                    <a:pt x="4266" y="3817"/>
                    <a:pt x="3062" y="3304"/>
                    <a:pt x="2396" y="3304"/>
                  </a:cubicBezTo>
                  <a:cubicBezTo>
                    <a:pt x="2282" y="3304"/>
                    <a:pt x="2183" y="3319"/>
                    <a:pt x="2106" y="3351"/>
                  </a:cubicBezTo>
                  <a:cubicBezTo>
                    <a:pt x="1448" y="3622"/>
                    <a:pt x="2823" y="3977"/>
                    <a:pt x="3984" y="4325"/>
                  </a:cubicBezTo>
                  <a:cubicBezTo>
                    <a:pt x="4740" y="4551"/>
                    <a:pt x="5171" y="4889"/>
                    <a:pt x="5383" y="5098"/>
                  </a:cubicBezTo>
                  <a:cubicBezTo>
                    <a:pt x="5596" y="5407"/>
                    <a:pt x="5835" y="5762"/>
                    <a:pt x="6079" y="6121"/>
                  </a:cubicBezTo>
                  <a:cubicBezTo>
                    <a:pt x="6107" y="6176"/>
                    <a:pt x="6134" y="6228"/>
                    <a:pt x="6166" y="6280"/>
                  </a:cubicBezTo>
                  <a:cubicBezTo>
                    <a:pt x="5988" y="6068"/>
                    <a:pt x="5787" y="5853"/>
                    <a:pt x="5578" y="5696"/>
                  </a:cubicBezTo>
                  <a:cubicBezTo>
                    <a:pt x="5217" y="5427"/>
                    <a:pt x="4451" y="5205"/>
                    <a:pt x="3871" y="5205"/>
                  </a:cubicBezTo>
                  <a:cubicBezTo>
                    <a:pt x="3512" y="5205"/>
                    <a:pt x="3225" y="5290"/>
                    <a:pt x="3149" y="5501"/>
                  </a:cubicBezTo>
                  <a:cubicBezTo>
                    <a:pt x="2955" y="6050"/>
                    <a:pt x="4141" y="5838"/>
                    <a:pt x="5143" y="6040"/>
                  </a:cubicBezTo>
                  <a:cubicBezTo>
                    <a:pt x="5829" y="6176"/>
                    <a:pt x="6312" y="6604"/>
                    <a:pt x="6552" y="6858"/>
                  </a:cubicBezTo>
                  <a:cubicBezTo>
                    <a:pt x="6573" y="6885"/>
                    <a:pt x="6594" y="6910"/>
                    <a:pt x="6615" y="6935"/>
                  </a:cubicBezTo>
                  <a:cubicBezTo>
                    <a:pt x="6723" y="7098"/>
                    <a:pt x="6827" y="7261"/>
                    <a:pt x="6924" y="7415"/>
                  </a:cubicBezTo>
                  <a:cubicBezTo>
                    <a:pt x="7151" y="7776"/>
                    <a:pt x="7366" y="8114"/>
                    <a:pt x="7575" y="8444"/>
                  </a:cubicBezTo>
                  <a:cubicBezTo>
                    <a:pt x="7303" y="8069"/>
                    <a:pt x="6897" y="7578"/>
                    <a:pt x="6431" y="7230"/>
                  </a:cubicBezTo>
                  <a:cubicBezTo>
                    <a:pt x="5847" y="6798"/>
                    <a:pt x="5119" y="6579"/>
                    <a:pt x="4573" y="6579"/>
                  </a:cubicBezTo>
                  <a:cubicBezTo>
                    <a:pt x="4316" y="6579"/>
                    <a:pt x="4098" y="6628"/>
                    <a:pt x="3957" y="6726"/>
                  </a:cubicBezTo>
                  <a:cubicBezTo>
                    <a:pt x="3518" y="7035"/>
                    <a:pt x="5481" y="7404"/>
                    <a:pt x="6441" y="7786"/>
                  </a:cubicBezTo>
                  <a:cubicBezTo>
                    <a:pt x="7165" y="8072"/>
                    <a:pt x="7652" y="8611"/>
                    <a:pt x="7843" y="8859"/>
                  </a:cubicBezTo>
                  <a:cubicBezTo>
                    <a:pt x="8146" y="9321"/>
                    <a:pt x="8445" y="9777"/>
                    <a:pt x="8769" y="10250"/>
                  </a:cubicBezTo>
                  <a:cubicBezTo>
                    <a:pt x="8340" y="9815"/>
                    <a:pt x="7718" y="9335"/>
                    <a:pt x="7085" y="8883"/>
                  </a:cubicBezTo>
                  <a:cubicBezTo>
                    <a:pt x="6553" y="8506"/>
                    <a:pt x="6001" y="8349"/>
                    <a:pt x="5564" y="8349"/>
                  </a:cubicBezTo>
                  <a:cubicBezTo>
                    <a:pt x="5203" y="8349"/>
                    <a:pt x="4919" y="8456"/>
                    <a:pt x="4788" y="8632"/>
                  </a:cubicBezTo>
                  <a:cubicBezTo>
                    <a:pt x="4496" y="9022"/>
                    <a:pt x="5338" y="9071"/>
                    <a:pt x="6890" y="9467"/>
                  </a:cubicBezTo>
                  <a:cubicBezTo>
                    <a:pt x="8003" y="9753"/>
                    <a:pt x="8737" y="10362"/>
                    <a:pt x="9061" y="10681"/>
                  </a:cubicBezTo>
                  <a:cubicBezTo>
                    <a:pt x="9200" y="10880"/>
                    <a:pt x="9339" y="11085"/>
                    <a:pt x="9489" y="11298"/>
                  </a:cubicBezTo>
                  <a:cubicBezTo>
                    <a:pt x="9656" y="11537"/>
                    <a:pt x="9854" y="11784"/>
                    <a:pt x="10063" y="12028"/>
                  </a:cubicBezTo>
                  <a:cubicBezTo>
                    <a:pt x="9802" y="11899"/>
                    <a:pt x="9416" y="11711"/>
                    <a:pt x="8991" y="11510"/>
                  </a:cubicBezTo>
                  <a:cubicBezTo>
                    <a:pt x="8514" y="11283"/>
                    <a:pt x="8052" y="11043"/>
                    <a:pt x="7613" y="10747"/>
                  </a:cubicBezTo>
                  <a:cubicBezTo>
                    <a:pt x="7224" y="10485"/>
                    <a:pt x="6732" y="10207"/>
                    <a:pt x="6242" y="10207"/>
                  </a:cubicBezTo>
                  <a:cubicBezTo>
                    <a:pt x="6096" y="10207"/>
                    <a:pt x="5951" y="10232"/>
                    <a:pt x="5808" y="10288"/>
                  </a:cubicBezTo>
                  <a:cubicBezTo>
                    <a:pt x="5596" y="10375"/>
                    <a:pt x="5501" y="10546"/>
                    <a:pt x="5588" y="10758"/>
                  </a:cubicBezTo>
                  <a:cubicBezTo>
                    <a:pt x="5641" y="10887"/>
                    <a:pt x="5759" y="10977"/>
                    <a:pt x="5877" y="11050"/>
                  </a:cubicBezTo>
                  <a:cubicBezTo>
                    <a:pt x="6542" y="11450"/>
                    <a:pt x="7387" y="11579"/>
                    <a:pt x="8125" y="11778"/>
                  </a:cubicBezTo>
                  <a:cubicBezTo>
                    <a:pt x="9040" y="12017"/>
                    <a:pt x="9826" y="12133"/>
                    <a:pt x="10192" y="12178"/>
                  </a:cubicBezTo>
                  <a:cubicBezTo>
                    <a:pt x="10386" y="12400"/>
                    <a:pt x="10592" y="12616"/>
                    <a:pt x="10794" y="12825"/>
                  </a:cubicBezTo>
                  <a:cubicBezTo>
                    <a:pt x="10744" y="12832"/>
                    <a:pt x="10651" y="12846"/>
                    <a:pt x="10476" y="12870"/>
                  </a:cubicBezTo>
                  <a:cubicBezTo>
                    <a:pt x="10459" y="12873"/>
                    <a:pt x="10438" y="12874"/>
                    <a:pt x="10415" y="12874"/>
                  </a:cubicBezTo>
                  <a:cubicBezTo>
                    <a:pt x="9937" y="12874"/>
                    <a:pt x="8275" y="12348"/>
                    <a:pt x="7425" y="12209"/>
                  </a:cubicBezTo>
                  <a:cubicBezTo>
                    <a:pt x="7327" y="12192"/>
                    <a:pt x="7230" y="12185"/>
                    <a:pt x="7137" y="12185"/>
                  </a:cubicBezTo>
                  <a:cubicBezTo>
                    <a:pt x="6390" y="12185"/>
                    <a:pt x="5890" y="12668"/>
                    <a:pt x="6744" y="13005"/>
                  </a:cubicBezTo>
                  <a:cubicBezTo>
                    <a:pt x="7055" y="13128"/>
                    <a:pt x="7521" y="13170"/>
                    <a:pt x="8010" y="13170"/>
                  </a:cubicBezTo>
                  <a:cubicBezTo>
                    <a:pt x="9030" y="13170"/>
                    <a:pt x="10147" y="12988"/>
                    <a:pt x="10147" y="12988"/>
                  </a:cubicBezTo>
                  <a:lnTo>
                    <a:pt x="10852" y="12884"/>
                  </a:lnTo>
                  <a:cubicBezTo>
                    <a:pt x="11653" y="13702"/>
                    <a:pt x="12401" y="14328"/>
                    <a:pt x="12401" y="14328"/>
                  </a:cubicBezTo>
                  <a:lnTo>
                    <a:pt x="12735" y="14126"/>
                  </a:lnTo>
                  <a:cubicBezTo>
                    <a:pt x="12735" y="14126"/>
                    <a:pt x="12070" y="13914"/>
                    <a:pt x="10985" y="12804"/>
                  </a:cubicBezTo>
                  <a:cubicBezTo>
                    <a:pt x="10974" y="12724"/>
                    <a:pt x="10961" y="12539"/>
                    <a:pt x="10998" y="12167"/>
                  </a:cubicBezTo>
                  <a:cubicBezTo>
                    <a:pt x="11117" y="10977"/>
                    <a:pt x="12154" y="9665"/>
                    <a:pt x="11441" y="8479"/>
                  </a:cubicBezTo>
                  <a:cubicBezTo>
                    <a:pt x="11333" y="8300"/>
                    <a:pt x="11139" y="8165"/>
                    <a:pt x="10952" y="8165"/>
                  </a:cubicBezTo>
                  <a:cubicBezTo>
                    <a:pt x="10843" y="8165"/>
                    <a:pt x="10736" y="8212"/>
                    <a:pt x="10651" y="8323"/>
                  </a:cubicBezTo>
                  <a:cubicBezTo>
                    <a:pt x="10484" y="8538"/>
                    <a:pt x="10481" y="8910"/>
                    <a:pt x="10518" y="9168"/>
                  </a:cubicBezTo>
                  <a:cubicBezTo>
                    <a:pt x="10651" y="10017"/>
                    <a:pt x="10891" y="10779"/>
                    <a:pt x="10794" y="11656"/>
                  </a:cubicBezTo>
                  <a:cubicBezTo>
                    <a:pt x="10790" y="11698"/>
                    <a:pt x="10773" y="12289"/>
                    <a:pt x="10797" y="12609"/>
                  </a:cubicBezTo>
                  <a:cubicBezTo>
                    <a:pt x="10651" y="12452"/>
                    <a:pt x="10497" y="12282"/>
                    <a:pt x="10338" y="12091"/>
                  </a:cubicBezTo>
                  <a:cubicBezTo>
                    <a:pt x="10213" y="11753"/>
                    <a:pt x="10115" y="11402"/>
                    <a:pt x="10046" y="11050"/>
                  </a:cubicBezTo>
                  <a:cubicBezTo>
                    <a:pt x="9864" y="10111"/>
                    <a:pt x="10122" y="9133"/>
                    <a:pt x="10000" y="8180"/>
                  </a:cubicBezTo>
                  <a:cubicBezTo>
                    <a:pt x="9973" y="7969"/>
                    <a:pt x="9744" y="7542"/>
                    <a:pt x="9527" y="7542"/>
                  </a:cubicBezTo>
                  <a:cubicBezTo>
                    <a:pt x="9443" y="7542"/>
                    <a:pt x="9362" y="7606"/>
                    <a:pt x="9294" y="7770"/>
                  </a:cubicBezTo>
                  <a:cubicBezTo>
                    <a:pt x="9182" y="8030"/>
                    <a:pt x="9291" y="8538"/>
                    <a:pt x="9297" y="8820"/>
                  </a:cubicBezTo>
                  <a:cubicBezTo>
                    <a:pt x="9315" y="9620"/>
                    <a:pt x="9363" y="10455"/>
                    <a:pt x="9649" y="11214"/>
                  </a:cubicBezTo>
                  <a:cubicBezTo>
                    <a:pt x="9604" y="11155"/>
                    <a:pt x="9562" y="11099"/>
                    <a:pt x="9520" y="11040"/>
                  </a:cubicBezTo>
                  <a:cubicBezTo>
                    <a:pt x="9450" y="10831"/>
                    <a:pt x="9148" y="9871"/>
                    <a:pt x="8978" y="8733"/>
                  </a:cubicBezTo>
                  <a:cubicBezTo>
                    <a:pt x="8790" y="7439"/>
                    <a:pt x="8869" y="6350"/>
                    <a:pt x="8469" y="5991"/>
                  </a:cubicBezTo>
                  <a:cubicBezTo>
                    <a:pt x="8427" y="5953"/>
                    <a:pt x="8389" y="5936"/>
                    <a:pt x="8355" y="5936"/>
                  </a:cubicBezTo>
                  <a:cubicBezTo>
                    <a:pt x="8067" y="5936"/>
                    <a:pt x="8073" y="7223"/>
                    <a:pt x="8365" y="8580"/>
                  </a:cubicBezTo>
                  <a:cubicBezTo>
                    <a:pt x="8549" y="9422"/>
                    <a:pt x="8887" y="10100"/>
                    <a:pt x="9155" y="10535"/>
                  </a:cubicBezTo>
                  <a:cubicBezTo>
                    <a:pt x="8734" y="9954"/>
                    <a:pt x="8320" y="9360"/>
                    <a:pt x="7923" y="8785"/>
                  </a:cubicBezTo>
                  <a:cubicBezTo>
                    <a:pt x="7746" y="8472"/>
                    <a:pt x="7318" y="7627"/>
                    <a:pt x="7293" y="6722"/>
                  </a:cubicBezTo>
                  <a:cubicBezTo>
                    <a:pt x="7262" y="5581"/>
                    <a:pt x="7231" y="4645"/>
                    <a:pt x="6726" y="4061"/>
                  </a:cubicBezTo>
                  <a:cubicBezTo>
                    <a:pt x="6577" y="3888"/>
                    <a:pt x="6468" y="3803"/>
                    <a:pt x="6399" y="3803"/>
                  </a:cubicBezTo>
                  <a:cubicBezTo>
                    <a:pt x="6233" y="3803"/>
                    <a:pt x="6288" y="4282"/>
                    <a:pt x="6545" y="5198"/>
                  </a:cubicBezTo>
                  <a:cubicBezTo>
                    <a:pt x="6799" y="6092"/>
                    <a:pt x="7095" y="7290"/>
                    <a:pt x="7457" y="8104"/>
                  </a:cubicBezTo>
                  <a:cubicBezTo>
                    <a:pt x="7147" y="7648"/>
                    <a:pt x="6858" y="7216"/>
                    <a:pt x="6598" y="6823"/>
                  </a:cubicBezTo>
                  <a:cubicBezTo>
                    <a:pt x="6431" y="6423"/>
                    <a:pt x="6027" y="5386"/>
                    <a:pt x="5922" y="4499"/>
                  </a:cubicBezTo>
                  <a:cubicBezTo>
                    <a:pt x="5813" y="3562"/>
                    <a:pt x="5662" y="2990"/>
                    <a:pt x="5438" y="2990"/>
                  </a:cubicBezTo>
                  <a:cubicBezTo>
                    <a:pt x="5393" y="2990"/>
                    <a:pt x="5344" y="3013"/>
                    <a:pt x="5293" y="3062"/>
                  </a:cubicBezTo>
                  <a:cubicBezTo>
                    <a:pt x="5081" y="3264"/>
                    <a:pt x="5394" y="4638"/>
                    <a:pt x="5905" y="5766"/>
                  </a:cubicBezTo>
                  <a:cubicBezTo>
                    <a:pt x="5689" y="5428"/>
                    <a:pt x="5526" y="5170"/>
                    <a:pt x="5429" y="5018"/>
                  </a:cubicBezTo>
                  <a:cubicBezTo>
                    <a:pt x="5387" y="4947"/>
                    <a:pt x="5338" y="4875"/>
                    <a:pt x="5286" y="4798"/>
                  </a:cubicBezTo>
                  <a:cubicBezTo>
                    <a:pt x="5171" y="4342"/>
                    <a:pt x="4882" y="3271"/>
                    <a:pt x="4423" y="2105"/>
                  </a:cubicBezTo>
                  <a:cubicBezTo>
                    <a:pt x="3954" y="917"/>
                    <a:pt x="3318" y="0"/>
                    <a:pt x="3103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31" name="Google Shape;342;p32">
              <a:extLst>
                <a:ext uri="{FF2B5EF4-FFF2-40B4-BE49-F238E27FC236}">
                  <a16:creationId xmlns:a16="http://schemas.microsoft.com/office/drawing/2014/main" id="{FFDE6E67-F9CD-4669-B6BF-54193508C3BB}"/>
                </a:ext>
              </a:extLst>
            </p:cNvPr>
            <p:cNvSpPr/>
            <p:nvPr/>
          </p:nvSpPr>
          <p:spPr>
            <a:xfrm>
              <a:off x="2216132" y="4002983"/>
              <a:ext cx="713496" cy="1146878"/>
            </a:xfrm>
            <a:custGeom>
              <a:avLst/>
              <a:gdLst/>
              <a:ahLst/>
              <a:cxnLst/>
              <a:rect l="l" t="t" r="r" b="b"/>
              <a:pathLst>
                <a:path w="10586" h="17016" extrusionOk="0">
                  <a:moveTo>
                    <a:pt x="8443" y="0"/>
                  </a:moveTo>
                  <a:cubicBezTo>
                    <a:pt x="8399" y="0"/>
                    <a:pt x="8354" y="25"/>
                    <a:pt x="8310" y="82"/>
                  </a:cubicBezTo>
                  <a:cubicBezTo>
                    <a:pt x="8264" y="142"/>
                    <a:pt x="8250" y="214"/>
                    <a:pt x="8239" y="288"/>
                  </a:cubicBezTo>
                  <a:cubicBezTo>
                    <a:pt x="8125" y="980"/>
                    <a:pt x="8191" y="1669"/>
                    <a:pt x="8156" y="2369"/>
                  </a:cubicBezTo>
                  <a:cubicBezTo>
                    <a:pt x="8104" y="3412"/>
                    <a:pt x="7485" y="5012"/>
                    <a:pt x="7203" y="5691"/>
                  </a:cubicBezTo>
                  <a:cubicBezTo>
                    <a:pt x="7144" y="5792"/>
                    <a:pt x="7067" y="5921"/>
                    <a:pt x="6980" y="6067"/>
                  </a:cubicBezTo>
                  <a:cubicBezTo>
                    <a:pt x="7433" y="4877"/>
                    <a:pt x="7318" y="3283"/>
                    <a:pt x="6900" y="2890"/>
                  </a:cubicBezTo>
                  <a:cubicBezTo>
                    <a:pt x="6828" y="2823"/>
                    <a:pt x="6770" y="2792"/>
                    <a:pt x="6725" y="2792"/>
                  </a:cubicBezTo>
                  <a:cubicBezTo>
                    <a:pt x="6448" y="2792"/>
                    <a:pt x="6648" y="3970"/>
                    <a:pt x="6789" y="5006"/>
                  </a:cubicBezTo>
                  <a:cubicBezTo>
                    <a:pt x="6893" y="5785"/>
                    <a:pt x="6765" y="6317"/>
                    <a:pt x="6664" y="6595"/>
                  </a:cubicBezTo>
                  <a:cubicBezTo>
                    <a:pt x="6465" y="6919"/>
                    <a:pt x="6246" y="7284"/>
                    <a:pt x="6017" y="7653"/>
                  </a:cubicBezTo>
                  <a:cubicBezTo>
                    <a:pt x="5978" y="7702"/>
                    <a:pt x="5940" y="7750"/>
                    <a:pt x="5905" y="7796"/>
                  </a:cubicBezTo>
                  <a:cubicBezTo>
                    <a:pt x="6027" y="7549"/>
                    <a:pt x="6142" y="7274"/>
                    <a:pt x="6197" y="7020"/>
                  </a:cubicBezTo>
                  <a:cubicBezTo>
                    <a:pt x="6348" y="6320"/>
                    <a:pt x="5969" y="4730"/>
                    <a:pt x="5402" y="4730"/>
                  </a:cubicBezTo>
                  <a:cubicBezTo>
                    <a:pt x="5393" y="4730"/>
                    <a:pt x="5385" y="4730"/>
                    <a:pt x="5376" y="4731"/>
                  </a:cubicBezTo>
                  <a:cubicBezTo>
                    <a:pt x="4792" y="4776"/>
                    <a:pt x="5474" y="5771"/>
                    <a:pt x="5704" y="6766"/>
                  </a:cubicBezTo>
                  <a:cubicBezTo>
                    <a:pt x="5863" y="7448"/>
                    <a:pt x="5672" y="8063"/>
                    <a:pt x="5540" y="8387"/>
                  </a:cubicBezTo>
                  <a:cubicBezTo>
                    <a:pt x="5522" y="8418"/>
                    <a:pt x="5512" y="8447"/>
                    <a:pt x="5498" y="8477"/>
                  </a:cubicBezTo>
                  <a:cubicBezTo>
                    <a:pt x="5390" y="8644"/>
                    <a:pt x="5286" y="8805"/>
                    <a:pt x="5185" y="8958"/>
                  </a:cubicBezTo>
                  <a:cubicBezTo>
                    <a:pt x="4952" y="9312"/>
                    <a:pt x="4732" y="9646"/>
                    <a:pt x="4520" y="9974"/>
                  </a:cubicBezTo>
                  <a:cubicBezTo>
                    <a:pt x="4747" y="9574"/>
                    <a:pt x="5025" y="8999"/>
                    <a:pt x="5150" y="8429"/>
                  </a:cubicBezTo>
                  <a:cubicBezTo>
                    <a:pt x="5376" y="7385"/>
                    <a:pt x="5053" y="6244"/>
                    <a:pt x="4590" y="5969"/>
                  </a:cubicBezTo>
                  <a:cubicBezTo>
                    <a:pt x="4560" y="5952"/>
                    <a:pt x="4534" y="5943"/>
                    <a:pt x="4512" y="5943"/>
                  </a:cubicBezTo>
                  <a:cubicBezTo>
                    <a:pt x="4186" y="5943"/>
                    <a:pt x="4604" y="7705"/>
                    <a:pt x="4649" y="8669"/>
                  </a:cubicBezTo>
                  <a:cubicBezTo>
                    <a:pt x="4687" y="9449"/>
                    <a:pt x="4395" y="10113"/>
                    <a:pt x="4252" y="10391"/>
                  </a:cubicBezTo>
                  <a:cubicBezTo>
                    <a:pt x="3953" y="10857"/>
                    <a:pt x="3664" y="11316"/>
                    <a:pt x="3366" y="11807"/>
                  </a:cubicBezTo>
                  <a:cubicBezTo>
                    <a:pt x="3584" y="11236"/>
                    <a:pt x="3766" y="10471"/>
                    <a:pt x="3915" y="9706"/>
                  </a:cubicBezTo>
                  <a:cubicBezTo>
                    <a:pt x="4145" y="8537"/>
                    <a:pt x="3671" y="7615"/>
                    <a:pt x="3199" y="7514"/>
                  </a:cubicBezTo>
                  <a:cubicBezTo>
                    <a:pt x="3171" y="7508"/>
                    <a:pt x="3145" y="7505"/>
                    <a:pt x="3122" y="7505"/>
                  </a:cubicBezTo>
                  <a:cubicBezTo>
                    <a:pt x="2757" y="7505"/>
                    <a:pt x="3040" y="8289"/>
                    <a:pt x="3303" y="9775"/>
                  </a:cubicBezTo>
                  <a:cubicBezTo>
                    <a:pt x="3504" y="10906"/>
                    <a:pt x="3250" y="11821"/>
                    <a:pt x="3094" y="12253"/>
                  </a:cubicBezTo>
                  <a:cubicBezTo>
                    <a:pt x="2969" y="12458"/>
                    <a:pt x="2840" y="12670"/>
                    <a:pt x="2708" y="12893"/>
                  </a:cubicBezTo>
                  <a:cubicBezTo>
                    <a:pt x="2558" y="13147"/>
                    <a:pt x="2415" y="13428"/>
                    <a:pt x="2280" y="13717"/>
                  </a:cubicBezTo>
                  <a:cubicBezTo>
                    <a:pt x="2290" y="13428"/>
                    <a:pt x="2301" y="13001"/>
                    <a:pt x="2308" y="12527"/>
                  </a:cubicBezTo>
                  <a:cubicBezTo>
                    <a:pt x="2318" y="11999"/>
                    <a:pt x="2346" y="11480"/>
                    <a:pt x="2436" y="10962"/>
                  </a:cubicBezTo>
                  <a:cubicBezTo>
                    <a:pt x="2537" y="10360"/>
                    <a:pt x="2593" y="9591"/>
                    <a:pt x="2106" y="9125"/>
                  </a:cubicBezTo>
                  <a:cubicBezTo>
                    <a:pt x="2021" y="9044"/>
                    <a:pt x="1930" y="9001"/>
                    <a:pt x="1838" y="9001"/>
                  </a:cubicBezTo>
                  <a:cubicBezTo>
                    <a:pt x="1753" y="9001"/>
                    <a:pt x="1668" y="9039"/>
                    <a:pt x="1591" y="9118"/>
                  </a:cubicBezTo>
                  <a:cubicBezTo>
                    <a:pt x="1493" y="9219"/>
                    <a:pt x="1463" y="9365"/>
                    <a:pt x="1445" y="9504"/>
                  </a:cubicBezTo>
                  <a:cubicBezTo>
                    <a:pt x="1354" y="10273"/>
                    <a:pt x="1584" y="11098"/>
                    <a:pt x="1709" y="11853"/>
                  </a:cubicBezTo>
                  <a:cubicBezTo>
                    <a:pt x="1866" y="12781"/>
                    <a:pt x="2085" y="13547"/>
                    <a:pt x="2197" y="13898"/>
                  </a:cubicBezTo>
                  <a:cubicBezTo>
                    <a:pt x="2075" y="14170"/>
                    <a:pt x="1959" y="14444"/>
                    <a:pt x="1855" y="14712"/>
                  </a:cubicBezTo>
                  <a:cubicBezTo>
                    <a:pt x="1827" y="14671"/>
                    <a:pt x="1779" y="14591"/>
                    <a:pt x="1681" y="14444"/>
                  </a:cubicBezTo>
                  <a:cubicBezTo>
                    <a:pt x="1479" y="14125"/>
                    <a:pt x="1261" y="12263"/>
                    <a:pt x="1028" y="11393"/>
                  </a:cubicBezTo>
                  <a:cubicBezTo>
                    <a:pt x="889" y="10875"/>
                    <a:pt x="543" y="10505"/>
                    <a:pt x="295" y="10505"/>
                  </a:cubicBezTo>
                  <a:cubicBezTo>
                    <a:pt x="125" y="10505"/>
                    <a:pt x="1" y="10679"/>
                    <a:pt x="22" y="11098"/>
                  </a:cubicBezTo>
                  <a:cubicBezTo>
                    <a:pt x="71" y="12131"/>
                    <a:pt x="1438" y="14191"/>
                    <a:pt x="1438" y="14191"/>
                  </a:cubicBezTo>
                  <a:lnTo>
                    <a:pt x="1824" y="14793"/>
                  </a:lnTo>
                  <a:cubicBezTo>
                    <a:pt x="1413" y="15857"/>
                    <a:pt x="1149" y="16797"/>
                    <a:pt x="1149" y="16797"/>
                  </a:cubicBezTo>
                  <a:lnTo>
                    <a:pt x="1473" y="17015"/>
                  </a:lnTo>
                  <a:cubicBezTo>
                    <a:pt x="1473" y="17015"/>
                    <a:pt x="1389" y="16326"/>
                    <a:pt x="1953" y="14879"/>
                  </a:cubicBezTo>
                  <a:cubicBezTo>
                    <a:pt x="2022" y="14834"/>
                    <a:pt x="2186" y="14751"/>
                    <a:pt x="2537" y="14629"/>
                  </a:cubicBezTo>
                  <a:cubicBezTo>
                    <a:pt x="3671" y="14246"/>
                    <a:pt x="5296" y="14650"/>
                    <a:pt x="6083" y="13508"/>
                  </a:cubicBezTo>
                  <a:cubicBezTo>
                    <a:pt x="6271" y="13234"/>
                    <a:pt x="6267" y="12813"/>
                    <a:pt x="5898" y="12726"/>
                  </a:cubicBezTo>
                  <a:cubicBezTo>
                    <a:pt x="5855" y="12716"/>
                    <a:pt x="5811" y="12711"/>
                    <a:pt x="5765" y="12711"/>
                  </a:cubicBezTo>
                  <a:cubicBezTo>
                    <a:pt x="5526" y="12711"/>
                    <a:pt x="5255" y="12836"/>
                    <a:pt x="5074" y="12956"/>
                  </a:cubicBezTo>
                  <a:cubicBezTo>
                    <a:pt x="4353" y="13425"/>
                    <a:pt x="3759" y="13958"/>
                    <a:pt x="2920" y="14232"/>
                  </a:cubicBezTo>
                  <a:cubicBezTo>
                    <a:pt x="2882" y="14246"/>
                    <a:pt x="2335" y="14472"/>
                    <a:pt x="2054" y="14629"/>
                  </a:cubicBezTo>
                  <a:cubicBezTo>
                    <a:pt x="2134" y="14430"/>
                    <a:pt x="2227" y="14218"/>
                    <a:pt x="2335" y="13996"/>
                  </a:cubicBezTo>
                  <a:cubicBezTo>
                    <a:pt x="2593" y="13741"/>
                    <a:pt x="2871" y="13508"/>
                    <a:pt x="3163" y="13300"/>
                  </a:cubicBezTo>
                  <a:cubicBezTo>
                    <a:pt x="3943" y="12747"/>
                    <a:pt x="4941" y="12580"/>
                    <a:pt x="5759" y="12075"/>
                  </a:cubicBezTo>
                  <a:cubicBezTo>
                    <a:pt x="6009" y="11921"/>
                    <a:pt x="6465" y="11261"/>
                    <a:pt x="5870" y="11261"/>
                  </a:cubicBezTo>
                  <a:cubicBezTo>
                    <a:pt x="5861" y="11261"/>
                    <a:pt x="5852" y="11261"/>
                    <a:pt x="5842" y="11261"/>
                  </a:cubicBezTo>
                  <a:cubicBezTo>
                    <a:pt x="5557" y="11268"/>
                    <a:pt x="5140" y="11574"/>
                    <a:pt x="4886" y="11696"/>
                  </a:cubicBezTo>
                  <a:cubicBezTo>
                    <a:pt x="4165" y="12044"/>
                    <a:pt x="3421" y="12434"/>
                    <a:pt x="2850" y="13004"/>
                  </a:cubicBezTo>
                  <a:cubicBezTo>
                    <a:pt x="2885" y="12941"/>
                    <a:pt x="2920" y="12879"/>
                    <a:pt x="2955" y="12816"/>
                  </a:cubicBezTo>
                  <a:cubicBezTo>
                    <a:pt x="3118" y="12667"/>
                    <a:pt x="3867" y="11995"/>
                    <a:pt x="4837" y="11372"/>
                  </a:cubicBezTo>
                  <a:cubicBezTo>
                    <a:pt x="5933" y="10666"/>
                    <a:pt x="6959" y="10290"/>
                    <a:pt x="7120" y="9779"/>
                  </a:cubicBezTo>
                  <a:cubicBezTo>
                    <a:pt x="7162" y="9645"/>
                    <a:pt x="7104" y="9585"/>
                    <a:pt x="6972" y="9585"/>
                  </a:cubicBezTo>
                  <a:cubicBezTo>
                    <a:pt x="6600" y="9585"/>
                    <a:pt x="5642" y="10069"/>
                    <a:pt x="4722" y="10750"/>
                  </a:cubicBezTo>
                  <a:cubicBezTo>
                    <a:pt x="4030" y="11265"/>
                    <a:pt x="3553" y="11853"/>
                    <a:pt x="3265" y="12277"/>
                  </a:cubicBezTo>
                  <a:cubicBezTo>
                    <a:pt x="3619" y="11654"/>
                    <a:pt x="3992" y="11028"/>
                    <a:pt x="4350" y="10430"/>
                  </a:cubicBezTo>
                  <a:cubicBezTo>
                    <a:pt x="4562" y="10141"/>
                    <a:pt x="5153" y="9399"/>
                    <a:pt x="5972" y="9007"/>
                  </a:cubicBezTo>
                  <a:cubicBezTo>
                    <a:pt x="6998" y="8509"/>
                    <a:pt x="7836" y="8092"/>
                    <a:pt x="8159" y="7392"/>
                  </a:cubicBezTo>
                  <a:cubicBezTo>
                    <a:pt x="8300" y="7092"/>
                    <a:pt x="8306" y="6945"/>
                    <a:pt x="8184" y="6945"/>
                  </a:cubicBezTo>
                  <a:cubicBezTo>
                    <a:pt x="8023" y="6945"/>
                    <a:pt x="7639" y="7202"/>
                    <a:pt x="7050" y="7698"/>
                  </a:cubicBezTo>
                  <a:cubicBezTo>
                    <a:pt x="6340" y="8297"/>
                    <a:pt x="5370" y="9059"/>
                    <a:pt x="4778" y="9727"/>
                  </a:cubicBezTo>
                  <a:cubicBezTo>
                    <a:pt x="5066" y="9257"/>
                    <a:pt x="5341" y="8815"/>
                    <a:pt x="5592" y="8415"/>
                  </a:cubicBezTo>
                  <a:cubicBezTo>
                    <a:pt x="5888" y="8098"/>
                    <a:pt x="6664" y="7302"/>
                    <a:pt x="7429" y="6843"/>
                  </a:cubicBezTo>
                  <a:cubicBezTo>
                    <a:pt x="8403" y="6255"/>
                    <a:pt x="8866" y="5834"/>
                    <a:pt x="8477" y="5677"/>
                  </a:cubicBezTo>
                  <a:cubicBezTo>
                    <a:pt x="8461" y="5670"/>
                    <a:pt x="8442" y="5667"/>
                    <a:pt x="8420" y="5667"/>
                  </a:cubicBezTo>
                  <a:cubicBezTo>
                    <a:pt x="8076" y="5667"/>
                    <a:pt x="7036" y="6473"/>
                    <a:pt x="6271" y="7347"/>
                  </a:cubicBezTo>
                  <a:cubicBezTo>
                    <a:pt x="6486" y="7013"/>
                    <a:pt x="6653" y="6756"/>
                    <a:pt x="6754" y="6606"/>
                  </a:cubicBezTo>
                  <a:cubicBezTo>
                    <a:pt x="6799" y="6539"/>
                    <a:pt x="6844" y="6463"/>
                    <a:pt x="6893" y="6383"/>
                  </a:cubicBezTo>
                  <a:cubicBezTo>
                    <a:pt x="7262" y="6094"/>
                    <a:pt x="8118" y="5388"/>
                    <a:pt x="8991" y="4487"/>
                  </a:cubicBezTo>
                  <a:cubicBezTo>
                    <a:pt x="9985" y="3459"/>
                    <a:pt x="10586" y="2380"/>
                    <a:pt x="10303" y="2380"/>
                  </a:cubicBezTo>
                  <a:cubicBezTo>
                    <a:pt x="10258" y="2380"/>
                    <a:pt x="10191" y="2407"/>
                    <a:pt x="10101" y="2465"/>
                  </a:cubicBezTo>
                  <a:cubicBezTo>
                    <a:pt x="9489" y="2859"/>
                    <a:pt x="7937" y="5242"/>
                    <a:pt x="6949" y="6289"/>
                  </a:cubicBezTo>
                  <a:cubicBezTo>
                    <a:pt x="7064" y="6094"/>
                    <a:pt x="7182" y="5876"/>
                    <a:pt x="7293" y="5656"/>
                  </a:cubicBezTo>
                  <a:cubicBezTo>
                    <a:pt x="7446" y="5458"/>
                    <a:pt x="7631" y="5266"/>
                    <a:pt x="7756" y="5078"/>
                  </a:cubicBezTo>
                  <a:cubicBezTo>
                    <a:pt x="7951" y="4790"/>
                    <a:pt x="8135" y="4494"/>
                    <a:pt x="8302" y="4191"/>
                  </a:cubicBezTo>
                  <a:cubicBezTo>
                    <a:pt x="8560" y="3715"/>
                    <a:pt x="8786" y="3214"/>
                    <a:pt x="8928" y="2692"/>
                  </a:cubicBezTo>
                  <a:cubicBezTo>
                    <a:pt x="9095" y="2069"/>
                    <a:pt x="9137" y="1436"/>
                    <a:pt x="8943" y="816"/>
                  </a:cubicBezTo>
                  <a:cubicBezTo>
                    <a:pt x="8898" y="688"/>
                    <a:pt x="8677" y="0"/>
                    <a:pt x="8443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32" name="Google Shape;343;p32">
              <a:extLst>
                <a:ext uri="{FF2B5EF4-FFF2-40B4-BE49-F238E27FC236}">
                  <a16:creationId xmlns:a16="http://schemas.microsoft.com/office/drawing/2014/main" id="{9309FDFB-5CD6-4FF5-97BA-3CA62FED38BA}"/>
                </a:ext>
              </a:extLst>
            </p:cNvPr>
            <p:cNvSpPr/>
            <p:nvPr/>
          </p:nvSpPr>
          <p:spPr>
            <a:xfrm>
              <a:off x="2668117" y="4007296"/>
              <a:ext cx="713429" cy="1147013"/>
            </a:xfrm>
            <a:custGeom>
              <a:avLst/>
              <a:gdLst/>
              <a:ahLst/>
              <a:cxnLst/>
              <a:rect l="l" t="t" r="r" b="b"/>
              <a:pathLst>
                <a:path w="10585" h="17018" extrusionOk="0">
                  <a:moveTo>
                    <a:pt x="8444" y="0"/>
                  </a:moveTo>
                  <a:cubicBezTo>
                    <a:pt x="8400" y="0"/>
                    <a:pt x="8355" y="24"/>
                    <a:pt x="8311" y="81"/>
                  </a:cubicBezTo>
                  <a:cubicBezTo>
                    <a:pt x="8266" y="140"/>
                    <a:pt x="8252" y="213"/>
                    <a:pt x="8242" y="286"/>
                  </a:cubicBezTo>
                  <a:cubicBezTo>
                    <a:pt x="8127" y="982"/>
                    <a:pt x="8193" y="1668"/>
                    <a:pt x="8158" y="2367"/>
                  </a:cubicBezTo>
                  <a:cubicBezTo>
                    <a:pt x="8102" y="3411"/>
                    <a:pt x="7483" y="5014"/>
                    <a:pt x="7205" y="5690"/>
                  </a:cubicBezTo>
                  <a:cubicBezTo>
                    <a:pt x="7145" y="5794"/>
                    <a:pt x="7069" y="5919"/>
                    <a:pt x="6982" y="6069"/>
                  </a:cubicBezTo>
                  <a:cubicBezTo>
                    <a:pt x="7434" y="4879"/>
                    <a:pt x="7316" y="3282"/>
                    <a:pt x="6898" y="2889"/>
                  </a:cubicBezTo>
                  <a:cubicBezTo>
                    <a:pt x="6827" y="2822"/>
                    <a:pt x="6769" y="2791"/>
                    <a:pt x="6725" y="2791"/>
                  </a:cubicBezTo>
                  <a:cubicBezTo>
                    <a:pt x="6450" y="2791"/>
                    <a:pt x="6650" y="3968"/>
                    <a:pt x="6791" y="5004"/>
                  </a:cubicBezTo>
                  <a:cubicBezTo>
                    <a:pt x="6895" y="5783"/>
                    <a:pt x="6766" y="6316"/>
                    <a:pt x="6662" y="6594"/>
                  </a:cubicBezTo>
                  <a:cubicBezTo>
                    <a:pt x="6467" y="6918"/>
                    <a:pt x="6245" y="7283"/>
                    <a:pt x="6018" y="7652"/>
                  </a:cubicBezTo>
                  <a:cubicBezTo>
                    <a:pt x="5980" y="7700"/>
                    <a:pt x="5941" y="7749"/>
                    <a:pt x="5907" y="7798"/>
                  </a:cubicBezTo>
                  <a:cubicBezTo>
                    <a:pt x="6029" y="7548"/>
                    <a:pt x="6143" y="7273"/>
                    <a:pt x="6196" y="7022"/>
                  </a:cubicBezTo>
                  <a:cubicBezTo>
                    <a:pt x="6350" y="6319"/>
                    <a:pt x="5971" y="4728"/>
                    <a:pt x="5400" y="4728"/>
                  </a:cubicBezTo>
                  <a:cubicBezTo>
                    <a:pt x="5392" y="4728"/>
                    <a:pt x="5383" y="4729"/>
                    <a:pt x="5374" y="4729"/>
                  </a:cubicBezTo>
                  <a:cubicBezTo>
                    <a:pt x="4793" y="4778"/>
                    <a:pt x="5472" y="5770"/>
                    <a:pt x="5705" y="6764"/>
                  </a:cubicBezTo>
                  <a:cubicBezTo>
                    <a:pt x="5865" y="7447"/>
                    <a:pt x="5674" y="8066"/>
                    <a:pt x="5538" y="8386"/>
                  </a:cubicBezTo>
                  <a:cubicBezTo>
                    <a:pt x="5524" y="8417"/>
                    <a:pt x="5511" y="8445"/>
                    <a:pt x="5500" y="8476"/>
                  </a:cubicBezTo>
                  <a:cubicBezTo>
                    <a:pt x="5392" y="8643"/>
                    <a:pt x="5288" y="8803"/>
                    <a:pt x="5187" y="8956"/>
                  </a:cubicBezTo>
                  <a:cubicBezTo>
                    <a:pt x="4954" y="9311"/>
                    <a:pt x="4731" y="9645"/>
                    <a:pt x="4519" y="9976"/>
                  </a:cubicBezTo>
                  <a:cubicBezTo>
                    <a:pt x="4748" y="9572"/>
                    <a:pt x="5027" y="8998"/>
                    <a:pt x="5152" y="8431"/>
                  </a:cubicBezTo>
                  <a:cubicBezTo>
                    <a:pt x="5378" y="7384"/>
                    <a:pt x="5051" y="6246"/>
                    <a:pt x="4589" y="5971"/>
                  </a:cubicBezTo>
                  <a:cubicBezTo>
                    <a:pt x="4559" y="5953"/>
                    <a:pt x="4532" y="5945"/>
                    <a:pt x="4510" y="5945"/>
                  </a:cubicBezTo>
                  <a:cubicBezTo>
                    <a:pt x="4185" y="5945"/>
                    <a:pt x="4605" y="7705"/>
                    <a:pt x="4651" y="8671"/>
                  </a:cubicBezTo>
                  <a:cubicBezTo>
                    <a:pt x="4689" y="9447"/>
                    <a:pt x="4397" y="10112"/>
                    <a:pt x="4251" y="10390"/>
                  </a:cubicBezTo>
                  <a:cubicBezTo>
                    <a:pt x="3955" y="10856"/>
                    <a:pt x="3666" y="11315"/>
                    <a:pt x="3367" y="11806"/>
                  </a:cubicBezTo>
                  <a:cubicBezTo>
                    <a:pt x="3587" y="11235"/>
                    <a:pt x="3767" y="10470"/>
                    <a:pt x="3917" y="9708"/>
                  </a:cubicBezTo>
                  <a:cubicBezTo>
                    <a:pt x="4143" y="8539"/>
                    <a:pt x="3674" y="7614"/>
                    <a:pt x="3197" y="7513"/>
                  </a:cubicBezTo>
                  <a:cubicBezTo>
                    <a:pt x="3169" y="7506"/>
                    <a:pt x="3144" y="7503"/>
                    <a:pt x="3121" y="7503"/>
                  </a:cubicBezTo>
                  <a:cubicBezTo>
                    <a:pt x="2759" y="7503"/>
                    <a:pt x="3043" y="8287"/>
                    <a:pt x="3304" y="9774"/>
                  </a:cubicBezTo>
                  <a:cubicBezTo>
                    <a:pt x="3507" y="10905"/>
                    <a:pt x="3253" y="11824"/>
                    <a:pt x="3096" y="12251"/>
                  </a:cubicBezTo>
                  <a:cubicBezTo>
                    <a:pt x="2970" y="12457"/>
                    <a:pt x="2842" y="12672"/>
                    <a:pt x="2710" y="12892"/>
                  </a:cubicBezTo>
                  <a:cubicBezTo>
                    <a:pt x="2560" y="13145"/>
                    <a:pt x="2418" y="13427"/>
                    <a:pt x="2282" y="13719"/>
                  </a:cubicBezTo>
                  <a:cubicBezTo>
                    <a:pt x="2288" y="13427"/>
                    <a:pt x="2302" y="12999"/>
                    <a:pt x="2309" y="12526"/>
                  </a:cubicBezTo>
                  <a:cubicBezTo>
                    <a:pt x="2320" y="12001"/>
                    <a:pt x="2348" y="11482"/>
                    <a:pt x="2439" y="10960"/>
                  </a:cubicBezTo>
                  <a:cubicBezTo>
                    <a:pt x="2539" y="10362"/>
                    <a:pt x="2591" y="9590"/>
                    <a:pt x="2108" y="9127"/>
                  </a:cubicBezTo>
                  <a:cubicBezTo>
                    <a:pt x="2023" y="9044"/>
                    <a:pt x="1930" y="9000"/>
                    <a:pt x="1838" y="9000"/>
                  </a:cubicBezTo>
                  <a:cubicBezTo>
                    <a:pt x="1753" y="9000"/>
                    <a:pt x="1668" y="9038"/>
                    <a:pt x="1593" y="9117"/>
                  </a:cubicBezTo>
                  <a:cubicBezTo>
                    <a:pt x="1495" y="9221"/>
                    <a:pt x="1464" y="9364"/>
                    <a:pt x="1447" y="9502"/>
                  </a:cubicBezTo>
                  <a:cubicBezTo>
                    <a:pt x="1356" y="10271"/>
                    <a:pt x="1583" y="11096"/>
                    <a:pt x="1711" y="11851"/>
                  </a:cubicBezTo>
                  <a:cubicBezTo>
                    <a:pt x="1867" y="12784"/>
                    <a:pt x="2087" y="13545"/>
                    <a:pt x="2198" y="13900"/>
                  </a:cubicBezTo>
                  <a:cubicBezTo>
                    <a:pt x="2076" y="14168"/>
                    <a:pt x="1962" y="14443"/>
                    <a:pt x="1857" y="14711"/>
                  </a:cubicBezTo>
                  <a:cubicBezTo>
                    <a:pt x="1829" y="14669"/>
                    <a:pt x="1781" y="14592"/>
                    <a:pt x="1683" y="14443"/>
                  </a:cubicBezTo>
                  <a:cubicBezTo>
                    <a:pt x="1478" y="14127"/>
                    <a:pt x="1262" y="12262"/>
                    <a:pt x="1029" y="11392"/>
                  </a:cubicBezTo>
                  <a:cubicBezTo>
                    <a:pt x="889" y="10874"/>
                    <a:pt x="543" y="10504"/>
                    <a:pt x="295" y="10504"/>
                  </a:cubicBezTo>
                  <a:cubicBezTo>
                    <a:pt x="125" y="10504"/>
                    <a:pt x="0" y="10679"/>
                    <a:pt x="20" y="11100"/>
                  </a:cubicBezTo>
                  <a:cubicBezTo>
                    <a:pt x="72" y="12129"/>
                    <a:pt x="1440" y="14193"/>
                    <a:pt x="1440" y="14193"/>
                  </a:cubicBezTo>
                  <a:lnTo>
                    <a:pt x="1826" y="14791"/>
                  </a:lnTo>
                  <a:cubicBezTo>
                    <a:pt x="1416" y="15859"/>
                    <a:pt x="1151" y="16799"/>
                    <a:pt x="1151" y="16799"/>
                  </a:cubicBezTo>
                  <a:lnTo>
                    <a:pt x="1474" y="17017"/>
                  </a:lnTo>
                  <a:cubicBezTo>
                    <a:pt x="1474" y="17017"/>
                    <a:pt x="1391" y="16325"/>
                    <a:pt x="1954" y="14878"/>
                  </a:cubicBezTo>
                  <a:cubicBezTo>
                    <a:pt x="2024" y="14833"/>
                    <a:pt x="2184" y="14749"/>
                    <a:pt x="2539" y="14628"/>
                  </a:cubicBezTo>
                  <a:cubicBezTo>
                    <a:pt x="3674" y="14245"/>
                    <a:pt x="5294" y="14648"/>
                    <a:pt x="6081" y="13510"/>
                  </a:cubicBezTo>
                  <a:cubicBezTo>
                    <a:pt x="6272" y="13236"/>
                    <a:pt x="6265" y="12811"/>
                    <a:pt x="5896" y="12725"/>
                  </a:cubicBezTo>
                  <a:cubicBezTo>
                    <a:pt x="5854" y="12715"/>
                    <a:pt x="5809" y="12710"/>
                    <a:pt x="5764" y="12710"/>
                  </a:cubicBezTo>
                  <a:cubicBezTo>
                    <a:pt x="5526" y="12710"/>
                    <a:pt x="5256" y="12834"/>
                    <a:pt x="5076" y="12954"/>
                  </a:cubicBezTo>
                  <a:cubicBezTo>
                    <a:pt x="4355" y="13427"/>
                    <a:pt x="3760" y="13960"/>
                    <a:pt x="2922" y="14231"/>
                  </a:cubicBezTo>
                  <a:cubicBezTo>
                    <a:pt x="2884" y="14245"/>
                    <a:pt x="2338" y="14471"/>
                    <a:pt x="2055" y="14628"/>
                  </a:cubicBezTo>
                  <a:cubicBezTo>
                    <a:pt x="2135" y="14429"/>
                    <a:pt x="2230" y="14220"/>
                    <a:pt x="2338" y="13995"/>
                  </a:cubicBezTo>
                  <a:cubicBezTo>
                    <a:pt x="2595" y="13744"/>
                    <a:pt x="2873" y="13507"/>
                    <a:pt x="3165" y="13298"/>
                  </a:cubicBezTo>
                  <a:cubicBezTo>
                    <a:pt x="3945" y="12749"/>
                    <a:pt x="4944" y="12578"/>
                    <a:pt x="5761" y="12074"/>
                  </a:cubicBezTo>
                  <a:cubicBezTo>
                    <a:pt x="6008" y="11923"/>
                    <a:pt x="6463" y="11260"/>
                    <a:pt x="5869" y="11260"/>
                  </a:cubicBezTo>
                  <a:cubicBezTo>
                    <a:pt x="5860" y="11260"/>
                    <a:pt x="5851" y="11260"/>
                    <a:pt x="5841" y="11260"/>
                  </a:cubicBezTo>
                  <a:cubicBezTo>
                    <a:pt x="5559" y="11270"/>
                    <a:pt x="5141" y="11573"/>
                    <a:pt x="4888" y="11698"/>
                  </a:cubicBezTo>
                  <a:cubicBezTo>
                    <a:pt x="4167" y="12046"/>
                    <a:pt x="3423" y="12432"/>
                    <a:pt x="2852" y="13003"/>
                  </a:cubicBezTo>
                  <a:cubicBezTo>
                    <a:pt x="2887" y="12943"/>
                    <a:pt x="2922" y="12877"/>
                    <a:pt x="2956" y="12815"/>
                  </a:cubicBezTo>
                  <a:cubicBezTo>
                    <a:pt x="3120" y="12669"/>
                    <a:pt x="3868" y="11994"/>
                    <a:pt x="4835" y="11371"/>
                  </a:cubicBezTo>
                  <a:cubicBezTo>
                    <a:pt x="5935" y="10665"/>
                    <a:pt x="6961" y="10289"/>
                    <a:pt x="7121" y="9778"/>
                  </a:cubicBezTo>
                  <a:cubicBezTo>
                    <a:pt x="7163" y="9644"/>
                    <a:pt x="7104" y="9584"/>
                    <a:pt x="6972" y="9584"/>
                  </a:cubicBezTo>
                  <a:cubicBezTo>
                    <a:pt x="6599" y="9584"/>
                    <a:pt x="5642" y="10067"/>
                    <a:pt x="4724" y="10748"/>
                  </a:cubicBezTo>
                  <a:cubicBezTo>
                    <a:pt x="4032" y="11263"/>
                    <a:pt x="3552" y="11851"/>
                    <a:pt x="3266" y="12275"/>
                  </a:cubicBezTo>
                  <a:cubicBezTo>
                    <a:pt x="3621" y="11652"/>
                    <a:pt x="3993" y="11030"/>
                    <a:pt x="4352" y="10432"/>
                  </a:cubicBezTo>
                  <a:cubicBezTo>
                    <a:pt x="4564" y="10139"/>
                    <a:pt x="5156" y="9402"/>
                    <a:pt x="5970" y="9005"/>
                  </a:cubicBezTo>
                  <a:cubicBezTo>
                    <a:pt x="6999" y="8508"/>
                    <a:pt x="7834" y="8094"/>
                    <a:pt x="8162" y="7391"/>
                  </a:cubicBezTo>
                  <a:cubicBezTo>
                    <a:pt x="8302" y="7090"/>
                    <a:pt x="8308" y="6944"/>
                    <a:pt x="8186" y="6944"/>
                  </a:cubicBezTo>
                  <a:cubicBezTo>
                    <a:pt x="8025" y="6944"/>
                    <a:pt x="7641" y="7201"/>
                    <a:pt x="7052" y="7697"/>
                  </a:cubicBezTo>
                  <a:cubicBezTo>
                    <a:pt x="6342" y="8296"/>
                    <a:pt x="5371" y="9061"/>
                    <a:pt x="4780" y="9725"/>
                  </a:cubicBezTo>
                  <a:cubicBezTo>
                    <a:pt x="5069" y="9256"/>
                    <a:pt x="5344" y="8813"/>
                    <a:pt x="5591" y="8417"/>
                  </a:cubicBezTo>
                  <a:cubicBezTo>
                    <a:pt x="5890" y="8097"/>
                    <a:pt x="6665" y="7300"/>
                    <a:pt x="7431" y="6841"/>
                  </a:cubicBezTo>
                  <a:cubicBezTo>
                    <a:pt x="8401" y="6257"/>
                    <a:pt x="8868" y="5836"/>
                    <a:pt x="8478" y="5676"/>
                  </a:cubicBezTo>
                  <a:cubicBezTo>
                    <a:pt x="8462" y="5669"/>
                    <a:pt x="8443" y="5666"/>
                    <a:pt x="8422" y="5666"/>
                  </a:cubicBezTo>
                  <a:cubicBezTo>
                    <a:pt x="8078" y="5666"/>
                    <a:pt x="7038" y="6472"/>
                    <a:pt x="6272" y="7346"/>
                  </a:cubicBezTo>
                  <a:cubicBezTo>
                    <a:pt x="6488" y="7012"/>
                    <a:pt x="6655" y="6754"/>
                    <a:pt x="6752" y="6605"/>
                  </a:cubicBezTo>
                  <a:cubicBezTo>
                    <a:pt x="6801" y="6538"/>
                    <a:pt x="6847" y="6462"/>
                    <a:pt x="6895" y="6382"/>
                  </a:cubicBezTo>
                  <a:cubicBezTo>
                    <a:pt x="7261" y="6093"/>
                    <a:pt x="8120" y="5387"/>
                    <a:pt x="8989" y="4489"/>
                  </a:cubicBezTo>
                  <a:cubicBezTo>
                    <a:pt x="9987" y="3459"/>
                    <a:pt x="10585" y="2379"/>
                    <a:pt x="10302" y="2379"/>
                  </a:cubicBezTo>
                  <a:cubicBezTo>
                    <a:pt x="10257" y="2379"/>
                    <a:pt x="10190" y="2406"/>
                    <a:pt x="10100" y="2464"/>
                  </a:cubicBezTo>
                  <a:cubicBezTo>
                    <a:pt x="9487" y="2857"/>
                    <a:pt x="7939" y="5240"/>
                    <a:pt x="6951" y="6292"/>
                  </a:cubicBezTo>
                  <a:cubicBezTo>
                    <a:pt x="7065" y="6093"/>
                    <a:pt x="7181" y="5874"/>
                    <a:pt x="7295" y="5655"/>
                  </a:cubicBezTo>
                  <a:cubicBezTo>
                    <a:pt x="7449" y="5457"/>
                    <a:pt x="7629" y="5265"/>
                    <a:pt x="7758" y="5077"/>
                  </a:cubicBezTo>
                  <a:cubicBezTo>
                    <a:pt x="7953" y="4789"/>
                    <a:pt x="8137" y="4496"/>
                    <a:pt x="8300" y="4190"/>
                  </a:cubicBezTo>
                  <a:cubicBezTo>
                    <a:pt x="8562" y="3713"/>
                    <a:pt x="8788" y="3216"/>
                    <a:pt x="8927" y="2690"/>
                  </a:cubicBezTo>
                  <a:cubicBezTo>
                    <a:pt x="9098" y="2067"/>
                    <a:pt x="9139" y="1435"/>
                    <a:pt x="8941" y="818"/>
                  </a:cubicBezTo>
                  <a:cubicBezTo>
                    <a:pt x="8900" y="687"/>
                    <a:pt x="8679" y="0"/>
                    <a:pt x="8444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135" name="文本框 134">
            <a:extLst>
              <a:ext uri="{FF2B5EF4-FFF2-40B4-BE49-F238E27FC236}">
                <a16:creationId xmlns:a16="http://schemas.microsoft.com/office/drawing/2014/main" id="{AF6E95D9-ACA6-4E64-84E1-D15AE60A05FE}"/>
              </a:ext>
            </a:extLst>
          </p:cNvPr>
          <p:cNvSpPr txBox="1"/>
          <p:nvPr/>
        </p:nvSpPr>
        <p:spPr>
          <a:xfrm>
            <a:off x="5053238" y="993768"/>
            <a:ext cx="20855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i="1" spc="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THE PART FOUR</a:t>
            </a:r>
            <a:endParaRPr lang="zh-CN" altLang="en-US" sz="900" i="1" spc="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CF2284B4-5381-4684-A611-480F7AF9CC0B}"/>
              </a:ext>
            </a:extLst>
          </p:cNvPr>
          <p:cNvSpPr>
            <a:spLocks/>
          </p:cNvSpPr>
          <p:nvPr/>
        </p:nvSpPr>
        <p:spPr bwMode="auto">
          <a:xfrm>
            <a:off x="4067992" y="2211460"/>
            <a:ext cx="2365702" cy="1857358"/>
          </a:xfrm>
          <a:custGeom>
            <a:avLst/>
            <a:gdLst>
              <a:gd name="T0" fmla="*/ 962 w 1101"/>
              <a:gd name="T1" fmla="*/ 330 h 865"/>
              <a:gd name="T2" fmla="*/ 865 w 1101"/>
              <a:gd name="T3" fmla="*/ 369 h 865"/>
              <a:gd name="T4" fmla="*/ 865 w 1101"/>
              <a:gd name="T5" fmla="*/ 0 h 865"/>
              <a:gd name="T6" fmla="*/ 0 w 1101"/>
              <a:gd name="T7" fmla="*/ 865 h 865"/>
              <a:gd name="T8" fmla="*/ 342 w 1101"/>
              <a:gd name="T9" fmla="*/ 865 h 865"/>
              <a:gd name="T10" fmla="*/ 327 w 1101"/>
              <a:gd name="T11" fmla="*/ 799 h 865"/>
              <a:gd name="T12" fmla="*/ 484 w 1101"/>
              <a:gd name="T13" fmla="*/ 642 h 865"/>
              <a:gd name="T14" fmla="*/ 642 w 1101"/>
              <a:gd name="T15" fmla="*/ 799 h 865"/>
              <a:gd name="T16" fmla="*/ 627 w 1101"/>
              <a:gd name="T17" fmla="*/ 865 h 865"/>
              <a:gd name="T18" fmla="*/ 865 w 1101"/>
              <a:gd name="T19" fmla="*/ 865 h 865"/>
              <a:gd name="T20" fmla="*/ 865 w 1101"/>
              <a:gd name="T21" fmla="*/ 570 h 865"/>
              <a:gd name="T22" fmla="*/ 962 w 1101"/>
              <a:gd name="T23" fmla="*/ 609 h 865"/>
              <a:gd name="T24" fmla="*/ 1101 w 1101"/>
              <a:gd name="T25" fmla="*/ 470 h 865"/>
              <a:gd name="T26" fmla="*/ 962 w 1101"/>
              <a:gd name="T27" fmla="*/ 33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01" h="865">
                <a:moveTo>
                  <a:pt x="962" y="330"/>
                </a:moveTo>
                <a:cubicBezTo>
                  <a:pt x="924" y="330"/>
                  <a:pt x="890" y="345"/>
                  <a:pt x="865" y="369"/>
                </a:cubicBezTo>
                <a:cubicBezTo>
                  <a:pt x="865" y="0"/>
                  <a:pt x="865" y="0"/>
                  <a:pt x="865" y="0"/>
                </a:cubicBezTo>
                <a:cubicBezTo>
                  <a:pt x="390" y="6"/>
                  <a:pt x="6" y="390"/>
                  <a:pt x="0" y="865"/>
                </a:cubicBezTo>
                <a:cubicBezTo>
                  <a:pt x="342" y="865"/>
                  <a:pt x="342" y="865"/>
                  <a:pt x="342" y="865"/>
                </a:cubicBezTo>
                <a:cubicBezTo>
                  <a:pt x="332" y="845"/>
                  <a:pt x="327" y="823"/>
                  <a:pt x="327" y="799"/>
                </a:cubicBezTo>
                <a:cubicBezTo>
                  <a:pt x="327" y="712"/>
                  <a:pt x="398" y="642"/>
                  <a:pt x="484" y="642"/>
                </a:cubicBezTo>
                <a:cubicBezTo>
                  <a:pt x="571" y="642"/>
                  <a:pt x="642" y="712"/>
                  <a:pt x="642" y="799"/>
                </a:cubicBezTo>
                <a:cubicBezTo>
                  <a:pt x="642" y="823"/>
                  <a:pt x="636" y="845"/>
                  <a:pt x="627" y="865"/>
                </a:cubicBezTo>
                <a:cubicBezTo>
                  <a:pt x="865" y="865"/>
                  <a:pt x="865" y="865"/>
                  <a:pt x="865" y="865"/>
                </a:cubicBezTo>
                <a:cubicBezTo>
                  <a:pt x="865" y="570"/>
                  <a:pt x="865" y="570"/>
                  <a:pt x="865" y="570"/>
                </a:cubicBezTo>
                <a:cubicBezTo>
                  <a:pt x="890" y="594"/>
                  <a:pt x="924" y="609"/>
                  <a:pt x="962" y="609"/>
                </a:cubicBezTo>
                <a:cubicBezTo>
                  <a:pt x="1039" y="609"/>
                  <a:pt x="1101" y="547"/>
                  <a:pt x="1101" y="470"/>
                </a:cubicBezTo>
                <a:cubicBezTo>
                  <a:pt x="1101" y="392"/>
                  <a:pt x="1039" y="330"/>
                  <a:pt x="962" y="330"/>
                </a:cubicBezTo>
                <a:close/>
              </a:path>
            </a:pathLst>
          </a:custGeom>
          <a:solidFill>
            <a:srgbClr val="F7965C">
              <a:alpha val="50000"/>
            </a:srgb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E2E86E24-9A53-4747-BF87-D8D8096E7D9C}"/>
              </a:ext>
            </a:extLst>
          </p:cNvPr>
          <p:cNvSpPr>
            <a:spLocks/>
          </p:cNvSpPr>
          <p:nvPr/>
        </p:nvSpPr>
        <p:spPr bwMode="auto">
          <a:xfrm>
            <a:off x="5964756" y="2211460"/>
            <a:ext cx="1870494" cy="2364388"/>
          </a:xfrm>
          <a:custGeom>
            <a:avLst/>
            <a:gdLst>
              <a:gd name="T0" fmla="*/ 870 w 870"/>
              <a:gd name="T1" fmla="*/ 865 h 1101"/>
              <a:gd name="T2" fmla="*/ 0 w 870"/>
              <a:gd name="T3" fmla="*/ 0 h 1101"/>
              <a:gd name="T4" fmla="*/ 0 w 870"/>
              <a:gd name="T5" fmla="*/ 333 h 1101"/>
              <a:gd name="T6" fmla="*/ 79 w 870"/>
              <a:gd name="T7" fmla="*/ 312 h 1101"/>
              <a:gd name="T8" fmla="*/ 236 w 870"/>
              <a:gd name="T9" fmla="*/ 470 h 1101"/>
              <a:gd name="T10" fmla="*/ 79 w 870"/>
              <a:gd name="T11" fmla="*/ 627 h 1101"/>
              <a:gd name="T12" fmla="*/ 0 w 870"/>
              <a:gd name="T13" fmla="*/ 606 h 1101"/>
              <a:gd name="T14" fmla="*/ 0 w 870"/>
              <a:gd name="T15" fmla="*/ 865 h 1101"/>
              <a:gd name="T16" fmla="*/ 299 w 870"/>
              <a:gd name="T17" fmla="*/ 865 h 1101"/>
              <a:gd name="T18" fmla="*/ 260 w 870"/>
              <a:gd name="T19" fmla="*/ 962 h 1101"/>
              <a:gd name="T20" fmla="*/ 400 w 870"/>
              <a:gd name="T21" fmla="*/ 1101 h 1101"/>
              <a:gd name="T22" fmla="*/ 540 w 870"/>
              <a:gd name="T23" fmla="*/ 962 h 1101"/>
              <a:gd name="T24" fmla="*/ 501 w 870"/>
              <a:gd name="T25" fmla="*/ 865 h 1101"/>
              <a:gd name="T26" fmla="*/ 870 w 870"/>
              <a:gd name="T27" fmla="*/ 865 h 1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70" h="1101">
                <a:moveTo>
                  <a:pt x="870" y="865"/>
                </a:moveTo>
                <a:cubicBezTo>
                  <a:pt x="864" y="388"/>
                  <a:pt x="478" y="3"/>
                  <a:pt x="0" y="0"/>
                </a:cubicBezTo>
                <a:cubicBezTo>
                  <a:pt x="0" y="333"/>
                  <a:pt x="0" y="333"/>
                  <a:pt x="0" y="333"/>
                </a:cubicBezTo>
                <a:cubicBezTo>
                  <a:pt x="23" y="320"/>
                  <a:pt x="50" y="312"/>
                  <a:pt x="79" y="312"/>
                </a:cubicBezTo>
                <a:cubicBezTo>
                  <a:pt x="165" y="312"/>
                  <a:pt x="236" y="383"/>
                  <a:pt x="236" y="470"/>
                </a:cubicBezTo>
                <a:cubicBezTo>
                  <a:pt x="236" y="556"/>
                  <a:pt x="165" y="627"/>
                  <a:pt x="79" y="627"/>
                </a:cubicBezTo>
                <a:cubicBezTo>
                  <a:pt x="50" y="627"/>
                  <a:pt x="23" y="619"/>
                  <a:pt x="0" y="606"/>
                </a:cubicBezTo>
                <a:cubicBezTo>
                  <a:pt x="0" y="865"/>
                  <a:pt x="0" y="865"/>
                  <a:pt x="0" y="865"/>
                </a:cubicBezTo>
                <a:cubicBezTo>
                  <a:pt x="299" y="865"/>
                  <a:pt x="299" y="865"/>
                  <a:pt x="299" y="865"/>
                </a:cubicBezTo>
                <a:cubicBezTo>
                  <a:pt x="275" y="890"/>
                  <a:pt x="260" y="924"/>
                  <a:pt x="260" y="962"/>
                </a:cubicBezTo>
                <a:cubicBezTo>
                  <a:pt x="260" y="1039"/>
                  <a:pt x="323" y="1101"/>
                  <a:pt x="400" y="1101"/>
                </a:cubicBezTo>
                <a:cubicBezTo>
                  <a:pt x="477" y="1101"/>
                  <a:pt x="540" y="1039"/>
                  <a:pt x="540" y="962"/>
                </a:cubicBezTo>
                <a:cubicBezTo>
                  <a:pt x="540" y="924"/>
                  <a:pt x="525" y="890"/>
                  <a:pt x="501" y="865"/>
                </a:cubicBezTo>
                <a:lnTo>
                  <a:pt x="870" y="865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80E0DF26-388E-4806-B156-2853119BCE18}"/>
              </a:ext>
            </a:extLst>
          </p:cNvPr>
          <p:cNvSpPr>
            <a:spLocks/>
          </p:cNvSpPr>
          <p:nvPr/>
        </p:nvSpPr>
        <p:spPr bwMode="auto">
          <a:xfrm>
            <a:off x="4067992" y="3626153"/>
            <a:ext cx="1858672" cy="2349939"/>
          </a:xfrm>
          <a:custGeom>
            <a:avLst/>
            <a:gdLst>
              <a:gd name="T0" fmla="*/ 788 w 865"/>
              <a:gd name="T1" fmla="*/ 479 h 1094"/>
              <a:gd name="T2" fmla="*/ 865 w 865"/>
              <a:gd name="T3" fmla="*/ 500 h 1094"/>
              <a:gd name="T4" fmla="*/ 865 w 865"/>
              <a:gd name="T5" fmla="*/ 224 h 1094"/>
              <a:gd name="T6" fmla="*/ 596 w 865"/>
              <a:gd name="T7" fmla="*/ 224 h 1094"/>
              <a:gd name="T8" fmla="*/ 624 w 865"/>
              <a:gd name="T9" fmla="*/ 140 h 1094"/>
              <a:gd name="T10" fmla="*/ 484 w 865"/>
              <a:gd name="T11" fmla="*/ 0 h 1094"/>
              <a:gd name="T12" fmla="*/ 345 w 865"/>
              <a:gd name="T13" fmla="*/ 140 h 1094"/>
              <a:gd name="T14" fmla="*/ 373 w 865"/>
              <a:gd name="T15" fmla="*/ 224 h 1094"/>
              <a:gd name="T16" fmla="*/ 0 w 865"/>
              <a:gd name="T17" fmla="*/ 224 h 1094"/>
              <a:gd name="T18" fmla="*/ 865 w 865"/>
              <a:gd name="T19" fmla="*/ 1094 h 1094"/>
              <a:gd name="T20" fmla="*/ 865 w 865"/>
              <a:gd name="T21" fmla="*/ 773 h 1094"/>
              <a:gd name="T22" fmla="*/ 788 w 865"/>
              <a:gd name="T23" fmla="*/ 794 h 1094"/>
              <a:gd name="T24" fmla="*/ 631 w 865"/>
              <a:gd name="T25" fmla="*/ 637 h 1094"/>
              <a:gd name="T26" fmla="*/ 788 w 865"/>
              <a:gd name="T27" fmla="*/ 479 h 1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65" h="1094">
                <a:moveTo>
                  <a:pt x="788" y="479"/>
                </a:moveTo>
                <a:cubicBezTo>
                  <a:pt x="816" y="479"/>
                  <a:pt x="842" y="487"/>
                  <a:pt x="865" y="500"/>
                </a:cubicBezTo>
                <a:cubicBezTo>
                  <a:pt x="865" y="224"/>
                  <a:pt x="865" y="224"/>
                  <a:pt x="865" y="224"/>
                </a:cubicBezTo>
                <a:cubicBezTo>
                  <a:pt x="596" y="224"/>
                  <a:pt x="596" y="224"/>
                  <a:pt x="596" y="224"/>
                </a:cubicBezTo>
                <a:cubicBezTo>
                  <a:pt x="614" y="201"/>
                  <a:pt x="624" y="172"/>
                  <a:pt x="624" y="140"/>
                </a:cubicBezTo>
                <a:cubicBezTo>
                  <a:pt x="624" y="63"/>
                  <a:pt x="562" y="0"/>
                  <a:pt x="484" y="0"/>
                </a:cubicBezTo>
                <a:cubicBezTo>
                  <a:pt x="407" y="0"/>
                  <a:pt x="345" y="63"/>
                  <a:pt x="345" y="140"/>
                </a:cubicBezTo>
                <a:cubicBezTo>
                  <a:pt x="345" y="172"/>
                  <a:pt x="355" y="201"/>
                  <a:pt x="373" y="224"/>
                </a:cubicBezTo>
                <a:cubicBezTo>
                  <a:pt x="0" y="224"/>
                  <a:pt x="0" y="224"/>
                  <a:pt x="0" y="224"/>
                </a:cubicBezTo>
                <a:cubicBezTo>
                  <a:pt x="3" y="702"/>
                  <a:pt x="388" y="1088"/>
                  <a:pt x="865" y="1094"/>
                </a:cubicBezTo>
                <a:cubicBezTo>
                  <a:pt x="865" y="773"/>
                  <a:pt x="865" y="773"/>
                  <a:pt x="865" y="773"/>
                </a:cubicBezTo>
                <a:cubicBezTo>
                  <a:pt x="842" y="786"/>
                  <a:pt x="816" y="794"/>
                  <a:pt x="788" y="794"/>
                </a:cubicBezTo>
                <a:cubicBezTo>
                  <a:pt x="701" y="794"/>
                  <a:pt x="631" y="723"/>
                  <a:pt x="631" y="637"/>
                </a:cubicBezTo>
                <a:cubicBezTo>
                  <a:pt x="631" y="550"/>
                  <a:pt x="701" y="479"/>
                  <a:pt x="788" y="479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00FDA0BE-FC37-4A6C-A2AA-3DAFFE990B04}"/>
              </a:ext>
            </a:extLst>
          </p:cNvPr>
          <p:cNvSpPr>
            <a:spLocks/>
          </p:cNvSpPr>
          <p:nvPr/>
        </p:nvSpPr>
        <p:spPr bwMode="auto">
          <a:xfrm>
            <a:off x="5460354" y="4108225"/>
            <a:ext cx="2374896" cy="1867867"/>
          </a:xfrm>
          <a:custGeom>
            <a:avLst/>
            <a:gdLst>
              <a:gd name="T0" fmla="*/ 771 w 1105"/>
              <a:gd name="T1" fmla="*/ 0 h 870"/>
              <a:gd name="T2" fmla="*/ 792 w 1105"/>
              <a:gd name="T3" fmla="*/ 79 h 870"/>
              <a:gd name="T4" fmla="*/ 635 w 1105"/>
              <a:gd name="T5" fmla="*/ 236 h 870"/>
              <a:gd name="T6" fmla="*/ 478 w 1105"/>
              <a:gd name="T7" fmla="*/ 79 h 870"/>
              <a:gd name="T8" fmla="*/ 499 w 1105"/>
              <a:gd name="T9" fmla="*/ 0 h 870"/>
              <a:gd name="T10" fmla="*/ 235 w 1105"/>
              <a:gd name="T11" fmla="*/ 0 h 870"/>
              <a:gd name="T12" fmla="*/ 235 w 1105"/>
              <a:gd name="T13" fmla="*/ 311 h 870"/>
              <a:gd name="T14" fmla="*/ 140 w 1105"/>
              <a:gd name="T15" fmla="*/ 273 h 870"/>
              <a:gd name="T16" fmla="*/ 0 w 1105"/>
              <a:gd name="T17" fmla="*/ 413 h 870"/>
              <a:gd name="T18" fmla="*/ 140 w 1105"/>
              <a:gd name="T19" fmla="*/ 552 h 870"/>
              <a:gd name="T20" fmla="*/ 235 w 1105"/>
              <a:gd name="T21" fmla="*/ 514 h 870"/>
              <a:gd name="T22" fmla="*/ 235 w 1105"/>
              <a:gd name="T23" fmla="*/ 870 h 870"/>
              <a:gd name="T24" fmla="*/ 1105 w 1105"/>
              <a:gd name="T25" fmla="*/ 0 h 870"/>
              <a:gd name="T26" fmla="*/ 771 w 1105"/>
              <a:gd name="T27" fmla="*/ 0 h 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05" h="870">
                <a:moveTo>
                  <a:pt x="771" y="0"/>
                </a:moveTo>
                <a:cubicBezTo>
                  <a:pt x="785" y="23"/>
                  <a:pt x="792" y="50"/>
                  <a:pt x="792" y="79"/>
                </a:cubicBezTo>
                <a:cubicBezTo>
                  <a:pt x="792" y="165"/>
                  <a:pt x="722" y="236"/>
                  <a:pt x="635" y="236"/>
                </a:cubicBezTo>
                <a:cubicBezTo>
                  <a:pt x="548" y="236"/>
                  <a:pt x="478" y="165"/>
                  <a:pt x="478" y="79"/>
                </a:cubicBezTo>
                <a:cubicBezTo>
                  <a:pt x="478" y="50"/>
                  <a:pt x="485" y="23"/>
                  <a:pt x="499" y="0"/>
                </a:cubicBezTo>
                <a:cubicBezTo>
                  <a:pt x="235" y="0"/>
                  <a:pt x="235" y="0"/>
                  <a:pt x="235" y="0"/>
                </a:cubicBezTo>
                <a:cubicBezTo>
                  <a:pt x="235" y="311"/>
                  <a:pt x="235" y="311"/>
                  <a:pt x="235" y="311"/>
                </a:cubicBezTo>
                <a:cubicBezTo>
                  <a:pt x="210" y="287"/>
                  <a:pt x="177" y="273"/>
                  <a:pt x="140" y="273"/>
                </a:cubicBezTo>
                <a:cubicBezTo>
                  <a:pt x="63" y="273"/>
                  <a:pt x="0" y="336"/>
                  <a:pt x="0" y="413"/>
                </a:cubicBezTo>
                <a:cubicBezTo>
                  <a:pt x="0" y="490"/>
                  <a:pt x="63" y="552"/>
                  <a:pt x="140" y="552"/>
                </a:cubicBezTo>
                <a:cubicBezTo>
                  <a:pt x="177" y="552"/>
                  <a:pt x="210" y="538"/>
                  <a:pt x="235" y="514"/>
                </a:cubicBezTo>
                <a:cubicBezTo>
                  <a:pt x="235" y="870"/>
                  <a:pt x="235" y="870"/>
                  <a:pt x="235" y="870"/>
                </a:cubicBezTo>
                <a:cubicBezTo>
                  <a:pt x="714" y="867"/>
                  <a:pt x="1102" y="479"/>
                  <a:pt x="1105" y="0"/>
                </a:cubicBezTo>
                <a:lnTo>
                  <a:pt x="771" y="0"/>
                </a:lnTo>
                <a:close/>
              </a:path>
            </a:pathLst>
          </a:custGeom>
          <a:solidFill>
            <a:srgbClr val="F7965C">
              <a:alpha val="50000"/>
            </a:srgb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id="{C849D805-5A1F-4FB1-9BCE-15BB60B3E0B9}"/>
              </a:ext>
            </a:extLst>
          </p:cNvPr>
          <p:cNvSpPr>
            <a:spLocks noEditPoints="1"/>
          </p:cNvSpPr>
          <p:nvPr/>
        </p:nvSpPr>
        <p:spPr bwMode="auto">
          <a:xfrm>
            <a:off x="4898052" y="2946697"/>
            <a:ext cx="469263" cy="463950"/>
          </a:xfrm>
          <a:custGeom>
            <a:avLst/>
            <a:gdLst>
              <a:gd name="T0" fmla="*/ 112 w 112"/>
              <a:gd name="T1" fmla="*/ 105 h 111"/>
              <a:gd name="T2" fmla="*/ 106 w 112"/>
              <a:gd name="T3" fmla="*/ 111 h 111"/>
              <a:gd name="T4" fmla="*/ 46 w 112"/>
              <a:gd name="T5" fmla="*/ 111 h 111"/>
              <a:gd name="T6" fmla="*/ 40 w 112"/>
              <a:gd name="T7" fmla="*/ 105 h 111"/>
              <a:gd name="T8" fmla="*/ 40 w 112"/>
              <a:gd name="T9" fmla="*/ 95 h 111"/>
              <a:gd name="T10" fmla="*/ 6 w 112"/>
              <a:gd name="T11" fmla="*/ 95 h 111"/>
              <a:gd name="T12" fmla="*/ 0 w 112"/>
              <a:gd name="T13" fmla="*/ 89 h 111"/>
              <a:gd name="T14" fmla="*/ 0 w 112"/>
              <a:gd name="T15" fmla="*/ 6 h 111"/>
              <a:gd name="T16" fmla="*/ 6 w 112"/>
              <a:gd name="T17" fmla="*/ 0 h 111"/>
              <a:gd name="T18" fmla="*/ 74 w 112"/>
              <a:gd name="T19" fmla="*/ 0 h 111"/>
              <a:gd name="T20" fmla="*/ 80 w 112"/>
              <a:gd name="T21" fmla="*/ 6 h 111"/>
              <a:gd name="T22" fmla="*/ 80 w 112"/>
              <a:gd name="T23" fmla="*/ 26 h 111"/>
              <a:gd name="T24" fmla="*/ 82 w 112"/>
              <a:gd name="T25" fmla="*/ 28 h 111"/>
              <a:gd name="T26" fmla="*/ 108 w 112"/>
              <a:gd name="T27" fmla="*/ 53 h 111"/>
              <a:gd name="T28" fmla="*/ 112 w 112"/>
              <a:gd name="T29" fmla="*/ 64 h 111"/>
              <a:gd name="T30" fmla="*/ 112 w 112"/>
              <a:gd name="T31" fmla="*/ 105 h 111"/>
              <a:gd name="T32" fmla="*/ 64 w 112"/>
              <a:gd name="T33" fmla="*/ 10 h 111"/>
              <a:gd name="T34" fmla="*/ 62 w 112"/>
              <a:gd name="T35" fmla="*/ 8 h 111"/>
              <a:gd name="T36" fmla="*/ 18 w 112"/>
              <a:gd name="T37" fmla="*/ 8 h 111"/>
              <a:gd name="T38" fmla="*/ 16 w 112"/>
              <a:gd name="T39" fmla="*/ 10 h 111"/>
              <a:gd name="T40" fmla="*/ 16 w 112"/>
              <a:gd name="T41" fmla="*/ 14 h 111"/>
              <a:gd name="T42" fmla="*/ 18 w 112"/>
              <a:gd name="T43" fmla="*/ 16 h 111"/>
              <a:gd name="T44" fmla="*/ 62 w 112"/>
              <a:gd name="T45" fmla="*/ 16 h 111"/>
              <a:gd name="T46" fmla="*/ 64 w 112"/>
              <a:gd name="T47" fmla="*/ 14 h 111"/>
              <a:gd name="T48" fmla="*/ 64 w 112"/>
              <a:gd name="T49" fmla="*/ 10 h 111"/>
              <a:gd name="T50" fmla="*/ 104 w 112"/>
              <a:gd name="T51" fmla="*/ 103 h 111"/>
              <a:gd name="T52" fmla="*/ 104 w 112"/>
              <a:gd name="T53" fmla="*/ 64 h 111"/>
              <a:gd name="T54" fmla="*/ 78 w 112"/>
              <a:gd name="T55" fmla="*/ 64 h 111"/>
              <a:gd name="T56" fmla="*/ 72 w 112"/>
              <a:gd name="T57" fmla="*/ 58 h 111"/>
              <a:gd name="T58" fmla="*/ 72 w 112"/>
              <a:gd name="T59" fmla="*/ 32 h 111"/>
              <a:gd name="T60" fmla="*/ 48 w 112"/>
              <a:gd name="T61" fmla="*/ 32 h 111"/>
              <a:gd name="T62" fmla="*/ 48 w 112"/>
              <a:gd name="T63" fmla="*/ 103 h 111"/>
              <a:gd name="T64" fmla="*/ 104 w 112"/>
              <a:gd name="T65" fmla="*/ 103 h 111"/>
              <a:gd name="T66" fmla="*/ 99 w 112"/>
              <a:gd name="T67" fmla="*/ 56 h 111"/>
              <a:gd name="T68" fmla="*/ 80 w 112"/>
              <a:gd name="T69" fmla="*/ 37 h 111"/>
              <a:gd name="T70" fmla="*/ 80 w 112"/>
              <a:gd name="T71" fmla="*/ 56 h 111"/>
              <a:gd name="T72" fmla="*/ 99 w 112"/>
              <a:gd name="T73" fmla="*/ 56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2" h="111">
                <a:moveTo>
                  <a:pt x="112" y="105"/>
                </a:moveTo>
                <a:cubicBezTo>
                  <a:pt x="112" y="109"/>
                  <a:pt x="109" y="111"/>
                  <a:pt x="106" y="111"/>
                </a:cubicBezTo>
                <a:cubicBezTo>
                  <a:pt x="46" y="111"/>
                  <a:pt x="46" y="111"/>
                  <a:pt x="46" y="111"/>
                </a:cubicBezTo>
                <a:cubicBezTo>
                  <a:pt x="43" y="111"/>
                  <a:pt x="40" y="109"/>
                  <a:pt x="40" y="105"/>
                </a:cubicBezTo>
                <a:cubicBezTo>
                  <a:pt x="40" y="95"/>
                  <a:pt x="40" y="95"/>
                  <a:pt x="40" y="95"/>
                </a:cubicBezTo>
                <a:cubicBezTo>
                  <a:pt x="6" y="95"/>
                  <a:pt x="6" y="95"/>
                  <a:pt x="6" y="95"/>
                </a:cubicBezTo>
                <a:cubicBezTo>
                  <a:pt x="3" y="95"/>
                  <a:pt x="0" y="93"/>
                  <a:pt x="0" y="89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3" y="0"/>
                  <a:pt x="6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7" y="0"/>
                  <a:pt x="80" y="2"/>
                  <a:pt x="80" y="6"/>
                </a:cubicBezTo>
                <a:cubicBezTo>
                  <a:pt x="80" y="26"/>
                  <a:pt x="80" y="26"/>
                  <a:pt x="80" y="26"/>
                </a:cubicBezTo>
                <a:cubicBezTo>
                  <a:pt x="81" y="27"/>
                  <a:pt x="82" y="27"/>
                  <a:pt x="82" y="28"/>
                </a:cubicBezTo>
                <a:cubicBezTo>
                  <a:pt x="108" y="53"/>
                  <a:pt x="108" y="53"/>
                  <a:pt x="108" y="53"/>
                </a:cubicBezTo>
                <a:cubicBezTo>
                  <a:pt x="110" y="56"/>
                  <a:pt x="112" y="60"/>
                  <a:pt x="112" y="64"/>
                </a:cubicBezTo>
                <a:lnTo>
                  <a:pt x="112" y="105"/>
                </a:lnTo>
                <a:close/>
                <a:moveTo>
                  <a:pt x="64" y="10"/>
                </a:moveTo>
                <a:cubicBezTo>
                  <a:pt x="64" y="8"/>
                  <a:pt x="63" y="8"/>
                  <a:pt x="62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8"/>
                  <a:pt x="16" y="8"/>
                  <a:pt x="16" y="10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5"/>
                  <a:pt x="17" y="16"/>
                  <a:pt x="18" y="16"/>
                </a:cubicBezTo>
                <a:cubicBezTo>
                  <a:pt x="62" y="16"/>
                  <a:pt x="62" y="16"/>
                  <a:pt x="62" y="16"/>
                </a:cubicBezTo>
                <a:cubicBezTo>
                  <a:pt x="63" y="16"/>
                  <a:pt x="64" y="15"/>
                  <a:pt x="64" y="14"/>
                </a:cubicBezTo>
                <a:lnTo>
                  <a:pt x="64" y="10"/>
                </a:lnTo>
                <a:close/>
                <a:moveTo>
                  <a:pt x="104" y="103"/>
                </a:moveTo>
                <a:cubicBezTo>
                  <a:pt x="104" y="64"/>
                  <a:pt x="104" y="64"/>
                  <a:pt x="104" y="64"/>
                </a:cubicBezTo>
                <a:cubicBezTo>
                  <a:pt x="78" y="64"/>
                  <a:pt x="78" y="64"/>
                  <a:pt x="78" y="64"/>
                </a:cubicBezTo>
                <a:cubicBezTo>
                  <a:pt x="75" y="64"/>
                  <a:pt x="72" y="61"/>
                  <a:pt x="72" y="58"/>
                </a:cubicBezTo>
                <a:cubicBezTo>
                  <a:pt x="72" y="32"/>
                  <a:pt x="72" y="32"/>
                  <a:pt x="72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103"/>
                  <a:pt x="48" y="103"/>
                  <a:pt x="48" y="103"/>
                </a:cubicBezTo>
                <a:lnTo>
                  <a:pt x="104" y="103"/>
                </a:lnTo>
                <a:close/>
                <a:moveTo>
                  <a:pt x="99" y="56"/>
                </a:moveTo>
                <a:cubicBezTo>
                  <a:pt x="80" y="37"/>
                  <a:pt x="80" y="37"/>
                  <a:pt x="80" y="37"/>
                </a:cubicBezTo>
                <a:cubicBezTo>
                  <a:pt x="80" y="56"/>
                  <a:pt x="80" y="56"/>
                  <a:pt x="80" y="56"/>
                </a:cubicBezTo>
                <a:lnTo>
                  <a:pt x="99" y="56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Freeform 77">
            <a:extLst>
              <a:ext uri="{FF2B5EF4-FFF2-40B4-BE49-F238E27FC236}">
                <a16:creationId xmlns:a16="http://schemas.microsoft.com/office/drawing/2014/main" id="{1C1CAACF-2B4A-4110-AEE5-AC5833DC6C1B}"/>
              </a:ext>
            </a:extLst>
          </p:cNvPr>
          <p:cNvSpPr>
            <a:spLocks noEditPoints="1"/>
          </p:cNvSpPr>
          <p:nvPr/>
        </p:nvSpPr>
        <p:spPr bwMode="auto">
          <a:xfrm>
            <a:off x="6613482" y="3010445"/>
            <a:ext cx="476346" cy="336452"/>
          </a:xfrm>
          <a:custGeom>
            <a:avLst/>
            <a:gdLst>
              <a:gd name="T0" fmla="*/ 111 w 114"/>
              <a:gd name="T1" fmla="*/ 80 h 80"/>
              <a:gd name="T2" fmla="*/ 67 w 114"/>
              <a:gd name="T3" fmla="*/ 80 h 80"/>
              <a:gd name="T4" fmla="*/ 69 w 114"/>
              <a:gd name="T5" fmla="*/ 78 h 80"/>
              <a:gd name="T6" fmla="*/ 68 w 114"/>
              <a:gd name="T7" fmla="*/ 62 h 80"/>
              <a:gd name="T8" fmla="*/ 66 w 114"/>
              <a:gd name="T9" fmla="*/ 60 h 80"/>
              <a:gd name="T10" fmla="*/ 49 w 114"/>
              <a:gd name="T11" fmla="*/ 60 h 80"/>
              <a:gd name="T12" fmla="*/ 47 w 114"/>
              <a:gd name="T13" fmla="*/ 62 h 80"/>
              <a:gd name="T14" fmla="*/ 45 w 114"/>
              <a:gd name="T15" fmla="*/ 78 h 80"/>
              <a:gd name="T16" fmla="*/ 47 w 114"/>
              <a:gd name="T17" fmla="*/ 80 h 80"/>
              <a:gd name="T18" fmla="*/ 3 w 114"/>
              <a:gd name="T19" fmla="*/ 80 h 80"/>
              <a:gd name="T20" fmla="*/ 0 w 114"/>
              <a:gd name="T21" fmla="*/ 76 h 80"/>
              <a:gd name="T22" fmla="*/ 2 w 114"/>
              <a:gd name="T23" fmla="*/ 69 h 80"/>
              <a:gd name="T24" fmla="*/ 28 w 114"/>
              <a:gd name="T25" fmla="*/ 3 h 80"/>
              <a:gd name="T26" fmla="*/ 32 w 114"/>
              <a:gd name="T27" fmla="*/ 0 h 80"/>
              <a:gd name="T28" fmla="*/ 53 w 114"/>
              <a:gd name="T29" fmla="*/ 0 h 80"/>
              <a:gd name="T30" fmla="*/ 51 w 114"/>
              <a:gd name="T31" fmla="*/ 2 h 80"/>
              <a:gd name="T32" fmla="*/ 50 w 114"/>
              <a:gd name="T33" fmla="*/ 14 h 80"/>
              <a:gd name="T34" fmla="*/ 52 w 114"/>
              <a:gd name="T35" fmla="*/ 16 h 80"/>
              <a:gd name="T36" fmla="*/ 63 w 114"/>
              <a:gd name="T37" fmla="*/ 16 h 80"/>
              <a:gd name="T38" fmla="*/ 64 w 114"/>
              <a:gd name="T39" fmla="*/ 14 h 80"/>
              <a:gd name="T40" fmla="*/ 63 w 114"/>
              <a:gd name="T41" fmla="*/ 2 h 80"/>
              <a:gd name="T42" fmla="*/ 61 w 114"/>
              <a:gd name="T43" fmla="*/ 0 h 80"/>
              <a:gd name="T44" fmla="*/ 82 w 114"/>
              <a:gd name="T45" fmla="*/ 0 h 80"/>
              <a:gd name="T46" fmla="*/ 86 w 114"/>
              <a:gd name="T47" fmla="*/ 3 h 80"/>
              <a:gd name="T48" fmla="*/ 113 w 114"/>
              <a:gd name="T49" fmla="*/ 69 h 80"/>
              <a:gd name="T50" fmla="*/ 114 w 114"/>
              <a:gd name="T51" fmla="*/ 76 h 80"/>
              <a:gd name="T52" fmla="*/ 111 w 114"/>
              <a:gd name="T53" fmla="*/ 80 h 80"/>
              <a:gd name="T54" fmla="*/ 67 w 114"/>
              <a:gd name="T55" fmla="*/ 46 h 80"/>
              <a:gd name="T56" fmla="*/ 65 w 114"/>
              <a:gd name="T57" fmla="*/ 26 h 80"/>
              <a:gd name="T58" fmla="*/ 63 w 114"/>
              <a:gd name="T59" fmla="*/ 24 h 80"/>
              <a:gd name="T60" fmla="*/ 52 w 114"/>
              <a:gd name="T61" fmla="*/ 24 h 80"/>
              <a:gd name="T62" fmla="*/ 49 w 114"/>
              <a:gd name="T63" fmla="*/ 26 h 80"/>
              <a:gd name="T64" fmla="*/ 48 w 114"/>
              <a:gd name="T65" fmla="*/ 46 h 80"/>
              <a:gd name="T66" fmla="*/ 48 w 114"/>
              <a:gd name="T67" fmla="*/ 47 h 80"/>
              <a:gd name="T68" fmla="*/ 50 w 114"/>
              <a:gd name="T69" fmla="*/ 48 h 80"/>
              <a:gd name="T70" fmla="*/ 65 w 114"/>
              <a:gd name="T71" fmla="*/ 48 h 80"/>
              <a:gd name="T72" fmla="*/ 67 w 114"/>
              <a:gd name="T73" fmla="*/ 47 h 80"/>
              <a:gd name="T74" fmla="*/ 67 w 114"/>
              <a:gd name="T75" fmla="*/ 46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4" h="80">
                <a:moveTo>
                  <a:pt x="111" y="80"/>
                </a:moveTo>
                <a:cubicBezTo>
                  <a:pt x="67" y="80"/>
                  <a:pt x="67" y="80"/>
                  <a:pt x="67" y="80"/>
                </a:cubicBezTo>
                <a:cubicBezTo>
                  <a:pt x="68" y="80"/>
                  <a:pt x="69" y="80"/>
                  <a:pt x="69" y="78"/>
                </a:cubicBezTo>
                <a:cubicBezTo>
                  <a:pt x="68" y="62"/>
                  <a:pt x="68" y="62"/>
                  <a:pt x="68" y="62"/>
                </a:cubicBezTo>
                <a:cubicBezTo>
                  <a:pt x="68" y="61"/>
                  <a:pt x="67" y="60"/>
                  <a:pt x="66" y="60"/>
                </a:cubicBezTo>
                <a:cubicBezTo>
                  <a:pt x="49" y="60"/>
                  <a:pt x="49" y="60"/>
                  <a:pt x="49" y="60"/>
                </a:cubicBezTo>
                <a:cubicBezTo>
                  <a:pt x="48" y="60"/>
                  <a:pt x="47" y="61"/>
                  <a:pt x="47" y="62"/>
                </a:cubicBezTo>
                <a:cubicBezTo>
                  <a:pt x="45" y="78"/>
                  <a:pt x="45" y="78"/>
                  <a:pt x="45" y="78"/>
                </a:cubicBezTo>
                <a:cubicBezTo>
                  <a:pt x="45" y="80"/>
                  <a:pt x="46" y="80"/>
                  <a:pt x="47" y="80"/>
                </a:cubicBezTo>
                <a:cubicBezTo>
                  <a:pt x="3" y="80"/>
                  <a:pt x="3" y="80"/>
                  <a:pt x="3" y="80"/>
                </a:cubicBezTo>
                <a:cubicBezTo>
                  <a:pt x="1" y="80"/>
                  <a:pt x="0" y="78"/>
                  <a:pt x="0" y="76"/>
                </a:cubicBezTo>
                <a:cubicBezTo>
                  <a:pt x="0" y="73"/>
                  <a:pt x="1" y="71"/>
                  <a:pt x="2" y="69"/>
                </a:cubicBezTo>
                <a:cubicBezTo>
                  <a:pt x="28" y="3"/>
                  <a:pt x="28" y="3"/>
                  <a:pt x="28" y="3"/>
                </a:cubicBezTo>
                <a:cubicBezTo>
                  <a:pt x="29" y="2"/>
                  <a:pt x="30" y="0"/>
                  <a:pt x="32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2" y="0"/>
                  <a:pt x="51" y="1"/>
                  <a:pt x="51" y="2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6"/>
                  <a:pt x="51" y="16"/>
                  <a:pt x="52" y="16"/>
                </a:cubicBezTo>
                <a:cubicBezTo>
                  <a:pt x="63" y="16"/>
                  <a:pt x="63" y="16"/>
                  <a:pt x="63" y="16"/>
                </a:cubicBezTo>
                <a:cubicBezTo>
                  <a:pt x="64" y="16"/>
                  <a:pt x="64" y="16"/>
                  <a:pt x="64" y="14"/>
                </a:cubicBezTo>
                <a:cubicBezTo>
                  <a:pt x="63" y="2"/>
                  <a:pt x="63" y="2"/>
                  <a:pt x="63" y="2"/>
                </a:cubicBezTo>
                <a:cubicBezTo>
                  <a:pt x="63" y="1"/>
                  <a:pt x="62" y="0"/>
                  <a:pt x="61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4" y="0"/>
                  <a:pt x="86" y="2"/>
                  <a:pt x="86" y="3"/>
                </a:cubicBezTo>
                <a:cubicBezTo>
                  <a:pt x="113" y="69"/>
                  <a:pt x="113" y="69"/>
                  <a:pt x="113" y="69"/>
                </a:cubicBezTo>
                <a:cubicBezTo>
                  <a:pt x="113" y="71"/>
                  <a:pt x="114" y="73"/>
                  <a:pt x="114" y="76"/>
                </a:cubicBezTo>
                <a:cubicBezTo>
                  <a:pt x="114" y="78"/>
                  <a:pt x="114" y="80"/>
                  <a:pt x="111" y="80"/>
                </a:cubicBezTo>
                <a:close/>
                <a:moveTo>
                  <a:pt x="67" y="46"/>
                </a:moveTo>
                <a:cubicBezTo>
                  <a:pt x="65" y="26"/>
                  <a:pt x="65" y="26"/>
                  <a:pt x="65" y="26"/>
                </a:cubicBezTo>
                <a:cubicBezTo>
                  <a:pt x="65" y="25"/>
                  <a:pt x="64" y="24"/>
                  <a:pt x="63" y="24"/>
                </a:cubicBezTo>
                <a:cubicBezTo>
                  <a:pt x="52" y="24"/>
                  <a:pt x="52" y="24"/>
                  <a:pt x="52" y="24"/>
                </a:cubicBezTo>
                <a:cubicBezTo>
                  <a:pt x="50" y="24"/>
                  <a:pt x="49" y="25"/>
                  <a:pt x="49" y="26"/>
                </a:cubicBezTo>
                <a:cubicBezTo>
                  <a:pt x="48" y="46"/>
                  <a:pt x="48" y="46"/>
                  <a:pt x="48" y="46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48"/>
                  <a:pt x="49" y="48"/>
                  <a:pt x="50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6" y="48"/>
                  <a:pt x="67" y="48"/>
                  <a:pt x="67" y="47"/>
                </a:cubicBezTo>
                <a:lnTo>
                  <a:pt x="67" y="4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Freeform 86">
            <a:extLst>
              <a:ext uri="{FF2B5EF4-FFF2-40B4-BE49-F238E27FC236}">
                <a16:creationId xmlns:a16="http://schemas.microsoft.com/office/drawing/2014/main" id="{648BAB16-7572-4AEF-889D-82C334454D96}"/>
              </a:ext>
            </a:extLst>
          </p:cNvPr>
          <p:cNvSpPr>
            <a:spLocks noEditPoints="1"/>
          </p:cNvSpPr>
          <p:nvPr/>
        </p:nvSpPr>
        <p:spPr bwMode="auto">
          <a:xfrm>
            <a:off x="4931697" y="4694395"/>
            <a:ext cx="401972" cy="403742"/>
          </a:xfrm>
          <a:custGeom>
            <a:avLst/>
            <a:gdLst>
              <a:gd name="T0" fmla="*/ 94 w 96"/>
              <a:gd name="T1" fmla="*/ 59 h 96"/>
              <a:gd name="T2" fmla="*/ 47 w 96"/>
              <a:gd name="T3" fmla="*/ 96 h 96"/>
              <a:gd name="T4" fmla="*/ 15 w 96"/>
              <a:gd name="T5" fmla="*/ 83 h 96"/>
              <a:gd name="T6" fmla="*/ 7 w 96"/>
              <a:gd name="T7" fmla="*/ 91 h 96"/>
              <a:gd name="T8" fmla="*/ 4 w 96"/>
              <a:gd name="T9" fmla="*/ 92 h 96"/>
              <a:gd name="T10" fmla="*/ 0 w 96"/>
              <a:gd name="T11" fmla="*/ 88 h 96"/>
              <a:gd name="T12" fmla="*/ 0 w 96"/>
              <a:gd name="T13" fmla="*/ 60 h 96"/>
              <a:gd name="T14" fmla="*/ 4 w 96"/>
              <a:gd name="T15" fmla="*/ 56 h 96"/>
              <a:gd name="T16" fmla="*/ 32 w 96"/>
              <a:gd name="T17" fmla="*/ 56 h 96"/>
              <a:gd name="T18" fmla="*/ 36 w 96"/>
              <a:gd name="T19" fmla="*/ 60 h 96"/>
              <a:gd name="T20" fmla="*/ 34 w 96"/>
              <a:gd name="T21" fmla="*/ 63 h 96"/>
              <a:gd name="T22" fmla="*/ 26 w 96"/>
              <a:gd name="T23" fmla="*/ 72 h 96"/>
              <a:gd name="T24" fmla="*/ 48 w 96"/>
              <a:gd name="T25" fmla="*/ 80 h 96"/>
              <a:gd name="T26" fmla="*/ 75 w 96"/>
              <a:gd name="T27" fmla="*/ 65 h 96"/>
              <a:gd name="T28" fmla="*/ 78 w 96"/>
              <a:gd name="T29" fmla="*/ 58 h 96"/>
              <a:gd name="T30" fmla="*/ 80 w 96"/>
              <a:gd name="T31" fmla="*/ 56 h 96"/>
              <a:gd name="T32" fmla="*/ 92 w 96"/>
              <a:gd name="T33" fmla="*/ 56 h 96"/>
              <a:gd name="T34" fmla="*/ 94 w 96"/>
              <a:gd name="T35" fmla="*/ 58 h 96"/>
              <a:gd name="T36" fmla="*/ 94 w 96"/>
              <a:gd name="T37" fmla="*/ 59 h 96"/>
              <a:gd name="T38" fmla="*/ 96 w 96"/>
              <a:gd name="T39" fmla="*/ 36 h 96"/>
              <a:gd name="T40" fmla="*/ 92 w 96"/>
              <a:gd name="T41" fmla="*/ 40 h 96"/>
              <a:gd name="T42" fmla="*/ 64 w 96"/>
              <a:gd name="T43" fmla="*/ 40 h 96"/>
              <a:gd name="T44" fmla="*/ 60 w 96"/>
              <a:gd name="T45" fmla="*/ 36 h 96"/>
              <a:gd name="T46" fmla="*/ 61 w 96"/>
              <a:gd name="T47" fmla="*/ 33 h 96"/>
              <a:gd name="T48" fmla="*/ 69 w 96"/>
              <a:gd name="T49" fmla="*/ 25 h 96"/>
              <a:gd name="T50" fmla="*/ 48 w 96"/>
              <a:gd name="T51" fmla="*/ 16 h 96"/>
              <a:gd name="T52" fmla="*/ 20 w 96"/>
              <a:gd name="T53" fmla="*/ 31 h 96"/>
              <a:gd name="T54" fmla="*/ 17 w 96"/>
              <a:gd name="T55" fmla="*/ 39 h 96"/>
              <a:gd name="T56" fmla="*/ 15 w 96"/>
              <a:gd name="T57" fmla="*/ 40 h 96"/>
              <a:gd name="T58" fmla="*/ 3 w 96"/>
              <a:gd name="T59" fmla="*/ 40 h 96"/>
              <a:gd name="T60" fmla="*/ 1 w 96"/>
              <a:gd name="T61" fmla="*/ 38 h 96"/>
              <a:gd name="T62" fmla="*/ 1 w 96"/>
              <a:gd name="T63" fmla="*/ 38 h 96"/>
              <a:gd name="T64" fmla="*/ 48 w 96"/>
              <a:gd name="T65" fmla="*/ 0 h 96"/>
              <a:gd name="T66" fmla="*/ 81 w 96"/>
              <a:gd name="T67" fmla="*/ 14 h 96"/>
              <a:gd name="T68" fmla="*/ 89 w 96"/>
              <a:gd name="T69" fmla="*/ 5 h 96"/>
              <a:gd name="T70" fmla="*/ 92 w 96"/>
              <a:gd name="T71" fmla="*/ 4 h 96"/>
              <a:gd name="T72" fmla="*/ 96 w 96"/>
              <a:gd name="T73" fmla="*/ 8 h 96"/>
              <a:gd name="T74" fmla="*/ 96 w 96"/>
              <a:gd name="T75" fmla="*/ 3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6" h="96">
                <a:moveTo>
                  <a:pt x="94" y="59"/>
                </a:moveTo>
                <a:cubicBezTo>
                  <a:pt x="89" y="81"/>
                  <a:pt x="70" y="96"/>
                  <a:pt x="47" y="96"/>
                </a:cubicBezTo>
                <a:cubicBezTo>
                  <a:pt x="35" y="96"/>
                  <a:pt x="23" y="91"/>
                  <a:pt x="15" y="83"/>
                </a:cubicBezTo>
                <a:cubicBezTo>
                  <a:pt x="7" y="91"/>
                  <a:pt x="7" y="91"/>
                  <a:pt x="7" y="91"/>
                </a:cubicBezTo>
                <a:cubicBezTo>
                  <a:pt x="6" y="92"/>
                  <a:pt x="5" y="92"/>
                  <a:pt x="4" y="92"/>
                </a:cubicBezTo>
                <a:cubicBezTo>
                  <a:pt x="2" y="92"/>
                  <a:pt x="0" y="90"/>
                  <a:pt x="0" y="88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2" y="56"/>
                  <a:pt x="4" y="56"/>
                </a:cubicBezTo>
                <a:cubicBezTo>
                  <a:pt x="32" y="56"/>
                  <a:pt x="32" y="56"/>
                  <a:pt x="32" y="56"/>
                </a:cubicBezTo>
                <a:cubicBezTo>
                  <a:pt x="34" y="56"/>
                  <a:pt x="36" y="58"/>
                  <a:pt x="36" y="60"/>
                </a:cubicBezTo>
                <a:cubicBezTo>
                  <a:pt x="36" y="61"/>
                  <a:pt x="35" y="62"/>
                  <a:pt x="34" y="63"/>
                </a:cubicBezTo>
                <a:cubicBezTo>
                  <a:pt x="26" y="72"/>
                  <a:pt x="26" y="72"/>
                  <a:pt x="26" y="72"/>
                </a:cubicBezTo>
                <a:cubicBezTo>
                  <a:pt x="32" y="77"/>
                  <a:pt x="40" y="80"/>
                  <a:pt x="48" y="80"/>
                </a:cubicBezTo>
                <a:cubicBezTo>
                  <a:pt x="59" y="80"/>
                  <a:pt x="69" y="74"/>
                  <a:pt x="75" y="65"/>
                </a:cubicBezTo>
                <a:cubicBezTo>
                  <a:pt x="76" y="63"/>
                  <a:pt x="77" y="60"/>
                  <a:pt x="78" y="58"/>
                </a:cubicBezTo>
                <a:cubicBezTo>
                  <a:pt x="79" y="57"/>
                  <a:pt x="79" y="56"/>
                  <a:pt x="80" y="56"/>
                </a:cubicBezTo>
                <a:cubicBezTo>
                  <a:pt x="92" y="56"/>
                  <a:pt x="92" y="56"/>
                  <a:pt x="92" y="56"/>
                </a:cubicBezTo>
                <a:cubicBezTo>
                  <a:pt x="93" y="56"/>
                  <a:pt x="94" y="57"/>
                  <a:pt x="94" y="58"/>
                </a:cubicBezTo>
                <a:cubicBezTo>
                  <a:pt x="94" y="58"/>
                  <a:pt x="94" y="59"/>
                  <a:pt x="94" y="59"/>
                </a:cubicBezTo>
                <a:close/>
                <a:moveTo>
                  <a:pt x="96" y="36"/>
                </a:moveTo>
                <a:cubicBezTo>
                  <a:pt x="96" y="38"/>
                  <a:pt x="94" y="40"/>
                  <a:pt x="92" y="40"/>
                </a:cubicBezTo>
                <a:cubicBezTo>
                  <a:pt x="64" y="40"/>
                  <a:pt x="64" y="40"/>
                  <a:pt x="64" y="40"/>
                </a:cubicBezTo>
                <a:cubicBezTo>
                  <a:pt x="61" y="40"/>
                  <a:pt x="60" y="38"/>
                  <a:pt x="60" y="36"/>
                </a:cubicBezTo>
                <a:cubicBezTo>
                  <a:pt x="60" y="35"/>
                  <a:pt x="60" y="34"/>
                  <a:pt x="61" y="33"/>
                </a:cubicBezTo>
                <a:cubicBezTo>
                  <a:pt x="69" y="25"/>
                  <a:pt x="69" y="25"/>
                  <a:pt x="69" y="25"/>
                </a:cubicBezTo>
                <a:cubicBezTo>
                  <a:pt x="64" y="19"/>
                  <a:pt x="56" y="16"/>
                  <a:pt x="48" y="16"/>
                </a:cubicBezTo>
                <a:cubicBezTo>
                  <a:pt x="37" y="16"/>
                  <a:pt x="26" y="22"/>
                  <a:pt x="20" y="31"/>
                </a:cubicBezTo>
                <a:cubicBezTo>
                  <a:pt x="19" y="34"/>
                  <a:pt x="18" y="36"/>
                  <a:pt x="17" y="39"/>
                </a:cubicBezTo>
                <a:cubicBezTo>
                  <a:pt x="17" y="40"/>
                  <a:pt x="16" y="40"/>
                  <a:pt x="15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2" y="40"/>
                  <a:pt x="1" y="39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6" y="16"/>
                  <a:pt x="25" y="0"/>
                  <a:pt x="48" y="0"/>
                </a:cubicBezTo>
                <a:cubicBezTo>
                  <a:pt x="60" y="0"/>
                  <a:pt x="72" y="5"/>
                  <a:pt x="81" y="14"/>
                </a:cubicBezTo>
                <a:cubicBezTo>
                  <a:pt x="89" y="5"/>
                  <a:pt x="89" y="5"/>
                  <a:pt x="89" y="5"/>
                </a:cubicBezTo>
                <a:cubicBezTo>
                  <a:pt x="90" y="5"/>
                  <a:pt x="91" y="4"/>
                  <a:pt x="92" y="4"/>
                </a:cubicBezTo>
                <a:cubicBezTo>
                  <a:pt x="94" y="4"/>
                  <a:pt x="96" y="6"/>
                  <a:pt x="96" y="8"/>
                </a:cubicBezTo>
                <a:lnTo>
                  <a:pt x="96" y="3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Freeform 90">
            <a:extLst>
              <a:ext uri="{FF2B5EF4-FFF2-40B4-BE49-F238E27FC236}">
                <a16:creationId xmlns:a16="http://schemas.microsoft.com/office/drawing/2014/main" id="{B369227C-A61B-4FF7-8F7C-3770CEA817CE}"/>
              </a:ext>
            </a:extLst>
          </p:cNvPr>
          <p:cNvSpPr>
            <a:spLocks/>
          </p:cNvSpPr>
          <p:nvPr/>
        </p:nvSpPr>
        <p:spPr bwMode="auto">
          <a:xfrm>
            <a:off x="6633847" y="4711218"/>
            <a:ext cx="435617" cy="370098"/>
          </a:xfrm>
          <a:custGeom>
            <a:avLst/>
            <a:gdLst>
              <a:gd name="T0" fmla="*/ 100 w 104"/>
              <a:gd name="T1" fmla="*/ 67 h 88"/>
              <a:gd name="T2" fmla="*/ 99 w 104"/>
              <a:gd name="T3" fmla="*/ 70 h 88"/>
              <a:gd name="T4" fmla="*/ 87 w 104"/>
              <a:gd name="T5" fmla="*/ 72 h 88"/>
              <a:gd name="T6" fmla="*/ 72 w 104"/>
              <a:gd name="T7" fmla="*/ 84 h 88"/>
              <a:gd name="T8" fmla="*/ 72 w 104"/>
              <a:gd name="T9" fmla="*/ 86 h 88"/>
              <a:gd name="T10" fmla="*/ 70 w 104"/>
              <a:gd name="T11" fmla="*/ 88 h 88"/>
              <a:gd name="T12" fmla="*/ 66 w 104"/>
              <a:gd name="T13" fmla="*/ 88 h 88"/>
              <a:gd name="T14" fmla="*/ 64 w 104"/>
              <a:gd name="T15" fmla="*/ 86 h 88"/>
              <a:gd name="T16" fmla="*/ 64 w 104"/>
              <a:gd name="T17" fmla="*/ 50 h 88"/>
              <a:gd name="T18" fmla="*/ 66 w 104"/>
              <a:gd name="T19" fmla="*/ 48 h 88"/>
              <a:gd name="T20" fmla="*/ 70 w 104"/>
              <a:gd name="T21" fmla="*/ 48 h 88"/>
              <a:gd name="T22" fmla="*/ 72 w 104"/>
              <a:gd name="T23" fmla="*/ 50 h 88"/>
              <a:gd name="T24" fmla="*/ 72 w 104"/>
              <a:gd name="T25" fmla="*/ 52 h 88"/>
              <a:gd name="T26" fmla="*/ 85 w 104"/>
              <a:gd name="T27" fmla="*/ 60 h 88"/>
              <a:gd name="T28" fmla="*/ 90 w 104"/>
              <a:gd name="T29" fmla="*/ 60 h 88"/>
              <a:gd name="T30" fmla="*/ 92 w 104"/>
              <a:gd name="T31" fmla="*/ 48 h 88"/>
              <a:gd name="T32" fmla="*/ 52 w 104"/>
              <a:gd name="T33" fmla="*/ 12 h 88"/>
              <a:gd name="T34" fmla="*/ 12 w 104"/>
              <a:gd name="T35" fmla="*/ 48 h 88"/>
              <a:gd name="T36" fmla="*/ 13 w 104"/>
              <a:gd name="T37" fmla="*/ 60 h 88"/>
              <a:gd name="T38" fmla="*/ 18 w 104"/>
              <a:gd name="T39" fmla="*/ 60 h 88"/>
              <a:gd name="T40" fmla="*/ 32 w 104"/>
              <a:gd name="T41" fmla="*/ 52 h 88"/>
              <a:gd name="T42" fmla="*/ 32 w 104"/>
              <a:gd name="T43" fmla="*/ 50 h 88"/>
              <a:gd name="T44" fmla="*/ 34 w 104"/>
              <a:gd name="T45" fmla="*/ 48 h 88"/>
              <a:gd name="T46" fmla="*/ 38 w 104"/>
              <a:gd name="T47" fmla="*/ 48 h 88"/>
              <a:gd name="T48" fmla="*/ 40 w 104"/>
              <a:gd name="T49" fmla="*/ 50 h 88"/>
              <a:gd name="T50" fmla="*/ 40 w 104"/>
              <a:gd name="T51" fmla="*/ 86 h 88"/>
              <a:gd name="T52" fmla="*/ 38 w 104"/>
              <a:gd name="T53" fmla="*/ 88 h 88"/>
              <a:gd name="T54" fmla="*/ 34 w 104"/>
              <a:gd name="T55" fmla="*/ 88 h 88"/>
              <a:gd name="T56" fmla="*/ 32 w 104"/>
              <a:gd name="T57" fmla="*/ 86 h 88"/>
              <a:gd name="T58" fmla="*/ 32 w 104"/>
              <a:gd name="T59" fmla="*/ 84 h 88"/>
              <a:gd name="T60" fmla="*/ 16 w 104"/>
              <a:gd name="T61" fmla="*/ 72 h 88"/>
              <a:gd name="T62" fmla="*/ 5 w 104"/>
              <a:gd name="T63" fmla="*/ 70 h 88"/>
              <a:gd name="T64" fmla="*/ 3 w 104"/>
              <a:gd name="T65" fmla="*/ 67 h 88"/>
              <a:gd name="T66" fmla="*/ 0 w 104"/>
              <a:gd name="T67" fmla="*/ 48 h 88"/>
              <a:gd name="T68" fmla="*/ 52 w 104"/>
              <a:gd name="T69" fmla="*/ 0 h 88"/>
              <a:gd name="T70" fmla="*/ 104 w 104"/>
              <a:gd name="T71" fmla="*/ 48 h 88"/>
              <a:gd name="T72" fmla="*/ 100 w 104"/>
              <a:gd name="T73" fmla="*/ 67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4" h="88">
                <a:moveTo>
                  <a:pt x="100" y="67"/>
                </a:moveTo>
                <a:cubicBezTo>
                  <a:pt x="99" y="70"/>
                  <a:pt x="99" y="70"/>
                  <a:pt x="99" y="70"/>
                </a:cubicBezTo>
                <a:cubicBezTo>
                  <a:pt x="87" y="72"/>
                  <a:pt x="87" y="72"/>
                  <a:pt x="87" y="72"/>
                </a:cubicBezTo>
                <a:cubicBezTo>
                  <a:pt x="85" y="79"/>
                  <a:pt x="79" y="84"/>
                  <a:pt x="72" y="84"/>
                </a:cubicBezTo>
                <a:cubicBezTo>
                  <a:pt x="72" y="86"/>
                  <a:pt x="72" y="86"/>
                  <a:pt x="72" y="86"/>
                </a:cubicBezTo>
                <a:cubicBezTo>
                  <a:pt x="72" y="87"/>
                  <a:pt x="71" y="88"/>
                  <a:pt x="70" y="88"/>
                </a:cubicBezTo>
                <a:cubicBezTo>
                  <a:pt x="66" y="88"/>
                  <a:pt x="66" y="88"/>
                  <a:pt x="66" y="88"/>
                </a:cubicBezTo>
                <a:cubicBezTo>
                  <a:pt x="64" y="88"/>
                  <a:pt x="64" y="87"/>
                  <a:pt x="64" y="86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49"/>
                  <a:pt x="64" y="48"/>
                  <a:pt x="66" y="48"/>
                </a:cubicBezTo>
                <a:cubicBezTo>
                  <a:pt x="70" y="48"/>
                  <a:pt x="70" y="48"/>
                  <a:pt x="70" y="48"/>
                </a:cubicBezTo>
                <a:cubicBezTo>
                  <a:pt x="71" y="48"/>
                  <a:pt x="72" y="49"/>
                  <a:pt x="72" y="50"/>
                </a:cubicBezTo>
                <a:cubicBezTo>
                  <a:pt x="72" y="52"/>
                  <a:pt x="72" y="52"/>
                  <a:pt x="72" y="52"/>
                </a:cubicBezTo>
                <a:cubicBezTo>
                  <a:pt x="78" y="52"/>
                  <a:pt x="83" y="56"/>
                  <a:pt x="85" y="60"/>
                </a:cubicBezTo>
                <a:cubicBezTo>
                  <a:pt x="90" y="60"/>
                  <a:pt x="90" y="60"/>
                  <a:pt x="90" y="60"/>
                </a:cubicBezTo>
                <a:cubicBezTo>
                  <a:pt x="91" y="56"/>
                  <a:pt x="92" y="52"/>
                  <a:pt x="92" y="48"/>
                </a:cubicBezTo>
                <a:cubicBezTo>
                  <a:pt x="92" y="29"/>
                  <a:pt x="73" y="12"/>
                  <a:pt x="52" y="12"/>
                </a:cubicBezTo>
                <a:cubicBezTo>
                  <a:pt x="30" y="12"/>
                  <a:pt x="12" y="29"/>
                  <a:pt x="12" y="48"/>
                </a:cubicBezTo>
                <a:cubicBezTo>
                  <a:pt x="12" y="52"/>
                  <a:pt x="12" y="56"/>
                  <a:pt x="13" y="60"/>
                </a:cubicBezTo>
                <a:cubicBezTo>
                  <a:pt x="18" y="60"/>
                  <a:pt x="18" y="60"/>
                  <a:pt x="18" y="60"/>
                </a:cubicBezTo>
                <a:cubicBezTo>
                  <a:pt x="20" y="56"/>
                  <a:pt x="26" y="52"/>
                  <a:pt x="32" y="5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49"/>
                  <a:pt x="32" y="48"/>
                  <a:pt x="34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9" y="48"/>
                  <a:pt x="40" y="49"/>
                  <a:pt x="40" y="50"/>
                </a:cubicBezTo>
                <a:cubicBezTo>
                  <a:pt x="40" y="86"/>
                  <a:pt x="40" y="86"/>
                  <a:pt x="40" y="86"/>
                </a:cubicBezTo>
                <a:cubicBezTo>
                  <a:pt x="40" y="87"/>
                  <a:pt x="39" y="88"/>
                  <a:pt x="38" y="88"/>
                </a:cubicBezTo>
                <a:cubicBezTo>
                  <a:pt x="34" y="88"/>
                  <a:pt x="34" y="88"/>
                  <a:pt x="34" y="88"/>
                </a:cubicBezTo>
                <a:cubicBezTo>
                  <a:pt x="32" y="88"/>
                  <a:pt x="32" y="87"/>
                  <a:pt x="32" y="86"/>
                </a:cubicBezTo>
                <a:cubicBezTo>
                  <a:pt x="32" y="84"/>
                  <a:pt x="32" y="84"/>
                  <a:pt x="32" y="84"/>
                </a:cubicBezTo>
                <a:cubicBezTo>
                  <a:pt x="24" y="84"/>
                  <a:pt x="18" y="79"/>
                  <a:pt x="16" y="72"/>
                </a:cubicBezTo>
                <a:cubicBezTo>
                  <a:pt x="5" y="70"/>
                  <a:pt x="5" y="70"/>
                  <a:pt x="5" y="70"/>
                </a:cubicBezTo>
                <a:cubicBezTo>
                  <a:pt x="3" y="67"/>
                  <a:pt x="3" y="67"/>
                  <a:pt x="3" y="67"/>
                </a:cubicBezTo>
                <a:cubicBezTo>
                  <a:pt x="1" y="61"/>
                  <a:pt x="0" y="54"/>
                  <a:pt x="0" y="48"/>
                </a:cubicBezTo>
                <a:cubicBezTo>
                  <a:pt x="0" y="22"/>
                  <a:pt x="23" y="0"/>
                  <a:pt x="52" y="0"/>
                </a:cubicBezTo>
                <a:cubicBezTo>
                  <a:pt x="80" y="0"/>
                  <a:pt x="104" y="22"/>
                  <a:pt x="104" y="48"/>
                </a:cubicBezTo>
                <a:cubicBezTo>
                  <a:pt x="104" y="54"/>
                  <a:pt x="102" y="61"/>
                  <a:pt x="100" y="67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9" name="Group 23">
            <a:extLst>
              <a:ext uri="{FF2B5EF4-FFF2-40B4-BE49-F238E27FC236}">
                <a16:creationId xmlns:a16="http://schemas.microsoft.com/office/drawing/2014/main" id="{594DCD91-C0A3-4139-B7CE-C55C6DCC1824}"/>
              </a:ext>
            </a:extLst>
          </p:cNvPr>
          <p:cNvGrpSpPr/>
          <p:nvPr/>
        </p:nvGrpSpPr>
        <p:grpSpPr>
          <a:xfrm>
            <a:off x="3542767" y="2718955"/>
            <a:ext cx="700982" cy="255411"/>
            <a:chOff x="3321130" y="2095999"/>
            <a:chExt cx="941408" cy="343013"/>
          </a:xfrm>
        </p:grpSpPr>
        <p:cxnSp>
          <p:nvCxnSpPr>
            <p:cNvPr id="20" name="Straight Connector 24">
              <a:extLst>
                <a:ext uri="{FF2B5EF4-FFF2-40B4-BE49-F238E27FC236}">
                  <a16:creationId xmlns:a16="http://schemas.microsoft.com/office/drawing/2014/main" id="{2B3A22D2-1011-49EC-9AF3-212EAA3497BC}"/>
                </a:ext>
              </a:extLst>
            </p:cNvPr>
            <p:cNvCxnSpPr/>
            <p:nvPr/>
          </p:nvCxnSpPr>
          <p:spPr>
            <a:xfrm flipH="1" flipV="1">
              <a:off x="3919525" y="2095999"/>
              <a:ext cx="343013" cy="343013"/>
            </a:xfrm>
            <a:prstGeom prst="lin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</p:cxnSp>
        <p:cxnSp>
          <p:nvCxnSpPr>
            <p:cNvPr id="21" name="Straight Arrow Connector 25">
              <a:extLst>
                <a:ext uri="{FF2B5EF4-FFF2-40B4-BE49-F238E27FC236}">
                  <a16:creationId xmlns:a16="http://schemas.microsoft.com/office/drawing/2014/main" id="{283A5E38-7CC5-40E3-92BF-B9315843ED0C}"/>
                </a:ext>
              </a:extLst>
            </p:cNvPr>
            <p:cNvCxnSpPr/>
            <p:nvPr/>
          </p:nvCxnSpPr>
          <p:spPr>
            <a:xfrm flipH="1">
              <a:off x="3321130" y="2095999"/>
              <a:ext cx="59926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  <a:tailEnd type="oval"/>
            </a:ln>
            <a:effectLst/>
          </p:spPr>
        </p:cxnSp>
      </p:grpSp>
      <p:grpSp>
        <p:nvGrpSpPr>
          <p:cNvPr id="22" name="Group 37">
            <a:extLst>
              <a:ext uri="{FF2B5EF4-FFF2-40B4-BE49-F238E27FC236}">
                <a16:creationId xmlns:a16="http://schemas.microsoft.com/office/drawing/2014/main" id="{59C891D3-82EB-4B6F-9E61-5BE33EEC6637}"/>
              </a:ext>
            </a:extLst>
          </p:cNvPr>
          <p:cNvGrpSpPr/>
          <p:nvPr/>
        </p:nvGrpSpPr>
        <p:grpSpPr>
          <a:xfrm flipH="1">
            <a:off x="7634471" y="2718955"/>
            <a:ext cx="700982" cy="255411"/>
            <a:chOff x="3321130" y="2095999"/>
            <a:chExt cx="941408" cy="343013"/>
          </a:xfrm>
        </p:grpSpPr>
        <p:cxnSp>
          <p:nvCxnSpPr>
            <p:cNvPr id="23" name="Straight Connector 38">
              <a:extLst>
                <a:ext uri="{FF2B5EF4-FFF2-40B4-BE49-F238E27FC236}">
                  <a16:creationId xmlns:a16="http://schemas.microsoft.com/office/drawing/2014/main" id="{3254A619-6D34-4600-8F9C-48AE23025B4D}"/>
                </a:ext>
              </a:extLst>
            </p:cNvPr>
            <p:cNvCxnSpPr/>
            <p:nvPr/>
          </p:nvCxnSpPr>
          <p:spPr>
            <a:xfrm flipH="1" flipV="1">
              <a:off x="3919525" y="2095999"/>
              <a:ext cx="343013" cy="343013"/>
            </a:xfrm>
            <a:prstGeom prst="lin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</p:cxnSp>
        <p:cxnSp>
          <p:nvCxnSpPr>
            <p:cNvPr id="24" name="Straight Arrow Connector 39">
              <a:extLst>
                <a:ext uri="{FF2B5EF4-FFF2-40B4-BE49-F238E27FC236}">
                  <a16:creationId xmlns:a16="http://schemas.microsoft.com/office/drawing/2014/main" id="{96956925-5F80-4DE8-BE4A-106C450094DD}"/>
                </a:ext>
              </a:extLst>
            </p:cNvPr>
            <p:cNvCxnSpPr/>
            <p:nvPr/>
          </p:nvCxnSpPr>
          <p:spPr>
            <a:xfrm flipH="1">
              <a:off x="3321130" y="2095999"/>
              <a:ext cx="59926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  <a:tailEnd type="oval"/>
            </a:ln>
            <a:effectLst/>
          </p:spPr>
        </p:cxnSp>
      </p:grpSp>
      <p:grpSp>
        <p:nvGrpSpPr>
          <p:cNvPr id="25" name="Group 42">
            <a:extLst>
              <a:ext uri="{FF2B5EF4-FFF2-40B4-BE49-F238E27FC236}">
                <a16:creationId xmlns:a16="http://schemas.microsoft.com/office/drawing/2014/main" id="{57BF4BC3-C698-4866-996B-5B5986EC09F0}"/>
              </a:ext>
            </a:extLst>
          </p:cNvPr>
          <p:cNvGrpSpPr/>
          <p:nvPr/>
        </p:nvGrpSpPr>
        <p:grpSpPr>
          <a:xfrm rot="10800000">
            <a:off x="7634471" y="5024643"/>
            <a:ext cx="700982" cy="255411"/>
            <a:chOff x="3321130" y="2095999"/>
            <a:chExt cx="941408" cy="343013"/>
          </a:xfrm>
        </p:grpSpPr>
        <p:cxnSp>
          <p:nvCxnSpPr>
            <p:cNvPr id="26" name="Straight Connector 46">
              <a:extLst>
                <a:ext uri="{FF2B5EF4-FFF2-40B4-BE49-F238E27FC236}">
                  <a16:creationId xmlns:a16="http://schemas.microsoft.com/office/drawing/2014/main" id="{3BC40D1D-B4B8-4F4D-AC6E-435EBAAE19A4}"/>
                </a:ext>
              </a:extLst>
            </p:cNvPr>
            <p:cNvCxnSpPr/>
            <p:nvPr/>
          </p:nvCxnSpPr>
          <p:spPr>
            <a:xfrm flipH="1" flipV="1">
              <a:off x="3919525" y="2095999"/>
              <a:ext cx="343013" cy="343013"/>
            </a:xfrm>
            <a:prstGeom prst="lin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</p:cxnSp>
        <p:cxnSp>
          <p:nvCxnSpPr>
            <p:cNvPr id="27" name="Straight Arrow Connector 47">
              <a:extLst>
                <a:ext uri="{FF2B5EF4-FFF2-40B4-BE49-F238E27FC236}">
                  <a16:creationId xmlns:a16="http://schemas.microsoft.com/office/drawing/2014/main" id="{4FEF5631-6E16-4CBB-8807-6DECA73D5ECE}"/>
                </a:ext>
              </a:extLst>
            </p:cNvPr>
            <p:cNvCxnSpPr/>
            <p:nvPr/>
          </p:nvCxnSpPr>
          <p:spPr>
            <a:xfrm flipH="1">
              <a:off x="3321130" y="2095999"/>
              <a:ext cx="59926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  <a:tailEnd type="oval"/>
            </a:ln>
            <a:effectLst/>
          </p:spPr>
        </p:cxnSp>
      </p:grpSp>
      <p:grpSp>
        <p:nvGrpSpPr>
          <p:cNvPr id="28" name="Group 43">
            <a:extLst>
              <a:ext uri="{FF2B5EF4-FFF2-40B4-BE49-F238E27FC236}">
                <a16:creationId xmlns:a16="http://schemas.microsoft.com/office/drawing/2014/main" id="{1F1BA418-75FC-4713-834E-C2B74F8C31E9}"/>
              </a:ext>
            </a:extLst>
          </p:cNvPr>
          <p:cNvGrpSpPr/>
          <p:nvPr/>
        </p:nvGrpSpPr>
        <p:grpSpPr>
          <a:xfrm rot="10800000" flipH="1">
            <a:off x="3542768" y="5024643"/>
            <a:ext cx="700982" cy="255411"/>
            <a:chOff x="3321130" y="2095999"/>
            <a:chExt cx="941408" cy="343013"/>
          </a:xfrm>
        </p:grpSpPr>
        <p:cxnSp>
          <p:nvCxnSpPr>
            <p:cNvPr id="29" name="Straight Connector 44">
              <a:extLst>
                <a:ext uri="{FF2B5EF4-FFF2-40B4-BE49-F238E27FC236}">
                  <a16:creationId xmlns:a16="http://schemas.microsoft.com/office/drawing/2014/main" id="{C7A880C4-4584-43C7-89F3-56E42F7D36DF}"/>
                </a:ext>
              </a:extLst>
            </p:cNvPr>
            <p:cNvCxnSpPr/>
            <p:nvPr/>
          </p:nvCxnSpPr>
          <p:spPr>
            <a:xfrm flipH="1" flipV="1">
              <a:off x="3919525" y="2095999"/>
              <a:ext cx="343013" cy="343013"/>
            </a:xfrm>
            <a:prstGeom prst="lin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</p:cxnSp>
        <p:cxnSp>
          <p:nvCxnSpPr>
            <p:cNvPr id="30" name="Straight Arrow Connector 45">
              <a:extLst>
                <a:ext uri="{FF2B5EF4-FFF2-40B4-BE49-F238E27FC236}">
                  <a16:creationId xmlns:a16="http://schemas.microsoft.com/office/drawing/2014/main" id="{FCD3E35E-F63D-4201-BE5D-EEA3C63F95FD}"/>
                </a:ext>
              </a:extLst>
            </p:cNvPr>
            <p:cNvCxnSpPr/>
            <p:nvPr/>
          </p:nvCxnSpPr>
          <p:spPr>
            <a:xfrm flipH="1">
              <a:off x="3321130" y="2095999"/>
              <a:ext cx="59926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  <a:tailEnd type="oval"/>
            </a:ln>
            <a:effectLst/>
          </p:spPr>
        </p:cxnSp>
      </p:grpSp>
      <p:sp>
        <p:nvSpPr>
          <p:cNvPr id="31" name="Title 20">
            <a:extLst>
              <a:ext uri="{FF2B5EF4-FFF2-40B4-BE49-F238E27FC236}">
                <a16:creationId xmlns:a16="http://schemas.microsoft.com/office/drawing/2014/main" id="{D3520EB2-91C2-4BA3-AF7E-A00BCBA0C444}"/>
              </a:ext>
            </a:extLst>
          </p:cNvPr>
          <p:cNvSpPr txBox="1"/>
          <p:nvPr/>
        </p:nvSpPr>
        <p:spPr>
          <a:xfrm>
            <a:off x="9302996" y="2371203"/>
            <a:ext cx="1561142" cy="276999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altLang="zh-CN" sz="18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800" b="1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Title 20">
            <a:extLst>
              <a:ext uri="{FF2B5EF4-FFF2-40B4-BE49-F238E27FC236}">
                <a16:creationId xmlns:a16="http://schemas.microsoft.com/office/drawing/2014/main" id="{D1A4DF78-84E2-4955-9F95-9A36981BEFD8}"/>
              </a:ext>
            </a:extLst>
          </p:cNvPr>
          <p:cNvSpPr txBox="1"/>
          <p:nvPr/>
        </p:nvSpPr>
        <p:spPr>
          <a:xfrm>
            <a:off x="9314136" y="2630183"/>
            <a:ext cx="2201438" cy="989730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1600" dirty="0">
                <a:solidFill>
                  <a:prstClr val="white">
                    <a:lumMod val="50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prstClr val="white">
                  <a:lumMod val="50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Title 20">
            <a:extLst>
              <a:ext uri="{FF2B5EF4-FFF2-40B4-BE49-F238E27FC236}">
                <a16:creationId xmlns:a16="http://schemas.microsoft.com/office/drawing/2014/main" id="{0C9B9FC5-E111-4712-AAF8-E21D2EFFA5DD}"/>
              </a:ext>
            </a:extLst>
          </p:cNvPr>
          <p:cNvSpPr txBox="1"/>
          <p:nvPr/>
        </p:nvSpPr>
        <p:spPr>
          <a:xfrm>
            <a:off x="9280923" y="4928615"/>
            <a:ext cx="1561142" cy="276999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altLang="zh-CN" sz="18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800" b="1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Title 20">
            <a:extLst>
              <a:ext uri="{FF2B5EF4-FFF2-40B4-BE49-F238E27FC236}">
                <a16:creationId xmlns:a16="http://schemas.microsoft.com/office/drawing/2014/main" id="{0E74918D-D944-45F0-98BF-FD3685889562}"/>
              </a:ext>
            </a:extLst>
          </p:cNvPr>
          <p:cNvSpPr txBox="1"/>
          <p:nvPr/>
        </p:nvSpPr>
        <p:spPr>
          <a:xfrm>
            <a:off x="9292063" y="5192974"/>
            <a:ext cx="2201438" cy="989730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zh-CN" sz="1600" dirty="0">
                <a:solidFill>
                  <a:prstClr val="white">
                    <a:lumMod val="50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prstClr val="white">
                  <a:lumMod val="50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2E13E3BC-0A41-44D6-AC43-F2DDA7EAD4EC}"/>
              </a:ext>
            </a:extLst>
          </p:cNvPr>
          <p:cNvGrpSpPr/>
          <p:nvPr/>
        </p:nvGrpSpPr>
        <p:grpSpPr>
          <a:xfrm>
            <a:off x="8547915" y="2391526"/>
            <a:ext cx="607243" cy="607243"/>
            <a:chOff x="6162023" y="2408844"/>
            <a:chExt cx="607243" cy="607243"/>
          </a:xfrm>
          <a:solidFill>
            <a:schemeClr val="bg1">
              <a:lumMod val="95000"/>
            </a:schemeClr>
          </a:solidFill>
        </p:grpSpPr>
        <p:sp>
          <p:nvSpPr>
            <p:cNvPr id="36" name="圆角矩形 8">
              <a:extLst>
                <a:ext uri="{FF2B5EF4-FFF2-40B4-BE49-F238E27FC236}">
                  <a16:creationId xmlns:a16="http://schemas.microsoft.com/office/drawing/2014/main" id="{8FBCD0B1-A643-43A6-BD71-57F729045514}"/>
                </a:ext>
              </a:extLst>
            </p:cNvPr>
            <p:cNvSpPr/>
            <p:nvPr/>
          </p:nvSpPr>
          <p:spPr>
            <a:xfrm rot="2700000">
              <a:off x="6162023" y="2408844"/>
              <a:ext cx="607243" cy="607243"/>
            </a:xfrm>
            <a:prstGeom prst="roundRect">
              <a:avLst>
                <a:gd name="adj" fmla="val 25832"/>
              </a:avLst>
            </a:prstGeom>
            <a:grp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Freeform 106">
              <a:extLst>
                <a:ext uri="{FF2B5EF4-FFF2-40B4-BE49-F238E27FC236}">
                  <a16:creationId xmlns:a16="http://schemas.microsoft.com/office/drawing/2014/main" id="{DB8D7DF7-3A12-4931-9C7A-644D5F24023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327476" y="2604153"/>
              <a:ext cx="304668" cy="263672"/>
            </a:xfrm>
            <a:custGeom>
              <a:avLst/>
              <a:gdLst>
                <a:gd name="T0" fmla="*/ 502 w 1013"/>
                <a:gd name="T1" fmla="*/ 0 h 879"/>
                <a:gd name="T2" fmla="*/ 0 w 1013"/>
                <a:gd name="T3" fmla="*/ 351 h 879"/>
                <a:gd name="T4" fmla="*/ 193 w 1013"/>
                <a:gd name="T5" fmla="*/ 636 h 879"/>
                <a:gd name="T6" fmla="*/ 92 w 1013"/>
                <a:gd name="T7" fmla="*/ 862 h 879"/>
                <a:gd name="T8" fmla="*/ 92 w 1013"/>
                <a:gd name="T9" fmla="*/ 878 h 879"/>
                <a:gd name="T10" fmla="*/ 101 w 1013"/>
                <a:gd name="T11" fmla="*/ 878 h 879"/>
                <a:gd name="T12" fmla="*/ 109 w 1013"/>
                <a:gd name="T13" fmla="*/ 878 h 879"/>
                <a:gd name="T14" fmla="*/ 485 w 1013"/>
                <a:gd name="T15" fmla="*/ 711 h 879"/>
                <a:gd name="T16" fmla="*/ 502 w 1013"/>
                <a:gd name="T17" fmla="*/ 711 h 879"/>
                <a:gd name="T18" fmla="*/ 1012 w 1013"/>
                <a:gd name="T19" fmla="*/ 351 h 879"/>
                <a:gd name="T20" fmla="*/ 502 w 1013"/>
                <a:gd name="T21" fmla="*/ 0 h 879"/>
                <a:gd name="T22" fmla="*/ 502 w 1013"/>
                <a:gd name="T23" fmla="*/ 0 h 879"/>
                <a:gd name="T24" fmla="*/ 502 w 1013"/>
                <a:gd name="T25" fmla="*/ 0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3" h="879">
                  <a:moveTo>
                    <a:pt x="502" y="0"/>
                  </a:moveTo>
                  <a:cubicBezTo>
                    <a:pt x="226" y="0"/>
                    <a:pt x="0" y="159"/>
                    <a:pt x="0" y="351"/>
                  </a:cubicBezTo>
                  <a:cubicBezTo>
                    <a:pt x="0" y="469"/>
                    <a:pt x="67" y="569"/>
                    <a:pt x="193" y="636"/>
                  </a:cubicBezTo>
                  <a:cubicBezTo>
                    <a:pt x="176" y="711"/>
                    <a:pt x="142" y="811"/>
                    <a:pt x="92" y="862"/>
                  </a:cubicBezTo>
                  <a:cubicBezTo>
                    <a:pt x="92" y="870"/>
                    <a:pt x="92" y="870"/>
                    <a:pt x="92" y="878"/>
                  </a:cubicBezTo>
                  <a:lnTo>
                    <a:pt x="101" y="878"/>
                  </a:lnTo>
                  <a:lnTo>
                    <a:pt x="109" y="878"/>
                  </a:lnTo>
                  <a:cubicBezTo>
                    <a:pt x="118" y="878"/>
                    <a:pt x="335" y="862"/>
                    <a:pt x="485" y="711"/>
                  </a:cubicBezTo>
                  <a:cubicBezTo>
                    <a:pt x="485" y="711"/>
                    <a:pt x="494" y="711"/>
                    <a:pt x="502" y="711"/>
                  </a:cubicBezTo>
                  <a:cubicBezTo>
                    <a:pt x="786" y="711"/>
                    <a:pt x="1012" y="552"/>
                    <a:pt x="1012" y="351"/>
                  </a:cubicBezTo>
                  <a:cubicBezTo>
                    <a:pt x="1012" y="159"/>
                    <a:pt x="786" y="0"/>
                    <a:pt x="502" y="0"/>
                  </a:cubicBezTo>
                  <a:close/>
                  <a:moveTo>
                    <a:pt x="502" y="0"/>
                  </a:moveTo>
                  <a:lnTo>
                    <a:pt x="50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wrap="none" lIns="243785" tIns="121892" rIns="243785" bIns="121892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463BA473-4F29-4BDC-929D-1952E8E52174}"/>
              </a:ext>
            </a:extLst>
          </p:cNvPr>
          <p:cNvGrpSpPr/>
          <p:nvPr/>
        </p:nvGrpSpPr>
        <p:grpSpPr>
          <a:xfrm>
            <a:off x="8526913" y="4965483"/>
            <a:ext cx="607243" cy="607243"/>
            <a:chOff x="6162023" y="3411420"/>
            <a:chExt cx="607243" cy="607243"/>
          </a:xfrm>
        </p:grpSpPr>
        <p:sp>
          <p:nvSpPr>
            <p:cNvPr id="39" name="圆角矩形 8">
              <a:extLst>
                <a:ext uri="{FF2B5EF4-FFF2-40B4-BE49-F238E27FC236}">
                  <a16:creationId xmlns:a16="http://schemas.microsoft.com/office/drawing/2014/main" id="{B3043A09-04A4-45A2-838C-08FEF1B05052}"/>
                </a:ext>
              </a:extLst>
            </p:cNvPr>
            <p:cNvSpPr/>
            <p:nvPr/>
          </p:nvSpPr>
          <p:spPr>
            <a:xfrm rot="2700000">
              <a:off x="6162023" y="3411420"/>
              <a:ext cx="607243" cy="607243"/>
            </a:xfrm>
            <a:prstGeom prst="roundRect">
              <a:avLst>
                <a:gd name="adj" fmla="val 25832"/>
              </a:avLst>
            </a:prstGeom>
            <a:solidFill>
              <a:srgbClr val="F7965C">
                <a:alpha val="50000"/>
              </a:srgb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Freeform 237">
              <a:extLst>
                <a:ext uri="{FF2B5EF4-FFF2-40B4-BE49-F238E27FC236}">
                  <a16:creationId xmlns:a16="http://schemas.microsoft.com/office/drawing/2014/main" id="{4F679C87-7730-46CB-A903-8CE2B0B1107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327476" y="3631445"/>
              <a:ext cx="281629" cy="206890"/>
            </a:xfrm>
            <a:custGeom>
              <a:avLst/>
              <a:gdLst>
                <a:gd name="T0" fmla="*/ 586 w 1347"/>
                <a:gd name="T1" fmla="*/ 602 h 987"/>
                <a:gd name="T2" fmla="*/ 502 w 1347"/>
                <a:gd name="T3" fmla="*/ 535 h 987"/>
                <a:gd name="T4" fmla="*/ 42 w 1347"/>
                <a:gd name="T5" fmla="*/ 117 h 987"/>
                <a:gd name="T6" fmla="*/ 17 w 1347"/>
                <a:gd name="T7" fmla="*/ 33 h 987"/>
                <a:gd name="T8" fmla="*/ 92 w 1347"/>
                <a:gd name="T9" fmla="*/ 0 h 987"/>
                <a:gd name="T10" fmla="*/ 1255 w 1347"/>
                <a:gd name="T11" fmla="*/ 0 h 987"/>
                <a:gd name="T12" fmla="*/ 1330 w 1347"/>
                <a:gd name="T13" fmla="*/ 41 h 987"/>
                <a:gd name="T14" fmla="*/ 1305 w 1347"/>
                <a:gd name="T15" fmla="*/ 125 h 987"/>
                <a:gd name="T16" fmla="*/ 803 w 1347"/>
                <a:gd name="T17" fmla="*/ 576 h 987"/>
                <a:gd name="T18" fmla="*/ 586 w 1347"/>
                <a:gd name="T19" fmla="*/ 602 h 987"/>
                <a:gd name="T20" fmla="*/ 92 w 1347"/>
                <a:gd name="T21" fmla="*/ 986 h 987"/>
                <a:gd name="T22" fmla="*/ 0 w 1347"/>
                <a:gd name="T23" fmla="*/ 894 h 987"/>
                <a:gd name="T24" fmla="*/ 0 w 1347"/>
                <a:gd name="T25" fmla="*/ 225 h 987"/>
                <a:gd name="T26" fmla="*/ 42 w 1347"/>
                <a:gd name="T27" fmla="*/ 217 h 987"/>
                <a:gd name="T28" fmla="*/ 234 w 1347"/>
                <a:gd name="T29" fmla="*/ 409 h 987"/>
                <a:gd name="T30" fmla="*/ 251 w 1347"/>
                <a:gd name="T31" fmla="*/ 493 h 987"/>
                <a:gd name="T32" fmla="*/ 109 w 1347"/>
                <a:gd name="T33" fmla="*/ 827 h 987"/>
                <a:gd name="T34" fmla="*/ 126 w 1347"/>
                <a:gd name="T35" fmla="*/ 827 h 987"/>
                <a:gd name="T36" fmla="*/ 318 w 1347"/>
                <a:gd name="T37" fmla="*/ 576 h 987"/>
                <a:gd name="T38" fmla="*/ 393 w 1347"/>
                <a:gd name="T39" fmla="*/ 568 h 987"/>
                <a:gd name="T40" fmla="*/ 477 w 1347"/>
                <a:gd name="T41" fmla="*/ 643 h 987"/>
                <a:gd name="T42" fmla="*/ 569 w 1347"/>
                <a:gd name="T43" fmla="*/ 694 h 987"/>
                <a:gd name="T44" fmla="*/ 820 w 1347"/>
                <a:gd name="T45" fmla="*/ 677 h 987"/>
                <a:gd name="T46" fmla="*/ 945 w 1347"/>
                <a:gd name="T47" fmla="*/ 568 h 987"/>
                <a:gd name="T48" fmla="*/ 1020 w 1347"/>
                <a:gd name="T49" fmla="*/ 576 h 987"/>
                <a:gd name="T50" fmla="*/ 1229 w 1347"/>
                <a:gd name="T51" fmla="*/ 853 h 987"/>
                <a:gd name="T52" fmla="*/ 1238 w 1347"/>
                <a:gd name="T53" fmla="*/ 844 h 987"/>
                <a:gd name="T54" fmla="*/ 1096 w 1347"/>
                <a:gd name="T55" fmla="*/ 493 h 987"/>
                <a:gd name="T56" fmla="*/ 1112 w 1347"/>
                <a:gd name="T57" fmla="*/ 409 h 987"/>
                <a:gd name="T58" fmla="*/ 1313 w 1347"/>
                <a:gd name="T59" fmla="*/ 217 h 987"/>
                <a:gd name="T60" fmla="*/ 1346 w 1347"/>
                <a:gd name="T61" fmla="*/ 225 h 987"/>
                <a:gd name="T62" fmla="*/ 1346 w 1347"/>
                <a:gd name="T63" fmla="*/ 903 h 987"/>
                <a:gd name="T64" fmla="*/ 1246 w 1347"/>
                <a:gd name="T65" fmla="*/ 986 h 987"/>
                <a:gd name="T66" fmla="*/ 92 w 1347"/>
                <a:gd name="T67" fmla="*/ 986 h 987"/>
                <a:gd name="T68" fmla="*/ 92 w 1347"/>
                <a:gd name="T69" fmla="*/ 986 h 987"/>
                <a:gd name="T70" fmla="*/ 92 w 1347"/>
                <a:gd name="T71" fmla="*/ 986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47" h="987">
                  <a:moveTo>
                    <a:pt x="586" y="602"/>
                  </a:moveTo>
                  <a:cubicBezTo>
                    <a:pt x="561" y="585"/>
                    <a:pt x="519" y="560"/>
                    <a:pt x="502" y="535"/>
                  </a:cubicBezTo>
                  <a:cubicBezTo>
                    <a:pt x="42" y="117"/>
                    <a:pt x="42" y="117"/>
                    <a:pt x="42" y="117"/>
                  </a:cubicBezTo>
                  <a:cubicBezTo>
                    <a:pt x="26" y="100"/>
                    <a:pt x="9" y="58"/>
                    <a:pt x="17" y="33"/>
                  </a:cubicBezTo>
                  <a:cubicBezTo>
                    <a:pt x="34" y="17"/>
                    <a:pt x="51" y="0"/>
                    <a:pt x="92" y="0"/>
                  </a:cubicBezTo>
                  <a:cubicBezTo>
                    <a:pt x="1255" y="0"/>
                    <a:pt x="1255" y="0"/>
                    <a:pt x="1255" y="0"/>
                  </a:cubicBezTo>
                  <a:cubicBezTo>
                    <a:pt x="1255" y="0"/>
                    <a:pt x="1305" y="0"/>
                    <a:pt x="1330" y="41"/>
                  </a:cubicBezTo>
                  <a:cubicBezTo>
                    <a:pt x="1346" y="67"/>
                    <a:pt x="1330" y="108"/>
                    <a:pt x="1305" y="125"/>
                  </a:cubicBezTo>
                  <a:cubicBezTo>
                    <a:pt x="803" y="576"/>
                    <a:pt x="803" y="576"/>
                    <a:pt x="803" y="576"/>
                  </a:cubicBezTo>
                  <a:cubicBezTo>
                    <a:pt x="803" y="576"/>
                    <a:pt x="711" y="652"/>
                    <a:pt x="586" y="602"/>
                  </a:cubicBezTo>
                  <a:close/>
                  <a:moveTo>
                    <a:pt x="92" y="986"/>
                  </a:moveTo>
                  <a:cubicBezTo>
                    <a:pt x="92" y="986"/>
                    <a:pt x="0" y="978"/>
                    <a:pt x="0" y="894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00"/>
                    <a:pt x="17" y="192"/>
                    <a:pt x="42" y="217"/>
                  </a:cubicBezTo>
                  <a:cubicBezTo>
                    <a:pt x="234" y="409"/>
                    <a:pt x="234" y="409"/>
                    <a:pt x="234" y="409"/>
                  </a:cubicBezTo>
                  <a:cubicBezTo>
                    <a:pt x="260" y="426"/>
                    <a:pt x="268" y="468"/>
                    <a:pt x="251" y="493"/>
                  </a:cubicBezTo>
                  <a:cubicBezTo>
                    <a:pt x="109" y="827"/>
                    <a:pt x="109" y="827"/>
                    <a:pt x="109" y="827"/>
                  </a:cubicBezTo>
                  <a:cubicBezTo>
                    <a:pt x="101" y="853"/>
                    <a:pt x="109" y="853"/>
                    <a:pt x="126" y="827"/>
                  </a:cubicBezTo>
                  <a:cubicBezTo>
                    <a:pt x="318" y="576"/>
                    <a:pt x="318" y="576"/>
                    <a:pt x="318" y="576"/>
                  </a:cubicBezTo>
                  <a:cubicBezTo>
                    <a:pt x="343" y="552"/>
                    <a:pt x="368" y="552"/>
                    <a:pt x="393" y="568"/>
                  </a:cubicBezTo>
                  <a:cubicBezTo>
                    <a:pt x="477" y="643"/>
                    <a:pt x="477" y="643"/>
                    <a:pt x="477" y="643"/>
                  </a:cubicBezTo>
                  <a:cubicBezTo>
                    <a:pt x="502" y="660"/>
                    <a:pt x="544" y="685"/>
                    <a:pt x="569" y="694"/>
                  </a:cubicBezTo>
                  <a:cubicBezTo>
                    <a:pt x="636" y="710"/>
                    <a:pt x="744" y="735"/>
                    <a:pt x="820" y="677"/>
                  </a:cubicBezTo>
                  <a:cubicBezTo>
                    <a:pt x="945" y="568"/>
                    <a:pt x="945" y="568"/>
                    <a:pt x="945" y="568"/>
                  </a:cubicBezTo>
                  <a:cubicBezTo>
                    <a:pt x="970" y="552"/>
                    <a:pt x="1004" y="552"/>
                    <a:pt x="1020" y="576"/>
                  </a:cubicBezTo>
                  <a:cubicBezTo>
                    <a:pt x="1229" y="853"/>
                    <a:pt x="1229" y="853"/>
                    <a:pt x="1229" y="853"/>
                  </a:cubicBezTo>
                  <a:cubicBezTo>
                    <a:pt x="1246" y="877"/>
                    <a:pt x="1246" y="869"/>
                    <a:pt x="1238" y="844"/>
                  </a:cubicBezTo>
                  <a:cubicBezTo>
                    <a:pt x="1096" y="493"/>
                    <a:pt x="1096" y="493"/>
                    <a:pt x="1096" y="493"/>
                  </a:cubicBezTo>
                  <a:cubicBezTo>
                    <a:pt x="1079" y="468"/>
                    <a:pt x="1087" y="434"/>
                    <a:pt x="1112" y="409"/>
                  </a:cubicBezTo>
                  <a:cubicBezTo>
                    <a:pt x="1313" y="217"/>
                    <a:pt x="1313" y="217"/>
                    <a:pt x="1313" y="217"/>
                  </a:cubicBezTo>
                  <a:cubicBezTo>
                    <a:pt x="1330" y="192"/>
                    <a:pt x="1346" y="200"/>
                    <a:pt x="1346" y="225"/>
                  </a:cubicBezTo>
                  <a:cubicBezTo>
                    <a:pt x="1346" y="903"/>
                    <a:pt x="1346" y="903"/>
                    <a:pt x="1346" y="903"/>
                  </a:cubicBezTo>
                  <a:cubicBezTo>
                    <a:pt x="1346" y="903"/>
                    <a:pt x="1338" y="986"/>
                    <a:pt x="1246" y="986"/>
                  </a:cubicBezTo>
                  <a:cubicBezTo>
                    <a:pt x="92" y="986"/>
                    <a:pt x="92" y="986"/>
                    <a:pt x="92" y="986"/>
                  </a:cubicBezTo>
                  <a:close/>
                  <a:moveTo>
                    <a:pt x="92" y="986"/>
                  </a:moveTo>
                  <a:lnTo>
                    <a:pt x="92" y="9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wrap="none" lIns="121893" tIns="60946" rIns="121893" bIns="60946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1" name="Title 20">
            <a:extLst>
              <a:ext uri="{FF2B5EF4-FFF2-40B4-BE49-F238E27FC236}">
                <a16:creationId xmlns:a16="http://schemas.microsoft.com/office/drawing/2014/main" id="{2F386147-7C8A-437D-9DDC-3D2752110876}"/>
              </a:ext>
            </a:extLst>
          </p:cNvPr>
          <p:cNvSpPr txBox="1"/>
          <p:nvPr/>
        </p:nvSpPr>
        <p:spPr>
          <a:xfrm>
            <a:off x="1064191" y="2360854"/>
            <a:ext cx="1561142" cy="276999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/>
            <a:r>
              <a:rPr lang="en-US" altLang="zh-CN" sz="18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800" b="1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Title 20">
            <a:extLst>
              <a:ext uri="{FF2B5EF4-FFF2-40B4-BE49-F238E27FC236}">
                <a16:creationId xmlns:a16="http://schemas.microsoft.com/office/drawing/2014/main" id="{59EBEDA9-E53F-48F5-A663-85BE68B5302D}"/>
              </a:ext>
            </a:extLst>
          </p:cNvPr>
          <p:cNvSpPr txBox="1"/>
          <p:nvPr/>
        </p:nvSpPr>
        <p:spPr>
          <a:xfrm>
            <a:off x="478202" y="2602019"/>
            <a:ext cx="2147131" cy="989730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1600" dirty="0">
                <a:solidFill>
                  <a:prstClr val="white">
                    <a:lumMod val="50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prstClr val="white">
                  <a:lumMod val="50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Title 20">
            <a:extLst>
              <a:ext uri="{FF2B5EF4-FFF2-40B4-BE49-F238E27FC236}">
                <a16:creationId xmlns:a16="http://schemas.microsoft.com/office/drawing/2014/main" id="{F8C88A86-427D-457F-8A38-6587EEE8A2E7}"/>
              </a:ext>
            </a:extLst>
          </p:cNvPr>
          <p:cNvSpPr txBox="1"/>
          <p:nvPr/>
        </p:nvSpPr>
        <p:spPr>
          <a:xfrm>
            <a:off x="1043189" y="4918266"/>
            <a:ext cx="1561142" cy="276999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/>
            <a:r>
              <a:rPr lang="en-US" altLang="zh-CN" sz="18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800" b="1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Title 20">
            <a:extLst>
              <a:ext uri="{FF2B5EF4-FFF2-40B4-BE49-F238E27FC236}">
                <a16:creationId xmlns:a16="http://schemas.microsoft.com/office/drawing/2014/main" id="{EAF0FA1B-FD9A-4649-8397-BEA07CF6826E}"/>
              </a:ext>
            </a:extLst>
          </p:cNvPr>
          <p:cNvSpPr txBox="1"/>
          <p:nvPr/>
        </p:nvSpPr>
        <p:spPr>
          <a:xfrm>
            <a:off x="457200" y="5164810"/>
            <a:ext cx="2147131" cy="989730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1600" dirty="0">
                <a:solidFill>
                  <a:prstClr val="white">
                    <a:lumMod val="50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prstClr val="white">
                  <a:lumMod val="50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1360CACB-4869-41E8-9F40-5C26290C0F6A}"/>
              </a:ext>
            </a:extLst>
          </p:cNvPr>
          <p:cNvGrpSpPr/>
          <p:nvPr/>
        </p:nvGrpSpPr>
        <p:grpSpPr>
          <a:xfrm>
            <a:off x="2822557" y="2381177"/>
            <a:ext cx="607243" cy="607243"/>
            <a:chOff x="6162023" y="2408844"/>
            <a:chExt cx="607243" cy="607243"/>
          </a:xfrm>
        </p:grpSpPr>
        <p:sp>
          <p:nvSpPr>
            <p:cNvPr id="46" name="圆角矩形 8">
              <a:extLst>
                <a:ext uri="{FF2B5EF4-FFF2-40B4-BE49-F238E27FC236}">
                  <a16:creationId xmlns:a16="http://schemas.microsoft.com/office/drawing/2014/main" id="{54A6AAD0-5C2E-435C-9B1A-021072AFAA60}"/>
                </a:ext>
              </a:extLst>
            </p:cNvPr>
            <p:cNvSpPr/>
            <p:nvPr/>
          </p:nvSpPr>
          <p:spPr>
            <a:xfrm rot="2700000">
              <a:off x="6162023" y="2408844"/>
              <a:ext cx="607243" cy="607243"/>
            </a:xfrm>
            <a:prstGeom prst="roundRect">
              <a:avLst>
                <a:gd name="adj" fmla="val 25832"/>
              </a:avLst>
            </a:prstGeom>
            <a:solidFill>
              <a:srgbClr val="F7965C">
                <a:alpha val="50000"/>
              </a:srgb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Freeform 106">
              <a:extLst>
                <a:ext uri="{FF2B5EF4-FFF2-40B4-BE49-F238E27FC236}">
                  <a16:creationId xmlns:a16="http://schemas.microsoft.com/office/drawing/2014/main" id="{E38173E3-1149-4913-A982-6FE15CEB4E8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327476" y="2604153"/>
              <a:ext cx="304668" cy="263672"/>
            </a:xfrm>
            <a:custGeom>
              <a:avLst/>
              <a:gdLst>
                <a:gd name="T0" fmla="*/ 502 w 1013"/>
                <a:gd name="T1" fmla="*/ 0 h 879"/>
                <a:gd name="T2" fmla="*/ 0 w 1013"/>
                <a:gd name="T3" fmla="*/ 351 h 879"/>
                <a:gd name="T4" fmla="*/ 193 w 1013"/>
                <a:gd name="T5" fmla="*/ 636 h 879"/>
                <a:gd name="T6" fmla="*/ 92 w 1013"/>
                <a:gd name="T7" fmla="*/ 862 h 879"/>
                <a:gd name="T8" fmla="*/ 92 w 1013"/>
                <a:gd name="T9" fmla="*/ 878 h 879"/>
                <a:gd name="T10" fmla="*/ 101 w 1013"/>
                <a:gd name="T11" fmla="*/ 878 h 879"/>
                <a:gd name="T12" fmla="*/ 109 w 1013"/>
                <a:gd name="T13" fmla="*/ 878 h 879"/>
                <a:gd name="T14" fmla="*/ 485 w 1013"/>
                <a:gd name="T15" fmla="*/ 711 h 879"/>
                <a:gd name="T16" fmla="*/ 502 w 1013"/>
                <a:gd name="T17" fmla="*/ 711 h 879"/>
                <a:gd name="T18" fmla="*/ 1012 w 1013"/>
                <a:gd name="T19" fmla="*/ 351 h 879"/>
                <a:gd name="T20" fmla="*/ 502 w 1013"/>
                <a:gd name="T21" fmla="*/ 0 h 879"/>
                <a:gd name="T22" fmla="*/ 502 w 1013"/>
                <a:gd name="T23" fmla="*/ 0 h 879"/>
                <a:gd name="T24" fmla="*/ 502 w 1013"/>
                <a:gd name="T25" fmla="*/ 0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3" h="879">
                  <a:moveTo>
                    <a:pt x="502" y="0"/>
                  </a:moveTo>
                  <a:cubicBezTo>
                    <a:pt x="226" y="0"/>
                    <a:pt x="0" y="159"/>
                    <a:pt x="0" y="351"/>
                  </a:cubicBezTo>
                  <a:cubicBezTo>
                    <a:pt x="0" y="469"/>
                    <a:pt x="67" y="569"/>
                    <a:pt x="193" y="636"/>
                  </a:cubicBezTo>
                  <a:cubicBezTo>
                    <a:pt x="176" y="711"/>
                    <a:pt x="142" y="811"/>
                    <a:pt x="92" y="862"/>
                  </a:cubicBezTo>
                  <a:cubicBezTo>
                    <a:pt x="92" y="870"/>
                    <a:pt x="92" y="870"/>
                    <a:pt x="92" y="878"/>
                  </a:cubicBezTo>
                  <a:lnTo>
                    <a:pt x="101" y="878"/>
                  </a:lnTo>
                  <a:lnTo>
                    <a:pt x="109" y="878"/>
                  </a:lnTo>
                  <a:cubicBezTo>
                    <a:pt x="118" y="878"/>
                    <a:pt x="335" y="862"/>
                    <a:pt x="485" y="711"/>
                  </a:cubicBezTo>
                  <a:cubicBezTo>
                    <a:pt x="485" y="711"/>
                    <a:pt x="494" y="711"/>
                    <a:pt x="502" y="711"/>
                  </a:cubicBezTo>
                  <a:cubicBezTo>
                    <a:pt x="786" y="711"/>
                    <a:pt x="1012" y="552"/>
                    <a:pt x="1012" y="351"/>
                  </a:cubicBezTo>
                  <a:cubicBezTo>
                    <a:pt x="1012" y="159"/>
                    <a:pt x="786" y="0"/>
                    <a:pt x="502" y="0"/>
                  </a:cubicBezTo>
                  <a:close/>
                  <a:moveTo>
                    <a:pt x="502" y="0"/>
                  </a:moveTo>
                  <a:lnTo>
                    <a:pt x="50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wrap="none" lIns="243785" tIns="121892" rIns="243785" bIns="121892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D0D9378E-EA84-47C7-BFC7-09D078FA530B}"/>
              </a:ext>
            </a:extLst>
          </p:cNvPr>
          <p:cNvGrpSpPr/>
          <p:nvPr/>
        </p:nvGrpSpPr>
        <p:grpSpPr>
          <a:xfrm>
            <a:off x="2801555" y="4955134"/>
            <a:ext cx="607243" cy="607243"/>
            <a:chOff x="6162023" y="3411420"/>
            <a:chExt cx="607243" cy="607243"/>
          </a:xfrm>
          <a:solidFill>
            <a:srgbClr val="F7965C">
              <a:alpha val="50000"/>
            </a:srgbClr>
          </a:solidFill>
        </p:grpSpPr>
        <p:sp>
          <p:nvSpPr>
            <p:cNvPr id="49" name="圆角矩形 8">
              <a:extLst>
                <a:ext uri="{FF2B5EF4-FFF2-40B4-BE49-F238E27FC236}">
                  <a16:creationId xmlns:a16="http://schemas.microsoft.com/office/drawing/2014/main" id="{B31571AF-99F0-4C22-96DE-DE560A5DC50D}"/>
                </a:ext>
              </a:extLst>
            </p:cNvPr>
            <p:cNvSpPr/>
            <p:nvPr/>
          </p:nvSpPr>
          <p:spPr>
            <a:xfrm rot="2700000">
              <a:off x="6162023" y="3411420"/>
              <a:ext cx="607243" cy="607243"/>
            </a:xfrm>
            <a:prstGeom prst="roundRect">
              <a:avLst>
                <a:gd name="adj" fmla="val 25832"/>
              </a:avLst>
            </a:prstGeom>
            <a:solidFill>
              <a:schemeClr val="bg1">
                <a:lumMod val="95000"/>
                <a:alpha val="5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Freeform 237">
              <a:extLst>
                <a:ext uri="{FF2B5EF4-FFF2-40B4-BE49-F238E27FC236}">
                  <a16:creationId xmlns:a16="http://schemas.microsoft.com/office/drawing/2014/main" id="{460B14A0-2E9E-4B46-8736-F189FBCEAD5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327476" y="3631445"/>
              <a:ext cx="281629" cy="206890"/>
            </a:xfrm>
            <a:custGeom>
              <a:avLst/>
              <a:gdLst>
                <a:gd name="T0" fmla="*/ 586 w 1347"/>
                <a:gd name="T1" fmla="*/ 602 h 987"/>
                <a:gd name="T2" fmla="*/ 502 w 1347"/>
                <a:gd name="T3" fmla="*/ 535 h 987"/>
                <a:gd name="T4" fmla="*/ 42 w 1347"/>
                <a:gd name="T5" fmla="*/ 117 h 987"/>
                <a:gd name="T6" fmla="*/ 17 w 1347"/>
                <a:gd name="T7" fmla="*/ 33 h 987"/>
                <a:gd name="T8" fmla="*/ 92 w 1347"/>
                <a:gd name="T9" fmla="*/ 0 h 987"/>
                <a:gd name="T10" fmla="*/ 1255 w 1347"/>
                <a:gd name="T11" fmla="*/ 0 h 987"/>
                <a:gd name="T12" fmla="*/ 1330 w 1347"/>
                <a:gd name="T13" fmla="*/ 41 h 987"/>
                <a:gd name="T14" fmla="*/ 1305 w 1347"/>
                <a:gd name="T15" fmla="*/ 125 h 987"/>
                <a:gd name="T16" fmla="*/ 803 w 1347"/>
                <a:gd name="T17" fmla="*/ 576 h 987"/>
                <a:gd name="T18" fmla="*/ 586 w 1347"/>
                <a:gd name="T19" fmla="*/ 602 h 987"/>
                <a:gd name="T20" fmla="*/ 92 w 1347"/>
                <a:gd name="T21" fmla="*/ 986 h 987"/>
                <a:gd name="T22" fmla="*/ 0 w 1347"/>
                <a:gd name="T23" fmla="*/ 894 h 987"/>
                <a:gd name="T24" fmla="*/ 0 w 1347"/>
                <a:gd name="T25" fmla="*/ 225 h 987"/>
                <a:gd name="T26" fmla="*/ 42 w 1347"/>
                <a:gd name="T27" fmla="*/ 217 h 987"/>
                <a:gd name="T28" fmla="*/ 234 w 1347"/>
                <a:gd name="T29" fmla="*/ 409 h 987"/>
                <a:gd name="T30" fmla="*/ 251 w 1347"/>
                <a:gd name="T31" fmla="*/ 493 h 987"/>
                <a:gd name="T32" fmla="*/ 109 w 1347"/>
                <a:gd name="T33" fmla="*/ 827 h 987"/>
                <a:gd name="T34" fmla="*/ 126 w 1347"/>
                <a:gd name="T35" fmla="*/ 827 h 987"/>
                <a:gd name="T36" fmla="*/ 318 w 1347"/>
                <a:gd name="T37" fmla="*/ 576 h 987"/>
                <a:gd name="T38" fmla="*/ 393 w 1347"/>
                <a:gd name="T39" fmla="*/ 568 h 987"/>
                <a:gd name="T40" fmla="*/ 477 w 1347"/>
                <a:gd name="T41" fmla="*/ 643 h 987"/>
                <a:gd name="T42" fmla="*/ 569 w 1347"/>
                <a:gd name="T43" fmla="*/ 694 h 987"/>
                <a:gd name="T44" fmla="*/ 820 w 1347"/>
                <a:gd name="T45" fmla="*/ 677 h 987"/>
                <a:gd name="T46" fmla="*/ 945 w 1347"/>
                <a:gd name="T47" fmla="*/ 568 h 987"/>
                <a:gd name="T48" fmla="*/ 1020 w 1347"/>
                <a:gd name="T49" fmla="*/ 576 h 987"/>
                <a:gd name="T50" fmla="*/ 1229 w 1347"/>
                <a:gd name="T51" fmla="*/ 853 h 987"/>
                <a:gd name="T52" fmla="*/ 1238 w 1347"/>
                <a:gd name="T53" fmla="*/ 844 h 987"/>
                <a:gd name="T54" fmla="*/ 1096 w 1347"/>
                <a:gd name="T55" fmla="*/ 493 h 987"/>
                <a:gd name="T56" fmla="*/ 1112 w 1347"/>
                <a:gd name="T57" fmla="*/ 409 h 987"/>
                <a:gd name="T58" fmla="*/ 1313 w 1347"/>
                <a:gd name="T59" fmla="*/ 217 h 987"/>
                <a:gd name="T60" fmla="*/ 1346 w 1347"/>
                <a:gd name="T61" fmla="*/ 225 h 987"/>
                <a:gd name="T62" fmla="*/ 1346 w 1347"/>
                <a:gd name="T63" fmla="*/ 903 h 987"/>
                <a:gd name="T64" fmla="*/ 1246 w 1347"/>
                <a:gd name="T65" fmla="*/ 986 h 987"/>
                <a:gd name="T66" fmla="*/ 92 w 1347"/>
                <a:gd name="T67" fmla="*/ 986 h 987"/>
                <a:gd name="T68" fmla="*/ 92 w 1347"/>
                <a:gd name="T69" fmla="*/ 986 h 987"/>
                <a:gd name="T70" fmla="*/ 92 w 1347"/>
                <a:gd name="T71" fmla="*/ 986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47" h="987">
                  <a:moveTo>
                    <a:pt x="586" y="602"/>
                  </a:moveTo>
                  <a:cubicBezTo>
                    <a:pt x="561" y="585"/>
                    <a:pt x="519" y="560"/>
                    <a:pt x="502" y="535"/>
                  </a:cubicBezTo>
                  <a:cubicBezTo>
                    <a:pt x="42" y="117"/>
                    <a:pt x="42" y="117"/>
                    <a:pt x="42" y="117"/>
                  </a:cubicBezTo>
                  <a:cubicBezTo>
                    <a:pt x="26" y="100"/>
                    <a:pt x="9" y="58"/>
                    <a:pt x="17" y="33"/>
                  </a:cubicBezTo>
                  <a:cubicBezTo>
                    <a:pt x="34" y="17"/>
                    <a:pt x="51" y="0"/>
                    <a:pt x="92" y="0"/>
                  </a:cubicBezTo>
                  <a:cubicBezTo>
                    <a:pt x="1255" y="0"/>
                    <a:pt x="1255" y="0"/>
                    <a:pt x="1255" y="0"/>
                  </a:cubicBezTo>
                  <a:cubicBezTo>
                    <a:pt x="1255" y="0"/>
                    <a:pt x="1305" y="0"/>
                    <a:pt x="1330" y="41"/>
                  </a:cubicBezTo>
                  <a:cubicBezTo>
                    <a:pt x="1346" y="67"/>
                    <a:pt x="1330" y="108"/>
                    <a:pt x="1305" y="125"/>
                  </a:cubicBezTo>
                  <a:cubicBezTo>
                    <a:pt x="803" y="576"/>
                    <a:pt x="803" y="576"/>
                    <a:pt x="803" y="576"/>
                  </a:cubicBezTo>
                  <a:cubicBezTo>
                    <a:pt x="803" y="576"/>
                    <a:pt x="711" y="652"/>
                    <a:pt x="586" y="602"/>
                  </a:cubicBezTo>
                  <a:close/>
                  <a:moveTo>
                    <a:pt x="92" y="986"/>
                  </a:moveTo>
                  <a:cubicBezTo>
                    <a:pt x="92" y="986"/>
                    <a:pt x="0" y="978"/>
                    <a:pt x="0" y="894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00"/>
                    <a:pt x="17" y="192"/>
                    <a:pt x="42" y="217"/>
                  </a:cubicBezTo>
                  <a:cubicBezTo>
                    <a:pt x="234" y="409"/>
                    <a:pt x="234" y="409"/>
                    <a:pt x="234" y="409"/>
                  </a:cubicBezTo>
                  <a:cubicBezTo>
                    <a:pt x="260" y="426"/>
                    <a:pt x="268" y="468"/>
                    <a:pt x="251" y="493"/>
                  </a:cubicBezTo>
                  <a:cubicBezTo>
                    <a:pt x="109" y="827"/>
                    <a:pt x="109" y="827"/>
                    <a:pt x="109" y="827"/>
                  </a:cubicBezTo>
                  <a:cubicBezTo>
                    <a:pt x="101" y="853"/>
                    <a:pt x="109" y="853"/>
                    <a:pt x="126" y="827"/>
                  </a:cubicBezTo>
                  <a:cubicBezTo>
                    <a:pt x="318" y="576"/>
                    <a:pt x="318" y="576"/>
                    <a:pt x="318" y="576"/>
                  </a:cubicBezTo>
                  <a:cubicBezTo>
                    <a:pt x="343" y="552"/>
                    <a:pt x="368" y="552"/>
                    <a:pt x="393" y="568"/>
                  </a:cubicBezTo>
                  <a:cubicBezTo>
                    <a:pt x="477" y="643"/>
                    <a:pt x="477" y="643"/>
                    <a:pt x="477" y="643"/>
                  </a:cubicBezTo>
                  <a:cubicBezTo>
                    <a:pt x="502" y="660"/>
                    <a:pt x="544" y="685"/>
                    <a:pt x="569" y="694"/>
                  </a:cubicBezTo>
                  <a:cubicBezTo>
                    <a:pt x="636" y="710"/>
                    <a:pt x="744" y="735"/>
                    <a:pt x="820" y="677"/>
                  </a:cubicBezTo>
                  <a:cubicBezTo>
                    <a:pt x="945" y="568"/>
                    <a:pt x="945" y="568"/>
                    <a:pt x="945" y="568"/>
                  </a:cubicBezTo>
                  <a:cubicBezTo>
                    <a:pt x="970" y="552"/>
                    <a:pt x="1004" y="552"/>
                    <a:pt x="1020" y="576"/>
                  </a:cubicBezTo>
                  <a:cubicBezTo>
                    <a:pt x="1229" y="853"/>
                    <a:pt x="1229" y="853"/>
                    <a:pt x="1229" y="853"/>
                  </a:cubicBezTo>
                  <a:cubicBezTo>
                    <a:pt x="1246" y="877"/>
                    <a:pt x="1246" y="869"/>
                    <a:pt x="1238" y="844"/>
                  </a:cubicBezTo>
                  <a:cubicBezTo>
                    <a:pt x="1096" y="493"/>
                    <a:pt x="1096" y="493"/>
                    <a:pt x="1096" y="493"/>
                  </a:cubicBezTo>
                  <a:cubicBezTo>
                    <a:pt x="1079" y="468"/>
                    <a:pt x="1087" y="434"/>
                    <a:pt x="1112" y="409"/>
                  </a:cubicBezTo>
                  <a:cubicBezTo>
                    <a:pt x="1313" y="217"/>
                    <a:pt x="1313" y="217"/>
                    <a:pt x="1313" y="217"/>
                  </a:cubicBezTo>
                  <a:cubicBezTo>
                    <a:pt x="1330" y="192"/>
                    <a:pt x="1346" y="200"/>
                    <a:pt x="1346" y="225"/>
                  </a:cubicBezTo>
                  <a:cubicBezTo>
                    <a:pt x="1346" y="903"/>
                    <a:pt x="1346" y="903"/>
                    <a:pt x="1346" y="903"/>
                  </a:cubicBezTo>
                  <a:cubicBezTo>
                    <a:pt x="1346" y="903"/>
                    <a:pt x="1338" y="986"/>
                    <a:pt x="1246" y="986"/>
                  </a:cubicBezTo>
                  <a:cubicBezTo>
                    <a:pt x="92" y="986"/>
                    <a:pt x="92" y="986"/>
                    <a:pt x="92" y="986"/>
                  </a:cubicBezTo>
                  <a:close/>
                  <a:moveTo>
                    <a:pt x="92" y="986"/>
                  </a:moveTo>
                  <a:lnTo>
                    <a:pt x="92" y="986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wrap="none" lIns="121893" tIns="60946" rIns="121893" bIns="60946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186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100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4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6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7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7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86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97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10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108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11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6" grpId="0" animBg="1"/>
          <p:bldP spid="133" grpId="0"/>
          <p:bldP spid="135" grpId="0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31" grpId="0"/>
          <p:bldP spid="32" grpId="0"/>
          <p:bldP spid="33" grpId="0"/>
          <p:bldP spid="34" grpId="0"/>
          <p:bldP spid="41" grpId="0"/>
          <p:bldP spid="42" grpId="0"/>
          <p:bldP spid="43" grpId="0"/>
          <p:bldP spid="4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100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6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7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7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86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97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10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108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11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6" grpId="0" animBg="1"/>
          <p:bldP spid="133" grpId="0"/>
          <p:bldP spid="135" grpId="0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31" grpId="0"/>
          <p:bldP spid="32" grpId="0"/>
          <p:bldP spid="33" grpId="0"/>
          <p:bldP spid="34" grpId="0"/>
          <p:bldP spid="41" grpId="0"/>
          <p:bldP spid="42" grpId="0"/>
          <p:bldP spid="43" grpId="0"/>
          <p:bldP spid="44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48">
            <a:extLst>
              <a:ext uri="{FF2B5EF4-FFF2-40B4-BE49-F238E27FC236}">
                <a16:creationId xmlns:a16="http://schemas.microsoft.com/office/drawing/2014/main" id="{D8F5112F-B486-4622-A5F2-834F49B6144C}"/>
              </a:ext>
            </a:extLst>
          </p:cNvPr>
          <p:cNvSpPr txBox="1"/>
          <p:nvPr/>
        </p:nvSpPr>
        <p:spPr>
          <a:xfrm>
            <a:off x="2902350" y="2128917"/>
            <a:ext cx="59363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cs typeface="+mn-ea"/>
                <a:sym typeface="+mn-lt"/>
              </a:rPr>
              <a:t>THANK</a:t>
            </a:r>
          </a:p>
          <a:p>
            <a:pPr algn="ctr"/>
            <a:r>
              <a:rPr lang="en-US" altLang="zh-CN" sz="7200" dirty="0">
                <a:cs typeface="+mn-ea"/>
                <a:sym typeface="+mn-lt"/>
              </a:rPr>
              <a:t>YOU</a:t>
            </a:r>
          </a:p>
        </p:txBody>
      </p:sp>
      <p:sp>
        <p:nvSpPr>
          <p:cNvPr id="72" name="Google Shape;322;p31">
            <a:extLst>
              <a:ext uri="{FF2B5EF4-FFF2-40B4-BE49-F238E27FC236}">
                <a16:creationId xmlns:a16="http://schemas.microsoft.com/office/drawing/2014/main" id="{18C25A94-04E2-42E5-8DB0-376D87E76BAB}"/>
              </a:ext>
            </a:extLst>
          </p:cNvPr>
          <p:cNvSpPr/>
          <p:nvPr/>
        </p:nvSpPr>
        <p:spPr>
          <a:xfrm>
            <a:off x="8268259" y="3989114"/>
            <a:ext cx="1185296" cy="1268805"/>
          </a:xfrm>
          <a:custGeom>
            <a:avLst/>
            <a:gdLst/>
            <a:ahLst/>
            <a:cxnLst/>
            <a:rect l="l" t="t" r="r" b="b"/>
            <a:pathLst>
              <a:path w="17586" h="18825" extrusionOk="0">
                <a:moveTo>
                  <a:pt x="4147" y="0"/>
                </a:moveTo>
                <a:cubicBezTo>
                  <a:pt x="4059" y="0"/>
                  <a:pt x="4026" y="109"/>
                  <a:pt x="4068" y="350"/>
                </a:cubicBezTo>
                <a:cubicBezTo>
                  <a:pt x="4239" y="1311"/>
                  <a:pt x="6382" y="4459"/>
                  <a:pt x="7165" y="6223"/>
                </a:cubicBezTo>
                <a:cubicBezTo>
                  <a:pt x="6984" y="5980"/>
                  <a:pt x="6772" y="5722"/>
                  <a:pt x="6560" y="5471"/>
                </a:cubicBezTo>
                <a:cubicBezTo>
                  <a:pt x="6396" y="5179"/>
                  <a:pt x="6250" y="4853"/>
                  <a:pt x="6086" y="4598"/>
                </a:cubicBezTo>
                <a:cubicBezTo>
                  <a:pt x="5833" y="4209"/>
                  <a:pt x="5561" y="3830"/>
                  <a:pt x="5272" y="3467"/>
                </a:cubicBezTo>
                <a:cubicBezTo>
                  <a:pt x="4820" y="2901"/>
                  <a:pt x="4315" y="2364"/>
                  <a:pt x="3742" y="1916"/>
                </a:cubicBezTo>
                <a:cubicBezTo>
                  <a:pt x="3060" y="1387"/>
                  <a:pt x="2301" y="1008"/>
                  <a:pt x="1435" y="932"/>
                </a:cubicBezTo>
                <a:cubicBezTo>
                  <a:pt x="1363" y="925"/>
                  <a:pt x="1169" y="908"/>
                  <a:pt x="953" y="908"/>
                </a:cubicBezTo>
                <a:cubicBezTo>
                  <a:pt x="521" y="908"/>
                  <a:pt x="0" y="976"/>
                  <a:pt x="200" y="1332"/>
                </a:cubicBezTo>
                <a:cubicBezTo>
                  <a:pt x="248" y="1415"/>
                  <a:pt x="332" y="1471"/>
                  <a:pt x="415" y="1523"/>
                </a:cubicBezTo>
                <a:cubicBezTo>
                  <a:pt x="1216" y="2024"/>
                  <a:pt x="2099" y="2295"/>
                  <a:pt x="2945" y="2703"/>
                </a:cubicBezTo>
                <a:cubicBezTo>
                  <a:pt x="4208" y="3308"/>
                  <a:pt x="5868" y="4905"/>
                  <a:pt x="6557" y="5597"/>
                </a:cubicBezTo>
                <a:cubicBezTo>
                  <a:pt x="6653" y="5725"/>
                  <a:pt x="6772" y="5886"/>
                  <a:pt x="6907" y="6070"/>
                </a:cubicBezTo>
                <a:cubicBezTo>
                  <a:pt x="5875" y="5087"/>
                  <a:pt x="4286" y="4449"/>
                  <a:pt x="3382" y="4449"/>
                </a:cubicBezTo>
                <a:cubicBezTo>
                  <a:pt x="3204" y="4449"/>
                  <a:pt x="3053" y="4474"/>
                  <a:pt x="2938" y="4525"/>
                </a:cubicBezTo>
                <a:cubicBezTo>
                  <a:pt x="2072" y="4915"/>
                  <a:pt x="3926" y="5333"/>
                  <a:pt x="5495" y="5757"/>
                </a:cubicBezTo>
                <a:cubicBezTo>
                  <a:pt x="6511" y="6032"/>
                  <a:pt x="7103" y="6463"/>
                  <a:pt x="7395" y="6735"/>
                </a:cubicBezTo>
                <a:cubicBezTo>
                  <a:pt x="7694" y="7145"/>
                  <a:pt x="8028" y="7608"/>
                  <a:pt x="8365" y="8078"/>
                </a:cubicBezTo>
                <a:cubicBezTo>
                  <a:pt x="8407" y="8151"/>
                  <a:pt x="8445" y="8224"/>
                  <a:pt x="8487" y="8290"/>
                </a:cubicBezTo>
                <a:cubicBezTo>
                  <a:pt x="8243" y="8012"/>
                  <a:pt x="7965" y="7729"/>
                  <a:pt x="7680" y="7531"/>
                </a:cubicBezTo>
                <a:cubicBezTo>
                  <a:pt x="7204" y="7198"/>
                  <a:pt x="6229" y="6938"/>
                  <a:pt x="5466" y="6938"/>
                </a:cubicBezTo>
                <a:cubicBezTo>
                  <a:pt x="4945" y="6938"/>
                  <a:pt x="4522" y="7059"/>
                  <a:pt x="4423" y="7361"/>
                </a:cubicBezTo>
                <a:cubicBezTo>
                  <a:pt x="4180" y="8105"/>
                  <a:pt x="5759" y="7779"/>
                  <a:pt x="7109" y="8008"/>
                </a:cubicBezTo>
                <a:cubicBezTo>
                  <a:pt x="8034" y="8164"/>
                  <a:pt x="8699" y="8718"/>
                  <a:pt x="9026" y="9049"/>
                </a:cubicBezTo>
                <a:cubicBezTo>
                  <a:pt x="9057" y="9083"/>
                  <a:pt x="9086" y="9115"/>
                  <a:pt x="9117" y="9145"/>
                </a:cubicBezTo>
                <a:cubicBezTo>
                  <a:pt x="9266" y="9365"/>
                  <a:pt x="9412" y="9577"/>
                  <a:pt x="9548" y="9779"/>
                </a:cubicBezTo>
                <a:cubicBezTo>
                  <a:pt x="9865" y="10252"/>
                  <a:pt x="10168" y="10701"/>
                  <a:pt x="10460" y="11132"/>
                </a:cubicBezTo>
                <a:cubicBezTo>
                  <a:pt x="10080" y="10642"/>
                  <a:pt x="9521" y="9998"/>
                  <a:pt x="8880" y="9553"/>
                </a:cubicBezTo>
                <a:cubicBezTo>
                  <a:pt x="8111" y="9015"/>
                  <a:pt x="7171" y="8749"/>
                  <a:pt x="6450" y="8749"/>
                </a:cubicBezTo>
                <a:cubicBezTo>
                  <a:pt x="6069" y="8749"/>
                  <a:pt x="5750" y="8824"/>
                  <a:pt x="5550" y="8972"/>
                </a:cubicBezTo>
                <a:cubicBezTo>
                  <a:pt x="4973" y="9403"/>
                  <a:pt x="7617" y="9824"/>
                  <a:pt x="8919" y="10294"/>
                </a:cubicBezTo>
                <a:cubicBezTo>
                  <a:pt x="9900" y="10648"/>
                  <a:pt x="10568" y="11355"/>
                  <a:pt x="10836" y="11679"/>
                </a:cubicBezTo>
                <a:cubicBezTo>
                  <a:pt x="11257" y="12288"/>
                  <a:pt x="11678" y="12879"/>
                  <a:pt x="12126" y="13505"/>
                </a:cubicBezTo>
                <a:cubicBezTo>
                  <a:pt x="11538" y="12938"/>
                  <a:pt x="10682" y="12318"/>
                  <a:pt x="9820" y="11737"/>
                </a:cubicBezTo>
                <a:cubicBezTo>
                  <a:pt x="9122" y="11272"/>
                  <a:pt x="8411" y="11081"/>
                  <a:pt x="7837" y="11081"/>
                </a:cubicBezTo>
                <a:cubicBezTo>
                  <a:pt x="7318" y="11081"/>
                  <a:pt x="6912" y="11238"/>
                  <a:pt x="6734" y="11491"/>
                </a:cubicBezTo>
                <a:cubicBezTo>
                  <a:pt x="6361" y="12023"/>
                  <a:pt x="7492" y="12058"/>
                  <a:pt x="9583" y="12527"/>
                </a:cubicBezTo>
                <a:cubicBezTo>
                  <a:pt x="11086" y="12865"/>
                  <a:pt x="12088" y="13651"/>
                  <a:pt x="12537" y="14069"/>
                </a:cubicBezTo>
                <a:cubicBezTo>
                  <a:pt x="12728" y="14330"/>
                  <a:pt x="12923" y="14597"/>
                  <a:pt x="13132" y="14876"/>
                </a:cubicBezTo>
                <a:cubicBezTo>
                  <a:pt x="13365" y="15193"/>
                  <a:pt x="13636" y="15516"/>
                  <a:pt x="13929" y="15833"/>
                </a:cubicBezTo>
                <a:cubicBezTo>
                  <a:pt x="13574" y="15673"/>
                  <a:pt x="13052" y="15436"/>
                  <a:pt x="12474" y="15182"/>
                </a:cubicBezTo>
                <a:cubicBezTo>
                  <a:pt x="11824" y="14897"/>
                  <a:pt x="11197" y="14594"/>
                  <a:pt x="10602" y="14215"/>
                </a:cubicBezTo>
                <a:cubicBezTo>
                  <a:pt x="10086" y="13886"/>
                  <a:pt x="9439" y="13544"/>
                  <a:pt x="8798" y="13544"/>
                </a:cubicBezTo>
                <a:cubicBezTo>
                  <a:pt x="8584" y="13544"/>
                  <a:pt x="8371" y="13582"/>
                  <a:pt x="8164" y="13672"/>
                </a:cubicBezTo>
                <a:cubicBezTo>
                  <a:pt x="7885" y="13791"/>
                  <a:pt x="7767" y="14024"/>
                  <a:pt x="7888" y="14305"/>
                </a:cubicBezTo>
                <a:cubicBezTo>
                  <a:pt x="7965" y="14476"/>
                  <a:pt x="8125" y="14594"/>
                  <a:pt x="8289" y="14685"/>
                </a:cubicBezTo>
                <a:cubicBezTo>
                  <a:pt x="9193" y="15196"/>
                  <a:pt x="10327" y="15339"/>
                  <a:pt x="11326" y="15572"/>
                </a:cubicBezTo>
                <a:cubicBezTo>
                  <a:pt x="12558" y="15861"/>
                  <a:pt x="13616" y="15982"/>
                  <a:pt x="14109" y="16031"/>
                </a:cubicBezTo>
                <a:cubicBezTo>
                  <a:pt x="14377" y="16320"/>
                  <a:pt x="14659" y="16601"/>
                  <a:pt x="14937" y="16873"/>
                </a:cubicBezTo>
                <a:cubicBezTo>
                  <a:pt x="14871" y="16883"/>
                  <a:pt x="14746" y="16904"/>
                  <a:pt x="14517" y="16946"/>
                </a:cubicBezTo>
                <a:cubicBezTo>
                  <a:pt x="14487" y="16951"/>
                  <a:pt x="14451" y="16954"/>
                  <a:pt x="14409" y="16954"/>
                </a:cubicBezTo>
                <a:cubicBezTo>
                  <a:pt x="13737" y="16954"/>
                  <a:pt x="11531" y="16331"/>
                  <a:pt x="10404" y="16177"/>
                </a:cubicBezTo>
                <a:cubicBezTo>
                  <a:pt x="10296" y="16163"/>
                  <a:pt x="10190" y="16156"/>
                  <a:pt x="10086" y="16156"/>
                </a:cubicBezTo>
                <a:cubicBezTo>
                  <a:pt x="9048" y="16156"/>
                  <a:pt x="8340" y="16842"/>
                  <a:pt x="9524" y="17269"/>
                </a:cubicBezTo>
                <a:cubicBezTo>
                  <a:pt x="9880" y="17398"/>
                  <a:pt x="10382" y="17445"/>
                  <a:pt x="10924" y="17445"/>
                </a:cubicBezTo>
                <a:cubicBezTo>
                  <a:pt x="12362" y="17445"/>
                  <a:pt x="14078" y="17116"/>
                  <a:pt x="14078" y="17116"/>
                </a:cubicBezTo>
                <a:lnTo>
                  <a:pt x="15018" y="16949"/>
                </a:lnTo>
                <a:cubicBezTo>
                  <a:pt x="16124" y="18011"/>
                  <a:pt x="17147" y="18825"/>
                  <a:pt x="17147" y="18825"/>
                </a:cubicBezTo>
                <a:lnTo>
                  <a:pt x="17585" y="18536"/>
                </a:lnTo>
                <a:cubicBezTo>
                  <a:pt x="17585" y="18536"/>
                  <a:pt x="16688" y="18279"/>
                  <a:pt x="15191" y="16838"/>
                </a:cubicBezTo>
                <a:cubicBezTo>
                  <a:pt x="15174" y="16731"/>
                  <a:pt x="15153" y="16483"/>
                  <a:pt x="15188" y="15986"/>
                </a:cubicBezTo>
                <a:cubicBezTo>
                  <a:pt x="15299" y="14385"/>
                  <a:pt x="16635" y="12590"/>
                  <a:pt x="15637" y="11028"/>
                </a:cubicBezTo>
                <a:cubicBezTo>
                  <a:pt x="15489" y="10796"/>
                  <a:pt x="15233" y="10627"/>
                  <a:pt x="14988" y="10627"/>
                </a:cubicBezTo>
                <a:cubicBezTo>
                  <a:pt x="14836" y="10627"/>
                  <a:pt x="14687" y="10693"/>
                  <a:pt x="14573" y="10851"/>
                </a:cubicBezTo>
                <a:cubicBezTo>
                  <a:pt x="14356" y="11146"/>
                  <a:pt x="14367" y="11647"/>
                  <a:pt x="14430" y="11988"/>
                </a:cubicBezTo>
                <a:cubicBezTo>
                  <a:pt x="14638" y="13123"/>
                  <a:pt x="14990" y="14128"/>
                  <a:pt x="14892" y="15307"/>
                </a:cubicBezTo>
                <a:cubicBezTo>
                  <a:pt x="14889" y="15363"/>
                  <a:pt x="14889" y="16153"/>
                  <a:pt x="14934" y="16584"/>
                </a:cubicBezTo>
                <a:cubicBezTo>
                  <a:pt x="14732" y="16379"/>
                  <a:pt x="14520" y="16156"/>
                  <a:pt x="14301" y="15906"/>
                </a:cubicBezTo>
                <a:cubicBezTo>
                  <a:pt x="14120" y="15461"/>
                  <a:pt x="13974" y="14994"/>
                  <a:pt x="13869" y="14525"/>
                </a:cubicBezTo>
                <a:cubicBezTo>
                  <a:pt x="13591" y="13275"/>
                  <a:pt x="13897" y="11954"/>
                  <a:pt x="13696" y="10684"/>
                </a:cubicBezTo>
                <a:cubicBezTo>
                  <a:pt x="13653" y="10404"/>
                  <a:pt x="13334" y="9849"/>
                  <a:pt x="13044" y="9849"/>
                </a:cubicBezTo>
                <a:cubicBezTo>
                  <a:pt x="12929" y="9849"/>
                  <a:pt x="12818" y="9936"/>
                  <a:pt x="12731" y="10162"/>
                </a:cubicBezTo>
                <a:cubicBezTo>
                  <a:pt x="12596" y="10517"/>
                  <a:pt x="12760" y="11191"/>
                  <a:pt x="12777" y="11567"/>
                </a:cubicBezTo>
                <a:cubicBezTo>
                  <a:pt x="12836" y="12639"/>
                  <a:pt x="12930" y="13756"/>
                  <a:pt x="13341" y="14758"/>
                </a:cubicBezTo>
                <a:cubicBezTo>
                  <a:pt x="13282" y="14685"/>
                  <a:pt x="13222" y="14608"/>
                  <a:pt x="13163" y="14531"/>
                </a:cubicBezTo>
                <a:cubicBezTo>
                  <a:pt x="13062" y="14253"/>
                  <a:pt x="12620" y="12983"/>
                  <a:pt x="12349" y="11463"/>
                </a:cubicBezTo>
                <a:cubicBezTo>
                  <a:pt x="12047" y="9741"/>
                  <a:pt x="12113" y="8280"/>
                  <a:pt x="11562" y="7813"/>
                </a:cubicBezTo>
                <a:cubicBezTo>
                  <a:pt x="11506" y="7765"/>
                  <a:pt x="11456" y="7743"/>
                  <a:pt x="11411" y="7743"/>
                </a:cubicBezTo>
                <a:cubicBezTo>
                  <a:pt x="11021" y="7743"/>
                  <a:pt x="11078" y="9471"/>
                  <a:pt x="11525" y="11282"/>
                </a:cubicBezTo>
                <a:cubicBezTo>
                  <a:pt x="11799" y="12402"/>
                  <a:pt x="12283" y="13296"/>
                  <a:pt x="12655" y="13871"/>
                </a:cubicBezTo>
                <a:cubicBezTo>
                  <a:pt x="12071" y="13108"/>
                  <a:pt x="11490" y="12329"/>
                  <a:pt x="10936" y="11574"/>
                </a:cubicBezTo>
                <a:cubicBezTo>
                  <a:pt x="10690" y="11164"/>
                  <a:pt x="10080" y="10051"/>
                  <a:pt x="10014" y="8836"/>
                </a:cubicBezTo>
                <a:cubicBezTo>
                  <a:pt x="9931" y="7308"/>
                  <a:pt x="9851" y="6059"/>
                  <a:pt x="9155" y="5294"/>
                </a:cubicBezTo>
                <a:cubicBezTo>
                  <a:pt x="8951" y="5072"/>
                  <a:pt x="8803" y="4962"/>
                  <a:pt x="8709" y="4962"/>
                </a:cubicBezTo>
                <a:cubicBezTo>
                  <a:pt x="8483" y="4962"/>
                  <a:pt x="8575" y="5603"/>
                  <a:pt x="8957" y="6825"/>
                </a:cubicBezTo>
                <a:cubicBezTo>
                  <a:pt x="9329" y="8012"/>
                  <a:pt x="9771" y="9605"/>
                  <a:pt x="10289" y="10680"/>
                </a:cubicBezTo>
                <a:cubicBezTo>
                  <a:pt x="9858" y="10082"/>
                  <a:pt x="9454" y="9515"/>
                  <a:pt x="9089" y="8999"/>
                </a:cubicBezTo>
                <a:cubicBezTo>
                  <a:pt x="8849" y="8471"/>
                  <a:pt x="8268" y="7100"/>
                  <a:pt x="8094" y="5913"/>
                </a:cubicBezTo>
                <a:cubicBezTo>
                  <a:pt x="7913" y="4672"/>
                  <a:pt x="7689" y="3914"/>
                  <a:pt x="7393" y="3914"/>
                </a:cubicBezTo>
                <a:cubicBezTo>
                  <a:pt x="7331" y="3914"/>
                  <a:pt x="7265" y="3948"/>
                  <a:pt x="7196" y="4018"/>
                </a:cubicBezTo>
                <a:cubicBezTo>
                  <a:pt x="6921" y="4292"/>
                  <a:pt x="7395" y="6119"/>
                  <a:pt x="8122" y="7608"/>
                </a:cubicBezTo>
                <a:cubicBezTo>
                  <a:pt x="7819" y="7170"/>
                  <a:pt x="7589" y="6828"/>
                  <a:pt x="7454" y="6630"/>
                </a:cubicBezTo>
                <a:cubicBezTo>
                  <a:pt x="7395" y="6536"/>
                  <a:pt x="7329" y="6439"/>
                  <a:pt x="7252" y="6342"/>
                </a:cubicBezTo>
                <a:cubicBezTo>
                  <a:pt x="7085" y="5736"/>
                  <a:pt x="6657" y="4313"/>
                  <a:pt x="5996" y="2769"/>
                </a:cubicBezTo>
                <a:cubicBezTo>
                  <a:pt x="5323" y="1200"/>
                  <a:pt x="4438" y="0"/>
                  <a:pt x="4147" y="0"/>
                </a:cubicBezTo>
                <a:close/>
              </a:path>
            </a:pathLst>
          </a:custGeom>
          <a:solidFill>
            <a:srgbClr val="F796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cs typeface="+mn-ea"/>
              <a:sym typeface="+mn-lt"/>
            </a:endParaRPr>
          </a:p>
        </p:txBody>
      </p:sp>
      <p:sp>
        <p:nvSpPr>
          <p:cNvPr id="73" name="Google Shape;323;p31">
            <a:extLst>
              <a:ext uri="{FF2B5EF4-FFF2-40B4-BE49-F238E27FC236}">
                <a16:creationId xmlns:a16="http://schemas.microsoft.com/office/drawing/2014/main" id="{5755F493-7116-4321-9F8F-82A5BCBDB759}"/>
              </a:ext>
            </a:extLst>
          </p:cNvPr>
          <p:cNvSpPr/>
          <p:nvPr/>
        </p:nvSpPr>
        <p:spPr>
          <a:xfrm>
            <a:off x="9113794" y="3586870"/>
            <a:ext cx="614823" cy="1660062"/>
          </a:xfrm>
          <a:custGeom>
            <a:avLst/>
            <a:gdLst/>
            <a:ahLst/>
            <a:cxnLst/>
            <a:rect l="l" t="t" r="r" b="b"/>
            <a:pathLst>
              <a:path w="9122" h="24630" extrusionOk="0">
                <a:moveTo>
                  <a:pt x="4581" y="0"/>
                </a:moveTo>
                <a:cubicBezTo>
                  <a:pt x="4489" y="0"/>
                  <a:pt x="4419" y="54"/>
                  <a:pt x="4386" y="188"/>
                </a:cubicBezTo>
                <a:cubicBezTo>
                  <a:pt x="4361" y="282"/>
                  <a:pt x="4386" y="383"/>
                  <a:pt x="4411" y="477"/>
                </a:cubicBezTo>
                <a:cubicBezTo>
                  <a:pt x="4650" y="1389"/>
                  <a:pt x="5113" y="2192"/>
                  <a:pt x="5454" y="3062"/>
                </a:cubicBezTo>
                <a:cubicBezTo>
                  <a:pt x="5962" y="4370"/>
                  <a:pt x="6087" y="6667"/>
                  <a:pt x="6119" y="7648"/>
                </a:cubicBezTo>
                <a:cubicBezTo>
                  <a:pt x="6101" y="7804"/>
                  <a:pt x="6077" y="8003"/>
                  <a:pt x="6052" y="8228"/>
                </a:cubicBezTo>
                <a:cubicBezTo>
                  <a:pt x="5952" y="6527"/>
                  <a:pt x="4932" y="4642"/>
                  <a:pt x="4205" y="4395"/>
                </a:cubicBezTo>
                <a:cubicBezTo>
                  <a:pt x="4128" y="4368"/>
                  <a:pt x="4065" y="4355"/>
                  <a:pt x="4015" y="4355"/>
                </a:cubicBezTo>
                <a:cubicBezTo>
                  <a:pt x="3491" y="4355"/>
                  <a:pt x="4450" y="5776"/>
                  <a:pt x="5235" y="7038"/>
                </a:cubicBezTo>
                <a:cubicBezTo>
                  <a:pt x="5788" y="7932"/>
                  <a:pt x="5927" y="8650"/>
                  <a:pt x="5955" y="9046"/>
                </a:cubicBezTo>
                <a:cubicBezTo>
                  <a:pt x="5893" y="9551"/>
                  <a:pt x="5823" y="10118"/>
                  <a:pt x="5747" y="10695"/>
                </a:cubicBezTo>
                <a:cubicBezTo>
                  <a:pt x="5726" y="10775"/>
                  <a:pt x="5708" y="10855"/>
                  <a:pt x="5691" y="10932"/>
                </a:cubicBezTo>
                <a:cubicBezTo>
                  <a:pt x="5705" y="10559"/>
                  <a:pt x="5691" y="10163"/>
                  <a:pt x="5618" y="9825"/>
                </a:cubicBezTo>
                <a:cubicBezTo>
                  <a:pt x="5435" y="8961"/>
                  <a:pt x="4288" y="7425"/>
                  <a:pt x="3565" y="7425"/>
                </a:cubicBezTo>
                <a:cubicBezTo>
                  <a:pt x="3490" y="7425"/>
                  <a:pt x="3420" y="7441"/>
                  <a:pt x="3356" y="7477"/>
                </a:cubicBezTo>
                <a:cubicBezTo>
                  <a:pt x="2670" y="7856"/>
                  <a:pt x="4048" y="8695"/>
                  <a:pt x="4877" y="9784"/>
                </a:cubicBezTo>
                <a:cubicBezTo>
                  <a:pt x="5447" y="10528"/>
                  <a:pt x="5555" y="11388"/>
                  <a:pt x="5569" y="11854"/>
                </a:cubicBezTo>
                <a:cubicBezTo>
                  <a:pt x="5565" y="11899"/>
                  <a:pt x="5565" y="11944"/>
                  <a:pt x="5569" y="11986"/>
                </a:cubicBezTo>
                <a:cubicBezTo>
                  <a:pt x="5527" y="12247"/>
                  <a:pt x="5489" y="12504"/>
                  <a:pt x="5451" y="12745"/>
                </a:cubicBezTo>
                <a:cubicBezTo>
                  <a:pt x="5360" y="13308"/>
                  <a:pt x="5276" y="13837"/>
                  <a:pt x="5196" y="14355"/>
                </a:cubicBezTo>
                <a:cubicBezTo>
                  <a:pt x="5252" y="13736"/>
                  <a:pt x="5280" y="12883"/>
                  <a:pt x="5117" y="12122"/>
                </a:cubicBezTo>
                <a:cubicBezTo>
                  <a:pt x="4817" y="10720"/>
                  <a:pt x="3794" y="9506"/>
                  <a:pt x="3078" y="9425"/>
                </a:cubicBezTo>
                <a:cubicBezTo>
                  <a:pt x="3065" y="9424"/>
                  <a:pt x="3052" y="9423"/>
                  <a:pt x="3041" y="9423"/>
                </a:cubicBezTo>
                <a:cubicBezTo>
                  <a:pt x="2425" y="9423"/>
                  <a:pt x="4022" y="11480"/>
                  <a:pt x="4640" y="12689"/>
                </a:cubicBezTo>
                <a:cubicBezTo>
                  <a:pt x="5113" y="13618"/>
                  <a:pt x="5120" y="14588"/>
                  <a:pt x="5096" y="15009"/>
                </a:cubicBezTo>
                <a:cubicBezTo>
                  <a:pt x="4988" y="15743"/>
                  <a:pt x="4891" y="16464"/>
                  <a:pt x="4793" y="17225"/>
                </a:cubicBezTo>
                <a:cubicBezTo>
                  <a:pt x="4748" y="16411"/>
                  <a:pt x="4549" y="15375"/>
                  <a:pt x="4310" y="14359"/>
                </a:cubicBezTo>
                <a:cubicBezTo>
                  <a:pt x="3973" y="12913"/>
                  <a:pt x="3010" y="12059"/>
                  <a:pt x="2365" y="12059"/>
                </a:cubicBezTo>
                <a:cubicBezTo>
                  <a:pt x="2318" y="12059"/>
                  <a:pt x="2272" y="12064"/>
                  <a:pt x="2229" y="12073"/>
                </a:cubicBezTo>
                <a:cubicBezTo>
                  <a:pt x="1589" y="12209"/>
                  <a:pt x="2392" y="13005"/>
                  <a:pt x="3600" y="14776"/>
                </a:cubicBezTo>
                <a:cubicBezTo>
                  <a:pt x="4470" y="16050"/>
                  <a:pt x="4664" y="17309"/>
                  <a:pt x="4706" y="17918"/>
                </a:cubicBezTo>
                <a:cubicBezTo>
                  <a:pt x="4668" y="18241"/>
                  <a:pt x="4629" y="18569"/>
                  <a:pt x="4591" y="18913"/>
                </a:cubicBezTo>
                <a:cubicBezTo>
                  <a:pt x="4546" y="19306"/>
                  <a:pt x="4525" y="19727"/>
                  <a:pt x="4522" y="20159"/>
                </a:cubicBezTo>
                <a:cubicBezTo>
                  <a:pt x="4372" y="19797"/>
                  <a:pt x="4153" y="19268"/>
                  <a:pt x="3902" y="18686"/>
                </a:cubicBezTo>
                <a:cubicBezTo>
                  <a:pt x="3621" y="18039"/>
                  <a:pt x="3374" y="17389"/>
                  <a:pt x="3192" y="16703"/>
                </a:cubicBezTo>
                <a:cubicBezTo>
                  <a:pt x="2991" y="15918"/>
                  <a:pt x="2633" y="14946"/>
                  <a:pt x="1784" y="14644"/>
                </a:cubicBezTo>
                <a:cubicBezTo>
                  <a:pt x="1708" y="14617"/>
                  <a:pt x="1634" y="14604"/>
                  <a:pt x="1566" y="14604"/>
                </a:cubicBezTo>
                <a:cubicBezTo>
                  <a:pt x="1377" y="14604"/>
                  <a:pt x="1224" y="14707"/>
                  <a:pt x="1151" y="14919"/>
                </a:cubicBezTo>
                <a:cubicBezTo>
                  <a:pt x="1088" y="15096"/>
                  <a:pt x="1126" y="15291"/>
                  <a:pt x="1182" y="15468"/>
                </a:cubicBezTo>
                <a:cubicBezTo>
                  <a:pt x="1495" y="16460"/>
                  <a:pt x="2225" y="17337"/>
                  <a:pt x="2800" y="18190"/>
                </a:cubicBezTo>
                <a:cubicBezTo>
                  <a:pt x="3502" y="19243"/>
                  <a:pt x="4191" y="20054"/>
                  <a:pt x="4518" y="20423"/>
                </a:cubicBezTo>
                <a:cubicBezTo>
                  <a:pt x="4518" y="20820"/>
                  <a:pt x="4528" y="21220"/>
                  <a:pt x="4549" y="21606"/>
                </a:cubicBezTo>
                <a:cubicBezTo>
                  <a:pt x="4494" y="21567"/>
                  <a:pt x="4390" y="21501"/>
                  <a:pt x="4191" y="21373"/>
                </a:cubicBezTo>
                <a:cubicBezTo>
                  <a:pt x="3767" y="21095"/>
                  <a:pt x="2476" y="18941"/>
                  <a:pt x="1710" y="18005"/>
                </a:cubicBezTo>
                <a:cubicBezTo>
                  <a:pt x="1336" y="17548"/>
                  <a:pt x="846" y="17290"/>
                  <a:pt x="516" y="17290"/>
                </a:cubicBezTo>
                <a:cubicBezTo>
                  <a:pt x="171" y="17290"/>
                  <a:pt x="1" y="17572"/>
                  <a:pt x="322" y="18200"/>
                </a:cubicBezTo>
                <a:cubicBezTo>
                  <a:pt x="949" y="19431"/>
                  <a:pt x="3753" y="21199"/>
                  <a:pt x="3753" y="21199"/>
                </a:cubicBezTo>
                <a:lnTo>
                  <a:pt x="4557" y="21717"/>
                </a:lnTo>
                <a:cubicBezTo>
                  <a:pt x="4640" y="23248"/>
                  <a:pt x="4831" y="24542"/>
                  <a:pt x="4831" y="24542"/>
                </a:cubicBezTo>
                <a:lnTo>
                  <a:pt x="5350" y="24629"/>
                </a:lnTo>
                <a:cubicBezTo>
                  <a:pt x="5350" y="24629"/>
                  <a:pt x="4870" y="23829"/>
                  <a:pt x="4758" y="21755"/>
                </a:cubicBezTo>
                <a:cubicBezTo>
                  <a:pt x="4821" y="21662"/>
                  <a:pt x="4971" y="21470"/>
                  <a:pt x="5336" y="21129"/>
                </a:cubicBezTo>
                <a:cubicBezTo>
                  <a:pt x="6511" y="20033"/>
                  <a:pt x="8714" y="19637"/>
                  <a:pt x="9048" y="17814"/>
                </a:cubicBezTo>
                <a:cubicBezTo>
                  <a:pt x="9122" y="17407"/>
                  <a:pt x="8925" y="16943"/>
                  <a:pt x="8506" y="16943"/>
                </a:cubicBezTo>
                <a:cubicBezTo>
                  <a:pt x="8469" y="16943"/>
                  <a:pt x="8431" y="16946"/>
                  <a:pt x="8390" y="16954"/>
                </a:cubicBezTo>
                <a:cubicBezTo>
                  <a:pt x="8035" y="17024"/>
                  <a:pt x="7698" y="17396"/>
                  <a:pt x="7513" y="17689"/>
                </a:cubicBezTo>
                <a:cubicBezTo>
                  <a:pt x="6891" y="18659"/>
                  <a:pt x="6460" y="19637"/>
                  <a:pt x="5586" y="20433"/>
                </a:cubicBezTo>
                <a:cubicBezTo>
                  <a:pt x="5545" y="20468"/>
                  <a:pt x="5005" y="21045"/>
                  <a:pt x="4745" y="21394"/>
                </a:cubicBezTo>
                <a:cubicBezTo>
                  <a:pt x="4737" y="21105"/>
                  <a:pt x="4734" y="20799"/>
                  <a:pt x="4741" y="20465"/>
                </a:cubicBezTo>
                <a:cubicBezTo>
                  <a:pt x="4915" y="20016"/>
                  <a:pt x="5127" y="19574"/>
                  <a:pt x="5371" y="19160"/>
                </a:cubicBezTo>
                <a:cubicBezTo>
                  <a:pt x="6021" y="18057"/>
                  <a:pt x="7145" y="17302"/>
                  <a:pt x="7868" y="16234"/>
                </a:cubicBezTo>
                <a:cubicBezTo>
                  <a:pt x="8056" y="15954"/>
                  <a:pt x="8226" y="15119"/>
                  <a:pt x="7792" y="15119"/>
                </a:cubicBezTo>
                <a:cubicBezTo>
                  <a:pt x="7719" y="15119"/>
                  <a:pt x="7628" y="15143"/>
                  <a:pt x="7518" y="15197"/>
                </a:cubicBezTo>
                <a:cubicBezTo>
                  <a:pt x="7176" y="15364"/>
                  <a:pt x="6832" y="15966"/>
                  <a:pt x="6592" y="16255"/>
                </a:cubicBezTo>
                <a:cubicBezTo>
                  <a:pt x="5903" y="17076"/>
                  <a:pt x="5211" y="17960"/>
                  <a:pt x="4825" y="18972"/>
                </a:cubicBezTo>
                <a:cubicBezTo>
                  <a:pt x="4835" y="18874"/>
                  <a:pt x="4841" y="18781"/>
                  <a:pt x="4852" y="18683"/>
                </a:cubicBezTo>
                <a:cubicBezTo>
                  <a:pt x="4967" y="18412"/>
                  <a:pt x="5509" y="17180"/>
                  <a:pt x="6352" y="15886"/>
                </a:cubicBezTo>
                <a:cubicBezTo>
                  <a:pt x="7301" y="14418"/>
                  <a:pt x="8353" y="13398"/>
                  <a:pt x="8265" y="12682"/>
                </a:cubicBezTo>
                <a:cubicBezTo>
                  <a:pt x="8249" y="12553"/>
                  <a:pt x="8194" y="12493"/>
                  <a:pt x="8107" y="12493"/>
                </a:cubicBezTo>
                <a:cubicBezTo>
                  <a:pt x="7717" y="12493"/>
                  <a:pt x="6697" y="13706"/>
                  <a:pt x="5869" y="15190"/>
                </a:cubicBezTo>
                <a:cubicBezTo>
                  <a:pt x="5308" y="16196"/>
                  <a:pt x="5047" y="17180"/>
                  <a:pt x="4929" y="17856"/>
                </a:cubicBezTo>
                <a:cubicBezTo>
                  <a:pt x="5023" y="16899"/>
                  <a:pt x="5130" y="15931"/>
                  <a:pt x="5242" y="15002"/>
                </a:cubicBezTo>
                <a:cubicBezTo>
                  <a:pt x="5339" y="14532"/>
                  <a:pt x="5656" y="13305"/>
                  <a:pt x="6435" y="12372"/>
                </a:cubicBezTo>
                <a:cubicBezTo>
                  <a:pt x="7417" y="11200"/>
                  <a:pt x="8210" y="10232"/>
                  <a:pt x="8223" y="9196"/>
                </a:cubicBezTo>
                <a:cubicBezTo>
                  <a:pt x="8227" y="8811"/>
                  <a:pt x="8172" y="8624"/>
                  <a:pt x="8062" y="8624"/>
                </a:cubicBezTo>
                <a:cubicBezTo>
                  <a:pt x="7875" y="8624"/>
                  <a:pt x="7527" y="9159"/>
                  <a:pt x="7033" y="10184"/>
                </a:cubicBezTo>
                <a:cubicBezTo>
                  <a:pt x="6495" y="11304"/>
                  <a:pt x="5732" y="12769"/>
                  <a:pt x="5378" y="13906"/>
                </a:cubicBezTo>
                <a:cubicBezTo>
                  <a:pt x="5468" y="13175"/>
                  <a:pt x="5562" y="12487"/>
                  <a:pt x="5649" y="11860"/>
                </a:cubicBezTo>
                <a:cubicBezTo>
                  <a:pt x="5833" y="11311"/>
                  <a:pt x="6344" y="9909"/>
                  <a:pt x="7027" y="8928"/>
                </a:cubicBezTo>
                <a:cubicBezTo>
                  <a:pt x="7882" y="7695"/>
                  <a:pt x="8218" y="6927"/>
                  <a:pt x="7689" y="6927"/>
                </a:cubicBezTo>
                <a:cubicBezTo>
                  <a:pt x="7682" y="6927"/>
                  <a:pt x="7674" y="6927"/>
                  <a:pt x="7667" y="6927"/>
                </a:cubicBezTo>
                <a:cubicBezTo>
                  <a:pt x="7277" y="6941"/>
                  <a:pt x="6373" y="8597"/>
                  <a:pt x="5889" y="10184"/>
                </a:cubicBezTo>
                <a:cubicBezTo>
                  <a:pt x="5969" y="9655"/>
                  <a:pt x="6031" y="9248"/>
                  <a:pt x="6070" y="9011"/>
                </a:cubicBezTo>
                <a:cubicBezTo>
                  <a:pt x="6091" y="8904"/>
                  <a:pt x="6105" y="8788"/>
                  <a:pt x="6122" y="8663"/>
                </a:cubicBezTo>
                <a:cubicBezTo>
                  <a:pt x="6411" y="8107"/>
                  <a:pt x="7068" y="6774"/>
                  <a:pt x="7639" y="5195"/>
                </a:cubicBezTo>
                <a:cubicBezTo>
                  <a:pt x="8259" y="3470"/>
                  <a:pt x="8413" y="1889"/>
                  <a:pt x="8123" y="1889"/>
                </a:cubicBezTo>
                <a:cubicBezTo>
                  <a:pt x="8062" y="1889"/>
                  <a:pt x="7980" y="1960"/>
                  <a:pt x="7879" y="2116"/>
                </a:cubicBezTo>
                <a:cubicBezTo>
                  <a:pt x="7351" y="2933"/>
                  <a:pt x="6769" y="6694"/>
                  <a:pt x="6136" y="8517"/>
                </a:cubicBezTo>
                <a:cubicBezTo>
                  <a:pt x="6167" y="8215"/>
                  <a:pt x="6192" y="7884"/>
                  <a:pt x="6209" y="7553"/>
                </a:cubicBezTo>
                <a:cubicBezTo>
                  <a:pt x="6286" y="7230"/>
                  <a:pt x="6404" y="6892"/>
                  <a:pt x="6456" y="6593"/>
                </a:cubicBezTo>
                <a:cubicBezTo>
                  <a:pt x="6537" y="6137"/>
                  <a:pt x="6599" y="5675"/>
                  <a:pt x="6633" y="5212"/>
                </a:cubicBezTo>
                <a:cubicBezTo>
                  <a:pt x="6689" y="4488"/>
                  <a:pt x="6686" y="3754"/>
                  <a:pt x="6574" y="3034"/>
                </a:cubicBezTo>
                <a:cubicBezTo>
                  <a:pt x="6439" y="2182"/>
                  <a:pt x="6140" y="1385"/>
                  <a:pt x="5559" y="741"/>
                </a:cubicBezTo>
                <a:cubicBezTo>
                  <a:pt x="5448" y="615"/>
                  <a:pt x="4893" y="0"/>
                  <a:pt x="4581" y="0"/>
                </a:cubicBezTo>
                <a:close/>
              </a:path>
            </a:pathLst>
          </a:custGeom>
          <a:solidFill>
            <a:srgbClr val="F796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cs typeface="+mn-ea"/>
              <a:sym typeface="+mn-lt"/>
            </a:endParaRPr>
          </a:p>
        </p:txBody>
      </p:sp>
      <p:sp>
        <p:nvSpPr>
          <p:cNvPr id="74" name="Google Shape;324;p31">
            <a:extLst>
              <a:ext uri="{FF2B5EF4-FFF2-40B4-BE49-F238E27FC236}">
                <a16:creationId xmlns:a16="http://schemas.microsoft.com/office/drawing/2014/main" id="{EF27E24B-E173-47D9-A67A-2BE004D154AD}"/>
              </a:ext>
            </a:extLst>
          </p:cNvPr>
          <p:cNvSpPr/>
          <p:nvPr/>
        </p:nvSpPr>
        <p:spPr>
          <a:xfrm>
            <a:off x="611953" y="4437241"/>
            <a:ext cx="1626214" cy="1829491"/>
          </a:xfrm>
          <a:custGeom>
            <a:avLst/>
            <a:gdLst/>
            <a:ahLst/>
            <a:cxnLst/>
            <a:rect l="l" t="t" r="r" b="b"/>
            <a:pathLst>
              <a:path w="12736" h="14328" extrusionOk="0">
                <a:moveTo>
                  <a:pt x="3103" y="0"/>
                </a:moveTo>
                <a:cubicBezTo>
                  <a:pt x="3039" y="0"/>
                  <a:pt x="3012" y="82"/>
                  <a:pt x="3038" y="261"/>
                </a:cubicBezTo>
                <a:cubicBezTo>
                  <a:pt x="3146" y="981"/>
                  <a:pt x="4677" y="3375"/>
                  <a:pt x="5223" y="4711"/>
                </a:cubicBezTo>
                <a:cubicBezTo>
                  <a:pt x="5091" y="4523"/>
                  <a:pt x="4938" y="4325"/>
                  <a:pt x="4785" y="4133"/>
                </a:cubicBezTo>
                <a:cubicBezTo>
                  <a:pt x="4670" y="3911"/>
                  <a:pt x="4569" y="3667"/>
                  <a:pt x="4451" y="3473"/>
                </a:cubicBezTo>
                <a:cubicBezTo>
                  <a:pt x="4270" y="3177"/>
                  <a:pt x="4075" y="2888"/>
                  <a:pt x="3867" y="2614"/>
                </a:cubicBezTo>
                <a:cubicBezTo>
                  <a:pt x="3543" y="2179"/>
                  <a:pt x="3178" y="1768"/>
                  <a:pt x="2760" y="1424"/>
                </a:cubicBezTo>
                <a:cubicBezTo>
                  <a:pt x="2263" y="1013"/>
                  <a:pt x="1702" y="710"/>
                  <a:pt x="1058" y="637"/>
                </a:cubicBezTo>
                <a:cubicBezTo>
                  <a:pt x="997" y="629"/>
                  <a:pt x="812" y="607"/>
                  <a:pt x="620" y="607"/>
                </a:cubicBezTo>
                <a:cubicBezTo>
                  <a:pt x="318" y="607"/>
                  <a:pt x="0" y="662"/>
                  <a:pt x="130" y="909"/>
                </a:cubicBezTo>
                <a:cubicBezTo>
                  <a:pt x="164" y="971"/>
                  <a:pt x="227" y="1016"/>
                  <a:pt x="286" y="1058"/>
                </a:cubicBezTo>
                <a:cubicBezTo>
                  <a:pt x="871" y="1448"/>
                  <a:pt x="1525" y="1670"/>
                  <a:pt x="2147" y="1991"/>
                </a:cubicBezTo>
                <a:cubicBezTo>
                  <a:pt x="3077" y="2471"/>
                  <a:pt x="4281" y="3695"/>
                  <a:pt x="4782" y="4231"/>
                </a:cubicBezTo>
                <a:cubicBezTo>
                  <a:pt x="4851" y="4329"/>
                  <a:pt x="4935" y="4451"/>
                  <a:pt x="5032" y="4589"/>
                </a:cubicBezTo>
                <a:cubicBezTo>
                  <a:pt x="4266" y="3817"/>
                  <a:pt x="3062" y="3304"/>
                  <a:pt x="2396" y="3304"/>
                </a:cubicBezTo>
                <a:cubicBezTo>
                  <a:pt x="2282" y="3304"/>
                  <a:pt x="2183" y="3319"/>
                  <a:pt x="2106" y="3351"/>
                </a:cubicBezTo>
                <a:cubicBezTo>
                  <a:pt x="1448" y="3622"/>
                  <a:pt x="2823" y="3977"/>
                  <a:pt x="3984" y="4325"/>
                </a:cubicBezTo>
                <a:cubicBezTo>
                  <a:pt x="4740" y="4551"/>
                  <a:pt x="5171" y="4889"/>
                  <a:pt x="5383" y="5098"/>
                </a:cubicBezTo>
                <a:cubicBezTo>
                  <a:pt x="5596" y="5407"/>
                  <a:pt x="5835" y="5762"/>
                  <a:pt x="6079" y="6121"/>
                </a:cubicBezTo>
                <a:cubicBezTo>
                  <a:pt x="6107" y="6176"/>
                  <a:pt x="6134" y="6228"/>
                  <a:pt x="6166" y="6280"/>
                </a:cubicBezTo>
                <a:cubicBezTo>
                  <a:pt x="5988" y="6068"/>
                  <a:pt x="5787" y="5853"/>
                  <a:pt x="5578" y="5696"/>
                </a:cubicBezTo>
                <a:cubicBezTo>
                  <a:pt x="5217" y="5427"/>
                  <a:pt x="4451" y="5205"/>
                  <a:pt x="3871" y="5205"/>
                </a:cubicBezTo>
                <a:cubicBezTo>
                  <a:pt x="3512" y="5205"/>
                  <a:pt x="3225" y="5290"/>
                  <a:pt x="3149" y="5501"/>
                </a:cubicBezTo>
                <a:cubicBezTo>
                  <a:pt x="2955" y="6050"/>
                  <a:pt x="4141" y="5838"/>
                  <a:pt x="5143" y="6040"/>
                </a:cubicBezTo>
                <a:cubicBezTo>
                  <a:pt x="5829" y="6176"/>
                  <a:pt x="6312" y="6604"/>
                  <a:pt x="6552" y="6858"/>
                </a:cubicBezTo>
                <a:cubicBezTo>
                  <a:pt x="6573" y="6885"/>
                  <a:pt x="6594" y="6910"/>
                  <a:pt x="6615" y="6935"/>
                </a:cubicBezTo>
                <a:cubicBezTo>
                  <a:pt x="6723" y="7098"/>
                  <a:pt x="6827" y="7261"/>
                  <a:pt x="6924" y="7415"/>
                </a:cubicBezTo>
                <a:cubicBezTo>
                  <a:pt x="7151" y="7776"/>
                  <a:pt x="7366" y="8114"/>
                  <a:pt x="7575" y="8444"/>
                </a:cubicBezTo>
                <a:cubicBezTo>
                  <a:pt x="7303" y="8069"/>
                  <a:pt x="6897" y="7578"/>
                  <a:pt x="6431" y="7230"/>
                </a:cubicBezTo>
                <a:cubicBezTo>
                  <a:pt x="5847" y="6798"/>
                  <a:pt x="5119" y="6579"/>
                  <a:pt x="4573" y="6579"/>
                </a:cubicBezTo>
                <a:cubicBezTo>
                  <a:pt x="4316" y="6579"/>
                  <a:pt x="4098" y="6628"/>
                  <a:pt x="3957" y="6726"/>
                </a:cubicBezTo>
                <a:cubicBezTo>
                  <a:pt x="3518" y="7035"/>
                  <a:pt x="5481" y="7404"/>
                  <a:pt x="6441" y="7786"/>
                </a:cubicBezTo>
                <a:cubicBezTo>
                  <a:pt x="7165" y="8072"/>
                  <a:pt x="7652" y="8611"/>
                  <a:pt x="7843" y="8859"/>
                </a:cubicBezTo>
                <a:cubicBezTo>
                  <a:pt x="8146" y="9321"/>
                  <a:pt x="8445" y="9777"/>
                  <a:pt x="8769" y="10250"/>
                </a:cubicBezTo>
                <a:cubicBezTo>
                  <a:pt x="8340" y="9815"/>
                  <a:pt x="7718" y="9335"/>
                  <a:pt x="7085" y="8883"/>
                </a:cubicBezTo>
                <a:cubicBezTo>
                  <a:pt x="6553" y="8506"/>
                  <a:pt x="6001" y="8349"/>
                  <a:pt x="5564" y="8349"/>
                </a:cubicBezTo>
                <a:cubicBezTo>
                  <a:pt x="5203" y="8349"/>
                  <a:pt x="4919" y="8456"/>
                  <a:pt x="4788" y="8632"/>
                </a:cubicBezTo>
                <a:cubicBezTo>
                  <a:pt x="4496" y="9022"/>
                  <a:pt x="5338" y="9071"/>
                  <a:pt x="6890" y="9467"/>
                </a:cubicBezTo>
                <a:cubicBezTo>
                  <a:pt x="8003" y="9753"/>
                  <a:pt x="8737" y="10362"/>
                  <a:pt x="9061" y="10681"/>
                </a:cubicBezTo>
                <a:cubicBezTo>
                  <a:pt x="9200" y="10880"/>
                  <a:pt x="9339" y="11085"/>
                  <a:pt x="9489" y="11298"/>
                </a:cubicBezTo>
                <a:cubicBezTo>
                  <a:pt x="9656" y="11537"/>
                  <a:pt x="9854" y="11784"/>
                  <a:pt x="10063" y="12028"/>
                </a:cubicBezTo>
                <a:cubicBezTo>
                  <a:pt x="9802" y="11899"/>
                  <a:pt x="9416" y="11711"/>
                  <a:pt x="8991" y="11510"/>
                </a:cubicBezTo>
                <a:cubicBezTo>
                  <a:pt x="8514" y="11283"/>
                  <a:pt x="8052" y="11043"/>
                  <a:pt x="7613" y="10747"/>
                </a:cubicBezTo>
                <a:cubicBezTo>
                  <a:pt x="7224" y="10485"/>
                  <a:pt x="6732" y="10207"/>
                  <a:pt x="6242" y="10207"/>
                </a:cubicBezTo>
                <a:cubicBezTo>
                  <a:pt x="6096" y="10207"/>
                  <a:pt x="5951" y="10232"/>
                  <a:pt x="5808" y="10288"/>
                </a:cubicBezTo>
                <a:cubicBezTo>
                  <a:pt x="5596" y="10375"/>
                  <a:pt x="5501" y="10546"/>
                  <a:pt x="5588" y="10758"/>
                </a:cubicBezTo>
                <a:cubicBezTo>
                  <a:pt x="5641" y="10887"/>
                  <a:pt x="5759" y="10977"/>
                  <a:pt x="5877" y="11050"/>
                </a:cubicBezTo>
                <a:cubicBezTo>
                  <a:pt x="6542" y="11450"/>
                  <a:pt x="7387" y="11579"/>
                  <a:pt x="8125" y="11778"/>
                </a:cubicBezTo>
                <a:cubicBezTo>
                  <a:pt x="9040" y="12017"/>
                  <a:pt x="9826" y="12133"/>
                  <a:pt x="10192" y="12178"/>
                </a:cubicBezTo>
                <a:cubicBezTo>
                  <a:pt x="10386" y="12400"/>
                  <a:pt x="10592" y="12616"/>
                  <a:pt x="10794" y="12825"/>
                </a:cubicBezTo>
                <a:cubicBezTo>
                  <a:pt x="10744" y="12832"/>
                  <a:pt x="10651" y="12846"/>
                  <a:pt x="10476" y="12870"/>
                </a:cubicBezTo>
                <a:cubicBezTo>
                  <a:pt x="10459" y="12873"/>
                  <a:pt x="10438" y="12874"/>
                  <a:pt x="10415" y="12874"/>
                </a:cubicBezTo>
                <a:cubicBezTo>
                  <a:pt x="9937" y="12874"/>
                  <a:pt x="8275" y="12348"/>
                  <a:pt x="7425" y="12209"/>
                </a:cubicBezTo>
                <a:cubicBezTo>
                  <a:pt x="7327" y="12192"/>
                  <a:pt x="7230" y="12185"/>
                  <a:pt x="7137" y="12185"/>
                </a:cubicBezTo>
                <a:cubicBezTo>
                  <a:pt x="6390" y="12185"/>
                  <a:pt x="5890" y="12668"/>
                  <a:pt x="6744" y="13005"/>
                </a:cubicBezTo>
                <a:cubicBezTo>
                  <a:pt x="7055" y="13128"/>
                  <a:pt x="7521" y="13170"/>
                  <a:pt x="8010" y="13170"/>
                </a:cubicBezTo>
                <a:cubicBezTo>
                  <a:pt x="9030" y="13170"/>
                  <a:pt x="10147" y="12988"/>
                  <a:pt x="10147" y="12988"/>
                </a:cubicBezTo>
                <a:lnTo>
                  <a:pt x="10852" y="12884"/>
                </a:lnTo>
                <a:cubicBezTo>
                  <a:pt x="11653" y="13702"/>
                  <a:pt x="12401" y="14328"/>
                  <a:pt x="12401" y="14328"/>
                </a:cubicBezTo>
                <a:lnTo>
                  <a:pt x="12735" y="14126"/>
                </a:lnTo>
                <a:cubicBezTo>
                  <a:pt x="12735" y="14126"/>
                  <a:pt x="12070" y="13914"/>
                  <a:pt x="10985" y="12804"/>
                </a:cubicBezTo>
                <a:cubicBezTo>
                  <a:pt x="10974" y="12724"/>
                  <a:pt x="10961" y="12539"/>
                  <a:pt x="10998" y="12167"/>
                </a:cubicBezTo>
                <a:cubicBezTo>
                  <a:pt x="11117" y="10977"/>
                  <a:pt x="12154" y="9665"/>
                  <a:pt x="11441" y="8479"/>
                </a:cubicBezTo>
                <a:cubicBezTo>
                  <a:pt x="11333" y="8300"/>
                  <a:pt x="11139" y="8165"/>
                  <a:pt x="10952" y="8165"/>
                </a:cubicBezTo>
                <a:cubicBezTo>
                  <a:pt x="10843" y="8165"/>
                  <a:pt x="10736" y="8212"/>
                  <a:pt x="10651" y="8323"/>
                </a:cubicBezTo>
                <a:cubicBezTo>
                  <a:pt x="10484" y="8538"/>
                  <a:pt x="10481" y="8910"/>
                  <a:pt x="10518" y="9168"/>
                </a:cubicBezTo>
                <a:cubicBezTo>
                  <a:pt x="10651" y="10017"/>
                  <a:pt x="10891" y="10779"/>
                  <a:pt x="10794" y="11656"/>
                </a:cubicBezTo>
                <a:cubicBezTo>
                  <a:pt x="10790" y="11698"/>
                  <a:pt x="10773" y="12289"/>
                  <a:pt x="10797" y="12609"/>
                </a:cubicBezTo>
                <a:cubicBezTo>
                  <a:pt x="10651" y="12452"/>
                  <a:pt x="10497" y="12282"/>
                  <a:pt x="10338" y="12091"/>
                </a:cubicBezTo>
                <a:cubicBezTo>
                  <a:pt x="10213" y="11753"/>
                  <a:pt x="10115" y="11402"/>
                  <a:pt x="10046" y="11050"/>
                </a:cubicBezTo>
                <a:cubicBezTo>
                  <a:pt x="9864" y="10111"/>
                  <a:pt x="10122" y="9133"/>
                  <a:pt x="10000" y="8180"/>
                </a:cubicBezTo>
                <a:cubicBezTo>
                  <a:pt x="9973" y="7969"/>
                  <a:pt x="9744" y="7542"/>
                  <a:pt x="9527" y="7542"/>
                </a:cubicBezTo>
                <a:cubicBezTo>
                  <a:pt x="9443" y="7542"/>
                  <a:pt x="9362" y="7606"/>
                  <a:pt x="9294" y="7770"/>
                </a:cubicBezTo>
                <a:cubicBezTo>
                  <a:pt x="9182" y="8030"/>
                  <a:pt x="9291" y="8538"/>
                  <a:pt x="9297" y="8820"/>
                </a:cubicBezTo>
                <a:cubicBezTo>
                  <a:pt x="9315" y="9620"/>
                  <a:pt x="9363" y="10455"/>
                  <a:pt x="9649" y="11214"/>
                </a:cubicBezTo>
                <a:cubicBezTo>
                  <a:pt x="9604" y="11155"/>
                  <a:pt x="9562" y="11099"/>
                  <a:pt x="9520" y="11040"/>
                </a:cubicBezTo>
                <a:cubicBezTo>
                  <a:pt x="9450" y="10831"/>
                  <a:pt x="9148" y="9871"/>
                  <a:pt x="8978" y="8733"/>
                </a:cubicBezTo>
                <a:cubicBezTo>
                  <a:pt x="8790" y="7439"/>
                  <a:pt x="8869" y="6350"/>
                  <a:pt x="8469" y="5991"/>
                </a:cubicBezTo>
                <a:cubicBezTo>
                  <a:pt x="8427" y="5953"/>
                  <a:pt x="8389" y="5936"/>
                  <a:pt x="8355" y="5936"/>
                </a:cubicBezTo>
                <a:cubicBezTo>
                  <a:pt x="8067" y="5936"/>
                  <a:pt x="8073" y="7223"/>
                  <a:pt x="8365" y="8580"/>
                </a:cubicBezTo>
                <a:cubicBezTo>
                  <a:pt x="8549" y="9422"/>
                  <a:pt x="8887" y="10100"/>
                  <a:pt x="9155" y="10535"/>
                </a:cubicBezTo>
                <a:cubicBezTo>
                  <a:pt x="8734" y="9954"/>
                  <a:pt x="8320" y="9360"/>
                  <a:pt x="7923" y="8785"/>
                </a:cubicBezTo>
                <a:cubicBezTo>
                  <a:pt x="7746" y="8472"/>
                  <a:pt x="7318" y="7627"/>
                  <a:pt x="7293" y="6722"/>
                </a:cubicBezTo>
                <a:cubicBezTo>
                  <a:pt x="7262" y="5581"/>
                  <a:pt x="7231" y="4645"/>
                  <a:pt x="6726" y="4061"/>
                </a:cubicBezTo>
                <a:cubicBezTo>
                  <a:pt x="6577" y="3888"/>
                  <a:pt x="6468" y="3803"/>
                  <a:pt x="6399" y="3803"/>
                </a:cubicBezTo>
                <a:cubicBezTo>
                  <a:pt x="6233" y="3803"/>
                  <a:pt x="6288" y="4282"/>
                  <a:pt x="6545" y="5198"/>
                </a:cubicBezTo>
                <a:cubicBezTo>
                  <a:pt x="6799" y="6092"/>
                  <a:pt x="7095" y="7290"/>
                  <a:pt x="7457" y="8104"/>
                </a:cubicBezTo>
                <a:cubicBezTo>
                  <a:pt x="7147" y="7648"/>
                  <a:pt x="6858" y="7216"/>
                  <a:pt x="6598" y="6823"/>
                </a:cubicBezTo>
                <a:cubicBezTo>
                  <a:pt x="6431" y="6423"/>
                  <a:pt x="6027" y="5386"/>
                  <a:pt x="5922" y="4499"/>
                </a:cubicBezTo>
                <a:cubicBezTo>
                  <a:pt x="5813" y="3562"/>
                  <a:pt x="5662" y="2990"/>
                  <a:pt x="5438" y="2990"/>
                </a:cubicBezTo>
                <a:cubicBezTo>
                  <a:pt x="5393" y="2990"/>
                  <a:pt x="5344" y="3013"/>
                  <a:pt x="5293" y="3062"/>
                </a:cubicBezTo>
                <a:cubicBezTo>
                  <a:pt x="5081" y="3264"/>
                  <a:pt x="5394" y="4638"/>
                  <a:pt x="5905" y="5766"/>
                </a:cubicBezTo>
                <a:cubicBezTo>
                  <a:pt x="5689" y="5428"/>
                  <a:pt x="5526" y="5170"/>
                  <a:pt x="5429" y="5018"/>
                </a:cubicBezTo>
                <a:cubicBezTo>
                  <a:pt x="5387" y="4947"/>
                  <a:pt x="5338" y="4875"/>
                  <a:pt x="5286" y="4798"/>
                </a:cubicBezTo>
                <a:cubicBezTo>
                  <a:pt x="5171" y="4342"/>
                  <a:pt x="4882" y="3271"/>
                  <a:pt x="4423" y="2105"/>
                </a:cubicBezTo>
                <a:cubicBezTo>
                  <a:pt x="3954" y="917"/>
                  <a:pt x="3318" y="0"/>
                  <a:pt x="3103" y="0"/>
                </a:cubicBezTo>
                <a:close/>
              </a:path>
            </a:pathLst>
          </a:custGeom>
          <a:solidFill>
            <a:srgbClr val="F796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+mn-ea"/>
              <a:sym typeface="+mn-lt"/>
            </a:endParaRPr>
          </a:p>
        </p:txBody>
      </p:sp>
      <p:sp>
        <p:nvSpPr>
          <p:cNvPr id="75" name="Google Shape;325;p31">
            <a:extLst>
              <a:ext uri="{FF2B5EF4-FFF2-40B4-BE49-F238E27FC236}">
                <a16:creationId xmlns:a16="http://schemas.microsoft.com/office/drawing/2014/main" id="{9D1CA152-020C-428F-9BA6-A95408DD3B4C}"/>
              </a:ext>
            </a:extLst>
          </p:cNvPr>
          <p:cNvSpPr/>
          <p:nvPr/>
        </p:nvSpPr>
        <p:spPr>
          <a:xfrm>
            <a:off x="1562323" y="4251150"/>
            <a:ext cx="1351688" cy="2172712"/>
          </a:xfrm>
          <a:custGeom>
            <a:avLst/>
            <a:gdLst/>
            <a:ahLst/>
            <a:cxnLst/>
            <a:rect l="l" t="t" r="r" b="b"/>
            <a:pathLst>
              <a:path w="10586" h="17016" extrusionOk="0">
                <a:moveTo>
                  <a:pt x="8443" y="0"/>
                </a:moveTo>
                <a:cubicBezTo>
                  <a:pt x="8399" y="0"/>
                  <a:pt x="8354" y="25"/>
                  <a:pt x="8310" y="82"/>
                </a:cubicBezTo>
                <a:cubicBezTo>
                  <a:pt x="8264" y="142"/>
                  <a:pt x="8250" y="214"/>
                  <a:pt x="8239" y="288"/>
                </a:cubicBezTo>
                <a:cubicBezTo>
                  <a:pt x="8125" y="980"/>
                  <a:pt x="8191" y="1669"/>
                  <a:pt x="8156" y="2369"/>
                </a:cubicBezTo>
                <a:cubicBezTo>
                  <a:pt x="8104" y="3412"/>
                  <a:pt x="7485" y="5012"/>
                  <a:pt x="7203" y="5691"/>
                </a:cubicBezTo>
                <a:cubicBezTo>
                  <a:pt x="7144" y="5792"/>
                  <a:pt x="7067" y="5921"/>
                  <a:pt x="6980" y="6067"/>
                </a:cubicBezTo>
                <a:cubicBezTo>
                  <a:pt x="7433" y="4877"/>
                  <a:pt x="7318" y="3283"/>
                  <a:pt x="6900" y="2890"/>
                </a:cubicBezTo>
                <a:cubicBezTo>
                  <a:pt x="6828" y="2823"/>
                  <a:pt x="6770" y="2792"/>
                  <a:pt x="6725" y="2792"/>
                </a:cubicBezTo>
                <a:cubicBezTo>
                  <a:pt x="6448" y="2792"/>
                  <a:pt x="6648" y="3970"/>
                  <a:pt x="6789" y="5006"/>
                </a:cubicBezTo>
                <a:cubicBezTo>
                  <a:pt x="6893" y="5785"/>
                  <a:pt x="6765" y="6317"/>
                  <a:pt x="6664" y="6595"/>
                </a:cubicBezTo>
                <a:cubicBezTo>
                  <a:pt x="6465" y="6919"/>
                  <a:pt x="6246" y="7284"/>
                  <a:pt x="6017" y="7653"/>
                </a:cubicBezTo>
                <a:cubicBezTo>
                  <a:pt x="5978" y="7702"/>
                  <a:pt x="5940" y="7750"/>
                  <a:pt x="5905" y="7796"/>
                </a:cubicBezTo>
                <a:cubicBezTo>
                  <a:pt x="6027" y="7549"/>
                  <a:pt x="6142" y="7274"/>
                  <a:pt x="6197" y="7020"/>
                </a:cubicBezTo>
                <a:cubicBezTo>
                  <a:pt x="6348" y="6320"/>
                  <a:pt x="5969" y="4730"/>
                  <a:pt x="5402" y="4730"/>
                </a:cubicBezTo>
                <a:cubicBezTo>
                  <a:pt x="5393" y="4730"/>
                  <a:pt x="5385" y="4730"/>
                  <a:pt x="5376" y="4731"/>
                </a:cubicBezTo>
                <a:cubicBezTo>
                  <a:pt x="4792" y="4776"/>
                  <a:pt x="5474" y="5771"/>
                  <a:pt x="5704" y="6766"/>
                </a:cubicBezTo>
                <a:cubicBezTo>
                  <a:pt x="5863" y="7448"/>
                  <a:pt x="5672" y="8063"/>
                  <a:pt x="5540" y="8387"/>
                </a:cubicBezTo>
                <a:cubicBezTo>
                  <a:pt x="5522" y="8418"/>
                  <a:pt x="5512" y="8447"/>
                  <a:pt x="5498" y="8477"/>
                </a:cubicBezTo>
                <a:cubicBezTo>
                  <a:pt x="5390" y="8644"/>
                  <a:pt x="5286" y="8805"/>
                  <a:pt x="5185" y="8958"/>
                </a:cubicBezTo>
                <a:cubicBezTo>
                  <a:pt x="4952" y="9312"/>
                  <a:pt x="4732" y="9646"/>
                  <a:pt x="4520" y="9974"/>
                </a:cubicBezTo>
                <a:cubicBezTo>
                  <a:pt x="4747" y="9574"/>
                  <a:pt x="5025" y="8999"/>
                  <a:pt x="5150" y="8429"/>
                </a:cubicBezTo>
                <a:cubicBezTo>
                  <a:pt x="5376" y="7385"/>
                  <a:pt x="5053" y="6244"/>
                  <a:pt x="4590" y="5969"/>
                </a:cubicBezTo>
                <a:cubicBezTo>
                  <a:pt x="4560" y="5952"/>
                  <a:pt x="4534" y="5943"/>
                  <a:pt x="4512" y="5943"/>
                </a:cubicBezTo>
                <a:cubicBezTo>
                  <a:pt x="4186" y="5943"/>
                  <a:pt x="4604" y="7705"/>
                  <a:pt x="4649" y="8669"/>
                </a:cubicBezTo>
                <a:cubicBezTo>
                  <a:pt x="4687" y="9449"/>
                  <a:pt x="4395" y="10113"/>
                  <a:pt x="4252" y="10391"/>
                </a:cubicBezTo>
                <a:cubicBezTo>
                  <a:pt x="3953" y="10857"/>
                  <a:pt x="3664" y="11316"/>
                  <a:pt x="3366" y="11807"/>
                </a:cubicBezTo>
                <a:cubicBezTo>
                  <a:pt x="3584" y="11236"/>
                  <a:pt x="3766" y="10471"/>
                  <a:pt x="3915" y="9706"/>
                </a:cubicBezTo>
                <a:cubicBezTo>
                  <a:pt x="4145" y="8537"/>
                  <a:pt x="3671" y="7615"/>
                  <a:pt x="3199" y="7514"/>
                </a:cubicBezTo>
                <a:cubicBezTo>
                  <a:pt x="3171" y="7508"/>
                  <a:pt x="3145" y="7505"/>
                  <a:pt x="3122" y="7505"/>
                </a:cubicBezTo>
                <a:cubicBezTo>
                  <a:pt x="2757" y="7505"/>
                  <a:pt x="3040" y="8289"/>
                  <a:pt x="3303" y="9775"/>
                </a:cubicBezTo>
                <a:cubicBezTo>
                  <a:pt x="3504" y="10906"/>
                  <a:pt x="3250" y="11821"/>
                  <a:pt x="3094" y="12253"/>
                </a:cubicBezTo>
                <a:cubicBezTo>
                  <a:pt x="2969" y="12458"/>
                  <a:pt x="2840" y="12670"/>
                  <a:pt x="2708" y="12893"/>
                </a:cubicBezTo>
                <a:cubicBezTo>
                  <a:pt x="2558" y="13147"/>
                  <a:pt x="2415" y="13428"/>
                  <a:pt x="2280" y="13717"/>
                </a:cubicBezTo>
                <a:cubicBezTo>
                  <a:pt x="2290" y="13428"/>
                  <a:pt x="2301" y="13001"/>
                  <a:pt x="2308" y="12527"/>
                </a:cubicBezTo>
                <a:cubicBezTo>
                  <a:pt x="2318" y="11999"/>
                  <a:pt x="2346" y="11480"/>
                  <a:pt x="2436" y="10962"/>
                </a:cubicBezTo>
                <a:cubicBezTo>
                  <a:pt x="2537" y="10360"/>
                  <a:pt x="2593" y="9591"/>
                  <a:pt x="2106" y="9125"/>
                </a:cubicBezTo>
                <a:cubicBezTo>
                  <a:pt x="2021" y="9044"/>
                  <a:pt x="1930" y="9001"/>
                  <a:pt x="1838" y="9001"/>
                </a:cubicBezTo>
                <a:cubicBezTo>
                  <a:pt x="1753" y="9001"/>
                  <a:pt x="1668" y="9039"/>
                  <a:pt x="1591" y="9118"/>
                </a:cubicBezTo>
                <a:cubicBezTo>
                  <a:pt x="1493" y="9219"/>
                  <a:pt x="1463" y="9365"/>
                  <a:pt x="1445" y="9504"/>
                </a:cubicBezTo>
                <a:cubicBezTo>
                  <a:pt x="1354" y="10273"/>
                  <a:pt x="1584" y="11098"/>
                  <a:pt x="1709" y="11853"/>
                </a:cubicBezTo>
                <a:cubicBezTo>
                  <a:pt x="1866" y="12781"/>
                  <a:pt x="2085" y="13547"/>
                  <a:pt x="2197" y="13898"/>
                </a:cubicBezTo>
                <a:cubicBezTo>
                  <a:pt x="2075" y="14170"/>
                  <a:pt x="1959" y="14444"/>
                  <a:pt x="1855" y="14712"/>
                </a:cubicBezTo>
                <a:cubicBezTo>
                  <a:pt x="1827" y="14671"/>
                  <a:pt x="1779" y="14591"/>
                  <a:pt x="1681" y="14444"/>
                </a:cubicBezTo>
                <a:cubicBezTo>
                  <a:pt x="1479" y="14125"/>
                  <a:pt x="1261" y="12263"/>
                  <a:pt x="1028" y="11393"/>
                </a:cubicBezTo>
                <a:cubicBezTo>
                  <a:pt x="889" y="10875"/>
                  <a:pt x="543" y="10505"/>
                  <a:pt x="295" y="10505"/>
                </a:cubicBezTo>
                <a:cubicBezTo>
                  <a:pt x="125" y="10505"/>
                  <a:pt x="1" y="10679"/>
                  <a:pt x="22" y="11098"/>
                </a:cubicBezTo>
                <a:cubicBezTo>
                  <a:pt x="71" y="12131"/>
                  <a:pt x="1438" y="14191"/>
                  <a:pt x="1438" y="14191"/>
                </a:cubicBezTo>
                <a:lnTo>
                  <a:pt x="1824" y="14793"/>
                </a:lnTo>
                <a:cubicBezTo>
                  <a:pt x="1413" y="15857"/>
                  <a:pt x="1149" y="16797"/>
                  <a:pt x="1149" y="16797"/>
                </a:cubicBezTo>
                <a:lnTo>
                  <a:pt x="1473" y="17015"/>
                </a:lnTo>
                <a:cubicBezTo>
                  <a:pt x="1473" y="17015"/>
                  <a:pt x="1389" y="16326"/>
                  <a:pt x="1953" y="14879"/>
                </a:cubicBezTo>
                <a:cubicBezTo>
                  <a:pt x="2022" y="14834"/>
                  <a:pt x="2186" y="14751"/>
                  <a:pt x="2537" y="14629"/>
                </a:cubicBezTo>
                <a:cubicBezTo>
                  <a:pt x="3671" y="14246"/>
                  <a:pt x="5296" y="14650"/>
                  <a:pt x="6083" y="13508"/>
                </a:cubicBezTo>
                <a:cubicBezTo>
                  <a:pt x="6271" y="13234"/>
                  <a:pt x="6267" y="12813"/>
                  <a:pt x="5898" y="12726"/>
                </a:cubicBezTo>
                <a:cubicBezTo>
                  <a:pt x="5855" y="12716"/>
                  <a:pt x="5811" y="12711"/>
                  <a:pt x="5765" y="12711"/>
                </a:cubicBezTo>
                <a:cubicBezTo>
                  <a:pt x="5526" y="12711"/>
                  <a:pt x="5255" y="12836"/>
                  <a:pt x="5074" y="12956"/>
                </a:cubicBezTo>
                <a:cubicBezTo>
                  <a:pt x="4353" y="13425"/>
                  <a:pt x="3759" y="13958"/>
                  <a:pt x="2920" y="14232"/>
                </a:cubicBezTo>
                <a:cubicBezTo>
                  <a:pt x="2882" y="14246"/>
                  <a:pt x="2335" y="14472"/>
                  <a:pt x="2054" y="14629"/>
                </a:cubicBezTo>
                <a:cubicBezTo>
                  <a:pt x="2134" y="14430"/>
                  <a:pt x="2227" y="14218"/>
                  <a:pt x="2335" y="13996"/>
                </a:cubicBezTo>
                <a:cubicBezTo>
                  <a:pt x="2593" y="13741"/>
                  <a:pt x="2871" y="13508"/>
                  <a:pt x="3163" y="13300"/>
                </a:cubicBezTo>
                <a:cubicBezTo>
                  <a:pt x="3943" y="12747"/>
                  <a:pt x="4941" y="12580"/>
                  <a:pt x="5759" y="12075"/>
                </a:cubicBezTo>
                <a:cubicBezTo>
                  <a:pt x="6009" y="11921"/>
                  <a:pt x="6465" y="11261"/>
                  <a:pt x="5870" y="11261"/>
                </a:cubicBezTo>
                <a:cubicBezTo>
                  <a:pt x="5861" y="11261"/>
                  <a:pt x="5852" y="11261"/>
                  <a:pt x="5842" y="11261"/>
                </a:cubicBezTo>
                <a:cubicBezTo>
                  <a:pt x="5557" y="11268"/>
                  <a:pt x="5140" y="11574"/>
                  <a:pt x="4886" y="11696"/>
                </a:cubicBezTo>
                <a:cubicBezTo>
                  <a:pt x="4165" y="12044"/>
                  <a:pt x="3421" y="12434"/>
                  <a:pt x="2850" y="13004"/>
                </a:cubicBezTo>
                <a:cubicBezTo>
                  <a:pt x="2885" y="12941"/>
                  <a:pt x="2920" y="12879"/>
                  <a:pt x="2955" y="12816"/>
                </a:cubicBezTo>
                <a:cubicBezTo>
                  <a:pt x="3118" y="12667"/>
                  <a:pt x="3867" y="11995"/>
                  <a:pt x="4837" y="11372"/>
                </a:cubicBezTo>
                <a:cubicBezTo>
                  <a:pt x="5933" y="10666"/>
                  <a:pt x="6959" y="10290"/>
                  <a:pt x="7120" y="9779"/>
                </a:cubicBezTo>
                <a:cubicBezTo>
                  <a:pt x="7162" y="9645"/>
                  <a:pt x="7104" y="9585"/>
                  <a:pt x="6972" y="9585"/>
                </a:cubicBezTo>
                <a:cubicBezTo>
                  <a:pt x="6600" y="9585"/>
                  <a:pt x="5642" y="10069"/>
                  <a:pt x="4722" y="10750"/>
                </a:cubicBezTo>
                <a:cubicBezTo>
                  <a:pt x="4030" y="11265"/>
                  <a:pt x="3553" y="11853"/>
                  <a:pt x="3265" y="12277"/>
                </a:cubicBezTo>
                <a:cubicBezTo>
                  <a:pt x="3619" y="11654"/>
                  <a:pt x="3992" y="11028"/>
                  <a:pt x="4350" y="10430"/>
                </a:cubicBezTo>
                <a:cubicBezTo>
                  <a:pt x="4562" y="10141"/>
                  <a:pt x="5153" y="9399"/>
                  <a:pt x="5972" y="9007"/>
                </a:cubicBezTo>
                <a:cubicBezTo>
                  <a:pt x="6998" y="8509"/>
                  <a:pt x="7836" y="8092"/>
                  <a:pt x="8159" y="7392"/>
                </a:cubicBezTo>
                <a:cubicBezTo>
                  <a:pt x="8300" y="7092"/>
                  <a:pt x="8306" y="6945"/>
                  <a:pt x="8184" y="6945"/>
                </a:cubicBezTo>
                <a:cubicBezTo>
                  <a:pt x="8023" y="6945"/>
                  <a:pt x="7639" y="7202"/>
                  <a:pt x="7050" y="7698"/>
                </a:cubicBezTo>
                <a:cubicBezTo>
                  <a:pt x="6340" y="8297"/>
                  <a:pt x="5370" y="9059"/>
                  <a:pt x="4778" y="9727"/>
                </a:cubicBezTo>
                <a:cubicBezTo>
                  <a:pt x="5066" y="9257"/>
                  <a:pt x="5341" y="8815"/>
                  <a:pt x="5592" y="8415"/>
                </a:cubicBezTo>
                <a:cubicBezTo>
                  <a:pt x="5888" y="8098"/>
                  <a:pt x="6664" y="7302"/>
                  <a:pt x="7429" y="6843"/>
                </a:cubicBezTo>
                <a:cubicBezTo>
                  <a:pt x="8403" y="6255"/>
                  <a:pt x="8866" y="5834"/>
                  <a:pt x="8477" y="5677"/>
                </a:cubicBezTo>
                <a:cubicBezTo>
                  <a:pt x="8461" y="5670"/>
                  <a:pt x="8442" y="5667"/>
                  <a:pt x="8420" y="5667"/>
                </a:cubicBezTo>
                <a:cubicBezTo>
                  <a:pt x="8076" y="5667"/>
                  <a:pt x="7036" y="6473"/>
                  <a:pt x="6271" y="7347"/>
                </a:cubicBezTo>
                <a:cubicBezTo>
                  <a:pt x="6486" y="7013"/>
                  <a:pt x="6653" y="6756"/>
                  <a:pt x="6754" y="6606"/>
                </a:cubicBezTo>
                <a:cubicBezTo>
                  <a:pt x="6799" y="6539"/>
                  <a:pt x="6844" y="6463"/>
                  <a:pt x="6893" y="6383"/>
                </a:cubicBezTo>
                <a:cubicBezTo>
                  <a:pt x="7262" y="6094"/>
                  <a:pt x="8118" y="5388"/>
                  <a:pt x="8991" y="4487"/>
                </a:cubicBezTo>
                <a:cubicBezTo>
                  <a:pt x="9985" y="3459"/>
                  <a:pt x="10586" y="2380"/>
                  <a:pt x="10303" y="2380"/>
                </a:cubicBezTo>
                <a:cubicBezTo>
                  <a:pt x="10258" y="2380"/>
                  <a:pt x="10191" y="2407"/>
                  <a:pt x="10101" y="2465"/>
                </a:cubicBezTo>
                <a:cubicBezTo>
                  <a:pt x="9489" y="2859"/>
                  <a:pt x="7937" y="5242"/>
                  <a:pt x="6949" y="6289"/>
                </a:cubicBezTo>
                <a:cubicBezTo>
                  <a:pt x="7064" y="6094"/>
                  <a:pt x="7182" y="5876"/>
                  <a:pt x="7293" y="5656"/>
                </a:cubicBezTo>
                <a:cubicBezTo>
                  <a:pt x="7446" y="5458"/>
                  <a:pt x="7631" y="5266"/>
                  <a:pt x="7756" y="5078"/>
                </a:cubicBezTo>
                <a:cubicBezTo>
                  <a:pt x="7951" y="4790"/>
                  <a:pt x="8135" y="4494"/>
                  <a:pt x="8302" y="4191"/>
                </a:cubicBezTo>
                <a:cubicBezTo>
                  <a:pt x="8560" y="3715"/>
                  <a:pt x="8786" y="3214"/>
                  <a:pt x="8928" y="2692"/>
                </a:cubicBezTo>
                <a:cubicBezTo>
                  <a:pt x="9095" y="2069"/>
                  <a:pt x="9137" y="1436"/>
                  <a:pt x="8943" y="816"/>
                </a:cubicBezTo>
                <a:cubicBezTo>
                  <a:pt x="8898" y="688"/>
                  <a:pt x="8677" y="0"/>
                  <a:pt x="8443" y="0"/>
                </a:cubicBezTo>
                <a:close/>
              </a:path>
            </a:pathLst>
          </a:custGeom>
          <a:solidFill>
            <a:srgbClr val="F796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76" name="Google Shape;326;p31">
            <a:extLst>
              <a:ext uri="{FF2B5EF4-FFF2-40B4-BE49-F238E27FC236}">
                <a16:creationId xmlns:a16="http://schemas.microsoft.com/office/drawing/2014/main" id="{56AD48A3-D756-475B-948E-2CB592452F3E}"/>
              </a:ext>
            </a:extLst>
          </p:cNvPr>
          <p:cNvSpPr/>
          <p:nvPr/>
        </p:nvSpPr>
        <p:spPr>
          <a:xfrm>
            <a:off x="2463383" y="4255463"/>
            <a:ext cx="1351561" cy="2172968"/>
          </a:xfrm>
          <a:custGeom>
            <a:avLst/>
            <a:gdLst/>
            <a:ahLst/>
            <a:cxnLst/>
            <a:rect l="l" t="t" r="r" b="b"/>
            <a:pathLst>
              <a:path w="10585" h="17018" extrusionOk="0">
                <a:moveTo>
                  <a:pt x="8444" y="0"/>
                </a:moveTo>
                <a:cubicBezTo>
                  <a:pt x="8400" y="0"/>
                  <a:pt x="8355" y="24"/>
                  <a:pt x="8311" y="81"/>
                </a:cubicBezTo>
                <a:cubicBezTo>
                  <a:pt x="8266" y="140"/>
                  <a:pt x="8252" y="213"/>
                  <a:pt x="8242" y="286"/>
                </a:cubicBezTo>
                <a:cubicBezTo>
                  <a:pt x="8127" y="982"/>
                  <a:pt x="8193" y="1668"/>
                  <a:pt x="8158" y="2367"/>
                </a:cubicBezTo>
                <a:cubicBezTo>
                  <a:pt x="8102" y="3411"/>
                  <a:pt x="7483" y="5014"/>
                  <a:pt x="7205" y="5690"/>
                </a:cubicBezTo>
                <a:cubicBezTo>
                  <a:pt x="7145" y="5794"/>
                  <a:pt x="7069" y="5919"/>
                  <a:pt x="6982" y="6069"/>
                </a:cubicBezTo>
                <a:cubicBezTo>
                  <a:pt x="7434" y="4879"/>
                  <a:pt x="7316" y="3282"/>
                  <a:pt x="6898" y="2889"/>
                </a:cubicBezTo>
                <a:cubicBezTo>
                  <a:pt x="6827" y="2822"/>
                  <a:pt x="6769" y="2791"/>
                  <a:pt x="6725" y="2791"/>
                </a:cubicBezTo>
                <a:cubicBezTo>
                  <a:pt x="6450" y="2791"/>
                  <a:pt x="6650" y="3968"/>
                  <a:pt x="6791" y="5004"/>
                </a:cubicBezTo>
                <a:cubicBezTo>
                  <a:pt x="6895" y="5783"/>
                  <a:pt x="6766" y="6316"/>
                  <a:pt x="6662" y="6594"/>
                </a:cubicBezTo>
                <a:cubicBezTo>
                  <a:pt x="6467" y="6918"/>
                  <a:pt x="6245" y="7283"/>
                  <a:pt x="6018" y="7652"/>
                </a:cubicBezTo>
                <a:cubicBezTo>
                  <a:pt x="5980" y="7700"/>
                  <a:pt x="5941" y="7749"/>
                  <a:pt x="5907" y="7798"/>
                </a:cubicBezTo>
                <a:cubicBezTo>
                  <a:pt x="6029" y="7548"/>
                  <a:pt x="6143" y="7273"/>
                  <a:pt x="6196" y="7022"/>
                </a:cubicBezTo>
                <a:cubicBezTo>
                  <a:pt x="6350" y="6319"/>
                  <a:pt x="5971" y="4728"/>
                  <a:pt x="5400" y="4728"/>
                </a:cubicBezTo>
                <a:cubicBezTo>
                  <a:pt x="5392" y="4728"/>
                  <a:pt x="5383" y="4729"/>
                  <a:pt x="5374" y="4729"/>
                </a:cubicBezTo>
                <a:cubicBezTo>
                  <a:pt x="4793" y="4778"/>
                  <a:pt x="5472" y="5770"/>
                  <a:pt x="5705" y="6764"/>
                </a:cubicBezTo>
                <a:cubicBezTo>
                  <a:pt x="5865" y="7447"/>
                  <a:pt x="5674" y="8066"/>
                  <a:pt x="5538" y="8386"/>
                </a:cubicBezTo>
                <a:cubicBezTo>
                  <a:pt x="5524" y="8417"/>
                  <a:pt x="5511" y="8445"/>
                  <a:pt x="5500" y="8476"/>
                </a:cubicBezTo>
                <a:cubicBezTo>
                  <a:pt x="5392" y="8643"/>
                  <a:pt x="5288" y="8803"/>
                  <a:pt x="5187" y="8956"/>
                </a:cubicBezTo>
                <a:cubicBezTo>
                  <a:pt x="4954" y="9311"/>
                  <a:pt x="4731" y="9645"/>
                  <a:pt x="4519" y="9976"/>
                </a:cubicBezTo>
                <a:cubicBezTo>
                  <a:pt x="4748" y="9572"/>
                  <a:pt x="5027" y="8998"/>
                  <a:pt x="5152" y="8431"/>
                </a:cubicBezTo>
                <a:cubicBezTo>
                  <a:pt x="5378" y="7384"/>
                  <a:pt x="5051" y="6246"/>
                  <a:pt x="4589" y="5971"/>
                </a:cubicBezTo>
                <a:cubicBezTo>
                  <a:pt x="4559" y="5953"/>
                  <a:pt x="4532" y="5945"/>
                  <a:pt x="4510" y="5945"/>
                </a:cubicBezTo>
                <a:cubicBezTo>
                  <a:pt x="4185" y="5945"/>
                  <a:pt x="4605" y="7705"/>
                  <a:pt x="4651" y="8671"/>
                </a:cubicBezTo>
                <a:cubicBezTo>
                  <a:pt x="4689" y="9447"/>
                  <a:pt x="4397" y="10112"/>
                  <a:pt x="4251" y="10390"/>
                </a:cubicBezTo>
                <a:cubicBezTo>
                  <a:pt x="3955" y="10856"/>
                  <a:pt x="3666" y="11315"/>
                  <a:pt x="3367" y="11806"/>
                </a:cubicBezTo>
                <a:cubicBezTo>
                  <a:pt x="3587" y="11235"/>
                  <a:pt x="3767" y="10470"/>
                  <a:pt x="3917" y="9708"/>
                </a:cubicBezTo>
                <a:cubicBezTo>
                  <a:pt x="4143" y="8539"/>
                  <a:pt x="3674" y="7614"/>
                  <a:pt x="3197" y="7513"/>
                </a:cubicBezTo>
                <a:cubicBezTo>
                  <a:pt x="3169" y="7506"/>
                  <a:pt x="3144" y="7503"/>
                  <a:pt x="3121" y="7503"/>
                </a:cubicBezTo>
                <a:cubicBezTo>
                  <a:pt x="2759" y="7503"/>
                  <a:pt x="3043" y="8287"/>
                  <a:pt x="3304" y="9774"/>
                </a:cubicBezTo>
                <a:cubicBezTo>
                  <a:pt x="3507" y="10905"/>
                  <a:pt x="3253" y="11824"/>
                  <a:pt x="3096" y="12251"/>
                </a:cubicBezTo>
                <a:cubicBezTo>
                  <a:pt x="2970" y="12457"/>
                  <a:pt x="2842" y="12672"/>
                  <a:pt x="2710" y="12892"/>
                </a:cubicBezTo>
                <a:cubicBezTo>
                  <a:pt x="2560" y="13145"/>
                  <a:pt x="2418" y="13427"/>
                  <a:pt x="2282" y="13719"/>
                </a:cubicBezTo>
                <a:cubicBezTo>
                  <a:pt x="2288" y="13427"/>
                  <a:pt x="2302" y="12999"/>
                  <a:pt x="2309" y="12526"/>
                </a:cubicBezTo>
                <a:cubicBezTo>
                  <a:pt x="2320" y="12001"/>
                  <a:pt x="2348" y="11482"/>
                  <a:pt x="2439" y="10960"/>
                </a:cubicBezTo>
                <a:cubicBezTo>
                  <a:pt x="2539" y="10362"/>
                  <a:pt x="2591" y="9590"/>
                  <a:pt x="2108" y="9127"/>
                </a:cubicBezTo>
                <a:cubicBezTo>
                  <a:pt x="2023" y="9044"/>
                  <a:pt x="1930" y="9000"/>
                  <a:pt x="1838" y="9000"/>
                </a:cubicBezTo>
                <a:cubicBezTo>
                  <a:pt x="1753" y="9000"/>
                  <a:pt x="1668" y="9038"/>
                  <a:pt x="1593" y="9117"/>
                </a:cubicBezTo>
                <a:cubicBezTo>
                  <a:pt x="1495" y="9221"/>
                  <a:pt x="1464" y="9364"/>
                  <a:pt x="1447" y="9502"/>
                </a:cubicBezTo>
                <a:cubicBezTo>
                  <a:pt x="1356" y="10271"/>
                  <a:pt x="1583" y="11096"/>
                  <a:pt x="1711" y="11851"/>
                </a:cubicBezTo>
                <a:cubicBezTo>
                  <a:pt x="1867" y="12784"/>
                  <a:pt x="2087" y="13545"/>
                  <a:pt x="2198" y="13900"/>
                </a:cubicBezTo>
                <a:cubicBezTo>
                  <a:pt x="2076" y="14168"/>
                  <a:pt x="1962" y="14443"/>
                  <a:pt x="1857" y="14711"/>
                </a:cubicBezTo>
                <a:cubicBezTo>
                  <a:pt x="1829" y="14669"/>
                  <a:pt x="1781" y="14592"/>
                  <a:pt x="1683" y="14443"/>
                </a:cubicBezTo>
                <a:cubicBezTo>
                  <a:pt x="1478" y="14127"/>
                  <a:pt x="1262" y="12262"/>
                  <a:pt x="1029" y="11392"/>
                </a:cubicBezTo>
                <a:cubicBezTo>
                  <a:pt x="889" y="10874"/>
                  <a:pt x="543" y="10504"/>
                  <a:pt x="295" y="10504"/>
                </a:cubicBezTo>
                <a:cubicBezTo>
                  <a:pt x="125" y="10504"/>
                  <a:pt x="0" y="10679"/>
                  <a:pt x="20" y="11100"/>
                </a:cubicBezTo>
                <a:cubicBezTo>
                  <a:pt x="72" y="12129"/>
                  <a:pt x="1440" y="14193"/>
                  <a:pt x="1440" y="14193"/>
                </a:cubicBezTo>
                <a:lnTo>
                  <a:pt x="1826" y="14791"/>
                </a:lnTo>
                <a:cubicBezTo>
                  <a:pt x="1416" y="15859"/>
                  <a:pt x="1151" y="16799"/>
                  <a:pt x="1151" y="16799"/>
                </a:cubicBezTo>
                <a:lnTo>
                  <a:pt x="1474" y="17017"/>
                </a:lnTo>
                <a:cubicBezTo>
                  <a:pt x="1474" y="17017"/>
                  <a:pt x="1391" y="16325"/>
                  <a:pt x="1954" y="14878"/>
                </a:cubicBezTo>
                <a:cubicBezTo>
                  <a:pt x="2024" y="14833"/>
                  <a:pt x="2184" y="14749"/>
                  <a:pt x="2539" y="14628"/>
                </a:cubicBezTo>
                <a:cubicBezTo>
                  <a:pt x="3674" y="14245"/>
                  <a:pt x="5294" y="14648"/>
                  <a:pt x="6081" y="13510"/>
                </a:cubicBezTo>
                <a:cubicBezTo>
                  <a:pt x="6272" y="13236"/>
                  <a:pt x="6265" y="12811"/>
                  <a:pt x="5896" y="12725"/>
                </a:cubicBezTo>
                <a:cubicBezTo>
                  <a:pt x="5854" y="12715"/>
                  <a:pt x="5809" y="12710"/>
                  <a:pt x="5764" y="12710"/>
                </a:cubicBezTo>
                <a:cubicBezTo>
                  <a:pt x="5526" y="12710"/>
                  <a:pt x="5256" y="12834"/>
                  <a:pt x="5076" y="12954"/>
                </a:cubicBezTo>
                <a:cubicBezTo>
                  <a:pt x="4355" y="13427"/>
                  <a:pt x="3760" y="13960"/>
                  <a:pt x="2922" y="14231"/>
                </a:cubicBezTo>
                <a:cubicBezTo>
                  <a:pt x="2884" y="14245"/>
                  <a:pt x="2338" y="14471"/>
                  <a:pt x="2055" y="14628"/>
                </a:cubicBezTo>
                <a:cubicBezTo>
                  <a:pt x="2135" y="14429"/>
                  <a:pt x="2230" y="14220"/>
                  <a:pt x="2338" y="13995"/>
                </a:cubicBezTo>
                <a:cubicBezTo>
                  <a:pt x="2595" y="13744"/>
                  <a:pt x="2873" y="13507"/>
                  <a:pt x="3165" y="13298"/>
                </a:cubicBezTo>
                <a:cubicBezTo>
                  <a:pt x="3945" y="12749"/>
                  <a:pt x="4944" y="12578"/>
                  <a:pt x="5761" y="12074"/>
                </a:cubicBezTo>
                <a:cubicBezTo>
                  <a:pt x="6008" y="11923"/>
                  <a:pt x="6463" y="11260"/>
                  <a:pt x="5869" y="11260"/>
                </a:cubicBezTo>
                <a:cubicBezTo>
                  <a:pt x="5860" y="11260"/>
                  <a:pt x="5851" y="11260"/>
                  <a:pt x="5841" y="11260"/>
                </a:cubicBezTo>
                <a:cubicBezTo>
                  <a:pt x="5559" y="11270"/>
                  <a:pt x="5141" y="11573"/>
                  <a:pt x="4888" y="11698"/>
                </a:cubicBezTo>
                <a:cubicBezTo>
                  <a:pt x="4167" y="12046"/>
                  <a:pt x="3423" y="12432"/>
                  <a:pt x="2852" y="13003"/>
                </a:cubicBezTo>
                <a:cubicBezTo>
                  <a:pt x="2887" y="12943"/>
                  <a:pt x="2922" y="12877"/>
                  <a:pt x="2956" y="12815"/>
                </a:cubicBezTo>
                <a:cubicBezTo>
                  <a:pt x="3120" y="12669"/>
                  <a:pt x="3868" y="11994"/>
                  <a:pt x="4835" y="11371"/>
                </a:cubicBezTo>
                <a:cubicBezTo>
                  <a:pt x="5935" y="10665"/>
                  <a:pt x="6961" y="10289"/>
                  <a:pt x="7121" y="9778"/>
                </a:cubicBezTo>
                <a:cubicBezTo>
                  <a:pt x="7163" y="9644"/>
                  <a:pt x="7104" y="9584"/>
                  <a:pt x="6972" y="9584"/>
                </a:cubicBezTo>
                <a:cubicBezTo>
                  <a:pt x="6599" y="9584"/>
                  <a:pt x="5642" y="10067"/>
                  <a:pt x="4724" y="10748"/>
                </a:cubicBezTo>
                <a:cubicBezTo>
                  <a:pt x="4032" y="11263"/>
                  <a:pt x="3552" y="11851"/>
                  <a:pt x="3266" y="12275"/>
                </a:cubicBezTo>
                <a:cubicBezTo>
                  <a:pt x="3621" y="11652"/>
                  <a:pt x="3993" y="11030"/>
                  <a:pt x="4352" y="10432"/>
                </a:cubicBezTo>
                <a:cubicBezTo>
                  <a:pt x="4564" y="10139"/>
                  <a:pt x="5156" y="9402"/>
                  <a:pt x="5970" y="9005"/>
                </a:cubicBezTo>
                <a:cubicBezTo>
                  <a:pt x="6999" y="8508"/>
                  <a:pt x="7834" y="8094"/>
                  <a:pt x="8162" y="7391"/>
                </a:cubicBezTo>
                <a:cubicBezTo>
                  <a:pt x="8302" y="7090"/>
                  <a:pt x="8308" y="6944"/>
                  <a:pt x="8186" y="6944"/>
                </a:cubicBezTo>
                <a:cubicBezTo>
                  <a:pt x="8025" y="6944"/>
                  <a:pt x="7641" y="7201"/>
                  <a:pt x="7052" y="7697"/>
                </a:cubicBezTo>
                <a:cubicBezTo>
                  <a:pt x="6342" y="8296"/>
                  <a:pt x="5371" y="9061"/>
                  <a:pt x="4780" y="9725"/>
                </a:cubicBezTo>
                <a:cubicBezTo>
                  <a:pt x="5069" y="9256"/>
                  <a:pt x="5344" y="8813"/>
                  <a:pt x="5591" y="8417"/>
                </a:cubicBezTo>
                <a:cubicBezTo>
                  <a:pt x="5890" y="8097"/>
                  <a:pt x="6665" y="7300"/>
                  <a:pt x="7431" y="6841"/>
                </a:cubicBezTo>
                <a:cubicBezTo>
                  <a:pt x="8401" y="6257"/>
                  <a:pt x="8868" y="5836"/>
                  <a:pt x="8478" y="5676"/>
                </a:cubicBezTo>
                <a:cubicBezTo>
                  <a:pt x="8462" y="5669"/>
                  <a:pt x="8443" y="5666"/>
                  <a:pt x="8422" y="5666"/>
                </a:cubicBezTo>
                <a:cubicBezTo>
                  <a:pt x="8078" y="5666"/>
                  <a:pt x="7038" y="6472"/>
                  <a:pt x="6272" y="7346"/>
                </a:cubicBezTo>
                <a:cubicBezTo>
                  <a:pt x="6488" y="7012"/>
                  <a:pt x="6655" y="6754"/>
                  <a:pt x="6752" y="6605"/>
                </a:cubicBezTo>
                <a:cubicBezTo>
                  <a:pt x="6801" y="6538"/>
                  <a:pt x="6847" y="6462"/>
                  <a:pt x="6895" y="6382"/>
                </a:cubicBezTo>
                <a:cubicBezTo>
                  <a:pt x="7261" y="6093"/>
                  <a:pt x="8120" y="5387"/>
                  <a:pt x="8989" y="4489"/>
                </a:cubicBezTo>
                <a:cubicBezTo>
                  <a:pt x="9987" y="3459"/>
                  <a:pt x="10585" y="2379"/>
                  <a:pt x="10302" y="2379"/>
                </a:cubicBezTo>
                <a:cubicBezTo>
                  <a:pt x="10257" y="2379"/>
                  <a:pt x="10190" y="2406"/>
                  <a:pt x="10100" y="2464"/>
                </a:cubicBezTo>
                <a:cubicBezTo>
                  <a:pt x="9487" y="2857"/>
                  <a:pt x="7939" y="5240"/>
                  <a:pt x="6951" y="6292"/>
                </a:cubicBezTo>
                <a:cubicBezTo>
                  <a:pt x="7065" y="6093"/>
                  <a:pt x="7181" y="5874"/>
                  <a:pt x="7295" y="5655"/>
                </a:cubicBezTo>
                <a:cubicBezTo>
                  <a:pt x="7449" y="5457"/>
                  <a:pt x="7629" y="5265"/>
                  <a:pt x="7758" y="5077"/>
                </a:cubicBezTo>
                <a:cubicBezTo>
                  <a:pt x="7953" y="4789"/>
                  <a:pt x="8137" y="4496"/>
                  <a:pt x="8300" y="4190"/>
                </a:cubicBezTo>
                <a:cubicBezTo>
                  <a:pt x="8562" y="3713"/>
                  <a:pt x="8788" y="3216"/>
                  <a:pt x="8927" y="2690"/>
                </a:cubicBezTo>
                <a:cubicBezTo>
                  <a:pt x="9098" y="2067"/>
                  <a:pt x="9139" y="1435"/>
                  <a:pt x="8941" y="818"/>
                </a:cubicBezTo>
                <a:cubicBezTo>
                  <a:pt x="8900" y="687"/>
                  <a:pt x="8679" y="0"/>
                  <a:pt x="8444" y="0"/>
                </a:cubicBezTo>
                <a:close/>
              </a:path>
            </a:pathLst>
          </a:custGeom>
          <a:solidFill>
            <a:srgbClr val="F796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+mn-ea"/>
              <a:sym typeface="+mn-lt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C37CF9E-3D8F-CD18-E00C-F46A30A27E1F}"/>
              </a:ext>
            </a:extLst>
          </p:cNvPr>
          <p:cNvSpPr txBox="1"/>
          <p:nvPr/>
        </p:nvSpPr>
        <p:spPr>
          <a:xfrm>
            <a:off x="341923" y="6714170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tx2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2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模板 </a:t>
            </a:r>
            <a:r>
              <a:rPr lang="en-US" altLang="zh-CN" sz="100" dirty="0">
                <a:solidFill>
                  <a:schemeClr val="tx2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http://www.1ppt.com/moban/</a:t>
            </a:r>
            <a:r>
              <a:rPr lang="zh-CN" altLang="en-US" sz="100" dirty="0">
                <a:solidFill>
                  <a:schemeClr val="tx2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 </a:t>
            </a:r>
            <a:endParaRPr lang="en-US" altLang="zh-CN" sz="100" dirty="0">
              <a:solidFill>
                <a:schemeClr val="tx2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4B5A0FD-4A17-E33C-2F51-3E8C01F55A0A}"/>
              </a:ext>
            </a:extLst>
          </p:cNvPr>
          <p:cNvGrpSpPr/>
          <p:nvPr/>
        </p:nvGrpSpPr>
        <p:grpSpPr>
          <a:xfrm>
            <a:off x="4228761" y="5004902"/>
            <a:ext cx="3737683" cy="314481"/>
            <a:chOff x="4414802" y="4745227"/>
            <a:chExt cx="3737683" cy="314481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FCBE10B1-D019-5770-858E-F82A58F1A986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12" name="Oval 15">
                <a:extLst>
                  <a:ext uri="{FF2B5EF4-FFF2-40B4-BE49-F238E27FC236}">
                    <a16:creationId xmlns:a16="http://schemas.microsoft.com/office/drawing/2014/main" id="{3B4BBACB-A9E4-6270-8DE5-8E494236B3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3" name="Group 16">
                <a:extLst>
                  <a:ext uri="{FF2B5EF4-FFF2-40B4-BE49-F238E27FC236}">
                    <a16:creationId xmlns:a16="http://schemas.microsoft.com/office/drawing/2014/main" id="{F79050D4-E722-CC53-1CD1-65C73E267C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grpFill/>
            </p:grpSpPr>
            <p:sp>
              <p:nvSpPr>
                <p:cNvPr id="14" name="Freeform 17">
                  <a:extLst>
                    <a:ext uri="{FF2B5EF4-FFF2-40B4-BE49-F238E27FC236}">
                      <a16:creationId xmlns:a16="http://schemas.microsoft.com/office/drawing/2014/main" id="{66701FBE-5EF8-123E-43BD-9A778E01E4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Freeform 18">
                  <a:extLst>
                    <a:ext uri="{FF2B5EF4-FFF2-40B4-BE49-F238E27FC236}">
                      <a16:creationId xmlns:a16="http://schemas.microsoft.com/office/drawing/2014/main" id="{50A7FC93-18D4-E9A5-2862-9308019BDE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EE8FCCD6-18D5-1096-1B1A-8B326D7DA458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8" name="Oval 10">
                <a:extLst>
                  <a:ext uri="{FF2B5EF4-FFF2-40B4-BE49-F238E27FC236}">
                    <a16:creationId xmlns:a16="http://schemas.microsoft.com/office/drawing/2014/main" id="{29E404AC-AF1E-372A-D1A6-AECAFAAB3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C65292BE-0631-A959-4EFA-A13DB4234D6F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0" name="Freeform 12">
                  <a:extLst>
                    <a:ext uri="{FF2B5EF4-FFF2-40B4-BE49-F238E27FC236}">
                      <a16:creationId xmlns:a16="http://schemas.microsoft.com/office/drawing/2014/main" id="{B32CAEE8-B285-46B2-F06E-E6F18E1579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Freeform 13">
                  <a:extLst>
                    <a:ext uri="{FF2B5EF4-FFF2-40B4-BE49-F238E27FC236}">
                      <a16:creationId xmlns:a16="http://schemas.microsoft.com/office/drawing/2014/main" id="{A3E1BFA8-20E1-D5F3-E24B-6FC492B9E5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6" name="Text Box 20">
              <a:extLst>
                <a:ext uri="{FF2B5EF4-FFF2-40B4-BE49-F238E27FC236}">
                  <a16:creationId xmlns:a16="http://schemas.microsoft.com/office/drawing/2014/main" id="{0591B605-057E-84FD-9B6E-2F21D97E8D0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20738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EA02CC95-64A8-63E3-EDC9-BA183F7479D0}"/>
                </a:ext>
              </a:extLst>
            </p:cNvPr>
            <p:cNvSpPr/>
            <p:nvPr/>
          </p:nvSpPr>
          <p:spPr>
            <a:xfrm>
              <a:off x="4705028" y="4751931"/>
              <a:ext cx="2003369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4AB1DC60-454D-F2BD-187A-7A6EFDB7EC8A}"/>
              </a:ext>
            </a:extLst>
          </p:cNvPr>
          <p:cNvGrpSpPr/>
          <p:nvPr/>
        </p:nvGrpSpPr>
        <p:grpSpPr>
          <a:xfrm>
            <a:off x="1080988" y="429569"/>
            <a:ext cx="1382395" cy="390525"/>
            <a:chOff x="455" y="472"/>
            <a:chExt cx="2177" cy="615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798E1013-3634-9F48-EC5F-1348A231762D}"/>
                </a:ext>
              </a:extLst>
            </p:cNvPr>
            <p:cNvGrpSpPr/>
            <p:nvPr/>
          </p:nvGrpSpPr>
          <p:grpSpPr>
            <a:xfrm>
              <a:off x="455" y="472"/>
              <a:ext cx="808" cy="607"/>
              <a:chOff x="579" y="476"/>
              <a:chExt cx="994" cy="746"/>
            </a:xfrm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510C8359-8858-B9E8-73C2-2A56B4EC26DC}"/>
                  </a:ext>
                </a:extLst>
              </p:cNvPr>
              <p:cNvSpPr/>
              <p:nvPr/>
            </p:nvSpPr>
            <p:spPr bwMode="auto">
              <a:xfrm rot="5400000">
                <a:off x="902" y="560"/>
                <a:ext cx="694" cy="570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noFill/>
              <a:ln w="2540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gradFill>
                      <a:gsLst>
                        <a:gs pos="0">
                          <a:srgbClr val="A3E2FA"/>
                        </a:gs>
                        <a:gs pos="100000">
                          <a:srgbClr val="0466C1"/>
                        </a:gs>
                      </a:gsLst>
                      <a:lin scaled="1"/>
                    </a:gradFill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  <p:sp>
            <p:nvSpPr>
              <p:cNvPr id="20" name="Freeform 5">
                <a:extLst>
                  <a:ext uri="{FF2B5EF4-FFF2-40B4-BE49-F238E27FC236}">
                    <a16:creationId xmlns:a16="http://schemas.microsoft.com/office/drawing/2014/main" id="{D00B5238-89EC-CEE3-1C31-6041F12C1F58}"/>
                  </a:ext>
                </a:extLst>
              </p:cNvPr>
              <p:cNvSpPr/>
              <p:nvPr/>
            </p:nvSpPr>
            <p:spPr bwMode="auto">
              <a:xfrm rot="5400000">
                <a:off x="514" y="549"/>
                <a:ext cx="733" cy="60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0">
                    <a:srgbClr val="83A4D4"/>
                  </a:gs>
                  <a:gs pos="99000">
                    <a:srgbClr val="B2F4FC"/>
                  </a:gs>
                </a:gsLst>
                <a:lin scaled="1"/>
              </a:gradFill>
              <a:ln w="25400">
                <a:noFill/>
              </a:ln>
              <a:effectLst/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  <p:sp>
            <p:nvSpPr>
              <p:cNvPr id="21" name="Freeform 5">
                <a:extLst>
                  <a:ext uri="{FF2B5EF4-FFF2-40B4-BE49-F238E27FC236}">
                    <a16:creationId xmlns:a16="http://schemas.microsoft.com/office/drawing/2014/main" id="{96E28D8A-BF00-2C7A-C1C4-8F255887D718}"/>
                  </a:ext>
                </a:extLst>
              </p:cNvPr>
              <p:cNvSpPr/>
              <p:nvPr/>
            </p:nvSpPr>
            <p:spPr bwMode="auto">
              <a:xfrm rot="5400000">
                <a:off x="893" y="542"/>
                <a:ext cx="747" cy="61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noFill/>
              <a:ln w="25400">
                <a:solidFill>
                  <a:schemeClr val="bg1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gradFill>
                      <a:gsLst>
                        <a:gs pos="0">
                          <a:srgbClr val="A3E2FA"/>
                        </a:gs>
                        <a:gs pos="100000">
                          <a:srgbClr val="0466C1"/>
                        </a:gs>
                      </a:gsLst>
                      <a:lin scaled="1"/>
                    </a:gradFill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zh-CN" altLang="en-US" sz="1200"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0CE30508-220F-789B-568A-3BC8F9910ED8}"/>
                </a:ext>
              </a:extLst>
            </p:cNvPr>
            <p:cNvSpPr txBox="1"/>
            <p:nvPr/>
          </p:nvSpPr>
          <p:spPr>
            <a:xfrm>
              <a:off x="1273" y="505"/>
              <a:ext cx="1359" cy="58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0394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 descr="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">
            <a:extLst>
              <a:ext uri="{FF2B5EF4-FFF2-40B4-BE49-F238E27FC236}">
                <a16:creationId xmlns:a16="http://schemas.microsoft.com/office/drawing/2014/main" id="{CA9B57E7-D777-4AA1-978E-3BE9F98E2A7F}"/>
              </a:ext>
            </a:extLst>
          </p:cNvPr>
          <p:cNvSpPr/>
          <p:nvPr/>
        </p:nvSpPr>
        <p:spPr>
          <a:xfrm>
            <a:off x="1549103" y="2954128"/>
            <a:ext cx="8908137" cy="1490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8000" dirty="0">
                <a:cs typeface="+mn-ea"/>
                <a:sym typeface="+mn-lt"/>
              </a:rPr>
              <a:t>Add title text</a:t>
            </a:r>
            <a:endParaRPr lang="zh-CN" altLang="en-US" sz="8000" dirty="0">
              <a:cs typeface="+mn-ea"/>
              <a:sym typeface="+mn-lt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D8F5112F-B486-4622-A5F2-834F49B6144C}"/>
              </a:ext>
            </a:extLst>
          </p:cNvPr>
          <p:cNvSpPr txBox="1"/>
          <p:nvPr/>
        </p:nvSpPr>
        <p:spPr>
          <a:xfrm>
            <a:off x="3764586" y="1611191"/>
            <a:ext cx="4477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cs typeface="+mn-ea"/>
                <a:sym typeface="+mn-lt"/>
              </a:rPr>
              <a:t>01</a:t>
            </a:r>
          </a:p>
        </p:txBody>
      </p:sp>
      <p:sp>
        <p:nvSpPr>
          <p:cNvPr id="72" name="Google Shape;322;p31">
            <a:extLst>
              <a:ext uri="{FF2B5EF4-FFF2-40B4-BE49-F238E27FC236}">
                <a16:creationId xmlns:a16="http://schemas.microsoft.com/office/drawing/2014/main" id="{18C25A94-04E2-42E5-8DB0-376D87E76BAB}"/>
              </a:ext>
            </a:extLst>
          </p:cNvPr>
          <p:cNvSpPr/>
          <p:nvPr/>
        </p:nvSpPr>
        <p:spPr>
          <a:xfrm>
            <a:off x="946541" y="4933641"/>
            <a:ext cx="1185296" cy="1268805"/>
          </a:xfrm>
          <a:custGeom>
            <a:avLst/>
            <a:gdLst/>
            <a:ahLst/>
            <a:cxnLst/>
            <a:rect l="l" t="t" r="r" b="b"/>
            <a:pathLst>
              <a:path w="17586" h="18825" extrusionOk="0">
                <a:moveTo>
                  <a:pt x="4147" y="0"/>
                </a:moveTo>
                <a:cubicBezTo>
                  <a:pt x="4059" y="0"/>
                  <a:pt x="4026" y="109"/>
                  <a:pt x="4068" y="350"/>
                </a:cubicBezTo>
                <a:cubicBezTo>
                  <a:pt x="4239" y="1311"/>
                  <a:pt x="6382" y="4459"/>
                  <a:pt x="7165" y="6223"/>
                </a:cubicBezTo>
                <a:cubicBezTo>
                  <a:pt x="6984" y="5980"/>
                  <a:pt x="6772" y="5722"/>
                  <a:pt x="6560" y="5471"/>
                </a:cubicBezTo>
                <a:cubicBezTo>
                  <a:pt x="6396" y="5179"/>
                  <a:pt x="6250" y="4853"/>
                  <a:pt x="6086" y="4598"/>
                </a:cubicBezTo>
                <a:cubicBezTo>
                  <a:pt x="5833" y="4209"/>
                  <a:pt x="5561" y="3830"/>
                  <a:pt x="5272" y="3467"/>
                </a:cubicBezTo>
                <a:cubicBezTo>
                  <a:pt x="4820" y="2901"/>
                  <a:pt x="4315" y="2364"/>
                  <a:pt x="3742" y="1916"/>
                </a:cubicBezTo>
                <a:cubicBezTo>
                  <a:pt x="3060" y="1387"/>
                  <a:pt x="2301" y="1008"/>
                  <a:pt x="1435" y="932"/>
                </a:cubicBezTo>
                <a:cubicBezTo>
                  <a:pt x="1363" y="925"/>
                  <a:pt x="1169" y="908"/>
                  <a:pt x="953" y="908"/>
                </a:cubicBezTo>
                <a:cubicBezTo>
                  <a:pt x="521" y="908"/>
                  <a:pt x="0" y="976"/>
                  <a:pt x="200" y="1332"/>
                </a:cubicBezTo>
                <a:cubicBezTo>
                  <a:pt x="248" y="1415"/>
                  <a:pt x="332" y="1471"/>
                  <a:pt x="415" y="1523"/>
                </a:cubicBezTo>
                <a:cubicBezTo>
                  <a:pt x="1216" y="2024"/>
                  <a:pt x="2099" y="2295"/>
                  <a:pt x="2945" y="2703"/>
                </a:cubicBezTo>
                <a:cubicBezTo>
                  <a:pt x="4208" y="3308"/>
                  <a:pt x="5868" y="4905"/>
                  <a:pt x="6557" y="5597"/>
                </a:cubicBezTo>
                <a:cubicBezTo>
                  <a:pt x="6653" y="5725"/>
                  <a:pt x="6772" y="5886"/>
                  <a:pt x="6907" y="6070"/>
                </a:cubicBezTo>
                <a:cubicBezTo>
                  <a:pt x="5875" y="5087"/>
                  <a:pt x="4286" y="4449"/>
                  <a:pt x="3382" y="4449"/>
                </a:cubicBezTo>
                <a:cubicBezTo>
                  <a:pt x="3204" y="4449"/>
                  <a:pt x="3053" y="4474"/>
                  <a:pt x="2938" y="4525"/>
                </a:cubicBezTo>
                <a:cubicBezTo>
                  <a:pt x="2072" y="4915"/>
                  <a:pt x="3926" y="5333"/>
                  <a:pt x="5495" y="5757"/>
                </a:cubicBezTo>
                <a:cubicBezTo>
                  <a:pt x="6511" y="6032"/>
                  <a:pt x="7103" y="6463"/>
                  <a:pt x="7395" y="6735"/>
                </a:cubicBezTo>
                <a:cubicBezTo>
                  <a:pt x="7694" y="7145"/>
                  <a:pt x="8028" y="7608"/>
                  <a:pt x="8365" y="8078"/>
                </a:cubicBezTo>
                <a:cubicBezTo>
                  <a:pt x="8407" y="8151"/>
                  <a:pt x="8445" y="8224"/>
                  <a:pt x="8487" y="8290"/>
                </a:cubicBezTo>
                <a:cubicBezTo>
                  <a:pt x="8243" y="8012"/>
                  <a:pt x="7965" y="7729"/>
                  <a:pt x="7680" y="7531"/>
                </a:cubicBezTo>
                <a:cubicBezTo>
                  <a:pt x="7204" y="7198"/>
                  <a:pt x="6229" y="6938"/>
                  <a:pt x="5466" y="6938"/>
                </a:cubicBezTo>
                <a:cubicBezTo>
                  <a:pt x="4945" y="6938"/>
                  <a:pt x="4522" y="7059"/>
                  <a:pt x="4423" y="7361"/>
                </a:cubicBezTo>
                <a:cubicBezTo>
                  <a:pt x="4180" y="8105"/>
                  <a:pt x="5759" y="7779"/>
                  <a:pt x="7109" y="8008"/>
                </a:cubicBezTo>
                <a:cubicBezTo>
                  <a:pt x="8034" y="8164"/>
                  <a:pt x="8699" y="8718"/>
                  <a:pt x="9026" y="9049"/>
                </a:cubicBezTo>
                <a:cubicBezTo>
                  <a:pt x="9057" y="9083"/>
                  <a:pt x="9086" y="9115"/>
                  <a:pt x="9117" y="9145"/>
                </a:cubicBezTo>
                <a:cubicBezTo>
                  <a:pt x="9266" y="9365"/>
                  <a:pt x="9412" y="9577"/>
                  <a:pt x="9548" y="9779"/>
                </a:cubicBezTo>
                <a:cubicBezTo>
                  <a:pt x="9865" y="10252"/>
                  <a:pt x="10168" y="10701"/>
                  <a:pt x="10460" y="11132"/>
                </a:cubicBezTo>
                <a:cubicBezTo>
                  <a:pt x="10080" y="10642"/>
                  <a:pt x="9521" y="9998"/>
                  <a:pt x="8880" y="9553"/>
                </a:cubicBezTo>
                <a:cubicBezTo>
                  <a:pt x="8111" y="9015"/>
                  <a:pt x="7171" y="8749"/>
                  <a:pt x="6450" y="8749"/>
                </a:cubicBezTo>
                <a:cubicBezTo>
                  <a:pt x="6069" y="8749"/>
                  <a:pt x="5750" y="8824"/>
                  <a:pt x="5550" y="8972"/>
                </a:cubicBezTo>
                <a:cubicBezTo>
                  <a:pt x="4973" y="9403"/>
                  <a:pt x="7617" y="9824"/>
                  <a:pt x="8919" y="10294"/>
                </a:cubicBezTo>
                <a:cubicBezTo>
                  <a:pt x="9900" y="10648"/>
                  <a:pt x="10568" y="11355"/>
                  <a:pt x="10836" y="11679"/>
                </a:cubicBezTo>
                <a:cubicBezTo>
                  <a:pt x="11257" y="12288"/>
                  <a:pt x="11678" y="12879"/>
                  <a:pt x="12126" y="13505"/>
                </a:cubicBezTo>
                <a:cubicBezTo>
                  <a:pt x="11538" y="12938"/>
                  <a:pt x="10682" y="12318"/>
                  <a:pt x="9820" y="11737"/>
                </a:cubicBezTo>
                <a:cubicBezTo>
                  <a:pt x="9122" y="11272"/>
                  <a:pt x="8411" y="11081"/>
                  <a:pt x="7837" y="11081"/>
                </a:cubicBezTo>
                <a:cubicBezTo>
                  <a:pt x="7318" y="11081"/>
                  <a:pt x="6912" y="11238"/>
                  <a:pt x="6734" y="11491"/>
                </a:cubicBezTo>
                <a:cubicBezTo>
                  <a:pt x="6361" y="12023"/>
                  <a:pt x="7492" y="12058"/>
                  <a:pt x="9583" y="12527"/>
                </a:cubicBezTo>
                <a:cubicBezTo>
                  <a:pt x="11086" y="12865"/>
                  <a:pt x="12088" y="13651"/>
                  <a:pt x="12537" y="14069"/>
                </a:cubicBezTo>
                <a:cubicBezTo>
                  <a:pt x="12728" y="14330"/>
                  <a:pt x="12923" y="14597"/>
                  <a:pt x="13132" y="14876"/>
                </a:cubicBezTo>
                <a:cubicBezTo>
                  <a:pt x="13365" y="15193"/>
                  <a:pt x="13636" y="15516"/>
                  <a:pt x="13929" y="15833"/>
                </a:cubicBezTo>
                <a:cubicBezTo>
                  <a:pt x="13574" y="15673"/>
                  <a:pt x="13052" y="15436"/>
                  <a:pt x="12474" y="15182"/>
                </a:cubicBezTo>
                <a:cubicBezTo>
                  <a:pt x="11824" y="14897"/>
                  <a:pt x="11197" y="14594"/>
                  <a:pt x="10602" y="14215"/>
                </a:cubicBezTo>
                <a:cubicBezTo>
                  <a:pt x="10086" y="13886"/>
                  <a:pt x="9439" y="13544"/>
                  <a:pt x="8798" y="13544"/>
                </a:cubicBezTo>
                <a:cubicBezTo>
                  <a:pt x="8584" y="13544"/>
                  <a:pt x="8371" y="13582"/>
                  <a:pt x="8164" y="13672"/>
                </a:cubicBezTo>
                <a:cubicBezTo>
                  <a:pt x="7885" y="13791"/>
                  <a:pt x="7767" y="14024"/>
                  <a:pt x="7888" y="14305"/>
                </a:cubicBezTo>
                <a:cubicBezTo>
                  <a:pt x="7965" y="14476"/>
                  <a:pt x="8125" y="14594"/>
                  <a:pt x="8289" y="14685"/>
                </a:cubicBezTo>
                <a:cubicBezTo>
                  <a:pt x="9193" y="15196"/>
                  <a:pt x="10327" y="15339"/>
                  <a:pt x="11326" y="15572"/>
                </a:cubicBezTo>
                <a:cubicBezTo>
                  <a:pt x="12558" y="15861"/>
                  <a:pt x="13616" y="15982"/>
                  <a:pt x="14109" y="16031"/>
                </a:cubicBezTo>
                <a:cubicBezTo>
                  <a:pt x="14377" y="16320"/>
                  <a:pt x="14659" y="16601"/>
                  <a:pt x="14937" y="16873"/>
                </a:cubicBezTo>
                <a:cubicBezTo>
                  <a:pt x="14871" y="16883"/>
                  <a:pt x="14746" y="16904"/>
                  <a:pt x="14517" y="16946"/>
                </a:cubicBezTo>
                <a:cubicBezTo>
                  <a:pt x="14487" y="16951"/>
                  <a:pt x="14451" y="16954"/>
                  <a:pt x="14409" y="16954"/>
                </a:cubicBezTo>
                <a:cubicBezTo>
                  <a:pt x="13737" y="16954"/>
                  <a:pt x="11531" y="16331"/>
                  <a:pt x="10404" y="16177"/>
                </a:cubicBezTo>
                <a:cubicBezTo>
                  <a:pt x="10296" y="16163"/>
                  <a:pt x="10190" y="16156"/>
                  <a:pt x="10086" y="16156"/>
                </a:cubicBezTo>
                <a:cubicBezTo>
                  <a:pt x="9048" y="16156"/>
                  <a:pt x="8340" y="16842"/>
                  <a:pt x="9524" y="17269"/>
                </a:cubicBezTo>
                <a:cubicBezTo>
                  <a:pt x="9880" y="17398"/>
                  <a:pt x="10382" y="17445"/>
                  <a:pt x="10924" y="17445"/>
                </a:cubicBezTo>
                <a:cubicBezTo>
                  <a:pt x="12362" y="17445"/>
                  <a:pt x="14078" y="17116"/>
                  <a:pt x="14078" y="17116"/>
                </a:cubicBezTo>
                <a:lnTo>
                  <a:pt x="15018" y="16949"/>
                </a:lnTo>
                <a:cubicBezTo>
                  <a:pt x="16124" y="18011"/>
                  <a:pt x="17147" y="18825"/>
                  <a:pt x="17147" y="18825"/>
                </a:cubicBezTo>
                <a:lnTo>
                  <a:pt x="17585" y="18536"/>
                </a:lnTo>
                <a:cubicBezTo>
                  <a:pt x="17585" y="18536"/>
                  <a:pt x="16688" y="18279"/>
                  <a:pt x="15191" y="16838"/>
                </a:cubicBezTo>
                <a:cubicBezTo>
                  <a:pt x="15174" y="16731"/>
                  <a:pt x="15153" y="16483"/>
                  <a:pt x="15188" y="15986"/>
                </a:cubicBezTo>
                <a:cubicBezTo>
                  <a:pt x="15299" y="14385"/>
                  <a:pt x="16635" y="12590"/>
                  <a:pt x="15637" y="11028"/>
                </a:cubicBezTo>
                <a:cubicBezTo>
                  <a:pt x="15489" y="10796"/>
                  <a:pt x="15233" y="10627"/>
                  <a:pt x="14988" y="10627"/>
                </a:cubicBezTo>
                <a:cubicBezTo>
                  <a:pt x="14836" y="10627"/>
                  <a:pt x="14687" y="10693"/>
                  <a:pt x="14573" y="10851"/>
                </a:cubicBezTo>
                <a:cubicBezTo>
                  <a:pt x="14356" y="11146"/>
                  <a:pt x="14367" y="11647"/>
                  <a:pt x="14430" y="11988"/>
                </a:cubicBezTo>
                <a:cubicBezTo>
                  <a:pt x="14638" y="13123"/>
                  <a:pt x="14990" y="14128"/>
                  <a:pt x="14892" y="15307"/>
                </a:cubicBezTo>
                <a:cubicBezTo>
                  <a:pt x="14889" y="15363"/>
                  <a:pt x="14889" y="16153"/>
                  <a:pt x="14934" y="16584"/>
                </a:cubicBezTo>
                <a:cubicBezTo>
                  <a:pt x="14732" y="16379"/>
                  <a:pt x="14520" y="16156"/>
                  <a:pt x="14301" y="15906"/>
                </a:cubicBezTo>
                <a:cubicBezTo>
                  <a:pt x="14120" y="15461"/>
                  <a:pt x="13974" y="14994"/>
                  <a:pt x="13869" y="14525"/>
                </a:cubicBezTo>
                <a:cubicBezTo>
                  <a:pt x="13591" y="13275"/>
                  <a:pt x="13897" y="11954"/>
                  <a:pt x="13696" y="10684"/>
                </a:cubicBezTo>
                <a:cubicBezTo>
                  <a:pt x="13653" y="10404"/>
                  <a:pt x="13334" y="9849"/>
                  <a:pt x="13044" y="9849"/>
                </a:cubicBezTo>
                <a:cubicBezTo>
                  <a:pt x="12929" y="9849"/>
                  <a:pt x="12818" y="9936"/>
                  <a:pt x="12731" y="10162"/>
                </a:cubicBezTo>
                <a:cubicBezTo>
                  <a:pt x="12596" y="10517"/>
                  <a:pt x="12760" y="11191"/>
                  <a:pt x="12777" y="11567"/>
                </a:cubicBezTo>
                <a:cubicBezTo>
                  <a:pt x="12836" y="12639"/>
                  <a:pt x="12930" y="13756"/>
                  <a:pt x="13341" y="14758"/>
                </a:cubicBezTo>
                <a:cubicBezTo>
                  <a:pt x="13282" y="14685"/>
                  <a:pt x="13222" y="14608"/>
                  <a:pt x="13163" y="14531"/>
                </a:cubicBezTo>
                <a:cubicBezTo>
                  <a:pt x="13062" y="14253"/>
                  <a:pt x="12620" y="12983"/>
                  <a:pt x="12349" y="11463"/>
                </a:cubicBezTo>
                <a:cubicBezTo>
                  <a:pt x="12047" y="9741"/>
                  <a:pt x="12113" y="8280"/>
                  <a:pt x="11562" y="7813"/>
                </a:cubicBezTo>
                <a:cubicBezTo>
                  <a:pt x="11506" y="7765"/>
                  <a:pt x="11456" y="7743"/>
                  <a:pt x="11411" y="7743"/>
                </a:cubicBezTo>
                <a:cubicBezTo>
                  <a:pt x="11021" y="7743"/>
                  <a:pt x="11078" y="9471"/>
                  <a:pt x="11525" y="11282"/>
                </a:cubicBezTo>
                <a:cubicBezTo>
                  <a:pt x="11799" y="12402"/>
                  <a:pt x="12283" y="13296"/>
                  <a:pt x="12655" y="13871"/>
                </a:cubicBezTo>
                <a:cubicBezTo>
                  <a:pt x="12071" y="13108"/>
                  <a:pt x="11490" y="12329"/>
                  <a:pt x="10936" y="11574"/>
                </a:cubicBezTo>
                <a:cubicBezTo>
                  <a:pt x="10690" y="11164"/>
                  <a:pt x="10080" y="10051"/>
                  <a:pt x="10014" y="8836"/>
                </a:cubicBezTo>
                <a:cubicBezTo>
                  <a:pt x="9931" y="7308"/>
                  <a:pt x="9851" y="6059"/>
                  <a:pt x="9155" y="5294"/>
                </a:cubicBezTo>
                <a:cubicBezTo>
                  <a:pt x="8951" y="5072"/>
                  <a:pt x="8803" y="4962"/>
                  <a:pt x="8709" y="4962"/>
                </a:cubicBezTo>
                <a:cubicBezTo>
                  <a:pt x="8483" y="4962"/>
                  <a:pt x="8575" y="5603"/>
                  <a:pt x="8957" y="6825"/>
                </a:cubicBezTo>
                <a:cubicBezTo>
                  <a:pt x="9329" y="8012"/>
                  <a:pt x="9771" y="9605"/>
                  <a:pt x="10289" y="10680"/>
                </a:cubicBezTo>
                <a:cubicBezTo>
                  <a:pt x="9858" y="10082"/>
                  <a:pt x="9454" y="9515"/>
                  <a:pt x="9089" y="8999"/>
                </a:cubicBezTo>
                <a:cubicBezTo>
                  <a:pt x="8849" y="8471"/>
                  <a:pt x="8268" y="7100"/>
                  <a:pt x="8094" y="5913"/>
                </a:cubicBezTo>
                <a:cubicBezTo>
                  <a:pt x="7913" y="4672"/>
                  <a:pt x="7689" y="3914"/>
                  <a:pt x="7393" y="3914"/>
                </a:cubicBezTo>
                <a:cubicBezTo>
                  <a:pt x="7331" y="3914"/>
                  <a:pt x="7265" y="3948"/>
                  <a:pt x="7196" y="4018"/>
                </a:cubicBezTo>
                <a:cubicBezTo>
                  <a:pt x="6921" y="4292"/>
                  <a:pt x="7395" y="6119"/>
                  <a:pt x="8122" y="7608"/>
                </a:cubicBezTo>
                <a:cubicBezTo>
                  <a:pt x="7819" y="7170"/>
                  <a:pt x="7589" y="6828"/>
                  <a:pt x="7454" y="6630"/>
                </a:cubicBezTo>
                <a:cubicBezTo>
                  <a:pt x="7395" y="6536"/>
                  <a:pt x="7329" y="6439"/>
                  <a:pt x="7252" y="6342"/>
                </a:cubicBezTo>
                <a:cubicBezTo>
                  <a:pt x="7085" y="5736"/>
                  <a:pt x="6657" y="4313"/>
                  <a:pt x="5996" y="2769"/>
                </a:cubicBezTo>
                <a:cubicBezTo>
                  <a:pt x="5323" y="1200"/>
                  <a:pt x="4438" y="0"/>
                  <a:pt x="4147" y="0"/>
                </a:cubicBezTo>
                <a:close/>
              </a:path>
            </a:pathLst>
          </a:custGeom>
          <a:solidFill>
            <a:srgbClr val="F796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cs typeface="+mn-ea"/>
              <a:sym typeface="+mn-lt"/>
            </a:endParaRPr>
          </a:p>
        </p:txBody>
      </p:sp>
      <p:sp>
        <p:nvSpPr>
          <p:cNvPr id="73" name="Google Shape;323;p31">
            <a:extLst>
              <a:ext uri="{FF2B5EF4-FFF2-40B4-BE49-F238E27FC236}">
                <a16:creationId xmlns:a16="http://schemas.microsoft.com/office/drawing/2014/main" id="{5755F493-7116-4321-9F8F-82A5BCBDB759}"/>
              </a:ext>
            </a:extLst>
          </p:cNvPr>
          <p:cNvSpPr/>
          <p:nvPr/>
        </p:nvSpPr>
        <p:spPr>
          <a:xfrm>
            <a:off x="1792076" y="4531397"/>
            <a:ext cx="614823" cy="1660062"/>
          </a:xfrm>
          <a:custGeom>
            <a:avLst/>
            <a:gdLst/>
            <a:ahLst/>
            <a:cxnLst/>
            <a:rect l="l" t="t" r="r" b="b"/>
            <a:pathLst>
              <a:path w="9122" h="24630" extrusionOk="0">
                <a:moveTo>
                  <a:pt x="4581" y="0"/>
                </a:moveTo>
                <a:cubicBezTo>
                  <a:pt x="4489" y="0"/>
                  <a:pt x="4419" y="54"/>
                  <a:pt x="4386" y="188"/>
                </a:cubicBezTo>
                <a:cubicBezTo>
                  <a:pt x="4361" y="282"/>
                  <a:pt x="4386" y="383"/>
                  <a:pt x="4411" y="477"/>
                </a:cubicBezTo>
                <a:cubicBezTo>
                  <a:pt x="4650" y="1389"/>
                  <a:pt x="5113" y="2192"/>
                  <a:pt x="5454" y="3062"/>
                </a:cubicBezTo>
                <a:cubicBezTo>
                  <a:pt x="5962" y="4370"/>
                  <a:pt x="6087" y="6667"/>
                  <a:pt x="6119" y="7648"/>
                </a:cubicBezTo>
                <a:cubicBezTo>
                  <a:pt x="6101" y="7804"/>
                  <a:pt x="6077" y="8003"/>
                  <a:pt x="6052" y="8228"/>
                </a:cubicBezTo>
                <a:cubicBezTo>
                  <a:pt x="5952" y="6527"/>
                  <a:pt x="4932" y="4642"/>
                  <a:pt x="4205" y="4395"/>
                </a:cubicBezTo>
                <a:cubicBezTo>
                  <a:pt x="4128" y="4368"/>
                  <a:pt x="4065" y="4355"/>
                  <a:pt x="4015" y="4355"/>
                </a:cubicBezTo>
                <a:cubicBezTo>
                  <a:pt x="3491" y="4355"/>
                  <a:pt x="4450" y="5776"/>
                  <a:pt x="5235" y="7038"/>
                </a:cubicBezTo>
                <a:cubicBezTo>
                  <a:pt x="5788" y="7932"/>
                  <a:pt x="5927" y="8650"/>
                  <a:pt x="5955" y="9046"/>
                </a:cubicBezTo>
                <a:cubicBezTo>
                  <a:pt x="5893" y="9551"/>
                  <a:pt x="5823" y="10118"/>
                  <a:pt x="5747" y="10695"/>
                </a:cubicBezTo>
                <a:cubicBezTo>
                  <a:pt x="5726" y="10775"/>
                  <a:pt x="5708" y="10855"/>
                  <a:pt x="5691" y="10932"/>
                </a:cubicBezTo>
                <a:cubicBezTo>
                  <a:pt x="5705" y="10559"/>
                  <a:pt x="5691" y="10163"/>
                  <a:pt x="5618" y="9825"/>
                </a:cubicBezTo>
                <a:cubicBezTo>
                  <a:pt x="5435" y="8961"/>
                  <a:pt x="4288" y="7425"/>
                  <a:pt x="3565" y="7425"/>
                </a:cubicBezTo>
                <a:cubicBezTo>
                  <a:pt x="3490" y="7425"/>
                  <a:pt x="3420" y="7441"/>
                  <a:pt x="3356" y="7477"/>
                </a:cubicBezTo>
                <a:cubicBezTo>
                  <a:pt x="2670" y="7856"/>
                  <a:pt x="4048" y="8695"/>
                  <a:pt x="4877" y="9784"/>
                </a:cubicBezTo>
                <a:cubicBezTo>
                  <a:pt x="5447" y="10528"/>
                  <a:pt x="5555" y="11388"/>
                  <a:pt x="5569" y="11854"/>
                </a:cubicBezTo>
                <a:cubicBezTo>
                  <a:pt x="5565" y="11899"/>
                  <a:pt x="5565" y="11944"/>
                  <a:pt x="5569" y="11986"/>
                </a:cubicBezTo>
                <a:cubicBezTo>
                  <a:pt x="5527" y="12247"/>
                  <a:pt x="5489" y="12504"/>
                  <a:pt x="5451" y="12745"/>
                </a:cubicBezTo>
                <a:cubicBezTo>
                  <a:pt x="5360" y="13308"/>
                  <a:pt x="5276" y="13837"/>
                  <a:pt x="5196" y="14355"/>
                </a:cubicBezTo>
                <a:cubicBezTo>
                  <a:pt x="5252" y="13736"/>
                  <a:pt x="5280" y="12883"/>
                  <a:pt x="5117" y="12122"/>
                </a:cubicBezTo>
                <a:cubicBezTo>
                  <a:pt x="4817" y="10720"/>
                  <a:pt x="3794" y="9506"/>
                  <a:pt x="3078" y="9425"/>
                </a:cubicBezTo>
                <a:cubicBezTo>
                  <a:pt x="3065" y="9424"/>
                  <a:pt x="3052" y="9423"/>
                  <a:pt x="3041" y="9423"/>
                </a:cubicBezTo>
                <a:cubicBezTo>
                  <a:pt x="2425" y="9423"/>
                  <a:pt x="4022" y="11480"/>
                  <a:pt x="4640" y="12689"/>
                </a:cubicBezTo>
                <a:cubicBezTo>
                  <a:pt x="5113" y="13618"/>
                  <a:pt x="5120" y="14588"/>
                  <a:pt x="5096" y="15009"/>
                </a:cubicBezTo>
                <a:cubicBezTo>
                  <a:pt x="4988" y="15743"/>
                  <a:pt x="4891" y="16464"/>
                  <a:pt x="4793" y="17225"/>
                </a:cubicBezTo>
                <a:cubicBezTo>
                  <a:pt x="4748" y="16411"/>
                  <a:pt x="4549" y="15375"/>
                  <a:pt x="4310" y="14359"/>
                </a:cubicBezTo>
                <a:cubicBezTo>
                  <a:pt x="3973" y="12913"/>
                  <a:pt x="3010" y="12059"/>
                  <a:pt x="2365" y="12059"/>
                </a:cubicBezTo>
                <a:cubicBezTo>
                  <a:pt x="2318" y="12059"/>
                  <a:pt x="2272" y="12064"/>
                  <a:pt x="2229" y="12073"/>
                </a:cubicBezTo>
                <a:cubicBezTo>
                  <a:pt x="1589" y="12209"/>
                  <a:pt x="2392" y="13005"/>
                  <a:pt x="3600" y="14776"/>
                </a:cubicBezTo>
                <a:cubicBezTo>
                  <a:pt x="4470" y="16050"/>
                  <a:pt x="4664" y="17309"/>
                  <a:pt x="4706" y="17918"/>
                </a:cubicBezTo>
                <a:cubicBezTo>
                  <a:pt x="4668" y="18241"/>
                  <a:pt x="4629" y="18569"/>
                  <a:pt x="4591" y="18913"/>
                </a:cubicBezTo>
                <a:cubicBezTo>
                  <a:pt x="4546" y="19306"/>
                  <a:pt x="4525" y="19727"/>
                  <a:pt x="4522" y="20159"/>
                </a:cubicBezTo>
                <a:cubicBezTo>
                  <a:pt x="4372" y="19797"/>
                  <a:pt x="4153" y="19268"/>
                  <a:pt x="3902" y="18686"/>
                </a:cubicBezTo>
                <a:cubicBezTo>
                  <a:pt x="3621" y="18039"/>
                  <a:pt x="3374" y="17389"/>
                  <a:pt x="3192" y="16703"/>
                </a:cubicBezTo>
                <a:cubicBezTo>
                  <a:pt x="2991" y="15918"/>
                  <a:pt x="2633" y="14946"/>
                  <a:pt x="1784" y="14644"/>
                </a:cubicBezTo>
                <a:cubicBezTo>
                  <a:pt x="1708" y="14617"/>
                  <a:pt x="1634" y="14604"/>
                  <a:pt x="1566" y="14604"/>
                </a:cubicBezTo>
                <a:cubicBezTo>
                  <a:pt x="1377" y="14604"/>
                  <a:pt x="1224" y="14707"/>
                  <a:pt x="1151" y="14919"/>
                </a:cubicBezTo>
                <a:cubicBezTo>
                  <a:pt x="1088" y="15096"/>
                  <a:pt x="1126" y="15291"/>
                  <a:pt x="1182" y="15468"/>
                </a:cubicBezTo>
                <a:cubicBezTo>
                  <a:pt x="1495" y="16460"/>
                  <a:pt x="2225" y="17337"/>
                  <a:pt x="2800" y="18190"/>
                </a:cubicBezTo>
                <a:cubicBezTo>
                  <a:pt x="3502" y="19243"/>
                  <a:pt x="4191" y="20054"/>
                  <a:pt x="4518" y="20423"/>
                </a:cubicBezTo>
                <a:cubicBezTo>
                  <a:pt x="4518" y="20820"/>
                  <a:pt x="4528" y="21220"/>
                  <a:pt x="4549" y="21606"/>
                </a:cubicBezTo>
                <a:cubicBezTo>
                  <a:pt x="4494" y="21567"/>
                  <a:pt x="4390" y="21501"/>
                  <a:pt x="4191" y="21373"/>
                </a:cubicBezTo>
                <a:cubicBezTo>
                  <a:pt x="3767" y="21095"/>
                  <a:pt x="2476" y="18941"/>
                  <a:pt x="1710" y="18005"/>
                </a:cubicBezTo>
                <a:cubicBezTo>
                  <a:pt x="1336" y="17548"/>
                  <a:pt x="846" y="17290"/>
                  <a:pt x="516" y="17290"/>
                </a:cubicBezTo>
                <a:cubicBezTo>
                  <a:pt x="171" y="17290"/>
                  <a:pt x="1" y="17572"/>
                  <a:pt x="322" y="18200"/>
                </a:cubicBezTo>
                <a:cubicBezTo>
                  <a:pt x="949" y="19431"/>
                  <a:pt x="3753" y="21199"/>
                  <a:pt x="3753" y="21199"/>
                </a:cubicBezTo>
                <a:lnTo>
                  <a:pt x="4557" y="21717"/>
                </a:lnTo>
                <a:cubicBezTo>
                  <a:pt x="4640" y="23248"/>
                  <a:pt x="4831" y="24542"/>
                  <a:pt x="4831" y="24542"/>
                </a:cubicBezTo>
                <a:lnTo>
                  <a:pt x="5350" y="24629"/>
                </a:lnTo>
                <a:cubicBezTo>
                  <a:pt x="5350" y="24629"/>
                  <a:pt x="4870" y="23829"/>
                  <a:pt x="4758" y="21755"/>
                </a:cubicBezTo>
                <a:cubicBezTo>
                  <a:pt x="4821" y="21662"/>
                  <a:pt x="4971" y="21470"/>
                  <a:pt x="5336" y="21129"/>
                </a:cubicBezTo>
                <a:cubicBezTo>
                  <a:pt x="6511" y="20033"/>
                  <a:pt x="8714" y="19637"/>
                  <a:pt x="9048" y="17814"/>
                </a:cubicBezTo>
                <a:cubicBezTo>
                  <a:pt x="9122" y="17407"/>
                  <a:pt x="8925" y="16943"/>
                  <a:pt x="8506" y="16943"/>
                </a:cubicBezTo>
                <a:cubicBezTo>
                  <a:pt x="8469" y="16943"/>
                  <a:pt x="8431" y="16946"/>
                  <a:pt x="8390" y="16954"/>
                </a:cubicBezTo>
                <a:cubicBezTo>
                  <a:pt x="8035" y="17024"/>
                  <a:pt x="7698" y="17396"/>
                  <a:pt x="7513" y="17689"/>
                </a:cubicBezTo>
                <a:cubicBezTo>
                  <a:pt x="6891" y="18659"/>
                  <a:pt x="6460" y="19637"/>
                  <a:pt x="5586" y="20433"/>
                </a:cubicBezTo>
                <a:cubicBezTo>
                  <a:pt x="5545" y="20468"/>
                  <a:pt x="5005" y="21045"/>
                  <a:pt x="4745" y="21394"/>
                </a:cubicBezTo>
                <a:cubicBezTo>
                  <a:pt x="4737" y="21105"/>
                  <a:pt x="4734" y="20799"/>
                  <a:pt x="4741" y="20465"/>
                </a:cubicBezTo>
                <a:cubicBezTo>
                  <a:pt x="4915" y="20016"/>
                  <a:pt x="5127" y="19574"/>
                  <a:pt x="5371" y="19160"/>
                </a:cubicBezTo>
                <a:cubicBezTo>
                  <a:pt x="6021" y="18057"/>
                  <a:pt x="7145" y="17302"/>
                  <a:pt x="7868" y="16234"/>
                </a:cubicBezTo>
                <a:cubicBezTo>
                  <a:pt x="8056" y="15954"/>
                  <a:pt x="8226" y="15119"/>
                  <a:pt x="7792" y="15119"/>
                </a:cubicBezTo>
                <a:cubicBezTo>
                  <a:pt x="7719" y="15119"/>
                  <a:pt x="7628" y="15143"/>
                  <a:pt x="7518" y="15197"/>
                </a:cubicBezTo>
                <a:cubicBezTo>
                  <a:pt x="7176" y="15364"/>
                  <a:pt x="6832" y="15966"/>
                  <a:pt x="6592" y="16255"/>
                </a:cubicBezTo>
                <a:cubicBezTo>
                  <a:pt x="5903" y="17076"/>
                  <a:pt x="5211" y="17960"/>
                  <a:pt x="4825" y="18972"/>
                </a:cubicBezTo>
                <a:cubicBezTo>
                  <a:pt x="4835" y="18874"/>
                  <a:pt x="4841" y="18781"/>
                  <a:pt x="4852" y="18683"/>
                </a:cubicBezTo>
                <a:cubicBezTo>
                  <a:pt x="4967" y="18412"/>
                  <a:pt x="5509" y="17180"/>
                  <a:pt x="6352" y="15886"/>
                </a:cubicBezTo>
                <a:cubicBezTo>
                  <a:pt x="7301" y="14418"/>
                  <a:pt x="8353" y="13398"/>
                  <a:pt x="8265" y="12682"/>
                </a:cubicBezTo>
                <a:cubicBezTo>
                  <a:pt x="8249" y="12553"/>
                  <a:pt x="8194" y="12493"/>
                  <a:pt x="8107" y="12493"/>
                </a:cubicBezTo>
                <a:cubicBezTo>
                  <a:pt x="7717" y="12493"/>
                  <a:pt x="6697" y="13706"/>
                  <a:pt x="5869" y="15190"/>
                </a:cubicBezTo>
                <a:cubicBezTo>
                  <a:pt x="5308" y="16196"/>
                  <a:pt x="5047" y="17180"/>
                  <a:pt x="4929" y="17856"/>
                </a:cubicBezTo>
                <a:cubicBezTo>
                  <a:pt x="5023" y="16899"/>
                  <a:pt x="5130" y="15931"/>
                  <a:pt x="5242" y="15002"/>
                </a:cubicBezTo>
                <a:cubicBezTo>
                  <a:pt x="5339" y="14532"/>
                  <a:pt x="5656" y="13305"/>
                  <a:pt x="6435" y="12372"/>
                </a:cubicBezTo>
                <a:cubicBezTo>
                  <a:pt x="7417" y="11200"/>
                  <a:pt x="8210" y="10232"/>
                  <a:pt x="8223" y="9196"/>
                </a:cubicBezTo>
                <a:cubicBezTo>
                  <a:pt x="8227" y="8811"/>
                  <a:pt x="8172" y="8624"/>
                  <a:pt x="8062" y="8624"/>
                </a:cubicBezTo>
                <a:cubicBezTo>
                  <a:pt x="7875" y="8624"/>
                  <a:pt x="7527" y="9159"/>
                  <a:pt x="7033" y="10184"/>
                </a:cubicBezTo>
                <a:cubicBezTo>
                  <a:pt x="6495" y="11304"/>
                  <a:pt x="5732" y="12769"/>
                  <a:pt x="5378" y="13906"/>
                </a:cubicBezTo>
                <a:cubicBezTo>
                  <a:pt x="5468" y="13175"/>
                  <a:pt x="5562" y="12487"/>
                  <a:pt x="5649" y="11860"/>
                </a:cubicBezTo>
                <a:cubicBezTo>
                  <a:pt x="5833" y="11311"/>
                  <a:pt x="6344" y="9909"/>
                  <a:pt x="7027" y="8928"/>
                </a:cubicBezTo>
                <a:cubicBezTo>
                  <a:pt x="7882" y="7695"/>
                  <a:pt x="8218" y="6927"/>
                  <a:pt x="7689" y="6927"/>
                </a:cubicBezTo>
                <a:cubicBezTo>
                  <a:pt x="7682" y="6927"/>
                  <a:pt x="7674" y="6927"/>
                  <a:pt x="7667" y="6927"/>
                </a:cubicBezTo>
                <a:cubicBezTo>
                  <a:pt x="7277" y="6941"/>
                  <a:pt x="6373" y="8597"/>
                  <a:pt x="5889" y="10184"/>
                </a:cubicBezTo>
                <a:cubicBezTo>
                  <a:pt x="5969" y="9655"/>
                  <a:pt x="6031" y="9248"/>
                  <a:pt x="6070" y="9011"/>
                </a:cubicBezTo>
                <a:cubicBezTo>
                  <a:pt x="6091" y="8904"/>
                  <a:pt x="6105" y="8788"/>
                  <a:pt x="6122" y="8663"/>
                </a:cubicBezTo>
                <a:cubicBezTo>
                  <a:pt x="6411" y="8107"/>
                  <a:pt x="7068" y="6774"/>
                  <a:pt x="7639" y="5195"/>
                </a:cubicBezTo>
                <a:cubicBezTo>
                  <a:pt x="8259" y="3470"/>
                  <a:pt x="8413" y="1889"/>
                  <a:pt x="8123" y="1889"/>
                </a:cubicBezTo>
                <a:cubicBezTo>
                  <a:pt x="8062" y="1889"/>
                  <a:pt x="7980" y="1960"/>
                  <a:pt x="7879" y="2116"/>
                </a:cubicBezTo>
                <a:cubicBezTo>
                  <a:pt x="7351" y="2933"/>
                  <a:pt x="6769" y="6694"/>
                  <a:pt x="6136" y="8517"/>
                </a:cubicBezTo>
                <a:cubicBezTo>
                  <a:pt x="6167" y="8215"/>
                  <a:pt x="6192" y="7884"/>
                  <a:pt x="6209" y="7553"/>
                </a:cubicBezTo>
                <a:cubicBezTo>
                  <a:pt x="6286" y="7230"/>
                  <a:pt x="6404" y="6892"/>
                  <a:pt x="6456" y="6593"/>
                </a:cubicBezTo>
                <a:cubicBezTo>
                  <a:pt x="6537" y="6137"/>
                  <a:pt x="6599" y="5675"/>
                  <a:pt x="6633" y="5212"/>
                </a:cubicBezTo>
                <a:cubicBezTo>
                  <a:pt x="6689" y="4488"/>
                  <a:pt x="6686" y="3754"/>
                  <a:pt x="6574" y="3034"/>
                </a:cubicBezTo>
                <a:cubicBezTo>
                  <a:pt x="6439" y="2182"/>
                  <a:pt x="6140" y="1385"/>
                  <a:pt x="5559" y="741"/>
                </a:cubicBezTo>
                <a:cubicBezTo>
                  <a:pt x="5448" y="615"/>
                  <a:pt x="4893" y="0"/>
                  <a:pt x="4581" y="0"/>
                </a:cubicBezTo>
                <a:close/>
              </a:path>
            </a:pathLst>
          </a:custGeom>
          <a:solidFill>
            <a:srgbClr val="F796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cs typeface="+mn-ea"/>
              <a:sym typeface="+mn-lt"/>
            </a:endParaRPr>
          </a:p>
        </p:txBody>
      </p:sp>
      <p:sp>
        <p:nvSpPr>
          <p:cNvPr id="74" name="Google Shape;324;p31">
            <a:extLst>
              <a:ext uri="{FF2B5EF4-FFF2-40B4-BE49-F238E27FC236}">
                <a16:creationId xmlns:a16="http://schemas.microsoft.com/office/drawing/2014/main" id="{EF27E24B-E173-47D9-A67A-2BE004D154AD}"/>
              </a:ext>
            </a:extLst>
          </p:cNvPr>
          <p:cNvSpPr/>
          <p:nvPr/>
        </p:nvSpPr>
        <p:spPr>
          <a:xfrm>
            <a:off x="7560698" y="4817730"/>
            <a:ext cx="1626214" cy="1829491"/>
          </a:xfrm>
          <a:custGeom>
            <a:avLst/>
            <a:gdLst/>
            <a:ahLst/>
            <a:cxnLst/>
            <a:rect l="l" t="t" r="r" b="b"/>
            <a:pathLst>
              <a:path w="12736" h="14328" extrusionOk="0">
                <a:moveTo>
                  <a:pt x="3103" y="0"/>
                </a:moveTo>
                <a:cubicBezTo>
                  <a:pt x="3039" y="0"/>
                  <a:pt x="3012" y="82"/>
                  <a:pt x="3038" y="261"/>
                </a:cubicBezTo>
                <a:cubicBezTo>
                  <a:pt x="3146" y="981"/>
                  <a:pt x="4677" y="3375"/>
                  <a:pt x="5223" y="4711"/>
                </a:cubicBezTo>
                <a:cubicBezTo>
                  <a:pt x="5091" y="4523"/>
                  <a:pt x="4938" y="4325"/>
                  <a:pt x="4785" y="4133"/>
                </a:cubicBezTo>
                <a:cubicBezTo>
                  <a:pt x="4670" y="3911"/>
                  <a:pt x="4569" y="3667"/>
                  <a:pt x="4451" y="3473"/>
                </a:cubicBezTo>
                <a:cubicBezTo>
                  <a:pt x="4270" y="3177"/>
                  <a:pt x="4075" y="2888"/>
                  <a:pt x="3867" y="2614"/>
                </a:cubicBezTo>
                <a:cubicBezTo>
                  <a:pt x="3543" y="2179"/>
                  <a:pt x="3178" y="1768"/>
                  <a:pt x="2760" y="1424"/>
                </a:cubicBezTo>
                <a:cubicBezTo>
                  <a:pt x="2263" y="1013"/>
                  <a:pt x="1702" y="710"/>
                  <a:pt x="1058" y="637"/>
                </a:cubicBezTo>
                <a:cubicBezTo>
                  <a:pt x="997" y="629"/>
                  <a:pt x="812" y="607"/>
                  <a:pt x="620" y="607"/>
                </a:cubicBezTo>
                <a:cubicBezTo>
                  <a:pt x="318" y="607"/>
                  <a:pt x="0" y="662"/>
                  <a:pt x="130" y="909"/>
                </a:cubicBezTo>
                <a:cubicBezTo>
                  <a:pt x="164" y="971"/>
                  <a:pt x="227" y="1016"/>
                  <a:pt x="286" y="1058"/>
                </a:cubicBezTo>
                <a:cubicBezTo>
                  <a:pt x="871" y="1448"/>
                  <a:pt x="1525" y="1670"/>
                  <a:pt x="2147" y="1991"/>
                </a:cubicBezTo>
                <a:cubicBezTo>
                  <a:pt x="3077" y="2471"/>
                  <a:pt x="4281" y="3695"/>
                  <a:pt x="4782" y="4231"/>
                </a:cubicBezTo>
                <a:cubicBezTo>
                  <a:pt x="4851" y="4329"/>
                  <a:pt x="4935" y="4451"/>
                  <a:pt x="5032" y="4589"/>
                </a:cubicBezTo>
                <a:cubicBezTo>
                  <a:pt x="4266" y="3817"/>
                  <a:pt x="3062" y="3304"/>
                  <a:pt x="2396" y="3304"/>
                </a:cubicBezTo>
                <a:cubicBezTo>
                  <a:pt x="2282" y="3304"/>
                  <a:pt x="2183" y="3319"/>
                  <a:pt x="2106" y="3351"/>
                </a:cubicBezTo>
                <a:cubicBezTo>
                  <a:pt x="1448" y="3622"/>
                  <a:pt x="2823" y="3977"/>
                  <a:pt x="3984" y="4325"/>
                </a:cubicBezTo>
                <a:cubicBezTo>
                  <a:pt x="4740" y="4551"/>
                  <a:pt x="5171" y="4889"/>
                  <a:pt x="5383" y="5098"/>
                </a:cubicBezTo>
                <a:cubicBezTo>
                  <a:pt x="5596" y="5407"/>
                  <a:pt x="5835" y="5762"/>
                  <a:pt x="6079" y="6121"/>
                </a:cubicBezTo>
                <a:cubicBezTo>
                  <a:pt x="6107" y="6176"/>
                  <a:pt x="6134" y="6228"/>
                  <a:pt x="6166" y="6280"/>
                </a:cubicBezTo>
                <a:cubicBezTo>
                  <a:pt x="5988" y="6068"/>
                  <a:pt x="5787" y="5853"/>
                  <a:pt x="5578" y="5696"/>
                </a:cubicBezTo>
                <a:cubicBezTo>
                  <a:pt x="5217" y="5427"/>
                  <a:pt x="4451" y="5205"/>
                  <a:pt x="3871" y="5205"/>
                </a:cubicBezTo>
                <a:cubicBezTo>
                  <a:pt x="3512" y="5205"/>
                  <a:pt x="3225" y="5290"/>
                  <a:pt x="3149" y="5501"/>
                </a:cubicBezTo>
                <a:cubicBezTo>
                  <a:pt x="2955" y="6050"/>
                  <a:pt x="4141" y="5838"/>
                  <a:pt x="5143" y="6040"/>
                </a:cubicBezTo>
                <a:cubicBezTo>
                  <a:pt x="5829" y="6176"/>
                  <a:pt x="6312" y="6604"/>
                  <a:pt x="6552" y="6858"/>
                </a:cubicBezTo>
                <a:cubicBezTo>
                  <a:pt x="6573" y="6885"/>
                  <a:pt x="6594" y="6910"/>
                  <a:pt x="6615" y="6935"/>
                </a:cubicBezTo>
                <a:cubicBezTo>
                  <a:pt x="6723" y="7098"/>
                  <a:pt x="6827" y="7261"/>
                  <a:pt x="6924" y="7415"/>
                </a:cubicBezTo>
                <a:cubicBezTo>
                  <a:pt x="7151" y="7776"/>
                  <a:pt x="7366" y="8114"/>
                  <a:pt x="7575" y="8444"/>
                </a:cubicBezTo>
                <a:cubicBezTo>
                  <a:pt x="7303" y="8069"/>
                  <a:pt x="6897" y="7578"/>
                  <a:pt x="6431" y="7230"/>
                </a:cubicBezTo>
                <a:cubicBezTo>
                  <a:pt x="5847" y="6798"/>
                  <a:pt x="5119" y="6579"/>
                  <a:pt x="4573" y="6579"/>
                </a:cubicBezTo>
                <a:cubicBezTo>
                  <a:pt x="4316" y="6579"/>
                  <a:pt x="4098" y="6628"/>
                  <a:pt x="3957" y="6726"/>
                </a:cubicBezTo>
                <a:cubicBezTo>
                  <a:pt x="3518" y="7035"/>
                  <a:pt x="5481" y="7404"/>
                  <a:pt x="6441" y="7786"/>
                </a:cubicBezTo>
                <a:cubicBezTo>
                  <a:pt x="7165" y="8072"/>
                  <a:pt x="7652" y="8611"/>
                  <a:pt x="7843" y="8859"/>
                </a:cubicBezTo>
                <a:cubicBezTo>
                  <a:pt x="8146" y="9321"/>
                  <a:pt x="8445" y="9777"/>
                  <a:pt x="8769" y="10250"/>
                </a:cubicBezTo>
                <a:cubicBezTo>
                  <a:pt x="8340" y="9815"/>
                  <a:pt x="7718" y="9335"/>
                  <a:pt x="7085" y="8883"/>
                </a:cubicBezTo>
                <a:cubicBezTo>
                  <a:pt x="6553" y="8506"/>
                  <a:pt x="6001" y="8349"/>
                  <a:pt x="5564" y="8349"/>
                </a:cubicBezTo>
                <a:cubicBezTo>
                  <a:pt x="5203" y="8349"/>
                  <a:pt x="4919" y="8456"/>
                  <a:pt x="4788" y="8632"/>
                </a:cubicBezTo>
                <a:cubicBezTo>
                  <a:pt x="4496" y="9022"/>
                  <a:pt x="5338" y="9071"/>
                  <a:pt x="6890" y="9467"/>
                </a:cubicBezTo>
                <a:cubicBezTo>
                  <a:pt x="8003" y="9753"/>
                  <a:pt x="8737" y="10362"/>
                  <a:pt x="9061" y="10681"/>
                </a:cubicBezTo>
                <a:cubicBezTo>
                  <a:pt x="9200" y="10880"/>
                  <a:pt x="9339" y="11085"/>
                  <a:pt x="9489" y="11298"/>
                </a:cubicBezTo>
                <a:cubicBezTo>
                  <a:pt x="9656" y="11537"/>
                  <a:pt x="9854" y="11784"/>
                  <a:pt x="10063" y="12028"/>
                </a:cubicBezTo>
                <a:cubicBezTo>
                  <a:pt x="9802" y="11899"/>
                  <a:pt x="9416" y="11711"/>
                  <a:pt x="8991" y="11510"/>
                </a:cubicBezTo>
                <a:cubicBezTo>
                  <a:pt x="8514" y="11283"/>
                  <a:pt x="8052" y="11043"/>
                  <a:pt x="7613" y="10747"/>
                </a:cubicBezTo>
                <a:cubicBezTo>
                  <a:pt x="7224" y="10485"/>
                  <a:pt x="6732" y="10207"/>
                  <a:pt x="6242" y="10207"/>
                </a:cubicBezTo>
                <a:cubicBezTo>
                  <a:pt x="6096" y="10207"/>
                  <a:pt x="5951" y="10232"/>
                  <a:pt x="5808" y="10288"/>
                </a:cubicBezTo>
                <a:cubicBezTo>
                  <a:pt x="5596" y="10375"/>
                  <a:pt x="5501" y="10546"/>
                  <a:pt x="5588" y="10758"/>
                </a:cubicBezTo>
                <a:cubicBezTo>
                  <a:pt x="5641" y="10887"/>
                  <a:pt x="5759" y="10977"/>
                  <a:pt x="5877" y="11050"/>
                </a:cubicBezTo>
                <a:cubicBezTo>
                  <a:pt x="6542" y="11450"/>
                  <a:pt x="7387" y="11579"/>
                  <a:pt x="8125" y="11778"/>
                </a:cubicBezTo>
                <a:cubicBezTo>
                  <a:pt x="9040" y="12017"/>
                  <a:pt x="9826" y="12133"/>
                  <a:pt x="10192" y="12178"/>
                </a:cubicBezTo>
                <a:cubicBezTo>
                  <a:pt x="10386" y="12400"/>
                  <a:pt x="10592" y="12616"/>
                  <a:pt x="10794" y="12825"/>
                </a:cubicBezTo>
                <a:cubicBezTo>
                  <a:pt x="10744" y="12832"/>
                  <a:pt x="10651" y="12846"/>
                  <a:pt x="10476" y="12870"/>
                </a:cubicBezTo>
                <a:cubicBezTo>
                  <a:pt x="10459" y="12873"/>
                  <a:pt x="10438" y="12874"/>
                  <a:pt x="10415" y="12874"/>
                </a:cubicBezTo>
                <a:cubicBezTo>
                  <a:pt x="9937" y="12874"/>
                  <a:pt x="8275" y="12348"/>
                  <a:pt x="7425" y="12209"/>
                </a:cubicBezTo>
                <a:cubicBezTo>
                  <a:pt x="7327" y="12192"/>
                  <a:pt x="7230" y="12185"/>
                  <a:pt x="7137" y="12185"/>
                </a:cubicBezTo>
                <a:cubicBezTo>
                  <a:pt x="6390" y="12185"/>
                  <a:pt x="5890" y="12668"/>
                  <a:pt x="6744" y="13005"/>
                </a:cubicBezTo>
                <a:cubicBezTo>
                  <a:pt x="7055" y="13128"/>
                  <a:pt x="7521" y="13170"/>
                  <a:pt x="8010" y="13170"/>
                </a:cubicBezTo>
                <a:cubicBezTo>
                  <a:pt x="9030" y="13170"/>
                  <a:pt x="10147" y="12988"/>
                  <a:pt x="10147" y="12988"/>
                </a:cubicBezTo>
                <a:lnTo>
                  <a:pt x="10852" y="12884"/>
                </a:lnTo>
                <a:cubicBezTo>
                  <a:pt x="11653" y="13702"/>
                  <a:pt x="12401" y="14328"/>
                  <a:pt x="12401" y="14328"/>
                </a:cubicBezTo>
                <a:lnTo>
                  <a:pt x="12735" y="14126"/>
                </a:lnTo>
                <a:cubicBezTo>
                  <a:pt x="12735" y="14126"/>
                  <a:pt x="12070" y="13914"/>
                  <a:pt x="10985" y="12804"/>
                </a:cubicBezTo>
                <a:cubicBezTo>
                  <a:pt x="10974" y="12724"/>
                  <a:pt x="10961" y="12539"/>
                  <a:pt x="10998" y="12167"/>
                </a:cubicBezTo>
                <a:cubicBezTo>
                  <a:pt x="11117" y="10977"/>
                  <a:pt x="12154" y="9665"/>
                  <a:pt x="11441" y="8479"/>
                </a:cubicBezTo>
                <a:cubicBezTo>
                  <a:pt x="11333" y="8300"/>
                  <a:pt x="11139" y="8165"/>
                  <a:pt x="10952" y="8165"/>
                </a:cubicBezTo>
                <a:cubicBezTo>
                  <a:pt x="10843" y="8165"/>
                  <a:pt x="10736" y="8212"/>
                  <a:pt x="10651" y="8323"/>
                </a:cubicBezTo>
                <a:cubicBezTo>
                  <a:pt x="10484" y="8538"/>
                  <a:pt x="10481" y="8910"/>
                  <a:pt x="10518" y="9168"/>
                </a:cubicBezTo>
                <a:cubicBezTo>
                  <a:pt x="10651" y="10017"/>
                  <a:pt x="10891" y="10779"/>
                  <a:pt x="10794" y="11656"/>
                </a:cubicBezTo>
                <a:cubicBezTo>
                  <a:pt x="10790" y="11698"/>
                  <a:pt x="10773" y="12289"/>
                  <a:pt x="10797" y="12609"/>
                </a:cubicBezTo>
                <a:cubicBezTo>
                  <a:pt x="10651" y="12452"/>
                  <a:pt x="10497" y="12282"/>
                  <a:pt x="10338" y="12091"/>
                </a:cubicBezTo>
                <a:cubicBezTo>
                  <a:pt x="10213" y="11753"/>
                  <a:pt x="10115" y="11402"/>
                  <a:pt x="10046" y="11050"/>
                </a:cubicBezTo>
                <a:cubicBezTo>
                  <a:pt x="9864" y="10111"/>
                  <a:pt x="10122" y="9133"/>
                  <a:pt x="10000" y="8180"/>
                </a:cubicBezTo>
                <a:cubicBezTo>
                  <a:pt x="9973" y="7969"/>
                  <a:pt x="9744" y="7542"/>
                  <a:pt x="9527" y="7542"/>
                </a:cubicBezTo>
                <a:cubicBezTo>
                  <a:pt x="9443" y="7542"/>
                  <a:pt x="9362" y="7606"/>
                  <a:pt x="9294" y="7770"/>
                </a:cubicBezTo>
                <a:cubicBezTo>
                  <a:pt x="9182" y="8030"/>
                  <a:pt x="9291" y="8538"/>
                  <a:pt x="9297" y="8820"/>
                </a:cubicBezTo>
                <a:cubicBezTo>
                  <a:pt x="9315" y="9620"/>
                  <a:pt x="9363" y="10455"/>
                  <a:pt x="9649" y="11214"/>
                </a:cubicBezTo>
                <a:cubicBezTo>
                  <a:pt x="9604" y="11155"/>
                  <a:pt x="9562" y="11099"/>
                  <a:pt x="9520" y="11040"/>
                </a:cubicBezTo>
                <a:cubicBezTo>
                  <a:pt x="9450" y="10831"/>
                  <a:pt x="9148" y="9871"/>
                  <a:pt x="8978" y="8733"/>
                </a:cubicBezTo>
                <a:cubicBezTo>
                  <a:pt x="8790" y="7439"/>
                  <a:pt x="8869" y="6350"/>
                  <a:pt x="8469" y="5991"/>
                </a:cubicBezTo>
                <a:cubicBezTo>
                  <a:pt x="8427" y="5953"/>
                  <a:pt x="8389" y="5936"/>
                  <a:pt x="8355" y="5936"/>
                </a:cubicBezTo>
                <a:cubicBezTo>
                  <a:pt x="8067" y="5936"/>
                  <a:pt x="8073" y="7223"/>
                  <a:pt x="8365" y="8580"/>
                </a:cubicBezTo>
                <a:cubicBezTo>
                  <a:pt x="8549" y="9422"/>
                  <a:pt x="8887" y="10100"/>
                  <a:pt x="9155" y="10535"/>
                </a:cubicBezTo>
                <a:cubicBezTo>
                  <a:pt x="8734" y="9954"/>
                  <a:pt x="8320" y="9360"/>
                  <a:pt x="7923" y="8785"/>
                </a:cubicBezTo>
                <a:cubicBezTo>
                  <a:pt x="7746" y="8472"/>
                  <a:pt x="7318" y="7627"/>
                  <a:pt x="7293" y="6722"/>
                </a:cubicBezTo>
                <a:cubicBezTo>
                  <a:pt x="7262" y="5581"/>
                  <a:pt x="7231" y="4645"/>
                  <a:pt x="6726" y="4061"/>
                </a:cubicBezTo>
                <a:cubicBezTo>
                  <a:pt x="6577" y="3888"/>
                  <a:pt x="6468" y="3803"/>
                  <a:pt x="6399" y="3803"/>
                </a:cubicBezTo>
                <a:cubicBezTo>
                  <a:pt x="6233" y="3803"/>
                  <a:pt x="6288" y="4282"/>
                  <a:pt x="6545" y="5198"/>
                </a:cubicBezTo>
                <a:cubicBezTo>
                  <a:pt x="6799" y="6092"/>
                  <a:pt x="7095" y="7290"/>
                  <a:pt x="7457" y="8104"/>
                </a:cubicBezTo>
                <a:cubicBezTo>
                  <a:pt x="7147" y="7648"/>
                  <a:pt x="6858" y="7216"/>
                  <a:pt x="6598" y="6823"/>
                </a:cubicBezTo>
                <a:cubicBezTo>
                  <a:pt x="6431" y="6423"/>
                  <a:pt x="6027" y="5386"/>
                  <a:pt x="5922" y="4499"/>
                </a:cubicBezTo>
                <a:cubicBezTo>
                  <a:pt x="5813" y="3562"/>
                  <a:pt x="5662" y="2990"/>
                  <a:pt x="5438" y="2990"/>
                </a:cubicBezTo>
                <a:cubicBezTo>
                  <a:pt x="5393" y="2990"/>
                  <a:pt x="5344" y="3013"/>
                  <a:pt x="5293" y="3062"/>
                </a:cubicBezTo>
                <a:cubicBezTo>
                  <a:pt x="5081" y="3264"/>
                  <a:pt x="5394" y="4638"/>
                  <a:pt x="5905" y="5766"/>
                </a:cubicBezTo>
                <a:cubicBezTo>
                  <a:pt x="5689" y="5428"/>
                  <a:pt x="5526" y="5170"/>
                  <a:pt x="5429" y="5018"/>
                </a:cubicBezTo>
                <a:cubicBezTo>
                  <a:pt x="5387" y="4947"/>
                  <a:pt x="5338" y="4875"/>
                  <a:pt x="5286" y="4798"/>
                </a:cubicBezTo>
                <a:cubicBezTo>
                  <a:pt x="5171" y="4342"/>
                  <a:pt x="4882" y="3271"/>
                  <a:pt x="4423" y="2105"/>
                </a:cubicBezTo>
                <a:cubicBezTo>
                  <a:pt x="3954" y="917"/>
                  <a:pt x="3318" y="0"/>
                  <a:pt x="3103" y="0"/>
                </a:cubicBezTo>
                <a:close/>
              </a:path>
            </a:pathLst>
          </a:custGeom>
          <a:solidFill>
            <a:srgbClr val="F796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+mn-ea"/>
              <a:sym typeface="+mn-lt"/>
            </a:endParaRPr>
          </a:p>
        </p:txBody>
      </p:sp>
      <p:sp>
        <p:nvSpPr>
          <p:cNvPr id="75" name="Google Shape;325;p31">
            <a:extLst>
              <a:ext uri="{FF2B5EF4-FFF2-40B4-BE49-F238E27FC236}">
                <a16:creationId xmlns:a16="http://schemas.microsoft.com/office/drawing/2014/main" id="{9D1CA152-020C-428F-9BA6-A95408DD3B4C}"/>
              </a:ext>
            </a:extLst>
          </p:cNvPr>
          <p:cNvSpPr/>
          <p:nvPr/>
        </p:nvSpPr>
        <p:spPr>
          <a:xfrm>
            <a:off x="8511068" y="4631639"/>
            <a:ext cx="1351688" cy="2172712"/>
          </a:xfrm>
          <a:custGeom>
            <a:avLst/>
            <a:gdLst/>
            <a:ahLst/>
            <a:cxnLst/>
            <a:rect l="l" t="t" r="r" b="b"/>
            <a:pathLst>
              <a:path w="10586" h="17016" extrusionOk="0">
                <a:moveTo>
                  <a:pt x="8443" y="0"/>
                </a:moveTo>
                <a:cubicBezTo>
                  <a:pt x="8399" y="0"/>
                  <a:pt x="8354" y="25"/>
                  <a:pt x="8310" y="82"/>
                </a:cubicBezTo>
                <a:cubicBezTo>
                  <a:pt x="8264" y="142"/>
                  <a:pt x="8250" y="214"/>
                  <a:pt x="8239" y="288"/>
                </a:cubicBezTo>
                <a:cubicBezTo>
                  <a:pt x="8125" y="980"/>
                  <a:pt x="8191" y="1669"/>
                  <a:pt x="8156" y="2369"/>
                </a:cubicBezTo>
                <a:cubicBezTo>
                  <a:pt x="8104" y="3412"/>
                  <a:pt x="7485" y="5012"/>
                  <a:pt x="7203" y="5691"/>
                </a:cubicBezTo>
                <a:cubicBezTo>
                  <a:pt x="7144" y="5792"/>
                  <a:pt x="7067" y="5921"/>
                  <a:pt x="6980" y="6067"/>
                </a:cubicBezTo>
                <a:cubicBezTo>
                  <a:pt x="7433" y="4877"/>
                  <a:pt x="7318" y="3283"/>
                  <a:pt x="6900" y="2890"/>
                </a:cubicBezTo>
                <a:cubicBezTo>
                  <a:pt x="6828" y="2823"/>
                  <a:pt x="6770" y="2792"/>
                  <a:pt x="6725" y="2792"/>
                </a:cubicBezTo>
                <a:cubicBezTo>
                  <a:pt x="6448" y="2792"/>
                  <a:pt x="6648" y="3970"/>
                  <a:pt x="6789" y="5006"/>
                </a:cubicBezTo>
                <a:cubicBezTo>
                  <a:pt x="6893" y="5785"/>
                  <a:pt x="6765" y="6317"/>
                  <a:pt x="6664" y="6595"/>
                </a:cubicBezTo>
                <a:cubicBezTo>
                  <a:pt x="6465" y="6919"/>
                  <a:pt x="6246" y="7284"/>
                  <a:pt x="6017" y="7653"/>
                </a:cubicBezTo>
                <a:cubicBezTo>
                  <a:pt x="5978" y="7702"/>
                  <a:pt x="5940" y="7750"/>
                  <a:pt x="5905" y="7796"/>
                </a:cubicBezTo>
                <a:cubicBezTo>
                  <a:pt x="6027" y="7549"/>
                  <a:pt x="6142" y="7274"/>
                  <a:pt x="6197" y="7020"/>
                </a:cubicBezTo>
                <a:cubicBezTo>
                  <a:pt x="6348" y="6320"/>
                  <a:pt x="5969" y="4730"/>
                  <a:pt x="5402" y="4730"/>
                </a:cubicBezTo>
                <a:cubicBezTo>
                  <a:pt x="5393" y="4730"/>
                  <a:pt x="5385" y="4730"/>
                  <a:pt x="5376" y="4731"/>
                </a:cubicBezTo>
                <a:cubicBezTo>
                  <a:pt x="4792" y="4776"/>
                  <a:pt x="5474" y="5771"/>
                  <a:pt x="5704" y="6766"/>
                </a:cubicBezTo>
                <a:cubicBezTo>
                  <a:pt x="5863" y="7448"/>
                  <a:pt x="5672" y="8063"/>
                  <a:pt x="5540" y="8387"/>
                </a:cubicBezTo>
                <a:cubicBezTo>
                  <a:pt x="5522" y="8418"/>
                  <a:pt x="5512" y="8447"/>
                  <a:pt x="5498" y="8477"/>
                </a:cubicBezTo>
                <a:cubicBezTo>
                  <a:pt x="5390" y="8644"/>
                  <a:pt x="5286" y="8805"/>
                  <a:pt x="5185" y="8958"/>
                </a:cubicBezTo>
                <a:cubicBezTo>
                  <a:pt x="4952" y="9312"/>
                  <a:pt x="4732" y="9646"/>
                  <a:pt x="4520" y="9974"/>
                </a:cubicBezTo>
                <a:cubicBezTo>
                  <a:pt x="4747" y="9574"/>
                  <a:pt x="5025" y="8999"/>
                  <a:pt x="5150" y="8429"/>
                </a:cubicBezTo>
                <a:cubicBezTo>
                  <a:pt x="5376" y="7385"/>
                  <a:pt x="5053" y="6244"/>
                  <a:pt x="4590" y="5969"/>
                </a:cubicBezTo>
                <a:cubicBezTo>
                  <a:pt x="4560" y="5952"/>
                  <a:pt x="4534" y="5943"/>
                  <a:pt x="4512" y="5943"/>
                </a:cubicBezTo>
                <a:cubicBezTo>
                  <a:pt x="4186" y="5943"/>
                  <a:pt x="4604" y="7705"/>
                  <a:pt x="4649" y="8669"/>
                </a:cubicBezTo>
                <a:cubicBezTo>
                  <a:pt x="4687" y="9449"/>
                  <a:pt x="4395" y="10113"/>
                  <a:pt x="4252" y="10391"/>
                </a:cubicBezTo>
                <a:cubicBezTo>
                  <a:pt x="3953" y="10857"/>
                  <a:pt x="3664" y="11316"/>
                  <a:pt x="3366" y="11807"/>
                </a:cubicBezTo>
                <a:cubicBezTo>
                  <a:pt x="3584" y="11236"/>
                  <a:pt x="3766" y="10471"/>
                  <a:pt x="3915" y="9706"/>
                </a:cubicBezTo>
                <a:cubicBezTo>
                  <a:pt x="4145" y="8537"/>
                  <a:pt x="3671" y="7615"/>
                  <a:pt x="3199" y="7514"/>
                </a:cubicBezTo>
                <a:cubicBezTo>
                  <a:pt x="3171" y="7508"/>
                  <a:pt x="3145" y="7505"/>
                  <a:pt x="3122" y="7505"/>
                </a:cubicBezTo>
                <a:cubicBezTo>
                  <a:pt x="2757" y="7505"/>
                  <a:pt x="3040" y="8289"/>
                  <a:pt x="3303" y="9775"/>
                </a:cubicBezTo>
                <a:cubicBezTo>
                  <a:pt x="3504" y="10906"/>
                  <a:pt x="3250" y="11821"/>
                  <a:pt x="3094" y="12253"/>
                </a:cubicBezTo>
                <a:cubicBezTo>
                  <a:pt x="2969" y="12458"/>
                  <a:pt x="2840" y="12670"/>
                  <a:pt x="2708" y="12893"/>
                </a:cubicBezTo>
                <a:cubicBezTo>
                  <a:pt x="2558" y="13147"/>
                  <a:pt x="2415" y="13428"/>
                  <a:pt x="2280" y="13717"/>
                </a:cubicBezTo>
                <a:cubicBezTo>
                  <a:pt x="2290" y="13428"/>
                  <a:pt x="2301" y="13001"/>
                  <a:pt x="2308" y="12527"/>
                </a:cubicBezTo>
                <a:cubicBezTo>
                  <a:pt x="2318" y="11999"/>
                  <a:pt x="2346" y="11480"/>
                  <a:pt x="2436" y="10962"/>
                </a:cubicBezTo>
                <a:cubicBezTo>
                  <a:pt x="2537" y="10360"/>
                  <a:pt x="2593" y="9591"/>
                  <a:pt x="2106" y="9125"/>
                </a:cubicBezTo>
                <a:cubicBezTo>
                  <a:pt x="2021" y="9044"/>
                  <a:pt x="1930" y="9001"/>
                  <a:pt x="1838" y="9001"/>
                </a:cubicBezTo>
                <a:cubicBezTo>
                  <a:pt x="1753" y="9001"/>
                  <a:pt x="1668" y="9039"/>
                  <a:pt x="1591" y="9118"/>
                </a:cubicBezTo>
                <a:cubicBezTo>
                  <a:pt x="1493" y="9219"/>
                  <a:pt x="1463" y="9365"/>
                  <a:pt x="1445" y="9504"/>
                </a:cubicBezTo>
                <a:cubicBezTo>
                  <a:pt x="1354" y="10273"/>
                  <a:pt x="1584" y="11098"/>
                  <a:pt x="1709" y="11853"/>
                </a:cubicBezTo>
                <a:cubicBezTo>
                  <a:pt x="1866" y="12781"/>
                  <a:pt x="2085" y="13547"/>
                  <a:pt x="2197" y="13898"/>
                </a:cubicBezTo>
                <a:cubicBezTo>
                  <a:pt x="2075" y="14170"/>
                  <a:pt x="1959" y="14444"/>
                  <a:pt x="1855" y="14712"/>
                </a:cubicBezTo>
                <a:cubicBezTo>
                  <a:pt x="1827" y="14671"/>
                  <a:pt x="1779" y="14591"/>
                  <a:pt x="1681" y="14444"/>
                </a:cubicBezTo>
                <a:cubicBezTo>
                  <a:pt x="1479" y="14125"/>
                  <a:pt x="1261" y="12263"/>
                  <a:pt x="1028" y="11393"/>
                </a:cubicBezTo>
                <a:cubicBezTo>
                  <a:pt x="889" y="10875"/>
                  <a:pt x="543" y="10505"/>
                  <a:pt x="295" y="10505"/>
                </a:cubicBezTo>
                <a:cubicBezTo>
                  <a:pt x="125" y="10505"/>
                  <a:pt x="1" y="10679"/>
                  <a:pt x="22" y="11098"/>
                </a:cubicBezTo>
                <a:cubicBezTo>
                  <a:pt x="71" y="12131"/>
                  <a:pt x="1438" y="14191"/>
                  <a:pt x="1438" y="14191"/>
                </a:cubicBezTo>
                <a:lnTo>
                  <a:pt x="1824" y="14793"/>
                </a:lnTo>
                <a:cubicBezTo>
                  <a:pt x="1413" y="15857"/>
                  <a:pt x="1149" y="16797"/>
                  <a:pt x="1149" y="16797"/>
                </a:cubicBezTo>
                <a:lnTo>
                  <a:pt x="1473" y="17015"/>
                </a:lnTo>
                <a:cubicBezTo>
                  <a:pt x="1473" y="17015"/>
                  <a:pt x="1389" y="16326"/>
                  <a:pt x="1953" y="14879"/>
                </a:cubicBezTo>
                <a:cubicBezTo>
                  <a:pt x="2022" y="14834"/>
                  <a:pt x="2186" y="14751"/>
                  <a:pt x="2537" y="14629"/>
                </a:cubicBezTo>
                <a:cubicBezTo>
                  <a:pt x="3671" y="14246"/>
                  <a:pt x="5296" y="14650"/>
                  <a:pt x="6083" y="13508"/>
                </a:cubicBezTo>
                <a:cubicBezTo>
                  <a:pt x="6271" y="13234"/>
                  <a:pt x="6267" y="12813"/>
                  <a:pt x="5898" y="12726"/>
                </a:cubicBezTo>
                <a:cubicBezTo>
                  <a:pt x="5855" y="12716"/>
                  <a:pt x="5811" y="12711"/>
                  <a:pt x="5765" y="12711"/>
                </a:cubicBezTo>
                <a:cubicBezTo>
                  <a:pt x="5526" y="12711"/>
                  <a:pt x="5255" y="12836"/>
                  <a:pt x="5074" y="12956"/>
                </a:cubicBezTo>
                <a:cubicBezTo>
                  <a:pt x="4353" y="13425"/>
                  <a:pt x="3759" y="13958"/>
                  <a:pt x="2920" y="14232"/>
                </a:cubicBezTo>
                <a:cubicBezTo>
                  <a:pt x="2882" y="14246"/>
                  <a:pt x="2335" y="14472"/>
                  <a:pt x="2054" y="14629"/>
                </a:cubicBezTo>
                <a:cubicBezTo>
                  <a:pt x="2134" y="14430"/>
                  <a:pt x="2227" y="14218"/>
                  <a:pt x="2335" y="13996"/>
                </a:cubicBezTo>
                <a:cubicBezTo>
                  <a:pt x="2593" y="13741"/>
                  <a:pt x="2871" y="13508"/>
                  <a:pt x="3163" y="13300"/>
                </a:cubicBezTo>
                <a:cubicBezTo>
                  <a:pt x="3943" y="12747"/>
                  <a:pt x="4941" y="12580"/>
                  <a:pt x="5759" y="12075"/>
                </a:cubicBezTo>
                <a:cubicBezTo>
                  <a:pt x="6009" y="11921"/>
                  <a:pt x="6465" y="11261"/>
                  <a:pt x="5870" y="11261"/>
                </a:cubicBezTo>
                <a:cubicBezTo>
                  <a:pt x="5861" y="11261"/>
                  <a:pt x="5852" y="11261"/>
                  <a:pt x="5842" y="11261"/>
                </a:cubicBezTo>
                <a:cubicBezTo>
                  <a:pt x="5557" y="11268"/>
                  <a:pt x="5140" y="11574"/>
                  <a:pt x="4886" y="11696"/>
                </a:cubicBezTo>
                <a:cubicBezTo>
                  <a:pt x="4165" y="12044"/>
                  <a:pt x="3421" y="12434"/>
                  <a:pt x="2850" y="13004"/>
                </a:cubicBezTo>
                <a:cubicBezTo>
                  <a:pt x="2885" y="12941"/>
                  <a:pt x="2920" y="12879"/>
                  <a:pt x="2955" y="12816"/>
                </a:cubicBezTo>
                <a:cubicBezTo>
                  <a:pt x="3118" y="12667"/>
                  <a:pt x="3867" y="11995"/>
                  <a:pt x="4837" y="11372"/>
                </a:cubicBezTo>
                <a:cubicBezTo>
                  <a:pt x="5933" y="10666"/>
                  <a:pt x="6959" y="10290"/>
                  <a:pt x="7120" y="9779"/>
                </a:cubicBezTo>
                <a:cubicBezTo>
                  <a:pt x="7162" y="9645"/>
                  <a:pt x="7104" y="9585"/>
                  <a:pt x="6972" y="9585"/>
                </a:cubicBezTo>
                <a:cubicBezTo>
                  <a:pt x="6600" y="9585"/>
                  <a:pt x="5642" y="10069"/>
                  <a:pt x="4722" y="10750"/>
                </a:cubicBezTo>
                <a:cubicBezTo>
                  <a:pt x="4030" y="11265"/>
                  <a:pt x="3553" y="11853"/>
                  <a:pt x="3265" y="12277"/>
                </a:cubicBezTo>
                <a:cubicBezTo>
                  <a:pt x="3619" y="11654"/>
                  <a:pt x="3992" y="11028"/>
                  <a:pt x="4350" y="10430"/>
                </a:cubicBezTo>
                <a:cubicBezTo>
                  <a:pt x="4562" y="10141"/>
                  <a:pt x="5153" y="9399"/>
                  <a:pt x="5972" y="9007"/>
                </a:cubicBezTo>
                <a:cubicBezTo>
                  <a:pt x="6998" y="8509"/>
                  <a:pt x="7836" y="8092"/>
                  <a:pt x="8159" y="7392"/>
                </a:cubicBezTo>
                <a:cubicBezTo>
                  <a:pt x="8300" y="7092"/>
                  <a:pt x="8306" y="6945"/>
                  <a:pt x="8184" y="6945"/>
                </a:cubicBezTo>
                <a:cubicBezTo>
                  <a:pt x="8023" y="6945"/>
                  <a:pt x="7639" y="7202"/>
                  <a:pt x="7050" y="7698"/>
                </a:cubicBezTo>
                <a:cubicBezTo>
                  <a:pt x="6340" y="8297"/>
                  <a:pt x="5370" y="9059"/>
                  <a:pt x="4778" y="9727"/>
                </a:cubicBezTo>
                <a:cubicBezTo>
                  <a:pt x="5066" y="9257"/>
                  <a:pt x="5341" y="8815"/>
                  <a:pt x="5592" y="8415"/>
                </a:cubicBezTo>
                <a:cubicBezTo>
                  <a:pt x="5888" y="8098"/>
                  <a:pt x="6664" y="7302"/>
                  <a:pt x="7429" y="6843"/>
                </a:cubicBezTo>
                <a:cubicBezTo>
                  <a:pt x="8403" y="6255"/>
                  <a:pt x="8866" y="5834"/>
                  <a:pt x="8477" y="5677"/>
                </a:cubicBezTo>
                <a:cubicBezTo>
                  <a:pt x="8461" y="5670"/>
                  <a:pt x="8442" y="5667"/>
                  <a:pt x="8420" y="5667"/>
                </a:cubicBezTo>
                <a:cubicBezTo>
                  <a:pt x="8076" y="5667"/>
                  <a:pt x="7036" y="6473"/>
                  <a:pt x="6271" y="7347"/>
                </a:cubicBezTo>
                <a:cubicBezTo>
                  <a:pt x="6486" y="7013"/>
                  <a:pt x="6653" y="6756"/>
                  <a:pt x="6754" y="6606"/>
                </a:cubicBezTo>
                <a:cubicBezTo>
                  <a:pt x="6799" y="6539"/>
                  <a:pt x="6844" y="6463"/>
                  <a:pt x="6893" y="6383"/>
                </a:cubicBezTo>
                <a:cubicBezTo>
                  <a:pt x="7262" y="6094"/>
                  <a:pt x="8118" y="5388"/>
                  <a:pt x="8991" y="4487"/>
                </a:cubicBezTo>
                <a:cubicBezTo>
                  <a:pt x="9985" y="3459"/>
                  <a:pt x="10586" y="2380"/>
                  <a:pt x="10303" y="2380"/>
                </a:cubicBezTo>
                <a:cubicBezTo>
                  <a:pt x="10258" y="2380"/>
                  <a:pt x="10191" y="2407"/>
                  <a:pt x="10101" y="2465"/>
                </a:cubicBezTo>
                <a:cubicBezTo>
                  <a:pt x="9489" y="2859"/>
                  <a:pt x="7937" y="5242"/>
                  <a:pt x="6949" y="6289"/>
                </a:cubicBezTo>
                <a:cubicBezTo>
                  <a:pt x="7064" y="6094"/>
                  <a:pt x="7182" y="5876"/>
                  <a:pt x="7293" y="5656"/>
                </a:cubicBezTo>
                <a:cubicBezTo>
                  <a:pt x="7446" y="5458"/>
                  <a:pt x="7631" y="5266"/>
                  <a:pt x="7756" y="5078"/>
                </a:cubicBezTo>
                <a:cubicBezTo>
                  <a:pt x="7951" y="4790"/>
                  <a:pt x="8135" y="4494"/>
                  <a:pt x="8302" y="4191"/>
                </a:cubicBezTo>
                <a:cubicBezTo>
                  <a:pt x="8560" y="3715"/>
                  <a:pt x="8786" y="3214"/>
                  <a:pt x="8928" y="2692"/>
                </a:cubicBezTo>
                <a:cubicBezTo>
                  <a:pt x="9095" y="2069"/>
                  <a:pt x="9137" y="1436"/>
                  <a:pt x="8943" y="816"/>
                </a:cubicBezTo>
                <a:cubicBezTo>
                  <a:pt x="8898" y="688"/>
                  <a:pt x="8677" y="0"/>
                  <a:pt x="8443" y="0"/>
                </a:cubicBezTo>
                <a:close/>
              </a:path>
            </a:pathLst>
          </a:custGeom>
          <a:solidFill>
            <a:srgbClr val="F796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+mn-ea"/>
              <a:sym typeface="+mn-lt"/>
            </a:endParaRPr>
          </a:p>
        </p:txBody>
      </p:sp>
      <p:sp>
        <p:nvSpPr>
          <p:cNvPr id="76" name="Google Shape;326;p31">
            <a:extLst>
              <a:ext uri="{FF2B5EF4-FFF2-40B4-BE49-F238E27FC236}">
                <a16:creationId xmlns:a16="http://schemas.microsoft.com/office/drawing/2014/main" id="{56AD48A3-D756-475B-948E-2CB592452F3E}"/>
              </a:ext>
            </a:extLst>
          </p:cNvPr>
          <p:cNvSpPr/>
          <p:nvPr/>
        </p:nvSpPr>
        <p:spPr>
          <a:xfrm>
            <a:off x="9412128" y="4635952"/>
            <a:ext cx="1351561" cy="2172968"/>
          </a:xfrm>
          <a:custGeom>
            <a:avLst/>
            <a:gdLst/>
            <a:ahLst/>
            <a:cxnLst/>
            <a:rect l="l" t="t" r="r" b="b"/>
            <a:pathLst>
              <a:path w="10585" h="17018" extrusionOk="0">
                <a:moveTo>
                  <a:pt x="8444" y="0"/>
                </a:moveTo>
                <a:cubicBezTo>
                  <a:pt x="8400" y="0"/>
                  <a:pt x="8355" y="24"/>
                  <a:pt x="8311" y="81"/>
                </a:cubicBezTo>
                <a:cubicBezTo>
                  <a:pt x="8266" y="140"/>
                  <a:pt x="8252" y="213"/>
                  <a:pt x="8242" y="286"/>
                </a:cubicBezTo>
                <a:cubicBezTo>
                  <a:pt x="8127" y="982"/>
                  <a:pt x="8193" y="1668"/>
                  <a:pt x="8158" y="2367"/>
                </a:cubicBezTo>
                <a:cubicBezTo>
                  <a:pt x="8102" y="3411"/>
                  <a:pt x="7483" y="5014"/>
                  <a:pt x="7205" y="5690"/>
                </a:cubicBezTo>
                <a:cubicBezTo>
                  <a:pt x="7145" y="5794"/>
                  <a:pt x="7069" y="5919"/>
                  <a:pt x="6982" y="6069"/>
                </a:cubicBezTo>
                <a:cubicBezTo>
                  <a:pt x="7434" y="4879"/>
                  <a:pt x="7316" y="3282"/>
                  <a:pt x="6898" y="2889"/>
                </a:cubicBezTo>
                <a:cubicBezTo>
                  <a:pt x="6827" y="2822"/>
                  <a:pt x="6769" y="2791"/>
                  <a:pt x="6725" y="2791"/>
                </a:cubicBezTo>
                <a:cubicBezTo>
                  <a:pt x="6450" y="2791"/>
                  <a:pt x="6650" y="3968"/>
                  <a:pt x="6791" y="5004"/>
                </a:cubicBezTo>
                <a:cubicBezTo>
                  <a:pt x="6895" y="5783"/>
                  <a:pt x="6766" y="6316"/>
                  <a:pt x="6662" y="6594"/>
                </a:cubicBezTo>
                <a:cubicBezTo>
                  <a:pt x="6467" y="6918"/>
                  <a:pt x="6245" y="7283"/>
                  <a:pt x="6018" y="7652"/>
                </a:cubicBezTo>
                <a:cubicBezTo>
                  <a:pt x="5980" y="7700"/>
                  <a:pt x="5941" y="7749"/>
                  <a:pt x="5907" y="7798"/>
                </a:cubicBezTo>
                <a:cubicBezTo>
                  <a:pt x="6029" y="7548"/>
                  <a:pt x="6143" y="7273"/>
                  <a:pt x="6196" y="7022"/>
                </a:cubicBezTo>
                <a:cubicBezTo>
                  <a:pt x="6350" y="6319"/>
                  <a:pt x="5971" y="4728"/>
                  <a:pt x="5400" y="4728"/>
                </a:cubicBezTo>
                <a:cubicBezTo>
                  <a:pt x="5392" y="4728"/>
                  <a:pt x="5383" y="4729"/>
                  <a:pt x="5374" y="4729"/>
                </a:cubicBezTo>
                <a:cubicBezTo>
                  <a:pt x="4793" y="4778"/>
                  <a:pt x="5472" y="5770"/>
                  <a:pt x="5705" y="6764"/>
                </a:cubicBezTo>
                <a:cubicBezTo>
                  <a:pt x="5865" y="7447"/>
                  <a:pt x="5674" y="8066"/>
                  <a:pt x="5538" y="8386"/>
                </a:cubicBezTo>
                <a:cubicBezTo>
                  <a:pt x="5524" y="8417"/>
                  <a:pt x="5511" y="8445"/>
                  <a:pt x="5500" y="8476"/>
                </a:cubicBezTo>
                <a:cubicBezTo>
                  <a:pt x="5392" y="8643"/>
                  <a:pt x="5288" y="8803"/>
                  <a:pt x="5187" y="8956"/>
                </a:cubicBezTo>
                <a:cubicBezTo>
                  <a:pt x="4954" y="9311"/>
                  <a:pt x="4731" y="9645"/>
                  <a:pt x="4519" y="9976"/>
                </a:cubicBezTo>
                <a:cubicBezTo>
                  <a:pt x="4748" y="9572"/>
                  <a:pt x="5027" y="8998"/>
                  <a:pt x="5152" y="8431"/>
                </a:cubicBezTo>
                <a:cubicBezTo>
                  <a:pt x="5378" y="7384"/>
                  <a:pt x="5051" y="6246"/>
                  <a:pt x="4589" y="5971"/>
                </a:cubicBezTo>
                <a:cubicBezTo>
                  <a:pt x="4559" y="5953"/>
                  <a:pt x="4532" y="5945"/>
                  <a:pt x="4510" y="5945"/>
                </a:cubicBezTo>
                <a:cubicBezTo>
                  <a:pt x="4185" y="5945"/>
                  <a:pt x="4605" y="7705"/>
                  <a:pt x="4651" y="8671"/>
                </a:cubicBezTo>
                <a:cubicBezTo>
                  <a:pt x="4689" y="9447"/>
                  <a:pt x="4397" y="10112"/>
                  <a:pt x="4251" y="10390"/>
                </a:cubicBezTo>
                <a:cubicBezTo>
                  <a:pt x="3955" y="10856"/>
                  <a:pt x="3666" y="11315"/>
                  <a:pt x="3367" y="11806"/>
                </a:cubicBezTo>
                <a:cubicBezTo>
                  <a:pt x="3587" y="11235"/>
                  <a:pt x="3767" y="10470"/>
                  <a:pt x="3917" y="9708"/>
                </a:cubicBezTo>
                <a:cubicBezTo>
                  <a:pt x="4143" y="8539"/>
                  <a:pt x="3674" y="7614"/>
                  <a:pt x="3197" y="7513"/>
                </a:cubicBezTo>
                <a:cubicBezTo>
                  <a:pt x="3169" y="7506"/>
                  <a:pt x="3144" y="7503"/>
                  <a:pt x="3121" y="7503"/>
                </a:cubicBezTo>
                <a:cubicBezTo>
                  <a:pt x="2759" y="7503"/>
                  <a:pt x="3043" y="8287"/>
                  <a:pt x="3304" y="9774"/>
                </a:cubicBezTo>
                <a:cubicBezTo>
                  <a:pt x="3507" y="10905"/>
                  <a:pt x="3253" y="11824"/>
                  <a:pt x="3096" y="12251"/>
                </a:cubicBezTo>
                <a:cubicBezTo>
                  <a:pt x="2970" y="12457"/>
                  <a:pt x="2842" y="12672"/>
                  <a:pt x="2710" y="12892"/>
                </a:cubicBezTo>
                <a:cubicBezTo>
                  <a:pt x="2560" y="13145"/>
                  <a:pt x="2418" y="13427"/>
                  <a:pt x="2282" y="13719"/>
                </a:cubicBezTo>
                <a:cubicBezTo>
                  <a:pt x="2288" y="13427"/>
                  <a:pt x="2302" y="12999"/>
                  <a:pt x="2309" y="12526"/>
                </a:cubicBezTo>
                <a:cubicBezTo>
                  <a:pt x="2320" y="12001"/>
                  <a:pt x="2348" y="11482"/>
                  <a:pt x="2439" y="10960"/>
                </a:cubicBezTo>
                <a:cubicBezTo>
                  <a:pt x="2539" y="10362"/>
                  <a:pt x="2591" y="9590"/>
                  <a:pt x="2108" y="9127"/>
                </a:cubicBezTo>
                <a:cubicBezTo>
                  <a:pt x="2023" y="9044"/>
                  <a:pt x="1930" y="9000"/>
                  <a:pt x="1838" y="9000"/>
                </a:cubicBezTo>
                <a:cubicBezTo>
                  <a:pt x="1753" y="9000"/>
                  <a:pt x="1668" y="9038"/>
                  <a:pt x="1593" y="9117"/>
                </a:cubicBezTo>
                <a:cubicBezTo>
                  <a:pt x="1495" y="9221"/>
                  <a:pt x="1464" y="9364"/>
                  <a:pt x="1447" y="9502"/>
                </a:cubicBezTo>
                <a:cubicBezTo>
                  <a:pt x="1356" y="10271"/>
                  <a:pt x="1583" y="11096"/>
                  <a:pt x="1711" y="11851"/>
                </a:cubicBezTo>
                <a:cubicBezTo>
                  <a:pt x="1867" y="12784"/>
                  <a:pt x="2087" y="13545"/>
                  <a:pt x="2198" y="13900"/>
                </a:cubicBezTo>
                <a:cubicBezTo>
                  <a:pt x="2076" y="14168"/>
                  <a:pt x="1962" y="14443"/>
                  <a:pt x="1857" y="14711"/>
                </a:cubicBezTo>
                <a:cubicBezTo>
                  <a:pt x="1829" y="14669"/>
                  <a:pt x="1781" y="14592"/>
                  <a:pt x="1683" y="14443"/>
                </a:cubicBezTo>
                <a:cubicBezTo>
                  <a:pt x="1478" y="14127"/>
                  <a:pt x="1262" y="12262"/>
                  <a:pt x="1029" y="11392"/>
                </a:cubicBezTo>
                <a:cubicBezTo>
                  <a:pt x="889" y="10874"/>
                  <a:pt x="543" y="10504"/>
                  <a:pt x="295" y="10504"/>
                </a:cubicBezTo>
                <a:cubicBezTo>
                  <a:pt x="125" y="10504"/>
                  <a:pt x="0" y="10679"/>
                  <a:pt x="20" y="11100"/>
                </a:cubicBezTo>
                <a:cubicBezTo>
                  <a:pt x="72" y="12129"/>
                  <a:pt x="1440" y="14193"/>
                  <a:pt x="1440" y="14193"/>
                </a:cubicBezTo>
                <a:lnTo>
                  <a:pt x="1826" y="14791"/>
                </a:lnTo>
                <a:cubicBezTo>
                  <a:pt x="1416" y="15859"/>
                  <a:pt x="1151" y="16799"/>
                  <a:pt x="1151" y="16799"/>
                </a:cubicBezTo>
                <a:lnTo>
                  <a:pt x="1474" y="17017"/>
                </a:lnTo>
                <a:cubicBezTo>
                  <a:pt x="1474" y="17017"/>
                  <a:pt x="1391" y="16325"/>
                  <a:pt x="1954" y="14878"/>
                </a:cubicBezTo>
                <a:cubicBezTo>
                  <a:pt x="2024" y="14833"/>
                  <a:pt x="2184" y="14749"/>
                  <a:pt x="2539" y="14628"/>
                </a:cubicBezTo>
                <a:cubicBezTo>
                  <a:pt x="3674" y="14245"/>
                  <a:pt x="5294" y="14648"/>
                  <a:pt x="6081" y="13510"/>
                </a:cubicBezTo>
                <a:cubicBezTo>
                  <a:pt x="6272" y="13236"/>
                  <a:pt x="6265" y="12811"/>
                  <a:pt x="5896" y="12725"/>
                </a:cubicBezTo>
                <a:cubicBezTo>
                  <a:pt x="5854" y="12715"/>
                  <a:pt x="5809" y="12710"/>
                  <a:pt x="5764" y="12710"/>
                </a:cubicBezTo>
                <a:cubicBezTo>
                  <a:pt x="5526" y="12710"/>
                  <a:pt x="5256" y="12834"/>
                  <a:pt x="5076" y="12954"/>
                </a:cubicBezTo>
                <a:cubicBezTo>
                  <a:pt x="4355" y="13427"/>
                  <a:pt x="3760" y="13960"/>
                  <a:pt x="2922" y="14231"/>
                </a:cubicBezTo>
                <a:cubicBezTo>
                  <a:pt x="2884" y="14245"/>
                  <a:pt x="2338" y="14471"/>
                  <a:pt x="2055" y="14628"/>
                </a:cubicBezTo>
                <a:cubicBezTo>
                  <a:pt x="2135" y="14429"/>
                  <a:pt x="2230" y="14220"/>
                  <a:pt x="2338" y="13995"/>
                </a:cubicBezTo>
                <a:cubicBezTo>
                  <a:pt x="2595" y="13744"/>
                  <a:pt x="2873" y="13507"/>
                  <a:pt x="3165" y="13298"/>
                </a:cubicBezTo>
                <a:cubicBezTo>
                  <a:pt x="3945" y="12749"/>
                  <a:pt x="4944" y="12578"/>
                  <a:pt x="5761" y="12074"/>
                </a:cubicBezTo>
                <a:cubicBezTo>
                  <a:pt x="6008" y="11923"/>
                  <a:pt x="6463" y="11260"/>
                  <a:pt x="5869" y="11260"/>
                </a:cubicBezTo>
                <a:cubicBezTo>
                  <a:pt x="5860" y="11260"/>
                  <a:pt x="5851" y="11260"/>
                  <a:pt x="5841" y="11260"/>
                </a:cubicBezTo>
                <a:cubicBezTo>
                  <a:pt x="5559" y="11270"/>
                  <a:pt x="5141" y="11573"/>
                  <a:pt x="4888" y="11698"/>
                </a:cubicBezTo>
                <a:cubicBezTo>
                  <a:pt x="4167" y="12046"/>
                  <a:pt x="3423" y="12432"/>
                  <a:pt x="2852" y="13003"/>
                </a:cubicBezTo>
                <a:cubicBezTo>
                  <a:pt x="2887" y="12943"/>
                  <a:pt x="2922" y="12877"/>
                  <a:pt x="2956" y="12815"/>
                </a:cubicBezTo>
                <a:cubicBezTo>
                  <a:pt x="3120" y="12669"/>
                  <a:pt x="3868" y="11994"/>
                  <a:pt x="4835" y="11371"/>
                </a:cubicBezTo>
                <a:cubicBezTo>
                  <a:pt x="5935" y="10665"/>
                  <a:pt x="6961" y="10289"/>
                  <a:pt x="7121" y="9778"/>
                </a:cubicBezTo>
                <a:cubicBezTo>
                  <a:pt x="7163" y="9644"/>
                  <a:pt x="7104" y="9584"/>
                  <a:pt x="6972" y="9584"/>
                </a:cubicBezTo>
                <a:cubicBezTo>
                  <a:pt x="6599" y="9584"/>
                  <a:pt x="5642" y="10067"/>
                  <a:pt x="4724" y="10748"/>
                </a:cubicBezTo>
                <a:cubicBezTo>
                  <a:pt x="4032" y="11263"/>
                  <a:pt x="3552" y="11851"/>
                  <a:pt x="3266" y="12275"/>
                </a:cubicBezTo>
                <a:cubicBezTo>
                  <a:pt x="3621" y="11652"/>
                  <a:pt x="3993" y="11030"/>
                  <a:pt x="4352" y="10432"/>
                </a:cubicBezTo>
                <a:cubicBezTo>
                  <a:pt x="4564" y="10139"/>
                  <a:pt x="5156" y="9402"/>
                  <a:pt x="5970" y="9005"/>
                </a:cubicBezTo>
                <a:cubicBezTo>
                  <a:pt x="6999" y="8508"/>
                  <a:pt x="7834" y="8094"/>
                  <a:pt x="8162" y="7391"/>
                </a:cubicBezTo>
                <a:cubicBezTo>
                  <a:pt x="8302" y="7090"/>
                  <a:pt x="8308" y="6944"/>
                  <a:pt x="8186" y="6944"/>
                </a:cubicBezTo>
                <a:cubicBezTo>
                  <a:pt x="8025" y="6944"/>
                  <a:pt x="7641" y="7201"/>
                  <a:pt x="7052" y="7697"/>
                </a:cubicBezTo>
                <a:cubicBezTo>
                  <a:pt x="6342" y="8296"/>
                  <a:pt x="5371" y="9061"/>
                  <a:pt x="4780" y="9725"/>
                </a:cubicBezTo>
                <a:cubicBezTo>
                  <a:pt x="5069" y="9256"/>
                  <a:pt x="5344" y="8813"/>
                  <a:pt x="5591" y="8417"/>
                </a:cubicBezTo>
                <a:cubicBezTo>
                  <a:pt x="5890" y="8097"/>
                  <a:pt x="6665" y="7300"/>
                  <a:pt x="7431" y="6841"/>
                </a:cubicBezTo>
                <a:cubicBezTo>
                  <a:pt x="8401" y="6257"/>
                  <a:pt x="8868" y="5836"/>
                  <a:pt x="8478" y="5676"/>
                </a:cubicBezTo>
                <a:cubicBezTo>
                  <a:pt x="8462" y="5669"/>
                  <a:pt x="8443" y="5666"/>
                  <a:pt x="8422" y="5666"/>
                </a:cubicBezTo>
                <a:cubicBezTo>
                  <a:pt x="8078" y="5666"/>
                  <a:pt x="7038" y="6472"/>
                  <a:pt x="6272" y="7346"/>
                </a:cubicBezTo>
                <a:cubicBezTo>
                  <a:pt x="6488" y="7012"/>
                  <a:pt x="6655" y="6754"/>
                  <a:pt x="6752" y="6605"/>
                </a:cubicBezTo>
                <a:cubicBezTo>
                  <a:pt x="6801" y="6538"/>
                  <a:pt x="6847" y="6462"/>
                  <a:pt x="6895" y="6382"/>
                </a:cubicBezTo>
                <a:cubicBezTo>
                  <a:pt x="7261" y="6093"/>
                  <a:pt x="8120" y="5387"/>
                  <a:pt x="8989" y="4489"/>
                </a:cubicBezTo>
                <a:cubicBezTo>
                  <a:pt x="9987" y="3459"/>
                  <a:pt x="10585" y="2379"/>
                  <a:pt x="10302" y="2379"/>
                </a:cubicBezTo>
                <a:cubicBezTo>
                  <a:pt x="10257" y="2379"/>
                  <a:pt x="10190" y="2406"/>
                  <a:pt x="10100" y="2464"/>
                </a:cubicBezTo>
                <a:cubicBezTo>
                  <a:pt x="9487" y="2857"/>
                  <a:pt x="7939" y="5240"/>
                  <a:pt x="6951" y="6292"/>
                </a:cubicBezTo>
                <a:cubicBezTo>
                  <a:pt x="7065" y="6093"/>
                  <a:pt x="7181" y="5874"/>
                  <a:pt x="7295" y="5655"/>
                </a:cubicBezTo>
                <a:cubicBezTo>
                  <a:pt x="7449" y="5457"/>
                  <a:pt x="7629" y="5265"/>
                  <a:pt x="7758" y="5077"/>
                </a:cubicBezTo>
                <a:cubicBezTo>
                  <a:pt x="7953" y="4789"/>
                  <a:pt x="8137" y="4496"/>
                  <a:pt x="8300" y="4190"/>
                </a:cubicBezTo>
                <a:cubicBezTo>
                  <a:pt x="8562" y="3713"/>
                  <a:pt x="8788" y="3216"/>
                  <a:pt x="8927" y="2690"/>
                </a:cubicBezTo>
                <a:cubicBezTo>
                  <a:pt x="9098" y="2067"/>
                  <a:pt x="9139" y="1435"/>
                  <a:pt x="8941" y="818"/>
                </a:cubicBezTo>
                <a:cubicBezTo>
                  <a:pt x="8900" y="687"/>
                  <a:pt x="8679" y="0"/>
                  <a:pt x="8444" y="0"/>
                </a:cubicBezTo>
                <a:close/>
              </a:path>
            </a:pathLst>
          </a:custGeom>
          <a:solidFill>
            <a:srgbClr val="F796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933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9" grpId="0"/>
      <p:bldP spid="49" grpId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337;p32">
            <a:extLst>
              <a:ext uri="{FF2B5EF4-FFF2-40B4-BE49-F238E27FC236}">
                <a16:creationId xmlns:a16="http://schemas.microsoft.com/office/drawing/2014/main" id="{FA5EC533-8BE4-412A-8D62-3CDD70EAC908}"/>
              </a:ext>
            </a:extLst>
          </p:cNvPr>
          <p:cNvSpPr/>
          <p:nvPr/>
        </p:nvSpPr>
        <p:spPr>
          <a:xfrm rot="10800000">
            <a:off x="2787178" y="5563"/>
            <a:ext cx="6617644" cy="1543887"/>
          </a:xfrm>
          <a:custGeom>
            <a:avLst/>
            <a:gdLst/>
            <a:ahLst/>
            <a:cxnLst/>
            <a:rect l="l" t="t" r="r" b="b"/>
            <a:pathLst>
              <a:path w="95980" h="22392" extrusionOk="0">
                <a:moveTo>
                  <a:pt x="53060" y="1"/>
                </a:moveTo>
                <a:cubicBezTo>
                  <a:pt x="49554" y="1"/>
                  <a:pt x="49455" y="4370"/>
                  <a:pt x="45849" y="5722"/>
                </a:cubicBezTo>
                <a:cubicBezTo>
                  <a:pt x="44948" y="6060"/>
                  <a:pt x="44113" y="6188"/>
                  <a:pt x="43328" y="6188"/>
                </a:cubicBezTo>
                <a:cubicBezTo>
                  <a:pt x="40848" y="6188"/>
                  <a:pt x="38863" y="4910"/>
                  <a:pt x="36858" y="4910"/>
                </a:cubicBezTo>
                <a:cubicBezTo>
                  <a:pt x="36806" y="4910"/>
                  <a:pt x="36754" y="4911"/>
                  <a:pt x="36702" y="4912"/>
                </a:cubicBezTo>
                <a:cubicBezTo>
                  <a:pt x="34013" y="4999"/>
                  <a:pt x="34503" y="6648"/>
                  <a:pt x="31956" y="7803"/>
                </a:cubicBezTo>
                <a:cubicBezTo>
                  <a:pt x="29410" y="8962"/>
                  <a:pt x="28947" y="8384"/>
                  <a:pt x="24083" y="8847"/>
                </a:cubicBezTo>
                <a:cubicBezTo>
                  <a:pt x="19219" y="9309"/>
                  <a:pt x="18064" y="14289"/>
                  <a:pt x="16324" y="15676"/>
                </a:cubicBezTo>
                <a:cubicBezTo>
                  <a:pt x="15887" y="16027"/>
                  <a:pt x="15413" y="16150"/>
                  <a:pt x="14891" y="16150"/>
                </a:cubicBezTo>
                <a:cubicBezTo>
                  <a:pt x="13681" y="16150"/>
                  <a:pt x="12214" y="15491"/>
                  <a:pt x="10351" y="15491"/>
                </a:cubicBezTo>
                <a:cubicBezTo>
                  <a:pt x="9828" y="15491"/>
                  <a:pt x="9273" y="15543"/>
                  <a:pt x="8684" y="15676"/>
                </a:cubicBezTo>
                <a:cubicBezTo>
                  <a:pt x="5098" y="16487"/>
                  <a:pt x="0" y="22391"/>
                  <a:pt x="0" y="22391"/>
                </a:cubicBezTo>
                <a:lnTo>
                  <a:pt x="95980" y="22391"/>
                </a:lnTo>
                <a:cubicBezTo>
                  <a:pt x="95980" y="22391"/>
                  <a:pt x="93663" y="17761"/>
                  <a:pt x="90653" y="16258"/>
                </a:cubicBezTo>
                <a:cubicBezTo>
                  <a:pt x="90001" y="15931"/>
                  <a:pt x="89414" y="15817"/>
                  <a:pt x="88856" y="15817"/>
                </a:cubicBezTo>
                <a:cubicBezTo>
                  <a:pt x="87555" y="15817"/>
                  <a:pt x="86416" y="16440"/>
                  <a:pt x="84990" y="16440"/>
                </a:cubicBezTo>
                <a:cubicBezTo>
                  <a:pt x="84210" y="16440"/>
                  <a:pt x="83344" y="16254"/>
                  <a:pt x="82318" y="15676"/>
                </a:cubicBezTo>
                <a:cubicBezTo>
                  <a:pt x="78612" y="13592"/>
                  <a:pt x="79423" y="8732"/>
                  <a:pt x="75254" y="5838"/>
                </a:cubicBezTo>
                <a:cubicBezTo>
                  <a:pt x="73954" y="4934"/>
                  <a:pt x="72630" y="4628"/>
                  <a:pt x="71309" y="4628"/>
                </a:cubicBezTo>
                <a:cubicBezTo>
                  <a:pt x="68547" y="4628"/>
                  <a:pt x="65795" y="5964"/>
                  <a:pt x="63276" y="5964"/>
                </a:cubicBezTo>
                <a:cubicBezTo>
                  <a:pt x="63140" y="5964"/>
                  <a:pt x="63004" y="5960"/>
                  <a:pt x="62869" y="5952"/>
                </a:cubicBezTo>
                <a:cubicBezTo>
                  <a:pt x="59049" y="5722"/>
                  <a:pt x="57891" y="625"/>
                  <a:pt x="53722" y="48"/>
                </a:cubicBezTo>
                <a:cubicBezTo>
                  <a:pt x="53488" y="16"/>
                  <a:pt x="53268" y="1"/>
                  <a:pt x="53060" y="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33" name="矩形 132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>
            <a:extLst>
              <a:ext uri="{FF2B5EF4-FFF2-40B4-BE49-F238E27FC236}">
                <a16:creationId xmlns:a16="http://schemas.microsoft.com/office/drawing/2014/main" id="{680508E0-C4CC-444D-92ED-E842D3F38E38}"/>
              </a:ext>
            </a:extLst>
          </p:cNvPr>
          <p:cNvSpPr/>
          <p:nvPr/>
        </p:nvSpPr>
        <p:spPr>
          <a:xfrm>
            <a:off x="4688724" y="435641"/>
            <a:ext cx="28145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600" dirty="0">
                <a:cs typeface="+mn-ea"/>
                <a:sym typeface="+mn-lt"/>
              </a:rPr>
              <a:t>Add title text</a:t>
            </a:r>
            <a:endParaRPr lang="zh-CN" altLang="en-US" sz="3600" dirty="0">
              <a:cs typeface="+mn-ea"/>
              <a:sym typeface="+mn-lt"/>
            </a:endParaRPr>
          </a:p>
        </p:txBody>
      </p:sp>
      <p:grpSp>
        <p:nvGrpSpPr>
          <p:cNvPr id="127" name="Google Shape;338;p32">
            <a:extLst>
              <a:ext uri="{FF2B5EF4-FFF2-40B4-BE49-F238E27FC236}">
                <a16:creationId xmlns:a16="http://schemas.microsoft.com/office/drawing/2014/main" id="{2F930AF6-E850-4346-BB63-C7D6C28926B2}"/>
              </a:ext>
            </a:extLst>
          </p:cNvPr>
          <p:cNvGrpSpPr/>
          <p:nvPr/>
        </p:nvGrpSpPr>
        <p:grpSpPr>
          <a:xfrm rot="10800000">
            <a:off x="3580397" y="-21566"/>
            <a:ext cx="5194475" cy="1323854"/>
            <a:chOff x="1574550" y="3472451"/>
            <a:chExt cx="6601046" cy="1682330"/>
          </a:xfrm>
        </p:grpSpPr>
        <p:sp>
          <p:nvSpPr>
            <p:cNvPr id="128" name="Google Shape;339;p32">
              <a:extLst>
                <a:ext uri="{FF2B5EF4-FFF2-40B4-BE49-F238E27FC236}">
                  <a16:creationId xmlns:a16="http://schemas.microsoft.com/office/drawing/2014/main" id="{C152D96E-C8B2-4280-AA8B-D2F90EBFB121}"/>
                </a:ext>
              </a:extLst>
            </p:cNvPr>
            <p:cNvSpPr/>
            <p:nvPr/>
          </p:nvSpPr>
          <p:spPr>
            <a:xfrm>
              <a:off x="6715238" y="3874695"/>
              <a:ext cx="1185296" cy="1268805"/>
            </a:xfrm>
            <a:custGeom>
              <a:avLst/>
              <a:gdLst/>
              <a:ahLst/>
              <a:cxnLst/>
              <a:rect l="l" t="t" r="r" b="b"/>
              <a:pathLst>
                <a:path w="17586" h="18825" extrusionOk="0">
                  <a:moveTo>
                    <a:pt x="4147" y="0"/>
                  </a:moveTo>
                  <a:cubicBezTo>
                    <a:pt x="4059" y="0"/>
                    <a:pt x="4026" y="109"/>
                    <a:pt x="4068" y="350"/>
                  </a:cubicBezTo>
                  <a:cubicBezTo>
                    <a:pt x="4239" y="1311"/>
                    <a:pt x="6382" y="4459"/>
                    <a:pt x="7165" y="6223"/>
                  </a:cubicBezTo>
                  <a:cubicBezTo>
                    <a:pt x="6984" y="5980"/>
                    <a:pt x="6772" y="5722"/>
                    <a:pt x="6560" y="5471"/>
                  </a:cubicBezTo>
                  <a:cubicBezTo>
                    <a:pt x="6396" y="5179"/>
                    <a:pt x="6250" y="4853"/>
                    <a:pt x="6086" y="4598"/>
                  </a:cubicBezTo>
                  <a:cubicBezTo>
                    <a:pt x="5833" y="4209"/>
                    <a:pt x="5561" y="3830"/>
                    <a:pt x="5272" y="3467"/>
                  </a:cubicBezTo>
                  <a:cubicBezTo>
                    <a:pt x="4820" y="2901"/>
                    <a:pt x="4315" y="2364"/>
                    <a:pt x="3742" y="1916"/>
                  </a:cubicBezTo>
                  <a:cubicBezTo>
                    <a:pt x="3060" y="1387"/>
                    <a:pt x="2301" y="1008"/>
                    <a:pt x="1435" y="932"/>
                  </a:cubicBezTo>
                  <a:cubicBezTo>
                    <a:pt x="1363" y="925"/>
                    <a:pt x="1169" y="908"/>
                    <a:pt x="953" y="908"/>
                  </a:cubicBezTo>
                  <a:cubicBezTo>
                    <a:pt x="521" y="908"/>
                    <a:pt x="0" y="976"/>
                    <a:pt x="200" y="1332"/>
                  </a:cubicBezTo>
                  <a:cubicBezTo>
                    <a:pt x="248" y="1415"/>
                    <a:pt x="332" y="1471"/>
                    <a:pt x="415" y="1523"/>
                  </a:cubicBezTo>
                  <a:cubicBezTo>
                    <a:pt x="1216" y="2024"/>
                    <a:pt x="2099" y="2295"/>
                    <a:pt x="2945" y="2703"/>
                  </a:cubicBezTo>
                  <a:cubicBezTo>
                    <a:pt x="4208" y="3308"/>
                    <a:pt x="5868" y="4905"/>
                    <a:pt x="6557" y="5597"/>
                  </a:cubicBezTo>
                  <a:cubicBezTo>
                    <a:pt x="6653" y="5725"/>
                    <a:pt x="6772" y="5886"/>
                    <a:pt x="6907" y="6070"/>
                  </a:cubicBezTo>
                  <a:cubicBezTo>
                    <a:pt x="5875" y="5087"/>
                    <a:pt x="4286" y="4449"/>
                    <a:pt x="3382" y="4449"/>
                  </a:cubicBezTo>
                  <a:cubicBezTo>
                    <a:pt x="3204" y="4449"/>
                    <a:pt x="3053" y="4474"/>
                    <a:pt x="2938" y="4525"/>
                  </a:cubicBezTo>
                  <a:cubicBezTo>
                    <a:pt x="2072" y="4915"/>
                    <a:pt x="3926" y="5333"/>
                    <a:pt x="5495" y="5757"/>
                  </a:cubicBezTo>
                  <a:cubicBezTo>
                    <a:pt x="6511" y="6032"/>
                    <a:pt x="7103" y="6463"/>
                    <a:pt x="7395" y="6735"/>
                  </a:cubicBezTo>
                  <a:cubicBezTo>
                    <a:pt x="7694" y="7145"/>
                    <a:pt x="8028" y="7608"/>
                    <a:pt x="8365" y="8078"/>
                  </a:cubicBezTo>
                  <a:cubicBezTo>
                    <a:pt x="8407" y="8151"/>
                    <a:pt x="8445" y="8224"/>
                    <a:pt x="8487" y="8290"/>
                  </a:cubicBezTo>
                  <a:cubicBezTo>
                    <a:pt x="8243" y="8012"/>
                    <a:pt x="7965" y="7729"/>
                    <a:pt x="7680" y="7531"/>
                  </a:cubicBezTo>
                  <a:cubicBezTo>
                    <a:pt x="7204" y="7198"/>
                    <a:pt x="6229" y="6938"/>
                    <a:pt x="5466" y="6938"/>
                  </a:cubicBezTo>
                  <a:cubicBezTo>
                    <a:pt x="4945" y="6938"/>
                    <a:pt x="4522" y="7059"/>
                    <a:pt x="4423" y="7361"/>
                  </a:cubicBezTo>
                  <a:cubicBezTo>
                    <a:pt x="4180" y="8105"/>
                    <a:pt x="5759" y="7779"/>
                    <a:pt x="7109" y="8008"/>
                  </a:cubicBezTo>
                  <a:cubicBezTo>
                    <a:pt x="8034" y="8164"/>
                    <a:pt x="8699" y="8718"/>
                    <a:pt x="9026" y="9049"/>
                  </a:cubicBezTo>
                  <a:cubicBezTo>
                    <a:pt x="9057" y="9083"/>
                    <a:pt x="9086" y="9115"/>
                    <a:pt x="9117" y="9145"/>
                  </a:cubicBezTo>
                  <a:cubicBezTo>
                    <a:pt x="9266" y="9365"/>
                    <a:pt x="9412" y="9577"/>
                    <a:pt x="9548" y="9779"/>
                  </a:cubicBezTo>
                  <a:cubicBezTo>
                    <a:pt x="9865" y="10252"/>
                    <a:pt x="10168" y="10701"/>
                    <a:pt x="10460" y="11132"/>
                  </a:cubicBezTo>
                  <a:cubicBezTo>
                    <a:pt x="10080" y="10642"/>
                    <a:pt x="9521" y="9998"/>
                    <a:pt x="8880" y="9553"/>
                  </a:cubicBezTo>
                  <a:cubicBezTo>
                    <a:pt x="8111" y="9015"/>
                    <a:pt x="7171" y="8749"/>
                    <a:pt x="6450" y="8749"/>
                  </a:cubicBezTo>
                  <a:cubicBezTo>
                    <a:pt x="6069" y="8749"/>
                    <a:pt x="5750" y="8824"/>
                    <a:pt x="5550" y="8972"/>
                  </a:cubicBezTo>
                  <a:cubicBezTo>
                    <a:pt x="4973" y="9403"/>
                    <a:pt x="7617" y="9824"/>
                    <a:pt x="8919" y="10294"/>
                  </a:cubicBezTo>
                  <a:cubicBezTo>
                    <a:pt x="9900" y="10648"/>
                    <a:pt x="10568" y="11355"/>
                    <a:pt x="10836" y="11679"/>
                  </a:cubicBezTo>
                  <a:cubicBezTo>
                    <a:pt x="11257" y="12288"/>
                    <a:pt x="11678" y="12879"/>
                    <a:pt x="12126" y="13505"/>
                  </a:cubicBezTo>
                  <a:cubicBezTo>
                    <a:pt x="11538" y="12938"/>
                    <a:pt x="10682" y="12318"/>
                    <a:pt x="9820" y="11737"/>
                  </a:cubicBezTo>
                  <a:cubicBezTo>
                    <a:pt x="9122" y="11272"/>
                    <a:pt x="8411" y="11081"/>
                    <a:pt x="7837" y="11081"/>
                  </a:cubicBezTo>
                  <a:cubicBezTo>
                    <a:pt x="7318" y="11081"/>
                    <a:pt x="6912" y="11238"/>
                    <a:pt x="6734" y="11491"/>
                  </a:cubicBezTo>
                  <a:cubicBezTo>
                    <a:pt x="6361" y="12023"/>
                    <a:pt x="7492" y="12058"/>
                    <a:pt x="9583" y="12527"/>
                  </a:cubicBezTo>
                  <a:cubicBezTo>
                    <a:pt x="11086" y="12865"/>
                    <a:pt x="12088" y="13651"/>
                    <a:pt x="12537" y="14069"/>
                  </a:cubicBezTo>
                  <a:cubicBezTo>
                    <a:pt x="12728" y="14330"/>
                    <a:pt x="12923" y="14597"/>
                    <a:pt x="13132" y="14876"/>
                  </a:cubicBezTo>
                  <a:cubicBezTo>
                    <a:pt x="13365" y="15193"/>
                    <a:pt x="13636" y="15516"/>
                    <a:pt x="13929" y="15833"/>
                  </a:cubicBezTo>
                  <a:cubicBezTo>
                    <a:pt x="13574" y="15673"/>
                    <a:pt x="13052" y="15436"/>
                    <a:pt x="12474" y="15182"/>
                  </a:cubicBezTo>
                  <a:cubicBezTo>
                    <a:pt x="11824" y="14897"/>
                    <a:pt x="11197" y="14594"/>
                    <a:pt x="10602" y="14215"/>
                  </a:cubicBezTo>
                  <a:cubicBezTo>
                    <a:pt x="10086" y="13886"/>
                    <a:pt x="9439" y="13544"/>
                    <a:pt x="8798" y="13544"/>
                  </a:cubicBezTo>
                  <a:cubicBezTo>
                    <a:pt x="8584" y="13544"/>
                    <a:pt x="8371" y="13582"/>
                    <a:pt x="8164" y="13672"/>
                  </a:cubicBezTo>
                  <a:cubicBezTo>
                    <a:pt x="7885" y="13791"/>
                    <a:pt x="7767" y="14024"/>
                    <a:pt x="7888" y="14305"/>
                  </a:cubicBezTo>
                  <a:cubicBezTo>
                    <a:pt x="7965" y="14476"/>
                    <a:pt x="8125" y="14594"/>
                    <a:pt x="8289" y="14685"/>
                  </a:cubicBezTo>
                  <a:cubicBezTo>
                    <a:pt x="9193" y="15196"/>
                    <a:pt x="10327" y="15339"/>
                    <a:pt x="11326" y="15572"/>
                  </a:cubicBezTo>
                  <a:cubicBezTo>
                    <a:pt x="12558" y="15861"/>
                    <a:pt x="13616" y="15982"/>
                    <a:pt x="14109" y="16031"/>
                  </a:cubicBezTo>
                  <a:cubicBezTo>
                    <a:pt x="14377" y="16320"/>
                    <a:pt x="14659" y="16601"/>
                    <a:pt x="14937" y="16873"/>
                  </a:cubicBezTo>
                  <a:cubicBezTo>
                    <a:pt x="14871" y="16883"/>
                    <a:pt x="14746" y="16904"/>
                    <a:pt x="14517" y="16946"/>
                  </a:cubicBezTo>
                  <a:cubicBezTo>
                    <a:pt x="14487" y="16951"/>
                    <a:pt x="14451" y="16954"/>
                    <a:pt x="14409" y="16954"/>
                  </a:cubicBezTo>
                  <a:cubicBezTo>
                    <a:pt x="13737" y="16954"/>
                    <a:pt x="11531" y="16331"/>
                    <a:pt x="10404" y="16177"/>
                  </a:cubicBezTo>
                  <a:cubicBezTo>
                    <a:pt x="10296" y="16163"/>
                    <a:pt x="10190" y="16156"/>
                    <a:pt x="10086" y="16156"/>
                  </a:cubicBezTo>
                  <a:cubicBezTo>
                    <a:pt x="9048" y="16156"/>
                    <a:pt x="8340" y="16842"/>
                    <a:pt x="9524" y="17269"/>
                  </a:cubicBezTo>
                  <a:cubicBezTo>
                    <a:pt x="9880" y="17398"/>
                    <a:pt x="10382" y="17445"/>
                    <a:pt x="10924" y="17445"/>
                  </a:cubicBezTo>
                  <a:cubicBezTo>
                    <a:pt x="12362" y="17445"/>
                    <a:pt x="14078" y="17116"/>
                    <a:pt x="14078" y="17116"/>
                  </a:cubicBezTo>
                  <a:lnTo>
                    <a:pt x="15018" y="16949"/>
                  </a:lnTo>
                  <a:cubicBezTo>
                    <a:pt x="16124" y="18011"/>
                    <a:pt x="17147" y="18825"/>
                    <a:pt x="17147" y="18825"/>
                  </a:cubicBezTo>
                  <a:lnTo>
                    <a:pt x="17585" y="18536"/>
                  </a:lnTo>
                  <a:cubicBezTo>
                    <a:pt x="17585" y="18536"/>
                    <a:pt x="16688" y="18279"/>
                    <a:pt x="15191" y="16838"/>
                  </a:cubicBezTo>
                  <a:cubicBezTo>
                    <a:pt x="15174" y="16731"/>
                    <a:pt x="15153" y="16483"/>
                    <a:pt x="15188" y="15986"/>
                  </a:cubicBezTo>
                  <a:cubicBezTo>
                    <a:pt x="15299" y="14385"/>
                    <a:pt x="16635" y="12590"/>
                    <a:pt x="15637" y="11028"/>
                  </a:cubicBezTo>
                  <a:cubicBezTo>
                    <a:pt x="15489" y="10796"/>
                    <a:pt x="15233" y="10627"/>
                    <a:pt x="14988" y="10627"/>
                  </a:cubicBezTo>
                  <a:cubicBezTo>
                    <a:pt x="14836" y="10627"/>
                    <a:pt x="14687" y="10693"/>
                    <a:pt x="14573" y="10851"/>
                  </a:cubicBezTo>
                  <a:cubicBezTo>
                    <a:pt x="14356" y="11146"/>
                    <a:pt x="14367" y="11647"/>
                    <a:pt x="14430" y="11988"/>
                  </a:cubicBezTo>
                  <a:cubicBezTo>
                    <a:pt x="14638" y="13123"/>
                    <a:pt x="14990" y="14128"/>
                    <a:pt x="14892" y="15307"/>
                  </a:cubicBezTo>
                  <a:cubicBezTo>
                    <a:pt x="14889" y="15363"/>
                    <a:pt x="14889" y="16153"/>
                    <a:pt x="14934" y="16584"/>
                  </a:cubicBezTo>
                  <a:cubicBezTo>
                    <a:pt x="14732" y="16379"/>
                    <a:pt x="14520" y="16156"/>
                    <a:pt x="14301" y="15906"/>
                  </a:cubicBezTo>
                  <a:cubicBezTo>
                    <a:pt x="14120" y="15461"/>
                    <a:pt x="13974" y="14994"/>
                    <a:pt x="13869" y="14525"/>
                  </a:cubicBezTo>
                  <a:cubicBezTo>
                    <a:pt x="13591" y="13275"/>
                    <a:pt x="13897" y="11954"/>
                    <a:pt x="13696" y="10684"/>
                  </a:cubicBezTo>
                  <a:cubicBezTo>
                    <a:pt x="13653" y="10404"/>
                    <a:pt x="13334" y="9849"/>
                    <a:pt x="13044" y="9849"/>
                  </a:cubicBezTo>
                  <a:cubicBezTo>
                    <a:pt x="12929" y="9849"/>
                    <a:pt x="12818" y="9936"/>
                    <a:pt x="12731" y="10162"/>
                  </a:cubicBezTo>
                  <a:cubicBezTo>
                    <a:pt x="12596" y="10517"/>
                    <a:pt x="12760" y="11191"/>
                    <a:pt x="12777" y="11567"/>
                  </a:cubicBezTo>
                  <a:cubicBezTo>
                    <a:pt x="12836" y="12639"/>
                    <a:pt x="12930" y="13756"/>
                    <a:pt x="13341" y="14758"/>
                  </a:cubicBezTo>
                  <a:cubicBezTo>
                    <a:pt x="13282" y="14685"/>
                    <a:pt x="13222" y="14608"/>
                    <a:pt x="13163" y="14531"/>
                  </a:cubicBezTo>
                  <a:cubicBezTo>
                    <a:pt x="13062" y="14253"/>
                    <a:pt x="12620" y="12983"/>
                    <a:pt x="12349" y="11463"/>
                  </a:cubicBezTo>
                  <a:cubicBezTo>
                    <a:pt x="12047" y="9741"/>
                    <a:pt x="12113" y="8280"/>
                    <a:pt x="11562" y="7813"/>
                  </a:cubicBezTo>
                  <a:cubicBezTo>
                    <a:pt x="11506" y="7765"/>
                    <a:pt x="11456" y="7743"/>
                    <a:pt x="11411" y="7743"/>
                  </a:cubicBezTo>
                  <a:cubicBezTo>
                    <a:pt x="11021" y="7743"/>
                    <a:pt x="11078" y="9471"/>
                    <a:pt x="11525" y="11282"/>
                  </a:cubicBezTo>
                  <a:cubicBezTo>
                    <a:pt x="11799" y="12402"/>
                    <a:pt x="12283" y="13296"/>
                    <a:pt x="12655" y="13871"/>
                  </a:cubicBezTo>
                  <a:cubicBezTo>
                    <a:pt x="12071" y="13108"/>
                    <a:pt x="11490" y="12329"/>
                    <a:pt x="10936" y="11574"/>
                  </a:cubicBezTo>
                  <a:cubicBezTo>
                    <a:pt x="10690" y="11164"/>
                    <a:pt x="10080" y="10051"/>
                    <a:pt x="10014" y="8836"/>
                  </a:cubicBezTo>
                  <a:cubicBezTo>
                    <a:pt x="9931" y="7308"/>
                    <a:pt x="9851" y="6059"/>
                    <a:pt x="9155" y="5294"/>
                  </a:cubicBezTo>
                  <a:cubicBezTo>
                    <a:pt x="8951" y="5072"/>
                    <a:pt x="8803" y="4962"/>
                    <a:pt x="8709" y="4962"/>
                  </a:cubicBezTo>
                  <a:cubicBezTo>
                    <a:pt x="8483" y="4962"/>
                    <a:pt x="8575" y="5603"/>
                    <a:pt x="8957" y="6825"/>
                  </a:cubicBezTo>
                  <a:cubicBezTo>
                    <a:pt x="9329" y="8012"/>
                    <a:pt x="9771" y="9605"/>
                    <a:pt x="10289" y="10680"/>
                  </a:cubicBezTo>
                  <a:cubicBezTo>
                    <a:pt x="9858" y="10082"/>
                    <a:pt x="9454" y="9515"/>
                    <a:pt x="9089" y="8999"/>
                  </a:cubicBezTo>
                  <a:cubicBezTo>
                    <a:pt x="8849" y="8471"/>
                    <a:pt x="8268" y="7100"/>
                    <a:pt x="8094" y="5913"/>
                  </a:cubicBezTo>
                  <a:cubicBezTo>
                    <a:pt x="7913" y="4672"/>
                    <a:pt x="7689" y="3914"/>
                    <a:pt x="7393" y="3914"/>
                  </a:cubicBezTo>
                  <a:cubicBezTo>
                    <a:pt x="7331" y="3914"/>
                    <a:pt x="7265" y="3948"/>
                    <a:pt x="7196" y="4018"/>
                  </a:cubicBezTo>
                  <a:cubicBezTo>
                    <a:pt x="6921" y="4292"/>
                    <a:pt x="7395" y="6119"/>
                    <a:pt x="8122" y="7608"/>
                  </a:cubicBezTo>
                  <a:cubicBezTo>
                    <a:pt x="7819" y="7170"/>
                    <a:pt x="7589" y="6828"/>
                    <a:pt x="7454" y="6630"/>
                  </a:cubicBezTo>
                  <a:cubicBezTo>
                    <a:pt x="7395" y="6536"/>
                    <a:pt x="7329" y="6439"/>
                    <a:pt x="7252" y="6342"/>
                  </a:cubicBezTo>
                  <a:cubicBezTo>
                    <a:pt x="7085" y="5736"/>
                    <a:pt x="6657" y="4313"/>
                    <a:pt x="5996" y="2769"/>
                  </a:cubicBezTo>
                  <a:cubicBezTo>
                    <a:pt x="5323" y="1200"/>
                    <a:pt x="4438" y="0"/>
                    <a:pt x="4147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cs typeface="+mn-ea"/>
                <a:sym typeface="+mn-lt"/>
              </a:endParaRPr>
            </a:p>
          </p:txBody>
        </p:sp>
        <p:sp>
          <p:nvSpPr>
            <p:cNvPr id="129" name="Google Shape;340;p32">
              <a:extLst>
                <a:ext uri="{FF2B5EF4-FFF2-40B4-BE49-F238E27FC236}">
                  <a16:creationId xmlns:a16="http://schemas.microsoft.com/office/drawing/2014/main" id="{01902FC5-02D6-4065-AC9E-D3D14379C9B6}"/>
                </a:ext>
              </a:extLst>
            </p:cNvPr>
            <p:cNvSpPr/>
            <p:nvPr/>
          </p:nvSpPr>
          <p:spPr>
            <a:xfrm>
              <a:off x="7560773" y="3472451"/>
              <a:ext cx="614823" cy="1660062"/>
            </a:xfrm>
            <a:custGeom>
              <a:avLst/>
              <a:gdLst/>
              <a:ahLst/>
              <a:cxnLst/>
              <a:rect l="l" t="t" r="r" b="b"/>
              <a:pathLst>
                <a:path w="9122" h="24630" extrusionOk="0">
                  <a:moveTo>
                    <a:pt x="4581" y="0"/>
                  </a:moveTo>
                  <a:cubicBezTo>
                    <a:pt x="4489" y="0"/>
                    <a:pt x="4419" y="54"/>
                    <a:pt x="4386" y="188"/>
                  </a:cubicBezTo>
                  <a:cubicBezTo>
                    <a:pt x="4361" y="282"/>
                    <a:pt x="4386" y="383"/>
                    <a:pt x="4411" y="477"/>
                  </a:cubicBezTo>
                  <a:cubicBezTo>
                    <a:pt x="4650" y="1389"/>
                    <a:pt x="5113" y="2192"/>
                    <a:pt x="5454" y="3062"/>
                  </a:cubicBezTo>
                  <a:cubicBezTo>
                    <a:pt x="5962" y="4370"/>
                    <a:pt x="6087" y="6667"/>
                    <a:pt x="6119" y="7648"/>
                  </a:cubicBezTo>
                  <a:cubicBezTo>
                    <a:pt x="6101" y="7804"/>
                    <a:pt x="6077" y="8003"/>
                    <a:pt x="6052" y="8228"/>
                  </a:cubicBezTo>
                  <a:cubicBezTo>
                    <a:pt x="5952" y="6527"/>
                    <a:pt x="4932" y="4642"/>
                    <a:pt x="4205" y="4395"/>
                  </a:cubicBezTo>
                  <a:cubicBezTo>
                    <a:pt x="4128" y="4368"/>
                    <a:pt x="4065" y="4355"/>
                    <a:pt x="4015" y="4355"/>
                  </a:cubicBezTo>
                  <a:cubicBezTo>
                    <a:pt x="3491" y="4355"/>
                    <a:pt x="4450" y="5776"/>
                    <a:pt x="5235" y="7038"/>
                  </a:cubicBezTo>
                  <a:cubicBezTo>
                    <a:pt x="5788" y="7932"/>
                    <a:pt x="5927" y="8650"/>
                    <a:pt x="5955" y="9046"/>
                  </a:cubicBezTo>
                  <a:cubicBezTo>
                    <a:pt x="5893" y="9551"/>
                    <a:pt x="5823" y="10118"/>
                    <a:pt x="5747" y="10695"/>
                  </a:cubicBezTo>
                  <a:cubicBezTo>
                    <a:pt x="5726" y="10775"/>
                    <a:pt x="5708" y="10855"/>
                    <a:pt x="5691" y="10932"/>
                  </a:cubicBezTo>
                  <a:cubicBezTo>
                    <a:pt x="5705" y="10559"/>
                    <a:pt x="5691" y="10163"/>
                    <a:pt x="5618" y="9825"/>
                  </a:cubicBezTo>
                  <a:cubicBezTo>
                    <a:pt x="5435" y="8961"/>
                    <a:pt x="4288" y="7425"/>
                    <a:pt x="3565" y="7425"/>
                  </a:cubicBezTo>
                  <a:cubicBezTo>
                    <a:pt x="3490" y="7425"/>
                    <a:pt x="3420" y="7441"/>
                    <a:pt x="3356" y="7477"/>
                  </a:cubicBezTo>
                  <a:cubicBezTo>
                    <a:pt x="2670" y="7856"/>
                    <a:pt x="4048" y="8695"/>
                    <a:pt x="4877" y="9784"/>
                  </a:cubicBezTo>
                  <a:cubicBezTo>
                    <a:pt x="5447" y="10528"/>
                    <a:pt x="5555" y="11388"/>
                    <a:pt x="5569" y="11854"/>
                  </a:cubicBezTo>
                  <a:cubicBezTo>
                    <a:pt x="5565" y="11899"/>
                    <a:pt x="5565" y="11944"/>
                    <a:pt x="5569" y="11986"/>
                  </a:cubicBezTo>
                  <a:cubicBezTo>
                    <a:pt x="5527" y="12247"/>
                    <a:pt x="5489" y="12504"/>
                    <a:pt x="5451" y="12745"/>
                  </a:cubicBezTo>
                  <a:cubicBezTo>
                    <a:pt x="5360" y="13308"/>
                    <a:pt x="5276" y="13837"/>
                    <a:pt x="5196" y="14355"/>
                  </a:cubicBezTo>
                  <a:cubicBezTo>
                    <a:pt x="5252" y="13736"/>
                    <a:pt x="5280" y="12883"/>
                    <a:pt x="5117" y="12122"/>
                  </a:cubicBezTo>
                  <a:cubicBezTo>
                    <a:pt x="4817" y="10720"/>
                    <a:pt x="3794" y="9506"/>
                    <a:pt x="3078" y="9425"/>
                  </a:cubicBezTo>
                  <a:cubicBezTo>
                    <a:pt x="3065" y="9424"/>
                    <a:pt x="3052" y="9423"/>
                    <a:pt x="3041" y="9423"/>
                  </a:cubicBezTo>
                  <a:cubicBezTo>
                    <a:pt x="2425" y="9423"/>
                    <a:pt x="4022" y="11480"/>
                    <a:pt x="4640" y="12689"/>
                  </a:cubicBezTo>
                  <a:cubicBezTo>
                    <a:pt x="5113" y="13618"/>
                    <a:pt x="5120" y="14588"/>
                    <a:pt x="5096" y="15009"/>
                  </a:cubicBezTo>
                  <a:cubicBezTo>
                    <a:pt x="4988" y="15743"/>
                    <a:pt x="4891" y="16464"/>
                    <a:pt x="4793" y="17225"/>
                  </a:cubicBezTo>
                  <a:cubicBezTo>
                    <a:pt x="4748" y="16411"/>
                    <a:pt x="4549" y="15375"/>
                    <a:pt x="4310" y="14359"/>
                  </a:cubicBezTo>
                  <a:cubicBezTo>
                    <a:pt x="3973" y="12913"/>
                    <a:pt x="3010" y="12059"/>
                    <a:pt x="2365" y="12059"/>
                  </a:cubicBezTo>
                  <a:cubicBezTo>
                    <a:pt x="2318" y="12059"/>
                    <a:pt x="2272" y="12064"/>
                    <a:pt x="2229" y="12073"/>
                  </a:cubicBezTo>
                  <a:cubicBezTo>
                    <a:pt x="1589" y="12209"/>
                    <a:pt x="2392" y="13005"/>
                    <a:pt x="3600" y="14776"/>
                  </a:cubicBezTo>
                  <a:cubicBezTo>
                    <a:pt x="4470" y="16050"/>
                    <a:pt x="4664" y="17309"/>
                    <a:pt x="4706" y="17918"/>
                  </a:cubicBezTo>
                  <a:cubicBezTo>
                    <a:pt x="4668" y="18241"/>
                    <a:pt x="4629" y="18569"/>
                    <a:pt x="4591" y="18913"/>
                  </a:cubicBezTo>
                  <a:cubicBezTo>
                    <a:pt x="4546" y="19306"/>
                    <a:pt x="4525" y="19727"/>
                    <a:pt x="4522" y="20159"/>
                  </a:cubicBezTo>
                  <a:cubicBezTo>
                    <a:pt x="4372" y="19797"/>
                    <a:pt x="4153" y="19268"/>
                    <a:pt x="3902" y="18686"/>
                  </a:cubicBezTo>
                  <a:cubicBezTo>
                    <a:pt x="3621" y="18039"/>
                    <a:pt x="3374" y="17389"/>
                    <a:pt x="3192" y="16703"/>
                  </a:cubicBezTo>
                  <a:cubicBezTo>
                    <a:pt x="2991" y="15918"/>
                    <a:pt x="2633" y="14946"/>
                    <a:pt x="1784" y="14644"/>
                  </a:cubicBezTo>
                  <a:cubicBezTo>
                    <a:pt x="1708" y="14617"/>
                    <a:pt x="1634" y="14604"/>
                    <a:pt x="1566" y="14604"/>
                  </a:cubicBezTo>
                  <a:cubicBezTo>
                    <a:pt x="1377" y="14604"/>
                    <a:pt x="1224" y="14707"/>
                    <a:pt x="1151" y="14919"/>
                  </a:cubicBezTo>
                  <a:cubicBezTo>
                    <a:pt x="1088" y="15096"/>
                    <a:pt x="1126" y="15291"/>
                    <a:pt x="1182" y="15468"/>
                  </a:cubicBezTo>
                  <a:cubicBezTo>
                    <a:pt x="1495" y="16460"/>
                    <a:pt x="2225" y="17337"/>
                    <a:pt x="2800" y="18190"/>
                  </a:cubicBezTo>
                  <a:cubicBezTo>
                    <a:pt x="3502" y="19243"/>
                    <a:pt x="4191" y="20054"/>
                    <a:pt x="4518" y="20423"/>
                  </a:cubicBezTo>
                  <a:cubicBezTo>
                    <a:pt x="4518" y="20820"/>
                    <a:pt x="4528" y="21220"/>
                    <a:pt x="4549" y="21606"/>
                  </a:cubicBezTo>
                  <a:cubicBezTo>
                    <a:pt x="4494" y="21567"/>
                    <a:pt x="4390" y="21501"/>
                    <a:pt x="4191" y="21373"/>
                  </a:cubicBezTo>
                  <a:cubicBezTo>
                    <a:pt x="3767" y="21095"/>
                    <a:pt x="2476" y="18941"/>
                    <a:pt x="1710" y="18005"/>
                  </a:cubicBezTo>
                  <a:cubicBezTo>
                    <a:pt x="1336" y="17548"/>
                    <a:pt x="846" y="17290"/>
                    <a:pt x="516" y="17290"/>
                  </a:cubicBezTo>
                  <a:cubicBezTo>
                    <a:pt x="171" y="17290"/>
                    <a:pt x="1" y="17572"/>
                    <a:pt x="322" y="18200"/>
                  </a:cubicBezTo>
                  <a:cubicBezTo>
                    <a:pt x="949" y="19431"/>
                    <a:pt x="3753" y="21199"/>
                    <a:pt x="3753" y="21199"/>
                  </a:cubicBezTo>
                  <a:lnTo>
                    <a:pt x="4557" y="21717"/>
                  </a:lnTo>
                  <a:cubicBezTo>
                    <a:pt x="4640" y="23248"/>
                    <a:pt x="4831" y="24542"/>
                    <a:pt x="4831" y="24542"/>
                  </a:cubicBezTo>
                  <a:lnTo>
                    <a:pt x="5350" y="24629"/>
                  </a:lnTo>
                  <a:cubicBezTo>
                    <a:pt x="5350" y="24629"/>
                    <a:pt x="4870" y="23829"/>
                    <a:pt x="4758" y="21755"/>
                  </a:cubicBezTo>
                  <a:cubicBezTo>
                    <a:pt x="4821" y="21662"/>
                    <a:pt x="4971" y="21470"/>
                    <a:pt x="5336" y="21129"/>
                  </a:cubicBezTo>
                  <a:cubicBezTo>
                    <a:pt x="6511" y="20033"/>
                    <a:pt x="8714" y="19637"/>
                    <a:pt x="9048" y="17814"/>
                  </a:cubicBezTo>
                  <a:cubicBezTo>
                    <a:pt x="9122" y="17407"/>
                    <a:pt x="8925" y="16943"/>
                    <a:pt x="8506" y="16943"/>
                  </a:cubicBezTo>
                  <a:cubicBezTo>
                    <a:pt x="8469" y="16943"/>
                    <a:pt x="8431" y="16946"/>
                    <a:pt x="8390" y="16954"/>
                  </a:cubicBezTo>
                  <a:cubicBezTo>
                    <a:pt x="8035" y="17024"/>
                    <a:pt x="7698" y="17396"/>
                    <a:pt x="7513" y="17689"/>
                  </a:cubicBezTo>
                  <a:cubicBezTo>
                    <a:pt x="6891" y="18659"/>
                    <a:pt x="6460" y="19637"/>
                    <a:pt x="5586" y="20433"/>
                  </a:cubicBezTo>
                  <a:cubicBezTo>
                    <a:pt x="5545" y="20468"/>
                    <a:pt x="5005" y="21045"/>
                    <a:pt x="4745" y="21394"/>
                  </a:cubicBezTo>
                  <a:cubicBezTo>
                    <a:pt x="4737" y="21105"/>
                    <a:pt x="4734" y="20799"/>
                    <a:pt x="4741" y="20465"/>
                  </a:cubicBezTo>
                  <a:cubicBezTo>
                    <a:pt x="4915" y="20016"/>
                    <a:pt x="5127" y="19574"/>
                    <a:pt x="5371" y="19160"/>
                  </a:cubicBezTo>
                  <a:cubicBezTo>
                    <a:pt x="6021" y="18057"/>
                    <a:pt x="7145" y="17302"/>
                    <a:pt x="7868" y="16234"/>
                  </a:cubicBezTo>
                  <a:cubicBezTo>
                    <a:pt x="8056" y="15954"/>
                    <a:pt x="8226" y="15119"/>
                    <a:pt x="7792" y="15119"/>
                  </a:cubicBezTo>
                  <a:cubicBezTo>
                    <a:pt x="7719" y="15119"/>
                    <a:pt x="7628" y="15143"/>
                    <a:pt x="7518" y="15197"/>
                  </a:cubicBezTo>
                  <a:cubicBezTo>
                    <a:pt x="7176" y="15364"/>
                    <a:pt x="6832" y="15966"/>
                    <a:pt x="6592" y="16255"/>
                  </a:cubicBezTo>
                  <a:cubicBezTo>
                    <a:pt x="5903" y="17076"/>
                    <a:pt x="5211" y="17960"/>
                    <a:pt x="4825" y="18972"/>
                  </a:cubicBezTo>
                  <a:cubicBezTo>
                    <a:pt x="4835" y="18874"/>
                    <a:pt x="4841" y="18781"/>
                    <a:pt x="4852" y="18683"/>
                  </a:cubicBezTo>
                  <a:cubicBezTo>
                    <a:pt x="4967" y="18412"/>
                    <a:pt x="5509" y="17180"/>
                    <a:pt x="6352" y="15886"/>
                  </a:cubicBezTo>
                  <a:cubicBezTo>
                    <a:pt x="7301" y="14418"/>
                    <a:pt x="8353" y="13398"/>
                    <a:pt x="8265" y="12682"/>
                  </a:cubicBezTo>
                  <a:cubicBezTo>
                    <a:pt x="8249" y="12553"/>
                    <a:pt x="8194" y="12493"/>
                    <a:pt x="8107" y="12493"/>
                  </a:cubicBezTo>
                  <a:cubicBezTo>
                    <a:pt x="7717" y="12493"/>
                    <a:pt x="6697" y="13706"/>
                    <a:pt x="5869" y="15190"/>
                  </a:cubicBezTo>
                  <a:cubicBezTo>
                    <a:pt x="5308" y="16196"/>
                    <a:pt x="5047" y="17180"/>
                    <a:pt x="4929" y="17856"/>
                  </a:cubicBezTo>
                  <a:cubicBezTo>
                    <a:pt x="5023" y="16899"/>
                    <a:pt x="5130" y="15931"/>
                    <a:pt x="5242" y="15002"/>
                  </a:cubicBezTo>
                  <a:cubicBezTo>
                    <a:pt x="5339" y="14532"/>
                    <a:pt x="5656" y="13305"/>
                    <a:pt x="6435" y="12372"/>
                  </a:cubicBezTo>
                  <a:cubicBezTo>
                    <a:pt x="7417" y="11200"/>
                    <a:pt x="8210" y="10232"/>
                    <a:pt x="8223" y="9196"/>
                  </a:cubicBezTo>
                  <a:cubicBezTo>
                    <a:pt x="8227" y="8811"/>
                    <a:pt x="8172" y="8624"/>
                    <a:pt x="8062" y="8624"/>
                  </a:cubicBezTo>
                  <a:cubicBezTo>
                    <a:pt x="7875" y="8624"/>
                    <a:pt x="7527" y="9159"/>
                    <a:pt x="7033" y="10184"/>
                  </a:cubicBezTo>
                  <a:cubicBezTo>
                    <a:pt x="6495" y="11304"/>
                    <a:pt x="5732" y="12769"/>
                    <a:pt x="5378" y="13906"/>
                  </a:cubicBezTo>
                  <a:cubicBezTo>
                    <a:pt x="5468" y="13175"/>
                    <a:pt x="5562" y="12487"/>
                    <a:pt x="5649" y="11860"/>
                  </a:cubicBezTo>
                  <a:cubicBezTo>
                    <a:pt x="5833" y="11311"/>
                    <a:pt x="6344" y="9909"/>
                    <a:pt x="7027" y="8928"/>
                  </a:cubicBezTo>
                  <a:cubicBezTo>
                    <a:pt x="7882" y="7695"/>
                    <a:pt x="8218" y="6927"/>
                    <a:pt x="7689" y="6927"/>
                  </a:cubicBezTo>
                  <a:cubicBezTo>
                    <a:pt x="7682" y="6927"/>
                    <a:pt x="7674" y="6927"/>
                    <a:pt x="7667" y="6927"/>
                  </a:cubicBezTo>
                  <a:cubicBezTo>
                    <a:pt x="7277" y="6941"/>
                    <a:pt x="6373" y="8597"/>
                    <a:pt x="5889" y="10184"/>
                  </a:cubicBezTo>
                  <a:cubicBezTo>
                    <a:pt x="5969" y="9655"/>
                    <a:pt x="6031" y="9248"/>
                    <a:pt x="6070" y="9011"/>
                  </a:cubicBezTo>
                  <a:cubicBezTo>
                    <a:pt x="6091" y="8904"/>
                    <a:pt x="6105" y="8788"/>
                    <a:pt x="6122" y="8663"/>
                  </a:cubicBezTo>
                  <a:cubicBezTo>
                    <a:pt x="6411" y="8107"/>
                    <a:pt x="7068" y="6774"/>
                    <a:pt x="7639" y="5195"/>
                  </a:cubicBezTo>
                  <a:cubicBezTo>
                    <a:pt x="8259" y="3470"/>
                    <a:pt x="8413" y="1889"/>
                    <a:pt x="8123" y="1889"/>
                  </a:cubicBezTo>
                  <a:cubicBezTo>
                    <a:pt x="8062" y="1889"/>
                    <a:pt x="7980" y="1960"/>
                    <a:pt x="7879" y="2116"/>
                  </a:cubicBezTo>
                  <a:cubicBezTo>
                    <a:pt x="7351" y="2933"/>
                    <a:pt x="6769" y="6694"/>
                    <a:pt x="6136" y="8517"/>
                  </a:cubicBezTo>
                  <a:cubicBezTo>
                    <a:pt x="6167" y="8215"/>
                    <a:pt x="6192" y="7884"/>
                    <a:pt x="6209" y="7553"/>
                  </a:cubicBezTo>
                  <a:cubicBezTo>
                    <a:pt x="6286" y="7230"/>
                    <a:pt x="6404" y="6892"/>
                    <a:pt x="6456" y="6593"/>
                  </a:cubicBezTo>
                  <a:cubicBezTo>
                    <a:pt x="6537" y="6137"/>
                    <a:pt x="6599" y="5675"/>
                    <a:pt x="6633" y="5212"/>
                  </a:cubicBezTo>
                  <a:cubicBezTo>
                    <a:pt x="6689" y="4488"/>
                    <a:pt x="6686" y="3754"/>
                    <a:pt x="6574" y="3034"/>
                  </a:cubicBezTo>
                  <a:cubicBezTo>
                    <a:pt x="6439" y="2182"/>
                    <a:pt x="6140" y="1385"/>
                    <a:pt x="5559" y="741"/>
                  </a:cubicBezTo>
                  <a:cubicBezTo>
                    <a:pt x="5448" y="615"/>
                    <a:pt x="4893" y="0"/>
                    <a:pt x="4581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cs typeface="+mn-ea"/>
                <a:sym typeface="+mn-lt"/>
              </a:endParaRPr>
            </a:p>
          </p:txBody>
        </p:sp>
        <p:sp>
          <p:nvSpPr>
            <p:cNvPr id="130" name="Google Shape;341;p32">
              <a:extLst>
                <a:ext uri="{FF2B5EF4-FFF2-40B4-BE49-F238E27FC236}">
                  <a16:creationId xmlns:a16="http://schemas.microsoft.com/office/drawing/2014/main" id="{69B3C11C-39AA-44FE-9244-C7D5AD54A3B1}"/>
                </a:ext>
              </a:extLst>
            </p:cNvPr>
            <p:cNvSpPr/>
            <p:nvPr/>
          </p:nvSpPr>
          <p:spPr>
            <a:xfrm>
              <a:off x="1574550" y="4189074"/>
              <a:ext cx="858406" cy="965707"/>
            </a:xfrm>
            <a:custGeom>
              <a:avLst/>
              <a:gdLst/>
              <a:ahLst/>
              <a:cxnLst/>
              <a:rect l="l" t="t" r="r" b="b"/>
              <a:pathLst>
                <a:path w="12736" h="14328" extrusionOk="0">
                  <a:moveTo>
                    <a:pt x="3103" y="0"/>
                  </a:moveTo>
                  <a:cubicBezTo>
                    <a:pt x="3039" y="0"/>
                    <a:pt x="3012" y="82"/>
                    <a:pt x="3038" y="261"/>
                  </a:cubicBezTo>
                  <a:cubicBezTo>
                    <a:pt x="3146" y="981"/>
                    <a:pt x="4677" y="3375"/>
                    <a:pt x="5223" y="4711"/>
                  </a:cubicBezTo>
                  <a:cubicBezTo>
                    <a:pt x="5091" y="4523"/>
                    <a:pt x="4938" y="4325"/>
                    <a:pt x="4785" y="4133"/>
                  </a:cubicBezTo>
                  <a:cubicBezTo>
                    <a:pt x="4670" y="3911"/>
                    <a:pt x="4569" y="3667"/>
                    <a:pt x="4451" y="3473"/>
                  </a:cubicBezTo>
                  <a:cubicBezTo>
                    <a:pt x="4270" y="3177"/>
                    <a:pt x="4075" y="2888"/>
                    <a:pt x="3867" y="2614"/>
                  </a:cubicBezTo>
                  <a:cubicBezTo>
                    <a:pt x="3543" y="2179"/>
                    <a:pt x="3178" y="1768"/>
                    <a:pt x="2760" y="1424"/>
                  </a:cubicBezTo>
                  <a:cubicBezTo>
                    <a:pt x="2263" y="1013"/>
                    <a:pt x="1702" y="710"/>
                    <a:pt x="1058" y="637"/>
                  </a:cubicBezTo>
                  <a:cubicBezTo>
                    <a:pt x="997" y="629"/>
                    <a:pt x="812" y="607"/>
                    <a:pt x="620" y="607"/>
                  </a:cubicBezTo>
                  <a:cubicBezTo>
                    <a:pt x="318" y="607"/>
                    <a:pt x="0" y="662"/>
                    <a:pt x="130" y="909"/>
                  </a:cubicBezTo>
                  <a:cubicBezTo>
                    <a:pt x="164" y="971"/>
                    <a:pt x="227" y="1016"/>
                    <a:pt x="286" y="1058"/>
                  </a:cubicBezTo>
                  <a:cubicBezTo>
                    <a:pt x="871" y="1448"/>
                    <a:pt x="1525" y="1670"/>
                    <a:pt x="2147" y="1991"/>
                  </a:cubicBezTo>
                  <a:cubicBezTo>
                    <a:pt x="3077" y="2471"/>
                    <a:pt x="4281" y="3695"/>
                    <a:pt x="4782" y="4231"/>
                  </a:cubicBezTo>
                  <a:cubicBezTo>
                    <a:pt x="4851" y="4329"/>
                    <a:pt x="4935" y="4451"/>
                    <a:pt x="5032" y="4589"/>
                  </a:cubicBezTo>
                  <a:cubicBezTo>
                    <a:pt x="4266" y="3817"/>
                    <a:pt x="3062" y="3304"/>
                    <a:pt x="2396" y="3304"/>
                  </a:cubicBezTo>
                  <a:cubicBezTo>
                    <a:pt x="2282" y="3304"/>
                    <a:pt x="2183" y="3319"/>
                    <a:pt x="2106" y="3351"/>
                  </a:cubicBezTo>
                  <a:cubicBezTo>
                    <a:pt x="1448" y="3622"/>
                    <a:pt x="2823" y="3977"/>
                    <a:pt x="3984" y="4325"/>
                  </a:cubicBezTo>
                  <a:cubicBezTo>
                    <a:pt x="4740" y="4551"/>
                    <a:pt x="5171" y="4889"/>
                    <a:pt x="5383" y="5098"/>
                  </a:cubicBezTo>
                  <a:cubicBezTo>
                    <a:pt x="5596" y="5407"/>
                    <a:pt x="5835" y="5762"/>
                    <a:pt x="6079" y="6121"/>
                  </a:cubicBezTo>
                  <a:cubicBezTo>
                    <a:pt x="6107" y="6176"/>
                    <a:pt x="6134" y="6228"/>
                    <a:pt x="6166" y="6280"/>
                  </a:cubicBezTo>
                  <a:cubicBezTo>
                    <a:pt x="5988" y="6068"/>
                    <a:pt x="5787" y="5853"/>
                    <a:pt x="5578" y="5696"/>
                  </a:cubicBezTo>
                  <a:cubicBezTo>
                    <a:pt x="5217" y="5427"/>
                    <a:pt x="4451" y="5205"/>
                    <a:pt x="3871" y="5205"/>
                  </a:cubicBezTo>
                  <a:cubicBezTo>
                    <a:pt x="3512" y="5205"/>
                    <a:pt x="3225" y="5290"/>
                    <a:pt x="3149" y="5501"/>
                  </a:cubicBezTo>
                  <a:cubicBezTo>
                    <a:pt x="2955" y="6050"/>
                    <a:pt x="4141" y="5838"/>
                    <a:pt x="5143" y="6040"/>
                  </a:cubicBezTo>
                  <a:cubicBezTo>
                    <a:pt x="5829" y="6176"/>
                    <a:pt x="6312" y="6604"/>
                    <a:pt x="6552" y="6858"/>
                  </a:cubicBezTo>
                  <a:cubicBezTo>
                    <a:pt x="6573" y="6885"/>
                    <a:pt x="6594" y="6910"/>
                    <a:pt x="6615" y="6935"/>
                  </a:cubicBezTo>
                  <a:cubicBezTo>
                    <a:pt x="6723" y="7098"/>
                    <a:pt x="6827" y="7261"/>
                    <a:pt x="6924" y="7415"/>
                  </a:cubicBezTo>
                  <a:cubicBezTo>
                    <a:pt x="7151" y="7776"/>
                    <a:pt x="7366" y="8114"/>
                    <a:pt x="7575" y="8444"/>
                  </a:cubicBezTo>
                  <a:cubicBezTo>
                    <a:pt x="7303" y="8069"/>
                    <a:pt x="6897" y="7578"/>
                    <a:pt x="6431" y="7230"/>
                  </a:cubicBezTo>
                  <a:cubicBezTo>
                    <a:pt x="5847" y="6798"/>
                    <a:pt x="5119" y="6579"/>
                    <a:pt x="4573" y="6579"/>
                  </a:cubicBezTo>
                  <a:cubicBezTo>
                    <a:pt x="4316" y="6579"/>
                    <a:pt x="4098" y="6628"/>
                    <a:pt x="3957" y="6726"/>
                  </a:cubicBezTo>
                  <a:cubicBezTo>
                    <a:pt x="3518" y="7035"/>
                    <a:pt x="5481" y="7404"/>
                    <a:pt x="6441" y="7786"/>
                  </a:cubicBezTo>
                  <a:cubicBezTo>
                    <a:pt x="7165" y="8072"/>
                    <a:pt x="7652" y="8611"/>
                    <a:pt x="7843" y="8859"/>
                  </a:cubicBezTo>
                  <a:cubicBezTo>
                    <a:pt x="8146" y="9321"/>
                    <a:pt x="8445" y="9777"/>
                    <a:pt x="8769" y="10250"/>
                  </a:cubicBezTo>
                  <a:cubicBezTo>
                    <a:pt x="8340" y="9815"/>
                    <a:pt x="7718" y="9335"/>
                    <a:pt x="7085" y="8883"/>
                  </a:cubicBezTo>
                  <a:cubicBezTo>
                    <a:pt x="6553" y="8506"/>
                    <a:pt x="6001" y="8349"/>
                    <a:pt x="5564" y="8349"/>
                  </a:cubicBezTo>
                  <a:cubicBezTo>
                    <a:pt x="5203" y="8349"/>
                    <a:pt x="4919" y="8456"/>
                    <a:pt x="4788" y="8632"/>
                  </a:cubicBezTo>
                  <a:cubicBezTo>
                    <a:pt x="4496" y="9022"/>
                    <a:pt x="5338" y="9071"/>
                    <a:pt x="6890" y="9467"/>
                  </a:cubicBezTo>
                  <a:cubicBezTo>
                    <a:pt x="8003" y="9753"/>
                    <a:pt x="8737" y="10362"/>
                    <a:pt x="9061" y="10681"/>
                  </a:cubicBezTo>
                  <a:cubicBezTo>
                    <a:pt x="9200" y="10880"/>
                    <a:pt x="9339" y="11085"/>
                    <a:pt x="9489" y="11298"/>
                  </a:cubicBezTo>
                  <a:cubicBezTo>
                    <a:pt x="9656" y="11537"/>
                    <a:pt x="9854" y="11784"/>
                    <a:pt x="10063" y="12028"/>
                  </a:cubicBezTo>
                  <a:cubicBezTo>
                    <a:pt x="9802" y="11899"/>
                    <a:pt x="9416" y="11711"/>
                    <a:pt x="8991" y="11510"/>
                  </a:cubicBezTo>
                  <a:cubicBezTo>
                    <a:pt x="8514" y="11283"/>
                    <a:pt x="8052" y="11043"/>
                    <a:pt x="7613" y="10747"/>
                  </a:cubicBezTo>
                  <a:cubicBezTo>
                    <a:pt x="7224" y="10485"/>
                    <a:pt x="6732" y="10207"/>
                    <a:pt x="6242" y="10207"/>
                  </a:cubicBezTo>
                  <a:cubicBezTo>
                    <a:pt x="6096" y="10207"/>
                    <a:pt x="5951" y="10232"/>
                    <a:pt x="5808" y="10288"/>
                  </a:cubicBezTo>
                  <a:cubicBezTo>
                    <a:pt x="5596" y="10375"/>
                    <a:pt x="5501" y="10546"/>
                    <a:pt x="5588" y="10758"/>
                  </a:cubicBezTo>
                  <a:cubicBezTo>
                    <a:pt x="5641" y="10887"/>
                    <a:pt x="5759" y="10977"/>
                    <a:pt x="5877" y="11050"/>
                  </a:cubicBezTo>
                  <a:cubicBezTo>
                    <a:pt x="6542" y="11450"/>
                    <a:pt x="7387" y="11579"/>
                    <a:pt x="8125" y="11778"/>
                  </a:cubicBezTo>
                  <a:cubicBezTo>
                    <a:pt x="9040" y="12017"/>
                    <a:pt x="9826" y="12133"/>
                    <a:pt x="10192" y="12178"/>
                  </a:cubicBezTo>
                  <a:cubicBezTo>
                    <a:pt x="10386" y="12400"/>
                    <a:pt x="10592" y="12616"/>
                    <a:pt x="10794" y="12825"/>
                  </a:cubicBezTo>
                  <a:cubicBezTo>
                    <a:pt x="10744" y="12832"/>
                    <a:pt x="10651" y="12846"/>
                    <a:pt x="10476" y="12870"/>
                  </a:cubicBezTo>
                  <a:cubicBezTo>
                    <a:pt x="10459" y="12873"/>
                    <a:pt x="10438" y="12874"/>
                    <a:pt x="10415" y="12874"/>
                  </a:cubicBezTo>
                  <a:cubicBezTo>
                    <a:pt x="9937" y="12874"/>
                    <a:pt x="8275" y="12348"/>
                    <a:pt x="7425" y="12209"/>
                  </a:cubicBezTo>
                  <a:cubicBezTo>
                    <a:pt x="7327" y="12192"/>
                    <a:pt x="7230" y="12185"/>
                    <a:pt x="7137" y="12185"/>
                  </a:cubicBezTo>
                  <a:cubicBezTo>
                    <a:pt x="6390" y="12185"/>
                    <a:pt x="5890" y="12668"/>
                    <a:pt x="6744" y="13005"/>
                  </a:cubicBezTo>
                  <a:cubicBezTo>
                    <a:pt x="7055" y="13128"/>
                    <a:pt x="7521" y="13170"/>
                    <a:pt x="8010" y="13170"/>
                  </a:cubicBezTo>
                  <a:cubicBezTo>
                    <a:pt x="9030" y="13170"/>
                    <a:pt x="10147" y="12988"/>
                    <a:pt x="10147" y="12988"/>
                  </a:cubicBezTo>
                  <a:lnTo>
                    <a:pt x="10852" y="12884"/>
                  </a:lnTo>
                  <a:cubicBezTo>
                    <a:pt x="11653" y="13702"/>
                    <a:pt x="12401" y="14328"/>
                    <a:pt x="12401" y="14328"/>
                  </a:cubicBezTo>
                  <a:lnTo>
                    <a:pt x="12735" y="14126"/>
                  </a:lnTo>
                  <a:cubicBezTo>
                    <a:pt x="12735" y="14126"/>
                    <a:pt x="12070" y="13914"/>
                    <a:pt x="10985" y="12804"/>
                  </a:cubicBezTo>
                  <a:cubicBezTo>
                    <a:pt x="10974" y="12724"/>
                    <a:pt x="10961" y="12539"/>
                    <a:pt x="10998" y="12167"/>
                  </a:cubicBezTo>
                  <a:cubicBezTo>
                    <a:pt x="11117" y="10977"/>
                    <a:pt x="12154" y="9665"/>
                    <a:pt x="11441" y="8479"/>
                  </a:cubicBezTo>
                  <a:cubicBezTo>
                    <a:pt x="11333" y="8300"/>
                    <a:pt x="11139" y="8165"/>
                    <a:pt x="10952" y="8165"/>
                  </a:cubicBezTo>
                  <a:cubicBezTo>
                    <a:pt x="10843" y="8165"/>
                    <a:pt x="10736" y="8212"/>
                    <a:pt x="10651" y="8323"/>
                  </a:cubicBezTo>
                  <a:cubicBezTo>
                    <a:pt x="10484" y="8538"/>
                    <a:pt x="10481" y="8910"/>
                    <a:pt x="10518" y="9168"/>
                  </a:cubicBezTo>
                  <a:cubicBezTo>
                    <a:pt x="10651" y="10017"/>
                    <a:pt x="10891" y="10779"/>
                    <a:pt x="10794" y="11656"/>
                  </a:cubicBezTo>
                  <a:cubicBezTo>
                    <a:pt x="10790" y="11698"/>
                    <a:pt x="10773" y="12289"/>
                    <a:pt x="10797" y="12609"/>
                  </a:cubicBezTo>
                  <a:cubicBezTo>
                    <a:pt x="10651" y="12452"/>
                    <a:pt x="10497" y="12282"/>
                    <a:pt x="10338" y="12091"/>
                  </a:cubicBezTo>
                  <a:cubicBezTo>
                    <a:pt x="10213" y="11753"/>
                    <a:pt x="10115" y="11402"/>
                    <a:pt x="10046" y="11050"/>
                  </a:cubicBezTo>
                  <a:cubicBezTo>
                    <a:pt x="9864" y="10111"/>
                    <a:pt x="10122" y="9133"/>
                    <a:pt x="10000" y="8180"/>
                  </a:cubicBezTo>
                  <a:cubicBezTo>
                    <a:pt x="9973" y="7969"/>
                    <a:pt x="9744" y="7542"/>
                    <a:pt x="9527" y="7542"/>
                  </a:cubicBezTo>
                  <a:cubicBezTo>
                    <a:pt x="9443" y="7542"/>
                    <a:pt x="9362" y="7606"/>
                    <a:pt x="9294" y="7770"/>
                  </a:cubicBezTo>
                  <a:cubicBezTo>
                    <a:pt x="9182" y="8030"/>
                    <a:pt x="9291" y="8538"/>
                    <a:pt x="9297" y="8820"/>
                  </a:cubicBezTo>
                  <a:cubicBezTo>
                    <a:pt x="9315" y="9620"/>
                    <a:pt x="9363" y="10455"/>
                    <a:pt x="9649" y="11214"/>
                  </a:cubicBezTo>
                  <a:cubicBezTo>
                    <a:pt x="9604" y="11155"/>
                    <a:pt x="9562" y="11099"/>
                    <a:pt x="9520" y="11040"/>
                  </a:cubicBezTo>
                  <a:cubicBezTo>
                    <a:pt x="9450" y="10831"/>
                    <a:pt x="9148" y="9871"/>
                    <a:pt x="8978" y="8733"/>
                  </a:cubicBezTo>
                  <a:cubicBezTo>
                    <a:pt x="8790" y="7439"/>
                    <a:pt x="8869" y="6350"/>
                    <a:pt x="8469" y="5991"/>
                  </a:cubicBezTo>
                  <a:cubicBezTo>
                    <a:pt x="8427" y="5953"/>
                    <a:pt x="8389" y="5936"/>
                    <a:pt x="8355" y="5936"/>
                  </a:cubicBezTo>
                  <a:cubicBezTo>
                    <a:pt x="8067" y="5936"/>
                    <a:pt x="8073" y="7223"/>
                    <a:pt x="8365" y="8580"/>
                  </a:cubicBezTo>
                  <a:cubicBezTo>
                    <a:pt x="8549" y="9422"/>
                    <a:pt x="8887" y="10100"/>
                    <a:pt x="9155" y="10535"/>
                  </a:cubicBezTo>
                  <a:cubicBezTo>
                    <a:pt x="8734" y="9954"/>
                    <a:pt x="8320" y="9360"/>
                    <a:pt x="7923" y="8785"/>
                  </a:cubicBezTo>
                  <a:cubicBezTo>
                    <a:pt x="7746" y="8472"/>
                    <a:pt x="7318" y="7627"/>
                    <a:pt x="7293" y="6722"/>
                  </a:cubicBezTo>
                  <a:cubicBezTo>
                    <a:pt x="7262" y="5581"/>
                    <a:pt x="7231" y="4645"/>
                    <a:pt x="6726" y="4061"/>
                  </a:cubicBezTo>
                  <a:cubicBezTo>
                    <a:pt x="6577" y="3888"/>
                    <a:pt x="6468" y="3803"/>
                    <a:pt x="6399" y="3803"/>
                  </a:cubicBezTo>
                  <a:cubicBezTo>
                    <a:pt x="6233" y="3803"/>
                    <a:pt x="6288" y="4282"/>
                    <a:pt x="6545" y="5198"/>
                  </a:cubicBezTo>
                  <a:cubicBezTo>
                    <a:pt x="6799" y="6092"/>
                    <a:pt x="7095" y="7290"/>
                    <a:pt x="7457" y="8104"/>
                  </a:cubicBezTo>
                  <a:cubicBezTo>
                    <a:pt x="7147" y="7648"/>
                    <a:pt x="6858" y="7216"/>
                    <a:pt x="6598" y="6823"/>
                  </a:cubicBezTo>
                  <a:cubicBezTo>
                    <a:pt x="6431" y="6423"/>
                    <a:pt x="6027" y="5386"/>
                    <a:pt x="5922" y="4499"/>
                  </a:cubicBezTo>
                  <a:cubicBezTo>
                    <a:pt x="5813" y="3562"/>
                    <a:pt x="5662" y="2990"/>
                    <a:pt x="5438" y="2990"/>
                  </a:cubicBezTo>
                  <a:cubicBezTo>
                    <a:pt x="5393" y="2990"/>
                    <a:pt x="5344" y="3013"/>
                    <a:pt x="5293" y="3062"/>
                  </a:cubicBezTo>
                  <a:cubicBezTo>
                    <a:pt x="5081" y="3264"/>
                    <a:pt x="5394" y="4638"/>
                    <a:pt x="5905" y="5766"/>
                  </a:cubicBezTo>
                  <a:cubicBezTo>
                    <a:pt x="5689" y="5428"/>
                    <a:pt x="5526" y="5170"/>
                    <a:pt x="5429" y="5018"/>
                  </a:cubicBezTo>
                  <a:cubicBezTo>
                    <a:pt x="5387" y="4947"/>
                    <a:pt x="5338" y="4875"/>
                    <a:pt x="5286" y="4798"/>
                  </a:cubicBezTo>
                  <a:cubicBezTo>
                    <a:pt x="5171" y="4342"/>
                    <a:pt x="4882" y="3271"/>
                    <a:pt x="4423" y="2105"/>
                  </a:cubicBezTo>
                  <a:cubicBezTo>
                    <a:pt x="3954" y="917"/>
                    <a:pt x="3318" y="0"/>
                    <a:pt x="3103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31" name="Google Shape;342;p32">
              <a:extLst>
                <a:ext uri="{FF2B5EF4-FFF2-40B4-BE49-F238E27FC236}">
                  <a16:creationId xmlns:a16="http://schemas.microsoft.com/office/drawing/2014/main" id="{FFDE6E67-F9CD-4669-B6BF-54193508C3BB}"/>
                </a:ext>
              </a:extLst>
            </p:cNvPr>
            <p:cNvSpPr/>
            <p:nvPr/>
          </p:nvSpPr>
          <p:spPr>
            <a:xfrm>
              <a:off x="2216132" y="4002983"/>
              <a:ext cx="713496" cy="1146878"/>
            </a:xfrm>
            <a:custGeom>
              <a:avLst/>
              <a:gdLst/>
              <a:ahLst/>
              <a:cxnLst/>
              <a:rect l="l" t="t" r="r" b="b"/>
              <a:pathLst>
                <a:path w="10586" h="17016" extrusionOk="0">
                  <a:moveTo>
                    <a:pt x="8443" y="0"/>
                  </a:moveTo>
                  <a:cubicBezTo>
                    <a:pt x="8399" y="0"/>
                    <a:pt x="8354" y="25"/>
                    <a:pt x="8310" y="82"/>
                  </a:cubicBezTo>
                  <a:cubicBezTo>
                    <a:pt x="8264" y="142"/>
                    <a:pt x="8250" y="214"/>
                    <a:pt x="8239" y="288"/>
                  </a:cubicBezTo>
                  <a:cubicBezTo>
                    <a:pt x="8125" y="980"/>
                    <a:pt x="8191" y="1669"/>
                    <a:pt x="8156" y="2369"/>
                  </a:cubicBezTo>
                  <a:cubicBezTo>
                    <a:pt x="8104" y="3412"/>
                    <a:pt x="7485" y="5012"/>
                    <a:pt x="7203" y="5691"/>
                  </a:cubicBezTo>
                  <a:cubicBezTo>
                    <a:pt x="7144" y="5792"/>
                    <a:pt x="7067" y="5921"/>
                    <a:pt x="6980" y="6067"/>
                  </a:cubicBezTo>
                  <a:cubicBezTo>
                    <a:pt x="7433" y="4877"/>
                    <a:pt x="7318" y="3283"/>
                    <a:pt x="6900" y="2890"/>
                  </a:cubicBezTo>
                  <a:cubicBezTo>
                    <a:pt x="6828" y="2823"/>
                    <a:pt x="6770" y="2792"/>
                    <a:pt x="6725" y="2792"/>
                  </a:cubicBezTo>
                  <a:cubicBezTo>
                    <a:pt x="6448" y="2792"/>
                    <a:pt x="6648" y="3970"/>
                    <a:pt x="6789" y="5006"/>
                  </a:cubicBezTo>
                  <a:cubicBezTo>
                    <a:pt x="6893" y="5785"/>
                    <a:pt x="6765" y="6317"/>
                    <a:pt x="6664" y="6595"/>
                  </a:cubicBezTo>
                  <a:cubicBezTo>
                    <a:pt x="6465" y="6919"/>
                    <a:pt x="6246" y="7284"/>
                    <a:pt x="6017" y="7653"/>
                  </a:cubicBezTo>
                  <a:cubicBezTo>
                    <a:pt x="5978" y="7702"/>
                    <a:pt x="5940" y="7750"/>
                    <a:pt x="5905" y="7796"/>
                  </a:cubicBezTo>
                  <a:cubicBezTo>
                    <a:pt x="6027" y="7549"/>
                    <a:pt x="6142" y="7274"/>
                    <a:pt x="6197" y="7020"/>
                  </a:cubicBezTo>
                  <a:cubicBezTo>
                    <a:pt x="6348" y="6320"/>
                    <a:pt x="5969" y="4730"/>
                    <a:pt x="5402" y="4730"/>
                  </a:cubicBezTo>
                  <a:cubicBezTo>
                    <a:pt x="5393" y="4730"/>
                    <a:pt x="5385" y="4730"/>
                    <a:pt x="5376" y="4731"/>
                  </a:cubicBezTo>
                  <a:cubicBezTo>
                    <a:pt x="4792" y="4776"/>
                    <a:pt x="5474" y="5771"/>
                    <a:pt x="5704" y="6766"/>
                  </a:cubicBezTo>
                  <a:cubicBezTo>
                    <a:pt x="5863" y="7448"/>
                    <a:pt x="5672" y="8063"/>
                    <a:pt x="5540" y="8387"/>
                  </a:cubicBezTo>
                  <a:cubicBezTo>
                    <a:pt x="5522" y="8418"/>
                    <a:pt x="5512" y="8447"/>
                    <a:pt x="5498" y="8477"/>
                  </a:cubicBezTo>
                  <a:cubicBezTo>
                    <a:pt x="5390" y="8644"/>
                    <a:pt x="5286" y="8805"/>
                    <a:pt x="5185" y="8958"/>
                  </a:cubicBezTo>
                  <a:cubicBezTo>
                    <a:pt x="4952" y="9312"/>
                    <a:pt x="4732" y="9646"/>
                    <a:pt x="4520" y="9974"/>
                  </a:cubicBezTo>
                  <a:cubicBezTo>
                    <a:pt x="4747" y="9574"/>
                    <a:pt x="5025" y="8999"/>
                    <a:pt x="5150" y="8429"/>
                  </a:cubicBezTo>
                  <a:cubicBezTo>
                    <a:pt x="5376" y="7385"/>
                    <a:pt x="5053" y="6244"/>
                    <a:pt x="4590" y="5969"/>
                  </a:cubicBezTo>
                  <a:cubicBezTo>
                    <a:pt x="4560" y="5952"/>
                    <a:pt x="4534" y="5943"/>
                    <a:pt x="4512" y="5943"/>
                  </a:cubicBezTo>
                  <a:cubicBezTo>
                    <a:pt x="4186" y="5943"/>
                    <a:pt x="4604" y="7705"/>
                    <a:pt x="4649" y="8669"/>
                  </a:cubicBezTo>
                  <a:cubicBezTo>
                    <a:pt x="4687" y="9449"/>
                    <a:pt x="4395" y="10113"/>
                    <a:pt x="4252" y="10391"/>
                  </a:cubicBezTo>
                  <a:cubicBezTo>
                    <a:pt x="3953" y="10857"/>
                    <a:pt x="3664" y="11316"/>
                    <a:pt x="3366" y="11807"/>
                  </a:cubicBezTo>
                  <a:cubicBezTo>
                    <a:pt x="3584" y="11236"/>
                    <a:pt x="3766" y="10471"/>
                    <a:pt x="3915" y="9706"/>
                  </a:cubicBezTo>
                  <a:cubicBezTo>
                    <a:pt x="4145" y="8537"/>
                    <a:pt x="3671" y="7615"/>
                    <a:pt x="3199" y="7514"/>
                  </a:cubicBezTo>
                  <a:cubicBezTo>
                    <a:pt x="3171" y="7508"/>
                    <a:pt x="3145" y="7505"/>
                    <a:pt x="3122" y="7505"/>
                  </a:cubicBezTo>
                  <a:cubicBezTo>
                    <a:pt x="2757" y="7505"/>
                    <a:pt x="3040" y="8289"/>
                    <a:pt x="3303" y="9775"/>
                  </a:cubicBezTo>
                  <a:cubicBezTo>
                    <a:pt x="3504" y="10906"/>
                    <a:pt x="3250" y="11821"/>
                    <a:pt x="3094" y="12253"/>
                  </a:cubicBezTo>
                  <a:cubicBezTo>
                    <a:pt x="2969" y="12458"/>
                    <a:pt x="2840" y="12670"/>
                    <a:pt x="2708" y="12893"/>
                  </a:cubicBezTo>
                  <a:cubicBezTo>
                    <a:pt x="2558" y="13147"/>
                    <a:pt x="2415" y="13428"/>
                    <a:pt x="2280" y="13717"/>
                  </a:cubicBezTo>
                  <a:cubicBezTo>
                    <a:pt x="2290" y="13428"/>
                    <a:pt x="2301" y="13001"/>
                    <a:pt x="2308" y="12527"/>
                  </a:cubicBezTo>
                  <a:cubicBezTo>
                    <a:pt x="2318" y="11999"/>
                    <a:pt x="2346" y="11480"/>
                    <a:pt x="2436" y="10962"/>
                  </a:cubicBezTo>
                  <a:cubicBezTo>
                    <a:pt x="2537" y="10360"/>
                    <a:pt x="2593" y="9591"/>
                    <a:pt x="2106" y="9125"/>
                  </a:cubicBezTo>
                  <a:cubicBezTo>
                    <a:pt x="2021" y="9044"/>
                    <a:pt x="1930" y="9001"/>
                    <a:pt x="1838" y="9001"/>
                  </a:cubicBezTo>
                  <a:cubicBezTo>
                    <a:pt x="1753" y="9001"/>
                    <a:pt x="1668" y="9039"/>
                    <a:pt x="1591" y="9118"/>
                  </a:cubicBezTo>
                  <a:cubicBezTo>
                    <a:pt x="1493" y="9219"/>
                    <a:pt x="1463" y="9365"/>
                    <a:pt x="1445" y="9504"/>
                  </a:cubicBezTo>
                  <a:cubicBezTo>
                    <a:pt x="1354" y="10273"/>
                    <a:pt x="1584" y="11098"/>
                    <a:pt x="1709" y="11853"/>
                  </a:cubicBezTo>
                  <a:cubicBezTo>
                    <a:pt x="1866" y="12781"/>
                    <a:pt x="2085" y="13547"/>
                    <a:pt x="2197" y="13898"/>
                  </a:cubicBezTo>
                  <a:cubicBezTo>
                    <a:pt x="2075" y="14170"/>
                    <a:pt x="1959" y="14444"/>
                    <a:pt x="1855" y="14712"/>
                  </a:cubicBezTo>
                  <a:cubicBezTo>
                    <a:pt x="1827" y="14671"/>
                    <a:pt x="1779" y="14591"/>
                    <a:pt x="1681" y="14444"/>
                  </a:cubicBezTo>
                  <a:cubicBezTo>
                    <a:pt x="1479" y="14125"/>
                    <a:pt x="1261" y="12263"/>
                    <a:pt x="1028" y="11393"/>
                  </a:cubicBezTo>
                  <a:cubicBezTo>
                    <a:pt x="889" y="10875"/>
                    <a:pt x="543" y="10505"/>
                    <a:pt x="295" y="10505"/>
                  </a:cubicBezTo>
                  <a:cubicBezTo>
                    <a:pt x="125" y="10505"/>
                    <a:pt x="1" y="10679"/>
                    <a:pt x="22" y="11098"/>
                  </a:cubicBezTo>
                  <a:cubicBezTo>
                    <a:pt x="71" y="12131"/>
                    <a:pt x="1438" y="14191"/>
                    <a:pt x="1438" y="14191"/>
                  </a:cubicBezTo>
                  <a:lnTo>
                    <a:pt x="1824" y="14793"/>
                  </a:lnTo>
                  <a:cubicBezTo>
                    <a:pt x="1413" y="15857"/>
                    <a:pt x="1149" y="16797"/>
                    <a:pt x="1149" y="16797"/>
                  </a:cubicBezTo>
                  <a:lnTo>
                    <a:pt x="1473" y="17015"/>
                  </a:lnTo>
                  <a:cubicBezTo>
                    <a:pt x="1473" y="17015"/>
                    <a:pt x="1389" y="16326"/>
                    <a:pt x="1953" y="14879"/>
                  </a:cubicBezTo>
                  <a:cubicBezTo>
                    <a:pt x="2022" y="14834"/>
                    <a:pt x="2186" y="14751"/>
                    <a:pt x="2537" y="14629"/>
                  </a:cubicBezTo>
                  <a:cubicBezTo>
                    <a:pt x="3671" y="14246"/>
                    <a:pt x="5296" y="14650"/>
                    <a:pt x="6083" y="13508"/>
                  </a:cubicBezTo>
                  <a:cubicBezTo>
                    <a:pt x="6271" y="13234"/>
                    <a:pt x="6267" y="12813"/>
                    <a:pt x="5898" y="12726"/>
                  </a:cubicBezTo>
                  <a:cubicBezTo>
                    <a:pt x="5855" y="12716"/>
                    <a:pt x="5811" y="12711"/>
                    <a:pt x="5765" y="12711"/>
                  </a:cubicBezTo>
                  <a:cubicBezTo>
                    <a:pt x="5526" y="12711"/>
                    <a:pt x="5255" y="12836"/>
                    <a:pt x="5074" y="12956"/>
                  </a:cubicBezTo>
                  <a:cubicBezTo>
                    <a:pt x="4353" y="13425"/>
                    <a:pt x="3759" y="13958"/>
                    <a:pt x="2920" y="14232"/>
                  </a:cubicBezTo>
                  <a:cubicBezTo>
                    <a:pt x="2882" y="14246"/>
                    <a:pt x="2335" y="14472"/>
                    <a:pt x="2054" y="14629"/>
                  </a:cubicBezTo>
                  <a:cubicBezTo>
                    <a:pt x="2134" y="14430"/>
                    <a:pt x="2227" y="14218"/>
                    <a:pt x="2335" y="13996"/>
                  </a:cubicBezTo>
                  <a:cubicBezTo>
                    <a:pt x="2593" y="13741"/>
                    <a:pt x="2871" y="13508"/>
                    <a:pt x="3163" y="13300"/>
                  </a:cubicBezTo>
                  <a:cubicBezTo>
                    <a:pt x="3943" y="12747"/>
                    <a:pt x="4941" y="12580"/>
                    <a:pt x="5759" y="12075"/>
                  </a:cubicBezTo>
                  <a:cubicBezTo>
                    <a:pt x="6009" y="11921"/>
                    <a:pt x="6465" y="11261"/>
                    <a:pt x="5870" y="11261"/>
                  </a:cubicBezTo>
                  <a:cubicBezTo>
                    <a:pt x="5861" y="11261"/>
                    <a:pt x="5852" y="11261"/>
                    <a:pt x="5842" y="11261"/>
                  </a:cubicBezTo>
                  <a:cubicBezTo>
                    <a:pt x="5557" y="11268"/>
                    <a:pt x="5140" y="11574"/>
                    <a:pt x="4886" y="11696"/>
                  </a:cubicBezTo>
                  <a:cubicBezTo>
                    <a:pt x="4165" y="12044"/>
                    <a:pt x="3421" y="12434"/>
                    <a:pt x="2850" y="13004"/>
                  </a:cubicBezTo>
                  <a:cubicBezTo>
                    <a:pt x="2885" y="12941"/>
                    <a:pt x="2920" y="12879"/>
                    <a:pt x="2955" y="12816"/>
                  </a:cubicBezTo>
                  <a:cubicBezTo>
                    <a:pt x="3118" y="12667"/>
                    <a:pt x="3867" y="11995"/>
                    <a:pt x="4837" y="11372"/>
                  </a:cubicBezTo>
                  <a:cubicBezTo>
                    <a:pt x="5933" y="10666"/>
                    <a:pt x="6959" y="10290"/>
                    <a:pt x="7120" y="9779"/>
                  </a:cubicBezTo>
                  <a:cubicBezTo>
                    <a:pt x="7162" y="9645"/>
                    <a:pt x="7104" y="9585"/>
                    <a:pt x="6972" y="9585"/>
                  </a:cubicBezTo>
                  <a:cubicBezTo>
                    <a:pt x="6600" y="9585"/>
                    <a:pt x="5642" y="10069"/>
                    <a:pt x="4722" y="10750"/>
                  </a:cubicBezTo>
                  <a:cubicBezTo>
                    <a:pt x="4030" y="11265"/>
                    <a:pt x="3553" y="11853"/>
                    <a:pt x="3265" y="12277"/>
                  </a:cubicBezTo>
                  <a:cubicBezTo>
                    <a:pt x="3619" y="11654"/>
                    <a:pt x="3992" y="11028"/>
                    <a:pt x="4350" y="10430"/>
                  </a:cubicBezTo>
                  <a:cubicBezTo>
                    <a:pt x="4562" y="10141"/>
                    <a:pt x="5153" y="9399"/>
                    <a:pt x="5972" y="9007"/>
                  </a:cubicBezTo>
                  <a:cubicBezTo>
                    <a:pt x="6998" y="8509"/>
                    <a:pt x="7836" y="8092"/>
                    <a:pt x="8159" y="7392"/>
                  </a:cubicBezTo>
                  <a:cubicBezTo>
                    <a:pt x="8300" y="7092"/>
                    <a:pt x="8306" y="6945"/>
                    <a:pt x="8184" y="6945"/>
                  </a:cubicBezTo>
                  <a:cubicBezTo>
                    <a:pt x="8023" y="6945"/>
                    <a:pt x="7639" y="7202"/>
                    <a:pt x="7050" y="7698"/>
                  </a:cubicBezTo>
                  <a:cubicBezTo>
                    <a:pt x="6340" y="8297"/>
                    <a:pt x="5370" y="9059"/>
                    <a:pt x="4778" y="9727"/>
                  </a:cubicBezTo>
                  <a:cubicBezTo>
                    <a:pt x="5066" y="9257"/>
                    <a:pt x="5341" y="8815"/>
                    <a:pt x="5592" y="8415"/>
                  </a:cubicBezTo>
                  <a:cubicBezTo>
                    <a:pt x="5888" y="8098"/>
                    <a:pt x="6664" y="7302"/>
                    <a:pt x="7429" y="6843"/>
                  </a:cubicBezTo>
                  <a:cubicBezTo>
                    <a:pt x="8403" y="6255"/>
                    <a:pt x="8866" y="5834"/>
                    <a:pt x="8477" y="5677"/>
                  </a:cubicBezTo>
                  <a:cubicBezTo>
                    <a:pt x="8461" y="5670"/>
                    <a:pt x="8442" y="5667"/>
                    <a:pt x="8420" y="5667"/>
                  </a:cubicBezTo>
                  <a:cubicBezTo>
                    <a:pt x="8076" y="5667"/>
                    <a:pt x="7036" y="6473"/>
                    <a:pt x="6271" y="7347"/>
                  </a:cubicBezTo>
                  <a:cubicBezTo>
                    <a:pt x="6486" y="7013"/>
                    <a:pt x="6653" y="6756"/>
                    <a:pt x="6754" y="6606"/>
                  </a:cubicBezTo>
                  <a:cubicBezTo>
                    <a:pt x="6799" y="6539"/>
                    <a:pt x="6844" y="6463"/>
                    <a:pt x="6893" y="6383"/>
                  </a:cubicBezTo>
                  <a:cubicBezTo>
                    <a:pt x="7262" y="6094"/>
                    <a:pt x="8118" y="5388"/>
                    <a:pt x="8991" y="4487"/>
                  </a:cubicBezTo>
                  <a:cubicBezTo>
                    <a:pt x="9985" y="3459"/>
                    <a:pt x="10586" y="2380"/>
                    <a:pt x="10303" y="2380"/>
                  </a:cubicBezTo>
                  <a:cubicBezTo>
                    <a:pt x="10258" y="2380"/>
                    <a:pt x="10191" y="2407"/>
                    <a:pt x="10101" y="2465"/>
                  </a:cubicBezTo>
                  <a:cubicBezTo>
                    <a:pt x="9489" y="2859"/>
                    <a:pt x="7937" y="5242"/>
                    <a:pt x="6949" y="6289"/>
                  </a:cubicBezTo>
                  <a:cubicBezTo>
                    <a:pt x="7064" y="6094"/>
                    <a:pt x="7182" y="5876"/>
                    <a:pt x="7293" y="5656"/>
                  </a:cubicBezTo>
                  <a:cubicBezTo>
                    <a:pt x="7446" y="5458"/>
                    <a:pt x="7631" y="5266"/>
                    <a:pt x="7756" y="5078"/>
                  </a:cubicBezTo>
                  <a:cubicBezTo>
                    <a:pt x="7951" y="4790"/>
                    <a:pt x="8135" y="4494"/>
                    <a:pt x="8302" y="4191"/>
                  </a:cubicBezTo>
                  <a:cubicBezTo>
                    <a:pt x="8560" y="3715"/>
                    <a:pt x="8786" y="3214"/>
                    <a:pt x="8928" y="2692"/>
                  </a:cubicBezTo>
                  <a:cubicBezTo>
                    <a:pt x="9095" y="2069"/>
                    <a:pt x="9137" y="1436"/>
                    <a:pt x="8943" y="816"/>
                  </a:cubicBezTo>
                  <a:cubicBezTo>
                    <a:pt x="8898" y="688"/>
                    <a:pt x="8677" y="0"/>
                    <a:pt x="8443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32" name="Google Shape;343;p32">
              <a:extLst>
                <a:ext uri="{FF2B5EF4-FFF2-40B4-BE49-F238E27FC236}">
                  <a16:creationId xmlns:a16="http://schemas.microsoft.com/office/drawing/2014/main" id="{9309FDFB-5CD6-4FF5-97BA-3CA62FED38BA}"/>
                </a:ext>
              </a:extLst>
            </p:cNvPr>
            <p:cNvSpPr/>
            <p:nvPr/>
          </p:nvSpPr>
          <p:spPr>
            <a:xfrm>
              <a:off x="2668117" y="4007296"/>
              <a:ext cx="713429" cy="1147013"/>
            </a:xfrm>
            <a:custGeom>
              <a:avLst/>
              <a:gdLst/>
              <a:ahLst/>
              <a:cxnLst/>
              <a:rect l="l" t="t" r="r" b="b"/>
              <a:pathLst>
                <a:path w="10585" h="17018" extrusionOk="0">
                  <a:moveTo>
                    <a:pt x="8444" y="0"/>
                  </a:moveTo>
                  <a:cubicBezTo>
                    <a:pt x="8400" y="0"/>
                    <a:pt x="8355" y="24"/>
                    <a:pt x="8311" y="81"/>
                  </a:cubicBezTo>
                  <a:cubicBezTo>
                    <a:pt x="8266" y="140"/>
                    <a:pt x="8252" y="213"/>
                    <a:pt x="8242" y="286"/>
                  </a:cubicBezTo>
                  <a:cubicBezTo>
                    <a:pt x="8127" y="982"/>
                    <a:pt x="8193" y="1668"/>
                    <a:pt x="8158" y="2367"/>
                  </a:cubicBezTo>
                  <a:cubicBezTo>
                    <a:pt x="8102" y="3411"/>
                    <a:pt x="7483" y="5014"/>
                    <a:pt x="7205" y="5690"/>
                  </a:cubicBezTo>
                  <a:cubicBezTo>
                    <a:pt x="7145" y="5794"/>
                    <a:pt x="7069" y="5919"/>
                    <a:pt x="6982" y="6069"/>
                  </a:cubicBezTo>
                  <a:cubicBezTo>
                    <a:pt x="7434" y="4879"/>
                    <a:pt x="7316" y="3282"/>
                    <a:pt x="6898" y="2889"/>
                  </a:cubicBezTo>
                  <a:cubicBezTo>
                    <a:pt x="6827" y="2822"/>
                    <a:pt x="6769" y="2791"/>
                    <a:pt x="6725" y="2791"/>
                  </a:cubicBezTo>
                  <a:cubicBezTo>
                    <a:pt x="6450" y="2791"/>
                    <a:pt x="6650" y="3968"/>
                    <a:pt x="6791" y="5004"/>
                  </a:cubicBezTo>
                  <a:cubicBezTo>
                    <a:pt x="6895" y="5783"/>
                    <a:pt x="6766" y="6316"/>
                    <a:pt x="6662" y="6594"/>
                  </a:cubicBezTo>
                  <a:cubicBezTo>
                    <a:pt x="6467" y="6918"/>
                    <a:pt x="6245" y="7283"/>
                    <a:pt x="6018" y="7652"/>
                  </a:cubicBezTo>
                  <a:cubicBezTo>
                    <a:pt x="5980" y="7700"/>
                    <a:pt x="5941" y="7749"/>
                    <a:pt x="5907" y="7798"/>
                  </a:cubicBezTo>
                  <a:cubicBezTo>
                    <a:pt x="6029" y="7548"/>
                    <a:pt x="6143" y="7273"/>
                    <a:pt x="6196" y="7022"/>
                  </a:cubicBezTo>
                  <a:cubicBezTo>
                    <a:pt x="6350" y="6319"/>
                    <a:pt x="5971" y="4728"/>
                    <a:pt x="5400" y="4728"/>
                  </a:cubicBezTo>
                  <a:cubicBezTo>
                    <a:pt x="5392" y="4728"/>
                    <a:pt x="5383" y="4729"/>
                    <a:pt x="5374" y="4729"/>
                  </a:cubicBezTo>
                  <a:cubicBezTo>
                    <a:pt x="4793" y="4778"/>
                    <a:pt x="5472" y="5770"/>
                    <a:pt x="5705" y="6764"/>
                  </a:cubicBezTo>
                  <a:cubicBezTo>
                    <a:pt x="5865" y="7447"/>
                    <a:pt x="5674" y="8066"/>
                    <a:pt x="5538" y="8386"/>
                  </a:cubicBezTo>
                  <a:cubicBezTo>
                    <a:pt x="5524" y="8417"/>
                    <a:pt x="5511" y="8445"/>
                    <a:pt x="5500" y="8476"/>
                  </a:cubicBezTo>
                  <a:cubicBezTo>
                    <a:pt x="5392" y="8643"/>
                    <a:pt x="5288" y="8803"/>
                    <a:pt x="5187" y="8956"/>
                  </a:cubicBezTo>
                  <a:cubicBezTo>
                    <a:pt x="4954" y="9311"/>
                    <a:pt x="4731" y="9645"/>
                    <a:pt x="4519" y="9976"/>
                  </a:cubicBezTo>
                  <a:cubicBezTo>
                    <a:pt x="4748" y="9572"/>
                    <a:pt x="5027" y="8998"/>
                    <a:pt x="5152" y="8431"/>
                  </a:cubicBezTo>
                  <a:cubicBezTo>
                    <a:pt x="5378" y="7384"/>
                    <a:pt x="5051" y="6246"/>
                    <a:pt x="4589" y="5971"/>
                  </a:cubicBezTo>
                  <a:cubicBezTo>
                    <a:pt x="4559" y="5953"/>
                    <a:pt x="4532" y="5945"/>
                    <a:pt x="4510" y="5945"/>
                  </a:cubicBezTo>
                  <a:cubicBezTo>
                    <a:pt x="4185" y="5945"/>
                    <a:pt x="4605" y="7705"/>
                    <a:pt x="4651" y="8671"/>
                  </a:cubicBezTo>
                  <a:cubicBezTo>
                    <a:pt x="4689" y="9447"/>
                    <a:pt x="4397" y="10112"/>
                    <a:pt x="4251" y="10390"/>
                  </a:cubicBezTo>
                  <a:cubicBezTo>
                    <a:pt x="3955" y="10856"/>
                    <a:pt x="3666" y="11315"/>
                    <a:pt x="3367" y="11806"/>
                  </a:cubicBezTo>
                  <a:cubicBezTo>
                    <a:pt x="3587" y="11235"/>
                    <a:pt x="3767" y="10470"/>
                    <a:pt x="3917" y="9708"/>
                  </a:cubicBezTo>
                  <a:cubicBezTo>
                    <a:pt x="4143" y="8539"/>
                    <a:pt x="3674" y="7614"/>
                    <a:pt x="3197" y="7513"/>
                  </a:cubicBezTo>
                  <a:cubicBezTo>
                    <a:pt x="3169" y="7506"/>
                    <a:pt x="3144" y="7503"/>
                    <a:pt x="3121" y="7503"/>
                  </a:cubicBezTo>
                  <a:cubicBezTo>
                    <a:pt x="2759" y="7503"/>
                    <a:pt x="3043" y="8287"/>
                    <a:pt x="3304" y="9774"/>
                  </a:cubicBezTo>
                  <a:cubicBezTo>
                    <a:pt x="3507" y="10905"/>
                    <a:pt x="3253" y="11824"/>
                    <a:pt x="3096" y="12251"/>
                  </a:cubicBezTo>
                  <a:cubicBezTo>
                    <a:pt x="2970" y="12457"/>
                    <a:pt x="2842" y="12672"/>
                    <a:pt x="2710" y="12892"/>
                  </a:cubicBezTo>
                  <a:cubicBezTo>
                    <a:pt x="2560" y="13145"/>
                    <a:pt x="2418" y="13427"/>
                    <a:pt x="2282" y="13719"/>
                  </a:cubicBezTo>
                  <a:cubicBezTo>
                    <a:pt x="2288" y="13427"/>
                    <a:pt x="2302" y="12999"/>
                    <a:pt x="2309" y="12526"/>
                  </a:cubicBezTo>
                  <a:cubicBezTo>
                    <a:pt x="2320" y="12001"/>
                    <a:pt x="2348" y="11482"/>
                    <a:pt x="2439" y="10960"/>
                  </a:cubicBezTo>
                  <a:cubicBezTo>
                    <a:pt x="2539" y="10362"/>
                    <a:pt x="2591" y="9590"/>
                    <a:pt x="2108" y="9127"/>
                  </a:cubicBezTo>
                  <a:cubicBezTo>
                    <a:pt x="2023" y="9044"/>
                    <a:pt x="1930" y="9000"/>
                    <a:pt x="1838" y="9000"/>
                  </a:cubicBezTo>
                  <a:cubicBezTo>
                    <a:pt x="1753" y="9000"/>
                    <a:pt x="1668" y="9038"/>
                    <a:pt x="1593" y="9117"/>
                  </a:cubicBezTo>
                  <a:cubicBezTo>
                    <a:pt x="1495" y="9221"/>
                    <a:pt x="1464" y="9364"/>
                    <a:pt x="1447" y="9502"/>
                  </a:cubicBezTo>
                  <a:cubicBezTo>
                    <a:pt x="1356" y="10271"/>
                    <a:pt x="1583" y="11096"/>
                    <a:pt x="1711" y="11851"/>
                  </a:cubicBezTo>
                  <a:cubicBezTo>
                    <a:pt x="1867" y="12784"/>
                    <a:pt x="2087" y="13545"/>
                    <a:pt x="2198" y="13900"/>
                  </a:cubicBezTo>
                  <a:cubicBezTo>
                    <a:pt x="2076" y="14168"/>
                    <a:pt x="1962" y="14443"/>
                    <a:pt x="1857" y="14711"/>
                  </a:cubicBezTo>
                  <a:cubicBezTo>
                    <a:pt x="1829" y="14669"/>
                    <a:pt x="1781" y="14592"/>
                    <a:pt x="1683" y="14443"/>
                  </a:cubicBezTo>
                  <a:cubicBezTo>
                    <a:pt x="1478" y="14127"/>
                    <a:pt x="1262" y="12262"/>
                    <a:pt x="1029" y="11392"/>
                  </a:cubicBezTo>
                  <a:cubicBezTo>
                    <a:pt x="889" y="10874"/>
                    <a:pt x="543" y="10504"/>
                    <a:pt x="295" y="10504"/>
                  </a:cubicBezTo>
                  <a:cubicBezTo>
                    <a:pt x="125" y="10504"/>
                    <a:pt x="0" y="10679"/>
                    <a:pt x="20" y="11100"/>
                  </a:cubicBezTo>
                  <a:cubicBezTo>
                    <a:pt x="72" y="12129"/>
                    <a:pt x="1440" y="14193"/>
                    <a:pt x="1440" y="14193"/>
                  </a:cubicBezTo>
                  <a:lnTo>
                    <a:pt x="1826" y="14791"/>
                  </a:lnTo>
                  <a:cubicBezTo>
                    <a:pt x="1416" y="15859"/>
                    <a:pt x="1151" y="16799"/>
                    <a:pt x="1151" y="16799"/>
                  </a:cubicBezTo>
                  <a:lnTo>
                    <a:pt x="1474" y="17017"/>
                  </a:lnTo>
                  <a:cubicBezTo>
                    <a:pt x="1474" y="17017"/>
                    <a:pt x="1391" y="16325"/>
                    <a:pt x="1954" y="14878"/>
                  </a:cubicBezTo>
                  <a:cubicBezTo>
                    <a:pt x="2024" y="14833"/>
                    <a:pt x="2184" y="14749"/>
                    <a:pt x="2539" y="14628"/>
                  </a:cubicBezTo>
                  <a:cubicBezTo>
                    <a:pt x="3674" y="14245"/>
                    <a:pt x="5294" y="14648"/>
                    <a:pt x="6081" y="13510"/>
                  </a:cubicBezTo>
                  <a:cubicBezTo>
                    <a:pt x="6272" y="13236"/>
                    <a:pt x="6265" y="12811"/>
                    <a:pt x="5896" y="12725"/>
                  </a:cubicBezTo>
                  <a:cubicBezTo>
                    <a:pt x="5854" y="12715"/>
                    <a:pt x="5809" y="12710"/>
                    <a:pt x="5764" y="12710"/>
                  </a:cubicBezTo>
                  <a:cubicBezTo>
                    <a:pt x="5526" y="12710"/>
                    <a:pt x="5256" y="12834"/>
                    <a:pt x="5076" y="12954"/>
                  </a:cubicBezTo>
                  <a:cubicBezTo>
                    <a:pt x="4355" y="13427"/>
                    <a:pt x="3760" y="13960"/>
                    <a:pt x="2922" y="14231"/>
                  </a:cubicBezTo>
                  <a:cubicBezTo>
                    <a:pt x="2884" y="14245"/>
                    <a:pt x="2338" y="14471"/>
                    <a:pt x="2055" y="14628"/>
                  </a:cubicBezTo>
                  <a:cubicBezTo>
                    <a:pt x="2135" y="14429"/>
                    <a:pt x="2230" y="14220"/>
                    <a:pt x="2338" y="13995"/>
                  </a:cubicBezTo>
                  <a:cubicBezTo>
                    <a:pt x="2595" y="13744"/>
                    <a:pt x="2873" y="13507"/>
                    <a:pt x="3165" y="13298"/>
                  </a:cubicBezTo>
                  <a:cubicBezTo>
                    <a:pt x="3945" y="12749"/>
                    <a:pt x="4944" y="12578"/>
                    <a:pt x="5761" y="12074"/>
                  </a:cubicBezTo>
                  <a:cubicBezTo>
                    <a:pt x="6008" y="11923"/>
                    <a:pt x="6463" y="11260"/>
                    <a:pt x="5869" y="11260"/>
                  </a:cubicBezTo>
                  <a:cubicBezTo>
                    <a:pt x="5860" y="11260"/>
                    <a:pt x="5851" y="11260"/>
                    <a:pt x="5841" y="11260"/>
                  </a:cubicBezTo>
                  <a:cubicBezTo>
                    <a:pt x="5559" y="11270"/>
                    <a:pt x="5141" y="11573"/>
                    <a:pt x="4888" y="11698"/>
                  </a:cubicBezTo>
                  <a:cubicBezTo>
                    <a:pt x="4167" y="12046"/>
                    <a:pt x="3423" y="12432"/>
                    <a:pt x="2852" y="13003"/>
                  </a:cubicBezTo>
                  <a:cubicBezTo>
                    <a:pt x="2887" y="12943"/>
                    <a:pt x="2922" y="12877"/>
                    <a:pt x="2956" y="12815"/>
                  </a:cubicBezTo>
                  <a:cubicBezTo>
                    <a:pt x="3120" y="12669"/>
                    <a:pt x="3868" y="11994"/>
                    <a:pt x="4835" y="11371"/>
                  </a:cubicBezTo>
                  <a:cubicBezTo>
                    <a:pt x="5935" y="10665"/>
                    <a:pt x="6961" y="10289"/>
                    <a:pt x="7121" y="9778"/>
                  </a:cubicBezTo>
                  <a:cubicBezTo>
                    <a:pt x="7163" y="9644"/>
                    <a:pt x="7104" y="9584"/>
                    <a:pt x="6972" y="9584"/>
                  </a:cubicBezTo>
                  <a:cubicBezTo>
                    <a:pt x="6599" y="9584"/>
                    <a:pt x="5642" y="10067"/>
                    <a:pt x="4724" y="10748"/>
                  </a:cubicBezTo>
                  <a:cubicBezTo>
                    <a:pt x="4032" y="11263"/>
                    <a:pt x="3552" y="11851"/>
                    <a:pt x="3266" y="12275"/>
                  </a:cubicBezTo>
                  <a:cubicBezTo>
                    <a:pt x="3621" y="11652"/>
                    <a:pt x="3993" y="11030"/>
                    <a:pt x="4352" y="10432"/>
                  </a:cubicBezTo>
                  <a:cubicBezTo>
                    <a:pt x="4564" y="10139"/>
                    <a:pt x="5156" y="9402"/>
                    <a:pt x="5970" y="9005"/>
                  </a:cubicBezTo>
                  <a:cubicBezTo>
                    <a:pt x="6999" y="8508"/>
                    <a:pt x="7834" y="8094"/>
                    <a:pt x="8162" y="7391"/>
                  </a:cubicBezTo>
                  <a:cubicBezTo>
                    <a:pt x="8302" y="7090"/>
                    <a:pt x="8308" y="6944"/>
                    <a:pt x="8186" y="6944"/>
                  </a:cubicBezTo>
                  <a:cubicBezTo>
                    <a:pt x="8025" y="6944"/>
                    <a:pt x="7641" y="7201"/>
                    <a:pt x="7052" y="7697"/>
                  </a:cubicBezTo>
                  <a:cubicBezTo>
                    <a:pt x="6342" y="8296"/>
                    <a:pt x="5371" y="9061"/>
                    <a:pt x="4780" y="9725"/>
                  </a:cubicBezTo>
                  <a:cubicBezTo>
                    <a:pt x="5069" y="9256"/>
                    <a:pt x="5344" y="8813"/>
                    <a:pt x="5591" y="8417"/>
                  </a:cubicBezTo>
                  <a:cubicBezTo>
                    <a:pt x="5890" y="8097"/>
                    <a:pt x="6665" y="7300"/>
                    <a:pt x="7431" y="6841"/>
                  </a:cubicBezTo>
                  <a:cubicBezTo>
                    <a:pt x="8401" y="6257"/>
                    <a:pt x="8868" y="5836"/>
                    <a:pt x="8478" y="5676"/>
                  </a:cubicBezTo>
                  <a:cubicBezTo>
                    <a:pt x="8462" y="5669"/>
                    <a:pt x="8443" y="5666"/>
                    <a:pt x="8422" y="5666"/>
                  </a:cubicBezTo>
                  <a:cubicBezTo>
                    <a:pt x="8078" y="5666"/>
                    <a:pt x="7038" y="6472"/>
                    <a:pt x="6272" y="7346"/>
                  </a:cubicBezTo>
                  <a:cubicBezTo>
                    <a:pt x="6488" y="7012"/>
                    <a:pt x="6655" y="6754"/>
                    <a:pt x="6752" y="6605"/>
                  </a:cubicBezTo>
                  <a:cubicBezTo>
                    <a:pt x="6801" y="6538"/>
                    <a:pt x="6847" y="6462"/>
                    <a:pt x="6895" y="6382"/>
                  </a:cubicBezTo>
                  <a:cubicBezTo>
                    <a:pt x="7261" y="6093"/>
                    <a:pt x="8120" y="5387"/>
                    <a:pt x="8989" y="4489"/>
                  </a:cubicBezTo>
                  <a:cubicBezTo>
                    <a:pt x="9987" y="3459"/>
                    <a:pt x="10585" y="2379"/>
                    <a:pt x="10302" y="2379"/>
                  </a:cubicBezTo>
                  <a:cubicBezTo>
                    <a:pt x="10257" y="2379"/>
                    <a:pt x="10190" y="2406"/>
                    <a:pt x="10100" y="2464"/>
                  </a:cubicBezTo>
                  <a:cubicBezTo>
                    <a:pt x="9487" y="2857"/>
                    <a:pt x="7939" y="5240"/>
                    <a:pt x="6951" y="6292"/>
                  </a:cubicBezTo>
                  <a:cubicBezTo>
                    <a:pt x="7065" y="6093"/>
                    <a:pt x="7181" y="5874"/>
                    <a:pt x="7295" y="5655"/>
                  </a:cubicBezTo>
                  <a:cubicBezTo>
                    <a:pt x="7449" y="5457"/>
                    <a:pt x="7629" y="5265"/>
                    <a:pt x="7758" y="5077"/>
                  </a:cubicBezTo>
                  <a:cubicBezTo>
                    <a:pt x="7953" y="4789"/>
                    <a:pt x="8137" y="4496"/>
                    <a:pt x="8300" y="4190"/>
                  </a:cubicBezTo>
                  <a:cubicBezTo>
                    <a:pt x="8562" y="3713"/>
                    <a:pt x="8788" y="3216"/>
                    <a:pt x="8927" y="2690"/>
                  </a:cubicBezTo>
                  <a:cubicBezTo>
                    <a:pt x="9098" y="2067"/>
                    <a:pt x="9139" y="1435"/>
                    <a:pt x="8941" y="818"/>
                  </a:cubicBezTo>
                  <a:cubicBezTo>
                    <a:pt x="8900" y="687"/>
                    <a:pt x="8679" y="0"/>
                    <a:pt x="8444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135" name="文本框 134">
            <a:extLst>
              <a:ext uri="{FF2B5EF4-FFF2-40B4-BE49-F238E27FC236}">
                <a16:creationId xmlns:a16="http://schemas.microsoft.com/office/drawing/2014/main" id="{AF6E95D9-ACA6-4E64-84E1-D15AE60A05FE}"/>
              </a:ext>
            </a:extLst>
          </p:cNvPr>
          <p:cNvSpPr txBox="1"/>
          <p:nvPr/>
        </p:nvSpPr>
        <p:spPr>
          <a:xfrm>
            <a:off x="5053238" y="993768"/>
            <a:ext cx="20855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i="1" spc="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THE PART ONE</a:t>
            </a:r>
            <a:endParaRPr lang="zh-CN" altLang="en-US" sz="900" i="1" spc="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53" name="组合 152">
            <a:extLst>
              <a:ext uri="{FF2B5EF4-FFF2-40B4-BE49-F238E27FC236}">
                <a16:creationId xmlns:a16="http://schemas.microsoft.com/office/drawing/2014/main" id="{9CAD7AEB-0779-4FBA-81F2-087D78D71475}"/>
              </a:ext>
            </a:extLst>
          </p:cNvPr>
          <p:cNvGrpSpPr/>
          <p:nvPr/>
        </p:nvGrpSpPr>
        <p:grpSpPr>
          <a:xfrm>
            <a:off x="6096000" y="2372339"/>
            <a:ext cx="5145200" cy="1018800"/>
            <a:chOff x="6096000" y="2244291"/>
            <a:chExt cx="5145200" cy="1018800"/>
          </a:xfrm>
        </p:grpSpPr>
        <p:sp>
          <p:nvSpPr>
            <p:cNvPr id="136" name="Google Shape;257;p38">
              <a:extLst>
                <a:ext uri="{FF2B5EF4-FFF2-40B4-BE49-F238E27FC236}">
                  <a16:creationId xmlns:a16="http://schemas.microsoft.com/office/drawing/2014/main" id="{8E585A43-3D03-4E61-ACD6-BED4ED765CFC}"/>
                </a:ext>
              </a:extLst>
            </p:cNvPr>
            <p:cNvSpPr txBox="1">
              <a:spLocks/>
            </p:cNvSpPr>
            <p:nvPr/>
          </p:nvSpPr>
          <p:spPr>
            <a:xfrm>
              <a:off x="6096000" y="2244291"/>
              <a:ext cx="5145200" cy="1018800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Merriweather"/>
                <a:buNone/>
                <a:defRPr sz="4000" b="1" i="0" u="none" strike="noStrike" cap="none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Merriweather"/>
                <a:buNone/>
                <a:defRPr sz="2800" b="1" i="0" u="none" strike="noStrike" cap="none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Merriweather"/>
                <a:buNone/>
                <a:defRPr sz="2800" b="1" i="0" u="none" strike="noStrike" cap="none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Merriweather"/>
                <a:buNone/>
                <a:defRPr sz="2800" b="1" i="0" u="none" strike="noStrike" cap="none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Merriweather"/>
                <a:buNone/>
                <a:defRPr sz="2800" b="1" i="0" u="none" strike="noStrike" cap="none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Merriweather"/>
                <a:buNone/>
                <a:defRPr sz="2800" b="1" i="0" u="none" strike="noStrike" cap="none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Merriweather"/>
                <a:buNone/>
                <a:defRPr sz="2800" b="1" i="0" u="none" strike="noStrike" cap="none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Merriweather"/>
                <a:buNone/>
                <a:defRPr sz="2800" b="1" i="0" u="none" strike="noStrike" cap="none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Merriweather"/>
                <a:buNone/>
                <a:defRPr sz="2800" b="1" i="0" u="none" strike="noStrike" cap="none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9pPr>
            </a:lstStyle>
            <a:p>
              <a:pPr marL="243834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Merriweather"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Whoa!</a:t>
              </a:r>
            </a:p>
          </p:txBody>
        </p:sp>
        <p:cxnSp>
          <p:nvCxnSpPr>
            <p:cNvPr id="138" name="Google Shape;259;p38">
              <a:extLst>
                <a:ext uri="{FF2B5EF4-FFF2-40B4-BE49-F238E27FC236}">
                  <a16:creationId xmlns:a16="http://schemas.microsoft.com/office/drawing/2014/main" id="{88810112-957A-4502-BCF9-D42BFCA28148}"/>
                </a:ext>
              </a:extLst>
            </p:cNvPr>
            <p:cNvCxnSpPr/>
            <p:nvPr/>
          </p:nvCxnSpPr>
          <p:spPr>
            <a:xfrm>
              <a:off x="8328933" y="2244291"/>
              <a:ext cx="0" cy="10120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9" name="Google Shape;260;p38">
            <a:extLst>
              <a:ext uri="{FF2B5EF4-FFF2-40B4-BE49-F238E27FC236}">
                <a16:creationId xmlns:a16="http://schemas.microsoft.com/office/drawing/2014/main" id="{712D7E1B-39CF-484B-A896-7769F35D3513}"/>
              </a:ext>
            </a:extLst>
          </p:cNvPr>
          <p:cNvGrpSpPr/>
          <p:nvPr/>
        </p:nvGrpSpPr>
        <p:grpSpPr>
          <a:xfrm>
            <a:off x="769067" y="1640099"/>
            <a:ext cx="4674400" cy="4674400"/>
            <a:chOff x="576800" y="845175"/>
            <a:chExt cx="3505800" cy="3505800"/>
          </a:xfrm>
        </p:grpSpPr>
        <p:sp>
          <p:nvSpPr>
            <p:cNvPr id="141" name="Google Shape;262;p38">
              <a:extLst>
                <a:ext uri="{FF2B5EF4-FFF2-40B4-BE49-F238E27FC236}">
                  <a16:creationId xmlns:a16="http://schemas.microsoft.com/office/drawing/2014/main" id="{B1EB2FB5-6773-4A18-AC94-AB0CF0C5C438}"/>
                </a:ext>
              </a:extLst>
            </p:cNvPr>
            <p:cNvSpPr/>
            <p:nvPr/>
          </p:nvSpPr>
          <p:spPr>
            <a:xfrm>
              <a:off x="576800" y="845175"/>
              <a:ext cx="3505800" cy="3505800"/>
            </a:xfrm>
            <a:prstGeom prst="ellipse">
              <a:avLst/>
            </a:prstGeom>
            <a:solidFill>
              <a:schemeClr val="bg1">
                <a:lumMod val="95000"/>
                <a:alpha val="5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pic>
          <p:nvPicPr>
            <p:cNvPr id="140" name="Google Shape;261;p38">
              <a:extLst>
                <a:ext uri="{FF2B5EF4-FFF2-40B4-BE49-F238E27FC236}">
                  <a16:creationId xmlns:a16="http://schemas.microsoft.com/office/drawing/2014/main" id="{75473C0D-DC4E-4262-A26A-8F5E46041C7B}"/>
                </a:ext>
              </a:extLst>
            </p:cNvPr>
            <p:cNvPicPr preferRelativeResize="0"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4950" y="983325"/>
              <a:ext cx="3229500" cy="3229500"/>
            </a:xfrm>
            <a:prstGeom prst="ellipse">
              <a:avLst/>
            </a:prstGeom>
            <a:noFill/>
            <a:ln>
              <a:noFill/>
            </a:ln>
          </p:spPr>
        </p:pic>
      </p:grpSp>
      <p:sp>
        <p:nvSpPr>
          <p:cNvPr id="144" name="Rectangle 84" descr="e7d195523061f1c03a90ee8e42cb24248e56383cd534985688F9F494128731F165EE95AB4B0C0A38076AAEA07667B1565C446FC45FF01DFB0E885BCDBDF3A284F3DB14DA61DD97F0BAB2E6C668FB4931CCA1232F21BFBFC34606AE8CD64350F16BDE77A4265FFC05717D6039C065DF63F73B248B14AF4D9CEA737E8AD7E73B7F099EED9B1457DB73">
            <a:extLst>
              <a:ext uri="{FF2B5EF4-FFF2-40B4-BE49-F238E27FC236}">
                <a16:creationId xmlns:a16="http://schemas.microsoft.com/office/drawing/2014/main" id="{84686783-C19E-45D9-A3F6-8156FF354DF8}"/>
              </a:ext>
            </a:extLst>
          </p:cNvPr>
          <p:cNvSpPr/>
          <p:nvPr/>
        </p:nvSpPr>
        <p:spPr>
          <a:xfrm>
            <a:off x="6024094" y="3490065"/>
            <a:ext cx="4771140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45" name="组合 144">
            <a:extLst>
              <a:ext uri="{FF2B5EF4-FFF2-40B4-BE49-F238E27FC236}">
                <a16:creationId xmlns:a16="http://schemas.microsoft.com/office/drawing/2014/main" id="{277D2BC8-E7A3-4B4C-917B-12598416F249}"/>
              </a:ext>
            </a:extLst>
          </p:cNvPr>
          <p:cNvGrpSpPr/>
          <p:nvPr/>
        </p:nvGrpSpPr>
        <p:grpSpPr>
          <a:xfrm>
            <a:off x="6118419" y="5592170"/>
            <a:ext cx="3841124" cy="400110"/>
            <a:chOff x="6781206" y="5666394"/>
            <a:chExt cx="3841124" cy="400110"/>
          </a:xfrm>
        </p:grpSpPr>
        <p:sp>
          <p:nvSpPr>
            <p:cNvPr id="146" name="TextBox 27" descr="e7d195523061f1c03a90ee8e42cb24248e56383cd534985688F9F494128731F165EE95AB4B0C0A38076AAEA07667B1565C446FC45FF01DFB0E885BCDBDF3A284F3DB14DA61DD97F0BAB2E6C668FB4931CCA1232F21BFBFC34606AE8CD64350F16BDE77A4265FFC05717D6039C065DF63F73B248B14AF4D9CEA737E8AD7E73B7F099EED9B1457DB73">
              <a:extLst>
                <a:ext uri="{FF2B5EF4-FFF2-40B4-BE49-F238E27FC236}">
                  <a16:creationId xmlns:a16="http://schemas.microsoft.com/office/drawing/2014/main" id="{AE566738-DA86-4C8D-AE01-BA5695A767B8}"/>
                </a:ext>
              </a:extLst>
            </p:cNvPr>
            <p:cNvSpPr txBox="1"/>
            <p:nvPr/>
          </p:nvSpPr>
          <p:spPr>
            <a:xfrm>
              <a:off x="6781206" y="5666394"/>
              <a:ext cx="6206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7965C"/>
                  </a:solidFill>
                  <a:cs typeface="+mn-ea"/>
                  <a:sym typeface="+mn-lt"/>
                </a:rPr>
                <a:t>90</a:t>
              </a:r>
              <a:r>
                <a:rPr lang="en-US" sz="1100" dirty="0">
                  <a:solidFill>
                    <a:srgbClr val="F7965C"/>
                  </a:solidFill>
                  <a:cs typeface="+mn-ea"/>
                  <a:sym typeface="+mn-lt"/>
                </a:rPr>
                <a:t>%</a:t>
              </a:r>
            </a:p>
          </p:txBody>
        </p:sp>
        <p:sp>
          <p:nvSpPr>
            <p:cNvPr id="147" name="TextBox 28" descr="e7d195523061f1c03a90ee8e42cb24248e56383cd534985688F9F494128731F165EE95AB4B0C0A38076AAEA07667B1565C446FC45FF01DFB0E885BCDBDF3A284F3DB14DA61DD97F0BAB2E6C668FB4931CCA1232F21BFBFC34606AE8CD64350F16BDE77A4265FFC05717D6039C065DF63F73B248B14AF4D9CEA737E8AD7E73B7F099EED9B1457DB73">
              <a:extLst>
                <a:ext uri="{FF2B5EF4-FFF2-40B4-BE49-F238E27FC236}">
                  <a16:creationId xmlns:a16="http://schemas.microsoft.com/office/drawing/2014/main" id="{68489B87-DE3B-4015-8435-42FEB0B6A835}"/>
                </a:ext>
              </a:extLst>
            </p:cNvPr>
            <p:cNvSpPr txBox="1"/>
            <p:nvPr/>
          </p:nvSpPr>
          <p:spPr>
            <a:xfrm>
              <a:off x="7726722" y="5666394"/>
              <a:ext cx="14718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7965C"/>
                  </a:solidFill>
                  <a:cs typeface="+mn-ea"/>
                  <a:sym typeface="+mn-lt"/>
                </a:rPr>
                <a:t>6,850</a:t>
              </a:r>
              <a:r>
                <a:rPr lang="en-US" sz="1100" dirty="0">
                  <a:solidFill>
                    <a:srgbClr val="F7965C"/>
                  </a:solidFill>
                  <a:cs typeface="+mn-ea"/>
                  <a:sym typeface="+mn-lt"/>
                </a:rPr>
                <a:t>$ for Day</a:t>
              </a:r>
            </a:p>
          </p:txBody>
        </p:sp>
        <p:sp>
          <p:nvSpPr>
            <p:cNvPr id="148" name="TextBox 29" descr="e7d195523061f1c03a90ee8e42cb24248e56383cd534985688F9F494128731F165EE95AB4B0C0A38076AAEA07667B1565C446FC45FF01DFB0E885BCDBDF3A284F3DB14DA61DD97F0BAB2E6C668FB4931CCA1232F21BFBFC34606AE8CD64350F16BDE77A4265FFC05717D6039C065DF63F73B248B14AF4D9CEA737E8AD7E73B7F099EED9B1457DB73">
              <a:extLst>
                <a:ext uri="{FF2B5EF4-FFF2-40B4-BE49-F238E27FC236}">
                  <a16:creationId xmlns:a16="http://schemas.microsoft.com/office/drawing/2014/main" id="{27749FDB-64A8-4D0B-B3D9-D7B9D27FD92A}"/>
                </a:ext>
              </a:extLst>
            </p:cNvPr>
            <p:cNvSpPr txBox="1"/>
            <p:nvPr/>
          </p:nvSpPr>
          <p:spPr>
            <a:xfrm>
              <a:off x="9597691" y="5666394"/>
              <a:ext cx="10246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F7965C"/>
                  </a:solidFill>
                  <a:cs typeface="+mn-ea"/>
                  <a:sym typeface="+mn-lt"/>
                </a:rPr>
                <a:t>560 </a:t>
              </a:r>
              <a:r>
                <a:rPr lang="en-US" sz="1100">
                  <a:solidFill>
                    <a:srgbClr val="F7965C"/>
                  </a:solidFill>
                  <a:cs typeface="+mn-ea"/>
                  <a:sym typeface="+mn-lt"/>
                </a:rPr>
                <a:t>Users</a:t>
              </a:r>
            </a:p>
          </p:txBody>
        </p:sp>
        <p:cxnSp>
          <p:nvCxnSpPr>
            <p:cNvPr id="149" name="Straight Connector 30" descr="e7d195523061f1c03a90ee8e42cb24248e56383cd534985688F9F494128731F165EE95AB4B0C0A38076AAEA07667B1565C446FC45FF01DFB0E885BCDBDF3A284F3DB14DA61DD97F0BAB2E6C668FB4931CCA1232F21BFBFC34606AE8CD64350F16BDE77A4265FFC05717D6039C065DF63F73B248B14AF4D9CEA737E8AD7E73B7F099EED9B1457DB73">
              <a:extLst>
                <a:ext uri="{FF2B5EF4-FFF2-40B4-BE49-F238E27FC236}">
                  <a16:creationId xmlns:a16="http://schemas.microsoft.com/office/drawing/2014/main" id="{DA177E94-9FC2-4518-8B33-F6F5155D7052}"/>
                </a:ext>
              </a:extLst>
            </p:cNvPr>
            <p:cNvCxnSpPr/>
            <p:nvPr/>
          </p:nvCxnSpPr>
          <p:spPr>
            <a:xfrm>
              <a:off x="7550328" y="5731002"/>
              <a:ext cx="0" cy="312370"/>
            </a:xfrm>
            <a:prstGeom prst="line">
              <a:avLst/>
            </a:prstGeom>
            <a:noFill/>
            <a:ln w="6350" cap="flat" cmpd="sng" algn="ctr">
              <a:solidFill>
                <a:srgbClr val="F7965C"/>
              </a:solidFill>
              <a:prstDash val="dash"/>
              <a:miter lim="800000"/>
            </a:ln>
            <a:effectLst/>
          </p:spPr>
        </p:cxnSp>
        <p:cxnSp>
          <p:nvCxnSpPr>
            <p:cNvPr id="150" name="Straight Connector 31" descr="e7d195523061f1c03a90ee8e42cb24248e56383cd534985688F9F494128731F165EE95AB4B0C0A38076AAEA07667B1565C446FC45FF01DFB0E885BCDBDF3A284F3DB14DA61DD97F0BAB2E6C668FB4931CCA1232F21BFBFC34606AE8CD64350F16BDE77A4265FFC05717D6039C065DF63F73B248B14AF4D9CEA737E8AD7E73B7F099EED9B1457DB73">
              <a:extLst>
                <a:ext uri="{FF2B5EF4-FFF2-40B4-BE49-F238E27FC236}">
                  <a16:creationId xmlns:a16="http://schemas.microsoft.com/office/drawing/2014/main" id="{670CC946-D2D5-4BE4-88AF-402A67B5F41F}"/>
                </a:ext>
              </a:extLst>
            </p:cNvPr>
            <p:cNvCxnSpPr/>
            <p:nvPr/>
          </p:nvCxnSpPr>
          <p:spPr>
            <a:xfrm>
              <a:off x="9421295" y="5731002"/>
              <a:ext cx="0" cy="312370"/>
            </a:xfrm>
            <a:prstGeom prst="line">
              <a:avLst/>
            </a:prstGeom>
            <a:noFill/>
            <a:ln w="6350" cap="flat" cmpd="sng" algn="ctr">
              <a:solidFill>
                <a:srgbClr val="F7965C"/>
              </a:solidFill>
              <a:prstDash val="dash"/>
              <a:miter lim="800000"/>
            </a:ln>
            <a:effectLst/>
          </p:spPr>
        </p:cxnSp>
      </p:grpSp>
      <p:sp>
        <p:nvSpPr>
          <p:cNvPr id="151" name="Rectangle 32" descr="e7d195523061f1c03a90ee8e42cb24248e56383cd534985688F9F494128731F165EE95AB4B0C0A38076AAEA07667B1565C446FC45FF01DFB0E885BCDBDF3A284F3DB14DA61DD97F0BAB2E6C668FB4931CCA1232F21BFBFC34606AE8CD64350F16BDE77A4265FFC05717D6039C065DF63F73B248B14AF4D9CEA737E8AD7E73B7F099EED9B1457DB73">
            <a:extLst>
              <a:ext uri="{FF2B5EF4-FFF2-40B4-BE49-F238E27FC236}">
                <a16:creationId xmlns:a16="http://schemas.microsoft.com/office/drawing/2014/main" id="{1D48F484-82D2-446E-824B-4226D9468A45}"/>
              </a:ext>
            </a:extLst>
          </p:cNvPr>
          <p:cNvSpPr/>
          <p:nvPr/>
        </p:nvSpPr>
        <p:spPr>
          <a:xfrm>
            <a:off x="6489612" y="4537204"/>
            <a:ext cx="4167692" cy="112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cs typeface="+mn-ea"/>
                <a:sym typeface="+mn-lt"/>
              </a:rPr>
              <a:t>Add title text</a:t>
            </a:r>
            <a:endParaRPr lang="zh-CN" altLang="en-US" sz="1600" b="1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2" name="Rounded Rectangle 35" descr="e7d195523061f1c03a90ee8e42cb24248e56383cd534985688F9F494128731F165EE95AB4B0C0A38076AAEA07667B1565C446FC45FF01DFB0E885BCDBDF3A284F3DB14DA61DD97F0BAB2E6C668FB4931CCA1232F21BFBFC34606AE8CD64350F16BDE77A4265FFC05717D6039C065DF63F73B248B14AF4D9CEA737E8AD7E73B7F099EED9B1457DB73">
            <a:extLst>
              <a:ext uri="{FF2B5EF4-FFF2-40B4-BE49-F238E27FC236}">
                <a16:creationId xmlns:a16="http://schemas.microsoft.com/office/drawing/2014/main" id="{EC5CDEAA-B00E-4515-8625-E00CFF7A7BA9}"/>
              </a:ext>
            </a:extLst>
          </p:cNvPr>
          <p:cNvSpPr/>
          <p:nvPr/>
        </p:nvSpPr>
        <p:spPr>
          <a:xfrm>
            <a:off x="6111285" y="4834595"/>
            <a:ext cx="219703" cy="219703"/>
          </a:xfrm>
          <a:prstGeom prst="roundRect">
            <a:avLst/>
          </a:prstGeom>
          <a:solidFill>
            <a:srgbClr val="F7965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4" name="Google Shape;93;p17">
            <a:extLst>
              <a:ext uri="{FF2B5EF4-FFF2-40B4-BE49-F238E27FC236}">
                <a16:creationId xmlns:a16="http://schemas.microsoft.com/office/drawing/2014/main" id="{BEED9892-A479-4243-B2D1-0FCA550892F5}"/>
              </a:ext>
            </a:extLst>
          </p:cNvPr>
          <p:cNvSpPr/>
          <p:nvPr/>
        </p:nvSpPr>
        <p:spPr>
          <a:xfrm>
            <a:off x="11188734" y="402272"/>
            <a:ext cx="1413900" cy="1413900"/>
          </a:xfrm>
          <a:prstGeom prst="ellipse">
            <a:avLst/>
          </a:prstGeom>
          <a:solidFill>
            <a:srgbClr val="FFFFFF">
              <a:alpha val="25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+mn-ea"/>
              <a:sym typeface="+mn-lt"/>
            </a:endParaRPr>
          </a:p>
        </p:txBody>
      </p:sp>
      <p:sp>
        <p:nvSpPr>
          <p:cNvPr id="155" name="Google Shape;94;p17">
            <a:extLst>
              <a:ext uri="{FF2B5EF4-FFF2-40B4-BE49-F238E27FC236}">
                <a16:creationId xmlns:a16="http://schemas.microsoft.com/office/drawing/2014/main" id="{23CA5916-9793-4B3A-9224-4D2CB527F46D}"/>
              </a:ext>
            </a:extLst>
          </p:cNvPr>
          <p:cNvSpPr/>
          <p:nvPr/>
        </p:nvSpPr>
        <p:spPr>
          <a:xfrm>
            <a:off x="-785416" y="5618501"/>
            <a:ext cx="1803900" cy="18039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+mn-ea"/>
              <a:sym typeface="+mn-lt"/>
            </a:endParaRPr>
          </a:p>
        </p:txBody>
      </p:sp>
      <p:sp>
        <p:nvSpPr>
          <p:cNvPr id="156" name="Google Shape;95;p17">
            <a:extLst>
              <a:ext uri="{FF2B5EF4-FFF2-40B4-BE49-F238E27FC236}">
                <a16:creationId xmlns:a16="http://schemas.microsoft.com/office/drawing/2014/main" id="{E2778459-F47B-42BE-B532-094517CB3453}"/>
              </a:ext>
            </a:extLst>
          </p:cNvPr>
          <p:cNvSpPr/>
          <p:nvPr/>
        </p:nvSpPr>
        <p:spPr>
          <a:xfrm>
            <a:off x="9896784" y="1059422"/>
            <a:ext cx="2215647" cy="390141"/>
          </a:xfrm>
          <a:custGeom>
            <a:avLst/>
            <a:gdLst/>
            <a:ahLst/>
            <a:cxnLst/>
            <a:rect l="l" t="t" r="r" b="b"/>
            <a:pathLst>
              <a:path w="188847" h="33253" extrusionOk="0">
                <a:moveTo>
                  <a:pt x="38925" y="8195"/>
                </a:moveTo>
                <a:cubicBezTo>
                  <a:pt x="38951" y="8195"/>
                  <a:pt x="38979" y="8197"/>
                  <a:pt x="39008" y="8199"/>
                </a:cubicBezTo>
                <a:cubicBezTo>
                  <a:pt x="39195" y="8229"/>
                  <a:pt x="39383" y="8237"/>
                  <a:pt x="39570" y="8237"/>
                </a:cubicBezTo>
                <a:cubicBezTo>
                  <a:pt x="39823" y="8237"/>
                  <a:pt x="40077" y="8222"/>
                  <a:pt x="40330" y="8222"/>
                </a:cubicBezTo>
                <a:cubicBezTo>
                  <a:pt x="40816" y="8685"/>
                  <a:pt x="40353" y="9266"/>
                  <a:pt x="40585" y="9659"/>
                </a:cubicBezTo>
                <a:cubicBezTo>
                  <a:pt x="40306" y="10262"/>
                  <a:pt x="39588" y="10448"/>
                  <a:pt x="39588" y="11190"/>
                </a:cubicBezTo>
                <a:cubicBezTo>
                  <a:pt x="39611" y="11283"/>
                  <a:pt x="38939" y="11353"/>
                  <a:pt x="38893" y="11515"/>
                </a:cubicBezTo>
                <a:cubicBezTo>
                  <a:pt x="38729" y="12049"/>
                  <a:pt x="38358" y="12211"/>
                  <a:pt x="37941" y="12489"/>
                </a:cubicBezTo>
                <a:cubicBezTo>
                  <a:pt x="37291" y="12906"/>
                  <a:pt x="36781" y="13556"/>
                  <a:pt x="36039" y="13927"/>
                </a:cubicBezTo>
                <a:cubicBezTo>
                  <a:pt x="35390" y="14275"/>
                  <a:pt x="34996" y="15018"/>
                  <a:pt x="34393" y="15481"/>
                </a:cubicBezTo>
                <a:cubicBezTo>
                  <a:pt x="33791" y="15992"/>
                  <a:pt x="33048" y="16292"/>
                  <a:pt x="32468" y="16849"/>
                </a:cubicBezTo>
                <a:cubicBezTo>
                  <a:pt x="32329" y="16988"/>
                  <a:pt x="32074" y="16988"/>
                  <a:pt x="31911" y="17105"/>
                </a:cubicBezTo>
                <a:cubicBezTo>
                  <a:pt x="31657" y="17290"/>
                  <a:pt x="31471" y="17544"/>
                  <a:pt x="31239" y="17754"/>
                </a:cubicBezTo>
                <a:lnTo>
                  <a:pt x="30312" y="17754"/>
                </a:lnTo>
                <a:cubicBezTo>
                  <a:pt x="29963" y="18450"/>
                  <a:pt x="29199" y="18635"/>
                  <a:pt x="28596" y="19006"/>
                </a:cubicBezTo>
                <a:cubicBezTo>
                  <a:pt x="27946" y="19424"/>
                  <a:pt x="27158" y="19585"/>
                  <a:pt x="26577" y="20142"/>
                </a:cubicBezTo>
                <a:cubicBezTo>
                  <a:pt x="26067" y="20652"/>
                  <a:pt x="25232" y="20698"/>
                  <a:pt x="24907" y="21487"/>
                </a:cubicBezTo>
                <a:cubicBezTo>
                  <a:pt x="24536" y="20977"/>
                  <a:pt x="24490" y="20444"/>
                  <a:pt x="24792" y="20166"/>
                </a:cubicBezTo>
                <a:cubicBezTo>
                  <a:pt x="25232" y="19771"/>
                  <a:pt x="25024" y="19331"/>
                  <a:pt x="25117" y="18914"/>
                </a:cubicBezTo>
                <a:cubicBezTo>
                  <a:pt x="25418" y="18589"/>
                  <a:pt x="25906" y="18287"/>
                  <a:pt x="25974" y="17916"/>
                </a:cubicBezTo>
                <a:cubicBezTo>
                  <a:pt x="26067" y="17383"/>
                  <a:pt x="26462" y="17198"/>
                  <a:pt x="26694" y="16849"/>
                </a:cubicBezTo>
                <a:cubicBezTo>
                  <a:pt x="26948" y="16502"/>
                  <a:pt x="27412" y="16339"/>
                  <a:pt x="27412" y="15760"/>
                </a:cubicBezTo>
                <a:cubicBezTo>
                  <a:pt x="27390" y="15550"/>
                  <a:pt x="27783" y="15318"/>
                  <a:pt x="27993" y="15110"/>
                </a:cubicBezTo>
                <a:cubicBezTo>
                  <a:pt x="28850" y="14251"/>
                  <a:pt x="29755" y="13441"/>
                  <a:pt x="30544" y="12513"/>
                </a:cubicBezTo>
                <a:cubicBezTo>
                  <a:pt x="30961" y="12049"/>
                  <a:pt x="31494" y="11864"/>
                  <a:pt x="31982" y="11585"/>
                </a:cubicBezTo>
                <a:cubicBezTo>
                  <a:pt x="32421" y="11329"/>
                  <a:pt x="32956" y="11236"/>
                  <a:pt x="33234" y="10773"/>
                </a:cubicBezTo>
                <a:cubicBezTo>
                  <a:pt x="33488" y="10355"/>
                  <a:pt x="34115" y="10587"/>
                  <a:pt x="34323" y="10123"/>
                </a:cubicBezTo>
                <a:cubicBezTo>
                  <a:pt x="34926" y="10123"/>
                  <a:pt x="35228" y="9659"/>
                  <a:pt x="35599" y="9313"/>
                </a:cubicBezTo>
                <a:cubicBezTo>
                  <a:pt x="35646" y="9266"/>
                  <a:pt x="35692" y="9173"/>
                  <a:pt x="35761" y="9173"/>
                </a:cubicBezTo>
                <a:cubicBezTo>
                  <a:pt x="36110" y="9103"/>
                  <a:pt x="36596" y="9173"/>
                  <a:pt x="36781" y="8964"/>
                </a:cubicBezTo>
                <a:cubicBezTo>
                  <a:pt x="37032" y="8713"/>
                  <a:pt x="37299" y="8713"/>
                  <a:pt x="37553" y="8713"/>
                </a:cubicBezTo>
                <a:lnTo>
                  <a:pt x="37553" y="8713"/>
                </a:lnTo>
                <a:cubicBezTo>
                  <a:pt x="37722" y="8713"/>
                  <a:pt x="37885" y="8713"/>
                  <a:pt x="38034" y="8639"/>
                </a:cubicBezTo>
                <a:cubicBezTo>
                  <a:pt x="38338" y="8509"/>
                  <a:pt x="38520" y="8195"/>
                  <a:pt x="38925" y="8195"/>
                </a:cubicBezTo>
                <a:close/>
                <a:moveTo>
                  <a:pt x="83325" y="2298"/>
                </a:moveTo>
                <a:cubicBezTo>
                  <a:pt x="83679" y="2298"/>
                  <a:pt x="84029" y="2309"/>
                  <a:pt x="84369" y="2309"/>
                </a:cubicBezTo>
                <a:lnTo>
                  <a:pt x="85785" y="2309"/>
                </a:lnTo>
                <a:cubicBezTo>
                  <a:pt x="86620" y="3212"/>
                  <a:pt x="86620" y="3352"/>
                  <a:pt x="86202" y="4164"/>
                </a:cubicBezTo>
                <a:cubicBezTo>
                  <a:pt x="85715" y="5114"/>
                  <a:pt x="85343" y="6134"/>
                  <a:pt x="84440" y="6830"/>
                </a:cubicBezTo>
                <a:cubicBezTo>
                  <a:pt x="83813" y="8314"/>
                  <a:pt x="82353" y="9127"/>
                  <a:pt x="81425" y="10355"/>
                </a:cubicBezTo>
                <a:cubicBezTo>
                  <a:pt x="81030" y="10890"/>
                  <a:pt x="80381" y="10865"/>
                  <a:pt x="79963" y="11283"/>
                </a:cubicBezTo>
                <a:cubicBezTo>
                  <a:pt x="79570" y="11678"/>
                  <a:pt x="79267" y="12235"/>
                  <a:pt x="78596" y="12350"/>
                </a:cubicBezTo>
                <a:cubicBezTo>
                  <a:pt x="78271" y="12396"/>
                  <a:pt x="78061" y="12838"/>
                  <a:pt x="77761" y="13045"/>
                </a:cubicBezTo>
                <a:cubicBezTo>
                  <a:pt x="77297" y="13416"/>
                  <a:pt x="77065" y="14044"/>
                  <a:pt x="76392" y="14136"/>
                </a:cubicBezTo>
                <a:cubicBezTo>
                  <a:pt x="75789" y="14229"/>
                  <a:pt x="75674" y="15064"/>
                  <a:pt x="74954" y="15086"/>
                </a:cubicBezTo>
                <a:cubicBezTo>
                  <a:pt x="74676" y="15086"/>
                  <a:pt x="74421" y="15574"/>
                  <a:pt x="74119" y="15782"/>
                </a:cubicBezTo>
                <a:cubicBezTo>
                  <a:pt x="73887" y="15945"/>
                  <a:pt x="73562" y="15967"/>
                  <a:pt x="73355" y="16131"/>
                </a:cubicBezTo>
                <a:cubicBezTo>
                  <a:pt x="72959" y="16431"/>
                  <a:pt x="72635" y="16780"/>
                  <a:pt x="72102" y="16966"/>
                </a:cubicBezTo>
                <a:cubicBezTo>
                  <a:pt x="71614" y="17151"/>
                  <a:pt x="71290" y="17730"/>
                  <a:pt x="70687" y="17916"/>
                </a:cubicBezTo>
                <a:cubicBezTo>
                  <a:pt x="70247" y="18055"/>
                  <a:pt x="70061" y="18658"/>
                  <a:pt x="69412" y="18728"/>
                </a:cubicBezTo>
                <a:cubicBezTo>
                  <a:pt x="69063" y="18775"/>
                  <a:pt x="68785" y="19470"/>
                  <a:pt x="68414" y="19539"/>
                </a:cubicBezTo>
                <a:cubicBezTo>
                  <a:pt x="68021" y="19632"/>
                  <a:pt x="67811" y="19934"/>
                  <a:pt x="67486" y="20049"/>
                </a:cubicBezTo>
                <a:cubicBezTo>
                  <a:pt x="67093" y="20188"/>
                  <a:pt x="66629" y="20259"/>
                  <a:pt x="66327" y="20513"/>
                </a:cubicBezTo>
                <a:cubicBezTo>
                  <a:pt x="65817" y="20930"/>
                  <a:pt x="65167" y="21070"/>
                  <a:pt x="64681" y="21557"/>
                </a:cubicBezTo>
                <a:cubicBezTo>
                  <a:pt x="64147" y="22114"/>
                  <a:pt x="63243" y="22136"/>
                  <a:pt x="62687" y="22693"/>
                </a:cubicBezTo>
                <a:cubicBezTo>
                  <a:pt x="61991" y="22693"/>
                  <a:pt x="61713" y="23296"/>
                  <a:pt x="61225" y="23645"/>
                </a:cubicBezTo>
                <a:cubicBezTo>
                  <a:pt x="61063" y="23645"/>
                  <a:pt x="60889" y="23685"/>
                  <a:pt x="60702" y="23685"/>
                </a:cubicBezTo>
                <a:cubicBezTo>
                  <a:pt x="60513" y="23685"/>
                  <a:pt x="60310" y="23644"/>
                  <a:pt x="60089" y="23481"/>
                </a:cubicBezTo>
                <a:lnTo>
                  <a:pt x="60089" y="21094"/>
                </a:lnTo>
                <a:cubicBezTo>
                  <a:pt x="60089" y="21001"/>
                  <a:pt x="60089" y="20930"/>
                  <a:pt x="60112" y="20862"/>
                </a:cubicBezTo>
                <a:cubicBezTo>
                  <a:pt x="60112" y="20791"/>
                  <a:pt x="60136" y="20698"/>
                  <a:pt x="60158" y="20676"/>
                </a:cubicBezTo>
                <a:cubicBezTo>
                  <a:pt x="60785" y="20352"/>
                  <a:pt x="60321" y="19632"/>
                  <a:pt x="60668" y="19285"/>
                </a:cubicBezTo>
                <a:cubicBezTo>
                  <a:pt x="60946" y="19006"/>
                  <a:pt x="60900" y="18589"/>
                  <a:pt x="61132" y="18333"/>
                </a:cubicBezTo>
                <a:cubicBezTo>
                  <a:pt x="61573" y="17940"/>
                  <a:pt x="61481" y="17244"/>
                  <a:pt x="62084" y="16895"/>
                </a:cubicBezTo>
                <a:cubicBezTo>
                  <a:pt x="62872" y="16455"/>
                  <a:pt x="62965" y="15411"/>
                  <a:pt x="63683" y="14832"/>
                </a:cubicBezTo>
                <a:cubicBezTo>
                  <a:pt x="64379" y="14275"/>
                  <a:pt x="64935" y="13533"/>
                  <a:pt x="65631" y="12930"/>
                </a:cubicBezTo>
                <a:cubicBezTo>
                  <a:pt x="66397" y="12281"/>
                  <a:pt x="66976" y="11422"/>
                  <a:pt x="67950" y="10890"/>
                </a:cubicBezTo>
                <a:cubicBezTo>
                  <a:pt x="68785" y="10472"/>
                  <a:pt x="69388" y="9613"/>
                  <a:pt x="70084" y="8917"/>
                </a:cubicBezTo>
                <a:cubicBezTo>
                  <a:pt x="70408" y="8593"/>
                  <a:pt x="70919" y="8685"/>
                  <a:pt x="71197" y="8292"/>
                </a:cubicBezTo>
                <a:cubicBezTo>
                  <a:pt x="71453" y="7921"/>
                  <a:pt x="71824" y="7643"/>
                  <a:pt x="72149" y="7318"/>
                </a:cubicBezTo>
                <a:cubicBezTo>
                  <a:pt x="72209" y="7333"/>
                  <a:pt x="72266" y="7339"/>
                  <a:pt x="72318" y="7339"/>
                </a:cubicBezTo>
                <a:cubicBezTo>
                  <a:pt x="72764" y="7339"/>
                  <a:pt x="72927" y="6855"/>
                  <a:pt x="73238" y="6669"/>
                </a:cubicBezTo>
                <a:cubicBezTo>
                  <a:pt x="73726" y="6390"/>
                  <a:pt x="74236" y="6159"/>
                  <a:pt x="74768" y="5949"/>
                </a:cubicBezTo>
                <a:cubicBezTo>
                  <a:pt x="75267" y="5755"/>
                  <a:pt x="75441" y="5034"/>
                  <a:pt x="76065" y="5034"/>
                </a:cubicBezTo>
                <a:cubicBezTo>
                  <a:pt x="76110" y="5034"/>
                  <a:pt x="76157" y="5038"/>
                  <a:pt x="76206" y="5045"/>
                </a:cubicBezTo>
                <a:cubicBezTo>
                  <a:pt x="76531" y="4511"/>
                  <a:pt x="77297" y="4650"/>
                  <a:pt x="77644" y="4118"/>
                </a:cubicBezTo>
                <a:cubicBezTo>
                  <a:pt x="77704" y="4137"/>
                  <a:pt x="77760" y="4145"/>
                  <a:pt x="77813" y="4145"/>
                </a:cubicBezTo>
                <a:cubicBezTo>
                  <a:pt x="78221" y="4145"/>
                  <a:pt x="78430" y="3632"/>
                  <a:pt x="78873" y="3632"/>
                </a:cubicBezTo>
                <a:cubicBezTo>
                  <a:pt x="78924" y="3632"/>
                  <a:pt x="78978" y="3639"/>
                  <a:pt x="79035" y="3654"/>
                </a:cubicBezTo>
                <a:cubicBezTo>
                  <a:pt x="79082" y="3665"/>
                  <a:pt x="79127" y="3670"/>
                  <a:pt x="79171" y="3670"/>
                </a:cubicBezTo>
                <a:cubicBezTo>
                  <a:pt x="79614" y="3670"/>
                  <a:pt x="79949" y="3155"/>
                  <a:pt x="80454" y="3155"/>
                </a:cubicBezTo>
                <a:cubicBezTo>
                  <a:pt x="80527" y="3155"/>
                  <a:pt x="80603" y="3166"/>
                  <a:pt x="80683" y="3190"/>
                </a:cubicBezTo>
                <a:cubicBezTo>
                  <a:pt x="80702" y="3196"/>
                  <a:pt x="80720" y="3199"/>
                  <a:pt x="80738" y="3199"/>
                </a:cubicBezTo>
                <a:cubicBezTo>
                  <a:pt x="80964" y="3199"/>
                  <a:pt x="81155" y="2753"/>
                  <a:pt x="81488" y="2753"/>
                </a:cubicBezTo>
                <a:cubicBezTo>
                  <a:pt x="81527" y="2753"/>
                  <a:pt x="81568" y="2759"/>
                  <a:pt x="81611" y="2773"/>
                </a:cubicBezTo>
                <a:cubicBezTo>
                  <a:pt x="81673" y="2792"/>
                  <a:pt x="81732" y="2800"/>
                  <a:pt x="81786" y="2800"/>
                </a:cubicBezTo>
                <a:cubicBezTo>
                  <a:pt x="82196" y="2800"/>
                  <a:pt x="82405" y="2328"/>
                  <a:pt x="82792" y="2309"/>
                </a:cubicBezTo>
                <a:cubicBezTo>
                  <a:pt x="82971" y="2301"/>
                  <a:pt x="83148" y="2298"/>
                  <a:pt x="83325" y="2298"/>
                </a:cubicBezTo>
                <a:close/>
                <a:moveTo>
                  <a:pt x="82924" y="1"/>
                </a:moveTo>
                <a:cubicBezTo>
                  <a:pt x="82199" y="1"/>
                  <a:pt x="81551" y="249"/>
                  <a:pt x="80869" y="476"/>
                </a:cubicBezTo>
                <a:cubicBezTo>
                  <a:pt x="80381" y="615"/>
                  <a:pt x="79802" y="337"/>
                  <a:pt x="79453" y="917"/>
                </a:cubicBezTo>
                <a:cubicBezTo>
                  <a:pt x="79378" y="903"/>
                  <a:pt x="79305" y="897"/>
                  <a:pt x="79234" y="897"/>
                </a:cubicBezTo>
                <a:cubicBezTo>
                  <a:pt x="78715" y="897"/>
                  <a:pt x="78300" y="1238"/>
                  <a:pt x="77830" y="1381"/>
                </a:cubicBezTo>
                <a:cubicBezTo>
                  <a:pt x="77467" y="1481"/>
                  <a:pt x="77244" y="1898"/>
                  <a:pt x="76857" y="1898"/>
                </a:cubicBezTo>
                <a:cubicBezTo>
                  <a:pt x="76799" y="1898"/>
                  <a:pt x="76737" y="1889"/>
                  <a:pt x="76670" y="1867"/>
                </a:cubicBezTo>
                <a:cubicBezTo>
                  <a:pt x="76392" y="2331"/>
                  <a:pt x="75952" y="2309"/>
                  <a:pt x="75488" y="2331"/>
                </a:cubicBezTo>
                <a:cubicBezTo>
                  <a:pt x="75303" y="2331"/>
                  <a:pt x="75117" y="2541"/>
                  <a:pt x="74954" y="2680"/>
                </a:cubicBezTo>
                <a:cubicBezTo>
                  <a:pt x="74704" y="2888"/>
                  <a:pt x="74548" y="3226"/>
                  <a:pt x="74184" y="3226"/>
                </a:cubicBezTo>
                <a:cubicBezTo>
                  <a:pt x="74142" y="3226"/>
                  <a:pt x="74098" y="3222"/>
                  <a:pt x="74050" y="3212"/>
                </a:cubicBezTo>
                <a:cubicBezTo>
                  <a:pt x="72913" y="4094"/>
                  <a:pt x="71360" y="4257"/>
                  <a:pt x="70408" y="5416"/>
                </a:cubicBezTo>
                <a:cubicBezTo>
                  <a:pt x="70400" y="5416"/>
                  <a:pt x="70391" y="5416"/>
                  <a:pt x="70382" y="5416"/>
                </a:cubicBezTo>
                <a:cubicBezTo>
                  <a:pt x="69325" y="5416"/>
                  <a:pt x="69150" y="6855"/>
                  <a:pt x="68068" y="6855"/>
                </a:cubicBezTo>
                <a:cubicBezTo>
                  <a:pt x="68059" y="6855"/>
                  <a:pt x="68051" y="6854"/>
                  <a:pt x="68043" y="6854"/>
                </a:cubicBezTo>
                <a:cubicBezTo>
                  <a:pt x="67579" y="7340"/>
                  <a:pt x="67093" y="7828"/>
                  <a:pt x="66605" y="8292"/>
                </a:cubicBezTo>
                <a:cubicBezTo>
                  <a:pt x="66095" y="8802"/>
                  <a:pt x="65330" y="8988"/>
                  <a:pt x="64843" y="9567"/>
                </a:cubicBezTo>
                <a:cubicBezTo>
                  <a:pt x="64286" y="10287"/>
                  <a:pt x="63590" y="10865"/>
                  <a:pt x="62941" y="11515"/>
                </a:cubicBezTo>
                <a:cubicBezTo>
                  <a:pt x="62291" y="12164"/>
                  <a:pt x="61689" y="12860"/>
                  <a:pt x="60993" y="13441"/>
                </a:cubicBezTo>
                <a:cubicBezTo>
                  <a:pt x="60297" y="14019"/>
                  <a:pt x="60136" y="14993"/>
                  <a:pt x="59394" y="15481"/>
                </a:cubicBezTo>
                <a:cubicBezTo>
                  <a:pt x="58791" y="15899"/>
                  <a:pt x="58766" y="16617"/>
                  <a:pt x="58303" y="17105"/>
                </a:cubicBezTo>
                <a:cubicBezTo>
                  <a:pt x="58188" y="17266"/>
                  <a:pt x="58210" y="17637"/>
                  <a:pt x="57978" y="17869"/>
                </a:cubicBezTo>
                <a:cubicBezTo>
                  <a:pt x="57700" y="18125"/>
                  <a:pt x="57792" y="18518"/>
                  <a:pt x="57514" y="18821"/>
                </a:cubicBezTo>
                <a:cubicBezTo>
                  <a:pt x="57189" y="19168"/>
                  <a:pt x="57050" y="19702"/>
                  <a:pt x="56935" y="20166"/>
                </a:cubicBezTo>
                <a:cubicBezTo>
                  <a:pt x="56818" y="20652"/>
                  <a:pt x="57074" y="21233"/>
                  <a:pt x="56518" y="21580"/>
                </a:cubicBezTo>
                <a:cubicBezTo>
                  <a:pt x="56494" y="22114"/>
                  <a:pt x="56471" y="22624"/>
                  <a:pt x="56471" y="23157"/>
                </a:cubicBezTo>
                <a:cubicBezTo>
                  <a:pt x="56471" y="23296"/>
                  <a:pt x="56494" y="23481"/>
                  <a:pt x="56586" y="23552"/>
                </a:cubicBezTo>
                <a:cubicBezTo>
                  <a:pt x="57167" y="24038"/>
                  <a:pt x="56842" y="24665"/>
                  <a:pt x="56935" y="25290"/>
                </a:cubicBezTo>
                <a:cubicBezTo>
                  <a:pt x="56657" y="25500"/>
                  <a:pt x="56401" y="25754"/>
                  <a:pt x="56100" y="25940"/>
                </a:cubicBezTo>
                <a:cubicBezTo>
                  <a:pt x="55566" y="26288"/>
                  <a:pt x="54870" y="26335"/>
                  <a:pt x="54431" y="26845"/>
                </a:cubicBezTo>
                <a:cubicBezTo>
                  <a:pt x="54412" y="26844"/>
                  <a:pt x="54394" y="26843"/>
                  <a:pt x="54376" y="26843"/>
                </a:cubicBezTo>
                <a:cubicBezTo>
                  <a:pt x="53835" y="26843"/>
                  <a:pt x="53440" y="27397"/>
                  <a:pt x="52899" y="27397"/>
                </a:cubicBezTo>
                <a:cubicBezTo>
                  <a:pt x="52797" y="27397"/>
                  <a:pt x="52690" y="27378"/>
                  <a:pt x="52575" y="27331"/>
                </a:cubicBezTo>
                <a:cubicBezTo>
                  <a:pt x="52366" y="27795"/>
                  <a:pt x="51740" y="27656"/>
                  <a:pt x="51509" y="27980"/>
                </a:cubicBezTo>
                <a:cubicBezTo>
                  <a:pt x="51345" y="28192"/>
                  <a:pt x="51137" y="28224"/>
                  <a:pt x="50924" y="28224"/>
                </a:cubicBezTo>
                <a:cubicBezTo>
                  <a:pt x="50830" y="28224"/>
                  <a:pt x="50735" y="28218"/>
                  <a:pt x="50642" y="28218"/>
                </a:cubicBezTo>
                <a:cubicBezTo>
                  <a:pt x="50437" y="28218"/>
                  <a:pt x="50242" y="28249"/>
                  <a:pt x="50093" y="28444"/>
                </a:cubicBezTo>
                <a:cubicBezTo>
                  <a:pt x="49700" y="28932"/>
                  <a:pt x="48865" y="28422"/>
                  <a:pt x="48540" y="29094"/>
                </a:cubicBezTo>
                <a:cubicBezTo>
                  <a:pt x="48516" y="29140"/>
                  <a:pt x="48401" y="29140"/>
                  <a:pt x="48330" y="29140"/>
                </a:cubicBezTo>
                <a:cubicBezTo>
                  <a:pt x="48275" y="29144"/>
                  <a:pt x="48219" y="29146"/>
                  <a:pt x="48163" y="29146"/>
                </a:cubicBezTo>
                <a:cubicBezTo>
                  <a:pt x="47981" y="29146"/>
                  <a:pt x="47796" y="29128"/>
                  <a:pt x="47616" y="29128"/>
                </a:cubicBezTo>
                <a:cubicBezTo>
                  <a:pt x="47269" y="29128"/>
                  <a:pt x="46943" y="29194"/>
                  <a:pt x="46707" y="29582"/>
                </a:cubicBezTo>
                <a:cubicBezTo>
                  <a:pt x="46610" y="29595"/>
                  <a:pt x="46511" y="29600"/>
                  <a:pt x="46410" y="29600"/>
                </a:cubicBezTo>
                <a:cubicBezTo>
                  <a:pt x="46222" y="29600"/>
                  <a:pt x="46031" y="29584"/>
                  <a:pt x="45846" y="29584"/>
                </a:cubicBezTo>
                <a:cubicBezTo>
                  <a:pt x="45470" y="29584"/>
                  <a:pt x="45116" y="29649"/>
                  <a:pt x="44852" y="30045"/>
                </a:cubicBezTo>
                <a:cubicBezTo>
                  <a:pt x="44249" y="30045"/>
                  <a:pt x="43646" y="30068"/>
                  <a:pt x="43043" y="30068"/>
                </a:cubicBezTo>
                <a:cubicBezTo>
                  <a:pt x="42797" y="30449"/>
                  <a:pt x="42464" y="30551"/>
                  <a:pt x="42118" y="30551"/>
                </a:cubicBezTo>
                <a:cubicBezTo>
                  <a:pt x="41875" y="30551"/>
                  <a:pt x="41627" y="30501"/>
                  <a:pt x="41397" y="30463"/>
                </a:cubicBezTo>
                <a:cubicBezTo>
                  <a:pt x="41356" y="30456"/>
                  <a:pt x="41315" y="30453"/>
                  <a:pt x="41277" y="30453"/>
                </a:cubicBezTo>
                <a:cubicBezTo>
                  <a:pt x="40767" y="30453"/>
                  <a:pt x="40511" y="30974"/>
                  <a:pt x="40033" y="30974"/>
                </a:cubicBezTo>
                <a:cubicBezTo>
                  <a:pt x="40024" y="30974"/>
                  <a:pt x="40015" y="30973"/>
                  <a:pt x="40006" y="30973"/>
                </a:cubicBezTo>
                <a:cubicBezTo>
                  <a:pt x="39733" y="30949"/>
                  <a:pt x="39461" y="30944"/>
                  <a:pt x="39189" y="30944"/>
                </a:cubicBezTo>
                <a:cubicBezTo>
                  <a:pt x="38928" y="30944"/>
                  <a:pt x="38666" y="30949"/>
                  <a:pt x="38405" y="30949"/>
                </a:cubicBezTo>
                <a:cubicBezTo>
                  <a:pt x="38050" y="30949"/>
                  <a:pt x="37694" y="30960"/>
                  <a:pt x="37338" y="30960"/>
                </a:cubicBezTo>
                <a:cubicBezTo>
                  <a:pt x="37161" y="30960"/>
                  <a:pt x="36983" y="30957"/>
                  <a:pt x="36805" y="30949"/>
                </a:cubicBezTo>
                <a:cubicBezTo>
                  <a:pt x="36781" y="30948"/>
                  <a:pt x="36757" y="30947"/>
                  <a:pt x="36734" y="30947"/>
                </a:cubicBezTo>
                <a:cubicBezTo>
                  <a:pt x="36376" y="30947"/>
                  <a:pt x="36113" y="31104"/>
                  <a:pt x="35831" y="31344"/>
                </a:cubicBezTo>
                <a:cubicBezTo>
                  <a:pt x="35736" y="31415"/>
                  <a:pt x="35646" y="31445"/>
                  <a:pt x="35559" y="31445"/>
                </a:cubicBezTo>
                <a:cubicBezTo>
                  <a:pt x="35307" y="31445"/>
                  <a:pt x="35087" y="31190"/>
                  <a:pt x="34880" y="30949"/>
                </a:cubicBezTo>
                <a:lnTo>
                  <a:pt x="33998" y="30949"/>
                </a:lnTo>
                <a:cubicBezTo>
                  <a:pt x="33658" y="30949"/>
                  <a:pt x="33308" y="30960"/>
                  <a:pt x="32954" y="30960"/>
                </a:cubicBezTo>
                <a:cubicBezTo>
                  <a:pt x="32777" y="30960"/>
                  <a:pt x="32599" y="30957"/>
                  <a:pt x="32421" y="30949"/>
                </a:cubicBezTo>
                <a:cubicBezTo>
                  <a:pt x="32365" y="30946"/>
                  <a:pt x="32307" y="30945"/>
                  <a:pt x="32247" y="30945"/>
                </a:cubicBezTo>
                <a:cubicBezTo>
                  <a:pt x="32124" y="30945"/>
                  <a:pt x="31995" y="30949"/>
                  <a:pt x="31870" y="30949"/>
                </a:cubicBezTo>
                <a:cubicBezTo>
                  <a:pt x="31585" y="30949"/>
                  <a:pt x="31315" y="30928"/>
                  <a:pt x="31147" y="30787"/>
                </a:cubicBezTo>
                <a:cubicBezTo>
                  <a:pt x="30844" y="30553"/>
                  <a:pt x="30549" y="30523"/>
                  <a:pt x="30258" y="30523"/>
                </a:cubicBezTo>
                <a:cubicBezTo>
                  <a:pt x="30157" y="30523"/>
                  <a:pt x="30057" y="30527"/>
                  <a:pt x="29958" y="30527"/>
                </a:cubicBezTo>
                <a:cubicBezTo>
                  <a:pt x="29859" y="30527"/>
                  <a:pt x="29761" y="30523"/>
                  <a:pt x="29662" y="30509"/>
                </a:cubicBezTo>
                <a:cubicBezTo>
                  <a:pt x="29523" y="30485"/>
                  <a:pt x="29384" y="30416"/>
                  <a:pt x="29267" y="30346"/>
                </a:cubicBezTo>
                <a:cubicBezTo>
                  <a:pt x="28664" y="29975"/>
                  <a:pt x="28015" y="29674"/>
                  <a:pt x="27390" y="29396"/>
                </a:cubicBezTo>
                <a:cubicBezTo>
                  <a:pt x="26462" y="29001"/>
                  <a:pt x="25859" y="28283"/>
                  <a:pt x="25163" y="27609"/>
                </a:cubicBezTo>
                <a:cubicBezTo>
                  <a:pt x="25139" y="26960"/>
                  <a:pt x="24329" y="26543"/>
                  <a:pt x="24653" y="25800"/>
                </a:cubicBezTo>
                <a:cubicBezTo>
                  <a:pt x="25139" y="24919"/>
                  <a:pt x="26045" y="24548"/>
                  <a:pt x="26880" y="24131"/>
                </a:cubicBezTo>
                <a:cubicBezTo>
                  <a:pt x="27946" y="23598"/>
                  <a:pt x="29060" y="23134"/>
                  <a:pt x="30080" y="22531"/>
                </a:cubicBezTo>
                <a:cubicBezTo>
                  <a:pt x="30497" y="22275"/>
                  <a:pt x="30891" y="21975"/>
                  <a:pt x="31308" y="21697"/>
                </a:cubicBezTo>
                <a:cubicBezTo>
                  <a:pt x="31679" y="21465"/>
                  <a:pt x="32214" y="21533"/>
                  <a:pt x="32445" y="21116"/>
                </a:cubicBezTo>
                <a:cubicBezTo>
                  <a:pt x="32724" y="20630"/>
                  <a:pt x="33327" y="20606"/>
                  <a:pt x="33698" y="20281"/>
                </a:cubicBezTo>
                <a:cubicBezTo>
                  <a:pt x="34022" y="19980"/>
                  <a:pt x="34533" y="20095"/>
                  <a:pt x="34811" y="19678"/>
                </a:cubicBezTo>
                <a:cubicBezTo>
                  <a:pt x="34996" y="19377"/>
                  <a:pt x="35297" y="19192"/>
                  <a:pt x="35714" y="19099"/>
                </a:cubicBezTo>
                <a:cubicBezTo>
                  <a:pt x="36085" y="18982"/>
                  <a:pt x="36364" y="18518"/>
                  <a:pt x="36688" y="18218"/>
                </a:cubicBezTo>
                <a:cubicBezTo>
                  <a:pt x="36967" y="17962"/>
                  <a:pt x="37199" y="17522"/>
                  <a:pt x="37501" y="17452"/>
                </a:cubicBezTo>
                <a:cubicBezTo>
                  <a:pt x="38243" y="17290"/>
                  <a:pt x="38661" y="16756"/>
                  <a:pt x="39054" y="16270"/>
                </a:cubicBezTo>
                <a:cubicBezTo>
                  <a:pt x="39518" y="15736"/>
                  <a:pt x="40167" y="15596"/>
                  <a:pt x="40655" y="15157"/>
                </a:cubicBezTo>
                <a:cubicBezTo>
                  <a:pt x="41327" y="14530"/>
                  <a:pt x="41907" y="13834"/>
                  <a:pt x="42603" y="13255"/>
                </a:cubicBezTo>
                <a:cubicBezTo>
                  <a:pt x="43345" y="12606"/>
                  <a:pt x="43531" y="11654"/>
                  <a:pt x="44041" y="10890"/>
                </a:cubicBezTo>
                <a:cubicBezTo>
                  <a:pt x="44366" y="10402"/>
                  <a:pt x="44134" y="9869"/>
                  <a:pt x="44180" y="9359"/>
                </a:cubicBezTo>
                <a:cubicBezTo>
                  <a:pt x="44202" y="9196"/>
                  <a:pt x="44180" y="9057"/>
                  <a:pt x="44180" y="8917"/>
                </a:cubicBezTo>
                <a:cubicBezTo>
                  <a:pt x="44342" y="8756"/>
                  <a:pt x="44481" y="8593"/>
                  <a:pt x="44690" y="8361"/>
                </a:cubicBezTo>
                <a:cubicBezTo>
                  <a:pt x="43855" y="8153"/>
                  <a:pt x="44342" y="7480"/>
                  <a:pt x="44134" y="7016"/>
                </a:cubicBezTo>
                <a:cubicBezTo>
                  <a:pt x="43646" y="6552"/>
                  <a:pt x="43182" y="6042"/>
                  <a:pt x="42672" y="5578"/>
                </a:cubicBezTo>
                <a:cubicBezTo>
                  <a:pt x="42347" y="5300"/>
                  <a:pt x="41861" y="5556"/>
                  <a:pt x="41444" y="5300"/>
                </a:cubicBezTo>
                <a:cubicBezTo>
                  <a:pt x="41087" y="5077"/>
                  <a:pt x="40746" y="4972"/>
                  <a:pt x="40393" y="4972"/>
                </a:cubicBezTo>
                <a:cubicBezTo>
                  <a:pt x="40012" y="4972"/>
                  <a:pt x="39616" y="5094"/>
                  <a:pt x="39171" y="5324"/>
                </a:cubicBezTo>
                <a:cubicBezTo>
                  <a:pt x="38882" y="5468"/>
                  <a:pt x="38612" y="5495"/>
                  <a:pt x="38348" y="5495"/>
                </a:cubicBezTo>
                <a:cubicBezTo>
                  <a:pt x="38188" y="5495"/>
                  <a:pt x="38030" y="5485"/>
                  <a:pt x="37872" y="5485"/>
                </a:cubicBezTo>
                <a:cubicBezTo>
                  <a:pt x="37466" y="5485"/>
                  <a:pt x="37274" y="5982"/>
                  <a:pt x="36874" y="5982"/>
                </a:cubicBezTo>
                <a:cubicBezTo>
                  <a:pt x="36817" y="5982"/>
                  <a:pt x="36755" y="5972"/>
                  <a:pt x="36688" y="5949"/>
                </a:cubicBezTo>
                <a:cubicBezTo>
                  <a:pt x="36581" y="5913"/>
                  <a:pt x="36479" y="5898"/>
                  <a:pt x="36380" y="5898"/>
                </a:cubicBezTo>
                <a:cubicBezTo>
                  <a:pt x="35902" y="5898"/>
                  <a:pt x="35508" y="6255"/>
                  <a:pt x="35065" y="6390"/>
                </a:cubicBezTo>
                <a:cubicBezTo>
                  <a:pt x="34509" y="6530"/>
                  <a:pt x="34369" y="7133"/>
                  <a:pt x="33859" y="7318"/>
                </a:cubicBezTo>
                <a:cubicBezTo>
                  <a:pt x="33327" y="7526"/>
                  <a:pt x="32746" y="7689"/>
                  <a:pt x="32353" y="8060"/>
                </a:cubicBezTo>
                <a:cubicBezTo>
                  <a:pt x="31772" y="8639"/>
                  <a:pt x="30937" y="8778"/>
                  <a:pt x="30427" y="9474"/>
                </a:cubicBezTo>
                <a:cubicBezTo>
                  <a:pt x="29941" y="10123"/>
                  <a:pt x="29106" y="10287"/>
                  <a:pt x="28410" y="10611"/>
                </a:cubicBezTo>
                <a:cubicBezTo>
                  <a:pt x="28340" y="10634"/>
                  <a:pt x="28293" y="10704"/>
                  <a:pt x="28247" y="10773"/>
                </a:cubicBezTo>
                <a:cubicBezTo>
                  <a:pt x="27273" y="11886"/>
                  <a:pt x="25928" y="12674"/>
                  <a:pt x="25349" y="14112"/>
                </a:cubicBezTo>
                <a:cubicBezTo>
                  <a:pt x="24653" y="14669"/>
                  <a:pt x="24490" y="15643"/>
                  <a:pt x="23748" y="16177"/>
                </a:cubicBezTo>
                <a:cubicBezTo>
                  <a:pt x="23586" y="17105"/>
                  <a:pt x="23006" y="17847"/>
                  <a:pt x="22566" y="18635"/>
                </a:cubicBezTo>
                <a:cubicBezTo>
                  <a:pt x="22288" y="19146"/>
                  <a:pt x="22659" y="19864"/>
                  <a:pt x="21985" y="20235"/>
                </a:cubicBezTo>
                <a:cubicBezTo>
                  <a:pt x="21846" y="20327"/>
                  <a:pt x="21917" y="20791"/>
                  <a:pt x="21917" y="21094"/>
                </a:cubicBezTo>
                <a:cubicBezTo>
                  <a:pt x="21917" y="21394"/>
                  <a:pt x="21939" y="21697"/>
                  <a:pt x="21661" y="21904"/>
                </a:cubicBezTo>
                <a:cubicBezTo>
                  <a:pt x="21290" y="22183"/>
                  <a:pt x="21546" y="22600"/>
                  <a:pt x="21429" y="23042"/>
                </a:cubicBezTo>
                <a:cubicBezTo>
                  <a:pt x="20943" y="23296"/>
                  <a:pt x="20572" y="23645"/>
                  <a:pt x="20201" y="23645"/>
                </a:cubicBezTo>
                <a:cubicBezTo>
                  <a:pt x="20180" y="23644"/>
                  <a:pt x="20160" y="23643"/>
                  <a:pt x="20140" y="23643"/>
                </a:cubicBezTo>
                <a:cubicBezTo>
                  <a:pt x="19593" y="23643"/>
                  <a:pt x="19232" y="23952"/>
                  <a:pt x="18785" y="24131"/>
                </a:cubicBezTo>
                <a:cubicBezTo>
                  <a:pt x="18369" y="24302"/>
                  <a:pt x="17984" y="24656"/>
                  <a:pt x="17505" y="24656"/>
                </a:cubicBezTo>
                <a:cubicBezTo>
                  <a:pt x="17396" y="24656"/>
                  <a:pt x="17282" y="24638"/>
                  <a:pt x="17162" y="24595"/>
                </a:cubicBezTo>
                <a:cubicBezTo>
                  <a:pt x="16907" y="25105"/>
                  <a:pt x="16304" y="25129"/>
                  <a:pt x="15887" y="25337"/>
                </a:cubicBezTo>
                <a:cubicBezTo>
                  <a:pt x="15363" y="25589"/>
                  <a:pt x="14873" y="26019"/>
                  <a:pt x="14253" y="26019"/>
                </a:cubicBezTo>
                <a:cubicBezTo>
                  <a:pt x="14130" y="26019"/>
                  <a:pt x="14003" y="26002"/>
                  <a:pt x="13868" y="25964"/>
                </a:cubicBezTo>
                <a:cubicBezTo>
                  <a:pt x="13830" y="25948"/>
                  <a:pt x="13778" y="25940"/>
                  <a:pt x="13723" y="25940"/>
                </a:cubicBezTo>
                <a:cubicBezTo>
                  <a:pt x="13616" y="25940"/>
                  <a:pt x="13498" y="25971"/>
                  <a:pt x="13451" y="26032"/>
                </a:cubicBezTo>
                <a:cubicBezTo>
                  <a:pt x="13247" y="26334"/>
                  <a:pt x="12974" y="26395"/>
                  <a:pt x="12691" y="26395"/>
                </a:cubicBezTo>
                <a:cubicBezTo>
                  <a:pt x="12498" y="26395"/>
                  <a:pt x="12301" y="26367"/>
                  <a:pt x="12118" y="26367"/>
                </a:cubicBezTo>
                <a:cubicBezTo>
                  <a:pt x="11930" y="26367"/>
                  <a:pt x="11757" y="26397"/>
                  <a:pt x="11620" y="26520"/>
                </a:cubicBezTo>
                <a:cubicBezTo>
                  <a:pt x="11299" y="26816"/>
                  <a:pt x="10972" y="26882"/>
                  <a:pt x="10643" y="26882"/>
                </a:cubicBezTo>
                <a:cubicBezTo>
                  <a:pt x="10378" y="26882"/>
                  <a:pt x="10112" y="26840"/>
                  <a:pt x="9845" y="26840"/>
                </a:cubicBezTo>
                <a:cubicBezTo>
                  <a:pt x="9795" y="26840"/>
                  <a:pt x="9744" y="26841"/>
                  <a:pt x="9694" y="26845"/>
                </a:cubicBezTo>
                <a:cubicBezTo>
                  <a:pt x="9310" y="26874"/>
                  <a:pt x="8925" y="26883"/>
                  <a:pt x="8540" y="26883"/>
                </a:cubicBezTo>
                <a:cubicBezTo>
                  <a:pt x="8021" y="26883"/>
                  <a:pt x="7501" y="26867"/>
                  <a:pt x="6982" y="26867"/>
                </a:cubicBezTo>
                <a:cubicBezTo>
                  <a:pt x="6925" y="26864"/>
                  <a:pt x="6866" y="26863"/>
                  <a:pt x="6806" y="26863"/>
                </a:cubicBezTo>
                <a:cubicBezTo>
                  <a:pt x="6681" y="26863"/>
                  <a:pt x="6550" y="26868"/>
                  <a:pt x="6422" y="26868"/>
                </a:cubicBezTo>
                <a:cubicBezTo>
                  <a:pt x="6133" y="26868"/>
                  <a:pt x="5860" y="26846"/>
                  <a:pt x="5705" y="26706"/>
                </a:cubicBezTo>
                <a:cubicBezTo>
                  <a:pt x="5334" y="26403"/>
                  <a:pt x="4824" y="26543"/>
                  <a:pt x="4546" y="26103"/>
                </a:cubicBezTo>
                <a:cubicBezTo>
                  <a:pt x="4360" y="25800"/>
                  <a:pt x="3549" y="26103"/>
                  <a:pt x="3735" y="25361"/>
                </a:cubicBezTo>
                <a:cubicBezTo>
                  <a:pt x="3432" y="25012"/>
                  <a:pt x="3178" y="24665"/>
                  <a:pt x="3271" y="24177"/>
                </a:cubicBezTo>
                <a:cubicBezTo>
                  <a:pt x="3293" y="24108"/>
                  <a:pt x="3271" y="24016"/>
                  <a:pt x="3271" y="23945"/>
                </a:cubicBezTo>
                <a:cubicBezTo>
                  <a:pt x="3271" y="23413"/>
                  <a:pt x="3247" y="22878"/>
                  <a:pt x="3293" y="22346"/>
                </a:cubicBezTo>
                <a:cubicBezTo>
                  <a:pt x="3317" y="21929"/>
                  <a:pt x="3085" y="21394"/>
                  <a:pt x="3432" y="21070"/>
                </a:cubicBezTo>
                <a:cubicBezTo>
                  <a:pt x="3896" y="20606"/>
                  <a:pt x="3711" y="20095"/>
                  <a:pt x="3711" y="19585"/>
                </a:cubicBezTo>
                <a:cubicBezTo>
                  <a:pt x="3735" y="19307"/>
                  <a:pt x="3989" y="19238"/>
                  <a:pt x="4035" y="19029"/>
                </a:cubicBezTo>
                <a:cubicBezTo>
                  <a:pt x="4245" y="18426"/>
                  <a:pt x="4616" y="17916"/>
                  <a:pt x="4848" y="17337"/>
                </a:cubicBezTo>
                <a:cubicBezTo>
                  <a:pt x="5080" y="16734"/>
                  <a:pt x="5358" y="16131"/>
                  <a:pt x="5705" y="15643"/>
                </a:cubicBezTo>
                <a:cubicBezTo>
                  <a:pt x="6100" y="15133"/>
                  <a:pt x="6447" y="14576"/>
                  <a:pt x="6772" y="14019"/>
                </a:cubicBezTo>
                <a:cubicBezTo>
                  <a:pt x="7004" y="13672"/>
                  <a:pt x="7004" y="13162"/>
                  <a:pt x="7421" y="12953"/>
                </a:cubicBezTo>
                <a:cubicBezTo>
                  <a:pt x="7885" y="12698"/>
                  <a:pt x="7724" y="12142"/>
                  <a:pt x="8071" y="11839"/>
                </a:cubicBezTo>
                <a:cubicBezTo>
                  <a:pt x="8466" y="11493"/>
                  <a:pt x="8813" y="11097"/>
                  <a:pt x="9184" y="10726"/>
                </a:cubicBezTo>
                <a:cubicBezTo>
                  <a:pt x="9045" y="10147"/>
                  <a:pt x="9579" y="9962"/>
                  <a:pt x="9833" y="9613"/>
                </a:cubicBezTo>
                <a:cubicBezTo>
                  <a:pt x="10089" y="9266"/>
                  <a:pt x="10482" y="9081"/>
                  <a:pt x="10599" y="8570"/>
                </a:cubicBezTo>
                <a:cubicBezTo>
                  <a:pt x="10668" y="8175"/>
                  <a:pt x="11132" y="7875"/>
                  <a:pt x="11388" y="7572"/>
                </a:cubicBezTo>
                <a:cubicBezTo>
                  <a:pt x="11596" y="7225"/>
                  <a:pt x="11295" y="6808"/>
                  <a:pt x="11642" y="6437"/>
                </a:cubicBezTo>
                <a:cubicBezTo>
                  <a:pt x="11805" y="6552"/>
                  <a:pt x="11944" y="6669"/>
                  <a:pt x="12152" y="6830"/>
                </a:cubicBezTo>
                <a:cubicBezTo>
                  <a:pt x="12338" y="6669"/>
                  <a:pt x="12523" y="6459"/>
                  <a:pt x="12733" y="6274"/>
                </a:cubicBezTo>
                <a:cubicBezTo>
                  <a:pt x="12987" y="6019"/>
                  <a:pt x="13243" y="5717"/>
                  <a:pt x="13544" y="5509"/>
                </a:cubicBezTo>
                <a:cubicBezTo>
                  <a:pt x="13729" y="5392"/>
                  <a:pt x="14124" y="5624"/>
                  <a:pt x="14100" y="5160"/>
                </a:cubicBezTo>
                <a:cubicBezTo>
                  <a:pt x="13808" y="5046"/>
                  <a:pt x="13494" y="4974"/>
                  <a:pt x="13206" y="4974"/>
                </a:cubicBezTo>
                <a:cubicBezTo>
                  <a:pt x="12968" y="4974"/>
                  <a:pt x="12748" y="5023"/>
                  <a:pt x="12570" y="5138"/>
                </a:cubicBezTo>
                <a:cubicBezTo>
                  <a:pt x="12223" y="5392"/>
                  <a:pt x="11781" y="5416"/>
                  <a:pt x="11434" y="5717"/>
                </a:cubicBezTo>
                <a:cubicBezTo>
                  <a:pt x="11178" y="5949"/>
                  <a:pt x="10785" y="6019"/>
                  <a:pt x="10529" y="6227"/>
                </a:cubicBezTo>
                <a:cubicBezTo>
                  <a:pt x="10158" y="6506"/>
                  <a:pt x="9904" y="6901"/>
                  <a:pt x="9533" y="7155"/>
                </a:cubicBezTo>
                <a:cubicBezTo>
                  <a:pt x="9208" y="7411"/>
                  <a:pt x="8627" y="7365"/>
                  <a:pt x="8466" y="7828"/>
                </a:cubicBezTo>
                <a:cubicBezTo>
                  <a:pt x="8117" y="8871"/>
                  <a:pt x="7213" y="9428"/>
                  <a:pt x="6518" y="10194"/>
                </a:cubicBezTo>
                <a:cubicBezTo>
                  <a:pt x="6379" y="10379"/>
                  <a:pt x="6076" y="10518"/>
                  <a:pt x="6076" y="10680"/>
                </a:cubicBezTo>
                <a:cubicBezTo>
                  <a:pt x="6076" y="11329"/>
                  <a:pt x="5612" y="11632"/>
                  <a:pt x="5219" y="11932"/>
                </a:cubicBezTo>
                <a:cubicBezTo>
                  <a:pt x="4731" y="12303"/>
                  <a:pt x="4777" y="13023"/>
                  <a:pt x="4267" y="13348"/>
                </a:cubicBezTo>
                <a:cubicBezTo>
                  <a:pt x="3781" y="13648"/>
                  <a:pt x="3874" y="14298"/>
                  <a:pt x="3479" y="14622"/>
                </a:cubicBezTo>
                <a:cubicBezTo>
                  <a:pt x="2714" y="15249"/>
                  <a:pt x="2529" y="16199"/>
                  <a:pt x="2041" y="16988"/>
                </a:cubicBezTo>
                <a:cubicBezTo>
                  <a:pt x="1531" y="17823"/>
                  <a:pt x="1369" y="18821"/>
                  <a:pt x="998" y="19724"/>
                </a:cubicBezTo>
                <a:cubicBezTo>
                  <a:pt x="1184" y="20259"/>
                  <a:pt x="603" y="20491"/>
                  <a:pt x="557" y="20908"/>
                </a:cubicBezTo>
                <a:cubicBezTo>
                  <a:pt x="534" y="21372"/>
                  <a:pt x="581" y="21812"/>
                  <a:pt x="534" y="22275"/>
                </a:cubicBezTo>
                <a:cubicBezTo>
                  <a:pt x="534" y="22461"/>
                  <a:pt x="371" y="22646"/>
                  <a:pt x="256" y="22832"/>
                </a:cubicBezTo>
                <a:cubicBezTo>
                  <a:pt x="46" y="23227"/>
                  <a:pt x="0" y="23274"/>
                  <a:pt x="278" y="23598"/>
                </a:cubicBezTo>
                <a:cubicBezTo>
                  <a:pt x="488" y="23852"/>
                  <a:pt x="603" y="24084"/>
                  <a:pt x="557" y="24409"/>
                </a:cubicBezTo>
                <a:cubicBezTo>
                  <a:pt x="418" y="25407"/>
                  <a:pt x="928" y="26172"/>
                  <a:pt x="1345" y="27031"/>
                </a:cubicBezTo>
                <a:cubicBezTo>
                  <a:pt x="1601" y="27587"/>
                  <a:pt x="1972" y="27980"/>
                  <a:pt x="2343" y="28444"/>
                </a:cubicBezTo>
                <a:cubicBezTo>
                  <a:pt x="2714" y="28908"/>
                  <a:pt x="3293" y="29094"/>
                  <a:pt x="3757" y="29418"/>
                </a:cubicBezTo>
                <a:cubicBezTo>
                  <a:pt x="4245" y="29767"/>
                  <a:pt x="5009" y="29303"/>
                  <a:pt x="5312" y="30045"/>
                </a:cubicBezTo>
                <a:lnTo>
                  <a:pt x="7121" y="30045"/>
                </a:lnTo>
                <a:cubicBezTo>
                  <a:pt x="7385" y="30456"/>
                  <a:pt x="7741" y="30523"/>
                  <a:pt x="8114" y="30523"/>
                </a:cubicBezTo>
                <a:cubicBezTo>
                  <a:pt x="8296" y="30523"/>
                  <a:pt x="8481" y="30507"/>
                  <a:pt x="8661" y="30507"/>
                </a:cubicBezTo>
                <a:cubicBezTo>
                  <a:pt x="8697" y="30507"/>
                  <a:pt x="8732" y="30508"/>
                  <a:pt x="8766" y="30509"/>
                </a:cubicBezTo>
                <a:lnTo>
                  <a:pt x="9857" y="30509"/>
                </a:lnTo>
                <a:cubicBezTo>
                  <a:pt x="10043" y="30324"/>
                  <a:pt x="10204" y="30092"/>
                  <a:pt x="10390" y="30068"/>
                </a:cubicBezTo>
                <a:cubicBezTo>
                  <a:pt x="10611" y="30051"/>
                  <a:pt x="10833" y="30046"/>
                  <a:pt x="11054" y="30046"/>
                </a:cubicBezTo>
                <a:cubicBezTo>
                  <a:pt x="11304" y="30046"/>
                  <a:pt x="11554" y="30052"/>
                  <a:pt x="11804" y="30052"/>
                </a:cubicBezTo>
                <a:cubicBezTo>
                  <a:pt x="11936" y="30052"/>
                  <a:pt x="12067" y="30050"/>
                  <a:pt x="12199" y="30045"/>
                </a:cubicBezTo>
                <a:cubicBezTo>
                  <a:pt x="12750" y="30006"/>
                  <a:pt x="13185" y="29532"/>
                  <a:pt x="13744" y="29532"/>
                </a:cubicBezTo>
                <a:cubicBezTo>
                  <a:pt x="13843" y="29532"/>
                  <a:pt x="13946" y="29547"/>
                  <a:pt x="14054" y="29582"/>
                </a:cubicBezTo>
                <a:cubicBezTo>
                  <a:pt x="14100" y="29597"/>
                  <a:pt x="14156" y="29605"/>
                  <a:pt x="14212" y="29605"/>
                </a:cubicBezTo>
                <a:cubicBezTo>
                  <a:pt x="14326" y="29605"/>
                  <a:pt x="14440" y="29573"/>
                  <a:pt x="14471" y="29511"/>
                </a:cubicBezTo>
                <a:cubicBezTo>
                  <a:pt x="14796" y="29047"/>
                  <a:pt x="15330" y="29279"/>
                  <a:pt x="15677" y="29094"/>
                </a:cubicBezTo>
                <a:cubicBezTo>
                  <a:pt x="16078" y="28893"/>
                  <a:pt x="16428" y="28658"/>
                  <a:pt x="16875" y="28658"/>
                </a:cubicBezTo>
                <a:cubicBezTo>
                  <a:pt x="16945" y="28658"/>
                  <a:pt x="17018" y="28664"/>
                  <a:pt x="17093" y="28676"/>
                </a:cubicBezTo>
                <a:cubicBezTo>
                  <a:pt x="17418" y="27958"/>
                  <a:pt x="18228" y="28468"/>
                  <a:pt x="18646" y="28073"/>
                </a:cubicBezTo>
                <a:cubicBezTo>
                  <a:pt x="19017" y="27702"/>
                  <a:pt x="19644" y="27795"/>
                  <a:pt x="19944" y="27309"/>
                </a:cubicBezTo>
                <a:cubicBezTo>
                  <a:pt x="20035" y="27328"/>
                  <a:pt x="20122" y="27337"/>
                  <a:pt x="20206" y="27337"/>
                </a:cubicBezTo>
                <a:cubicBezTo>
                  <a:pt x="20621" y="27337"/>
                  <a:pt x="20975" y="27123"/>
                  <a:pt x="21360" y="26891"/>
                </a:cubicBezTo>
                <a:cubicBezTo>
                  <a:pt x="21438" y="26839"/>
                  <a:pt x="21537" y="26823"/>
                  <a:pt x="21644" y="26823"/>
                </a:cubicBezTo>
                <a:cubicBezTo>
                  <a:pt x="21821" y="26823"/>
                  <a:pt x="22022" y="26867"/>
                  <a:pt x="22195" y="26867"/>
                </a:cubicBezTo>
                <a:cubicBezTo>
                  <a:pt x="22588" y="27888"/>
                  <a:pt x="23006" y="28793"/>
                  <a:pt x="23818" y="29465"/>
                </a:cubicBezTo>
                <a:cubicBezTo>
                  <a:pt x="24397" y="29928"/>
                  <a:pt x="24885" y="30509"/>
                  <a:pt x="25488" y="30949"/>
                </a:cubicBezTo>
                <a:cubicBezTo>
                  <a:pt x="25928" y="31274"/>
                  <a:pt x="26462" y="31505"/>
                  <a:pt x="26995" y="31691"/>
                </a:cubicBezTo>
                <a:cubicBezTo>
                  <a:pt x="27488" y="31842"/>
                  <a:pt x="27862" y="32328"/>
                  <a:pt x="28410" y="32328"/>
                </a:cubicBezTo>
                <a:cubicBezTo>
                  <a:pt x="28455" y="32328"/>
                  <a:pt x="28502" y="32325"/>
                  <a:pt x="28549" y="32318"/>
                </a:cubicBezTo>
                <a:cubicBezTo>
                  <a:pt x="28581" y="32313"/>
                  <a:pt x="28612" y="32311"/>
                  <a:pt x="28642" y="32311"/>
                </a:cubicBezTo>
                <a:cubicBezTo>
                  <a:pt x="29118" y="32311"/>
                  <a:pt x="29411" y="32868"/>
                  <a:pt x="29902" y="32868"/>
                </a:cubicBezTo>
                <a:cubicBezTo>
                  <a:pt x="29992" y="32868"/>
                  <a:pt x="30089" y="32849"/>
                  <a:pt x="30195" y="32804"/>
                </a:cubicBezTo>
                <a:cubicBezTo>
                  <a:pt x="30205" y="32799"/>
                  <a:pt x="30217" y="32797"/>
                  <a:pt x="30229" y="32797"/>
                </a:cubicBezTo>
                <a:cubicBezTo>
                  <a:pt x="30379" y="32797"/>
                  <a:pt x="30656" y="33158"/>
                  <a:pt x="30891" y="33222"/>
                </a:cubicBezTo>
                <a:cubicBezTo>
                  <a:pt x="31014" y="33245"/>
                  <a:pt x="31141" y="33253"/>
                  <a:pt x="31268" y="33253"/>
                </a:cubicBezTo>
                <a:cubicBezTo>
                  <a:pt x="31523" y="33253"/>
                  <a:pt x="31781" y="33222"/>
                  <a:pt x="32028" y="33222"/>
                </a:cubicBezTo>
                <a:cubicBezTo>
                  <a:pt x="33651" y="33222"/>
                  <a:pt x="35264" y="33232"/>
                  <a:pt x="36880" y="33232"/>
                </a:cubicBezTo>
                <a:cubicBezTo>
                  <a:pt x="37689" y="33232"/>
                  <a:pt x="38498" y="33230"/>
                  <a:pt x="39310" y="33222"/>
                </a:cubicBezTo>
                <a:cubicBezTo>
                  <a:pt x="39657" y="33222"/>
                  <a:pt x="40028" y="33175"/>
                  <a:pt x="40399" y="33153"/>
                </a:cubicBezTo>
                <a:cubicBezTo>
                  <a:pt x="40603" y="32819"/>
                  <a:pt x="40911" y="32767"/>
                  <a:pt x="41240" y="32767"/>
                </a:cubicBezTo>
                <a:cubicBezTo>
                  <a:pt x="41388" y="32767"/>
                  <a:pt x="41540" y="32778"/>
                  <a:pt x="41689" y="32778"/>
                </a:cubicBezTo>
                <a:cubicBezTo>
                  <a:pt x="42036" y="32778"/>
                  <a:pt x="42365" y="32720"/>
                  <a:pt x="42579" y="32340"/>
                </a:cubicBezTo>
                <a:cubicBezTo>
                  <a:pt x="42919" y="32340"/>
                  <a:pt x="43280" y="32299"/>
                  <a:pt x="43627" y="32299"/>
                </a:cubicBezTo>
                <a:cubicBezTo>
                  <a:pt x="43801" y="32299"/>
                  <a:pt x="43971" y="32309"/>
                  <a:pt x="44134" y="32340"/>
                </a:cubicBezTo>
                <a:cubicBezTo>
                  <a:pt x="44193" y="32352"/>
                  <a:pt x="44249" y="32357"/>
                  <a:pt x="44304" y="32357"/>
                </a:cubicBezTo>
                <a:cubicBezTo>
                  <a:pt x="44802" y="32357"/>
                  <a:pt x="45109" y="31918"/>
                  <a:pt x="45547" y="31877"/>
                </a:cubicBezTo>
                <a:cubicBezTo>
                  <a:pt x="45726" y="31861"/>
                  <a:pt x="45903" y="31856"/>
                  <a:pt x="46081" y="31856"/>
                </a:cubicBezTo>
                <a:cubicBezTo>
                  <a:pt x="46437" y="31856"/>
                  <a:pt x="46792" y="31877"/>
                  <a:pt x="47149" y="31877"/>
                </a:cubicBezTo>
                <a:cubicBezTo>
                  <a:pt x="47371" y="31495"/>
                  <a:pt x="47703" y="31375"/>
                  <a:pt x="48054" y="31375"/>
                </a:cubicBezTo>
                <a:cubicBezTo>
                  <a:pt x="48215" y="31375"/>
                  <a:pt x="48380" y="31400"/>
                  <a:pt x="48540" y="31437"/>
                </a:cubicBezTo>
                <a:cubicBezTo>
                  <a:pt x="48579" y="31444"/>
                  <a:pt x="48617" y="31448"/>
                  <a:pt x="48653" y="31448"/>
                </a:cubicBezTo>
                <a:cubicBezTo>
                  <a:pt x="49101" y="31448"/>
                  <a:pt x="49311" y="30908"/>
                  <a:pt x="49741" y="30908"/>
                </a:cubicBezTo>
                <a:cubicBezTo>
                  <a:pt x="49807" y="30908"/>
                  <a:pt x="49877" y="30920"/>
                  <a:pt x="49954" y="30949"/>
                </a:cubicBezTo>
                <a:cubicBezTo>
                  <a:pt x="50013" y="30970"/>
                  <a:pt x="50069" y="30979"/>
                  <a:pt x="50123" y="30979"/>
                </a:cubicBezTo>
                <a:cubicBezTo>
                  <a:pt x="50535" y="30979"/>
                  <a:pt x="50792" y="30437"/>
                  <a:pt x="51291" y="30437"/>
                </a:cubicBezTo>
                <a:cubicBezTo>
                  <a:pt x="51309" y="30437"/>
                  <a:pt x="51327" y="30437"/>
                  <a:pt x="51345" y="30439"/>
                </a:cubicBezTo>
                <a:cubicBezTo>
                  <a:pt x="51372" y="30441"/>
                  <a:pt x="51399" y="30442"/>
                  <a:pt x="51426" y="30442"/>
                </a:cubicBezTo>
                <a:cubicBezTo>
                  <a:pt x="51896" y="30442"/>
                  <a:pt x="52436" y="30074"/>
                  <a:pt x="52854" y="29767"/>
                </a:cubicBezTo>
                <a:cubicBezTo>
                  <a:pt x="53019" y="29636"/>
                  <a:pt x="53214" y="29620"/>
                  <a:pt x="53410" y="29620"/>
                </a:cubicBezTo>
                <a:cubicBezTo>
                  <a:pt x="53475" y="29620"/>
                  <a:pt x="53540" y="29621"/>
                  <a:pt x="53604" y="29621"/>
                </a:cubicBezTo>
                <a:cubicBezTo>
                  <a:pt x="53862" y="29621"/>
                  <a:pt x="54105" y="29593"/>
                  <a:pt x="54267" y="29303"/>
                </a:cubicBezTo>
                <a:cubicBezTo>
                  <a:pt x="55207" y="29074"/>
                  <a:pt x="55897" y="28212"/>
                  <a:pt x="56963" y="28212"/>
                </a:cubicBezTo>
                <a:cubicBezTo>
                  <a:pt x="56977" y="28212"/>
                  <a:pt x="56990" y="28212"/>
                  <a:pt x="57004" y="28212"/>
                </a:cubicBezTo>
                <a:cubicBezTo>
                  <a:pt x="57167" y="28212"/>
                  <a:pt x="57353" y="27980"/>
                  <a:pt x="57514" y="27841"/>
                </a:cubicBezTo>
                <a:cubicBezTo>
                  <a:pt x="57760" y="27658"/>
                  <a:pt x="57933" y="27311"/>
                  <a:pt x="58306" y="27311"/>
                </a:cubicBezTo>
                <a:cubicBezTo>
                  <a:pt x="58355" y="27311"/>
                  <a:pt x="58408" y="27318"/>
                  <a:pt x="58466" y="27331"/>
                </a:cubicBezTo>
                <a:cubicBezTo>
                  <a:pt x="58925" y="27529"/>
                  <a:pt x="59116" y="28244"/>
                  <a:pt x="59762" y="28244"/>
                </a:cubicBezTo>
                <a:cubicBezTo>
                  <a:pt x="59799" y="28244"/>
                  <a:pt x="59839" y="28242"/>
                  <a:pt x="59880" y="28236"/>
                </a:cubicBezTo>
                <a:cubicBezTo>
                  <a:pt x="60321" y="28747"/>
                  <a:pt x="60971" y="29001"/>
                  <a:pt x="61549" y="29094"/>
                </a:cubicBezTo>
                <a:cubicBezTo>
                  <a:pt x="62140" y="29189"/>
                  <a:pt x="62635" y="29658"/>
                  <a:pt x="63229" y="29658"/>
                </a:cubicBezTo>
                <a:cubicBezTo>
                  <a:pt x="63359" y="29658"/>
                  <a:pt x="63495" y="29636"/>
                  <a:pt x="63637" y="29582"/>
                </a:cubicBezTo>
                <a:cubicBezTo>
                  <a:pt x="63746" y="29541"/>
                  <a:pt x="63847" y="29523"/>
                  <a:pt x="63944" y="29523"/>
                </a:cubicBezTo>
                <a:cubicBezTo>
                  <a:pt x="64484" y="29523"/>
                  <a:pt x="64855" y="30070"/>
                  <a:pt x="65432" y="30070"/>
                </a:cubicBezTo>
                <a:cubicBezTo>
                  <a:pt x="65452" y="30070"/>
                  <a:pt x="65472" y="30069"/>
                  <a:pt x="65492" y="30068"/>
                </a:cubicBezTo>
                <a:cubicBezTo>
                  <a:pt x="66196" y="30041"/>
                  <a:pt x="66900" y="30035"/>
                  <a:pt x="67605" y="30035"/>
                </a:cubicBezTo>
                <a:cubicBezTo>
                  <a:pt x="68167" y="30035"/>
                  <a:pt x="68729" y="30039"/>
                  <a:pt x="69294" y="30039"/>
                </a:cubicBezTo>
                <a:cubicBezTo>
                  <a:pt x="69842" y="30039"/>
                  <a:pt x="70391" y="30035"/>
                  <a:pt x="70943" y="30021"/>
                </a:cubicBezTo>
                <a:cubicBezTo>
                  <a:pt x="71197" y="30021"/>
                  <a:pt x="71453" y="29813"/>
                  <a:pt x="71893" y="29604"/>
                </a:cubicBezTo>
                <a:cubicBezTo>
                  <a:pt x="72195" y="29604"/>
                  <a:pt x="72727" y="29604"/>
                  <a:pt x="73262" y="29582"/>
                </a:cubicBezTo>
                <a:cubicBezTo>
                  <a:pt x="73479" y="29582"/>
                  <a:pt x="73710" y="29613"/>
                  <a:pt x="73937" y="29613"/>
                </a:cubicBezTo>
                <a:cubicBezTo>
                  <a:pt x="74290" y="29613"/>
                  <a:pt x="74631" y="29536"/>
                  <a:pt x="74885" y="29140"/>
                </a:cubicBezTo>
                <a:lnTo>
                  <a:pt x="76462" y="29140"/>
                </a:lnTo>
                <a:cubicBezTo>
                  <a:pt x="76885" y="29140"/>
                  <a:pt x="77077" y="28639"/>
                  <a:pt x="77511" y="28639"/>
                </a:cubicBezTo>
                <a:cubicBezTo>
                  <a:pt x="77553" y="28639"/>
                  <a:pt x="77597" y="28644"/>
                  <a:pt x="77644" y="28654"/>
                </a:cubicBezTo>
                <a:cubicBezTo>
                  <a:pt x="77810" y="28689"/>
                  <a:pt x="77979" y="28701"/>
                  <a:pt x="78148" y="28701"/>
                </a:cubicBezTo>
                <a:cubicBezTo>
                  <a:pt x="78430" y="28701"/>
                  <a:pt x="78714" y="28668"/>
                  <a:pt x="78989" y="28654"/>
                </a:cubicBezTo>
                <a:cubicBezTo>
                  <a:pt x="79060" y="28630"/>
                  <a:pt x="79106" y="28561"/>
                  <a:pt x="79152" y="28491"/>
                </a:cubicBezTo>
                <a:cubicBezTo>
                  <a:pt x="79290" y="28284"/>
                  <a:pt x="79483" y="28245"/>
                  <a:pt x="79678" y="28245"/>
                </a:cubicBezTo>
                <a:cubicBezTo>
                  <a:pt x="79798" y="28245"/>
                  <a:pt x="79919" y="28259"/>
                  <a:pt x="80029" y="28259"/>
                </a:cubicBezTo>
                <a:cubicBezTo>
                  <a:pt x="80161" y="28259"/>
                  <a:pt x="80278" y="28238"/>
                  <a:pt x="80358" y="28144"/>
                </a:cubicBezTo>
                <a:cubicBezTo>
                  <a:pt x="80659" y="27811"/>
                  <a:pt x="80992" y="27781"/>
                  <a:pt x="81335" y="27781"/>
                </a:cubicBezTo>
                <a:cubicBezTo>
                  <a:pt x="81409" y="27781"/>
                  <a:pt x="81484" y="27782"/>
                  <a:pt x="81559" y="27782"/>
                </a:cubicBezTo>
                <a:cubicBezTo>
                  <a:pt x="81645" y="27782"/>
                  <a:pt x="81732" y="27781"/>
                  <a:pt x="81818" y="27773"/>
                </a:cubicBezTo>
                <a:cubicBezTo>
                  <a:pt x="81958" y="27749"/>
                  <a:pt x="82167" y="27749"/>
                  <a:pt x="82214" y="27680"/>
                </a:cubicBezTo>
                <a:cubicBezTo>
                  <a:pt x="82370" y="27378"/>
                  <a:pt x="82623" y="27340"/>
                  <a:pt x="82879" y="27340"/>
                </a:cubicBezTo>
                <a:cubicBezTo>
                  <a:pt x="82967" y="27340"/>
                  <a:pt x="83055" y="27344"/>
                  <a:pt x="83140" y="27344"/>
                </a:cubicBezTo>
                <a:cubicBezTo>
                  <a:pt x="83323" y="27344"/>
                  <a:pt x="83490" y="27323"/>
                  <a:pt x="83605" y="27192"/>
                </a:cubicBezTo>
                <a:cubicBezTo>
                  <a:pt x="83854" y="26916"/>
                  <a:pt x="84134" y="26872"/>
                  <a:pt x="84418" y="26872"/>
                </a:cubicBezTo>
                <a:cubicBezTo>
                  <a:pt x="84555" y="26872"/>
                  <a:pt x="84693" y="26882"/>
                  <a:pt x="84830" y="26882"/>
                </a:cubicBezTo>
                <a:cubicBezTo>
                  <a:pt x="84909" y="26882"/>
                  <a:pt x="84988" y="26879"/>
                  <a:pt x="85065" y="26867"/>
                </a:cubicBezTo>
                <a:cubicBezTo>
                  <a:pt x="85204" y="26845"/>
                  <a:pt x="85414" y="26799"/>
                  <a:pt x="85460" y="26728"/>
                </a:cubicBezTo>
                <a:cubicBezTo>
                  <a:pt x="85715" y="26264"/>
                  <a:pt x="86295" y="26520"/>
                  <a:pt x="86574" y="26103"/>
                </a:cubicBezTo>
                <a:cubicBezTo>
                  <a:pt x="86670" y="25965"/>
                  <a:pt x="86809" y="25935"/>
                  <a:pt x="86963" y="25935"/>
                </a:cubicBezTo>
                <a:cubicBezTo>
                  <a:pt x="87086" y="25935"/>
                  <a:pt x="87218" y="25954"/>
                  <a:pt x="87346" y="25954"/>
                </a:cubicBezTo>
                <a:cubicBezTo>
                  <a:pt x="87517" y="25954"/>
                  <a:pt x="87680" y="25919"/>
                  <a:pt x="87802" y="25754"/>
                </a:cubicBezTo>
                <a:cubicBezTo>
                  <a:pt x="88058" y="25383"/>
                  <a:pt x="88661" y="25569"/>
                  <a:pt x="88893" y="25129"/>
                </a:cubicBezTo>
                <a:cubicBezTo>
                  <a:pt x="88915" y="25082"/>
                  <a:pt x="89032" y="25058"/>
                  <a:pt x="89078" y="25058"/>
                </a:cubicBezTo>
                <a:cubicBezTo>
                  <a:pt x="89542" y="25058"/>
                  <a:pt x="89913" y="24990"/>
                  <a:pt x="90306" y="24665"/>
                </a:cubicBezTo>
                <a:cubicBezTo>
                  <a:pt x="90655" y="24409"/>
                  <a:pt x="91351" y="24734"/>
                  <a:pt x="91676" y="24155"/>
                </a:cubicBezTo>
                <a:cubicBezTo>
                  <a:pt x="91736" y="24174"/>
                  <a:pt x="91791" y="24182"/>
                  <a:pt x="91844" y="24182"/>
                </a:cubicBezTo>
                <a:cubicBezTo>
                  <a:pt x="92238" y="24182"/>
                  <a:pt x="92445" y="23708"/>
                  <a:pt x="92835" y="23667"/>
                </a:cubicBezTo>
                <a:cubicBezTo>
                  <a:pt x="93089" y="23621"/>
                  <a:pt x="93299" y="23296"/>
                  <a:pt x="93577" y="23249"/>
                </a:cubicBezTo>
                <a:cubicBezTo>
                  <a:pt x="93995" y="23157"/>
                  <a:pt x="94412" y="23274"/>
                  <a:pt x="94805" y="22903"/>
                </a:cubicBezTo>
                <a:cubicBezTo>
                  <a:pt x="95130" y="22578"/>
                  <a:pt x="95687" y="22346"/>
                  <a:pt x="96128" y="22346"/>
                </a:cubicBezTo>
                <a:cubicBezTo>
                  <a:pt x="96661" y="22346"/>
                  <a:pt x="96917" y="22021"/>
                  <a:pt x="97310" y="21858"/>
                </a:cubicBezTo>
                <a:cubicBezTo>
                  <a:pt x="98076" y="21533"/>
                  <a:pt x="98841" y="21162"/>
                  <a:pt x="99583" y="20769"/>
                </a:cubicBezTo>
                <a:cubicBezTo>
                  <a:pt x="101902" y="19609"/>
                  <a:pt x="104221" y="18426"/>
                  <a:pt x="106611" y="17220"/>
                </a:cubicBezTo>
                <a:cubicBezTo>
                  <a:pt x="106889" y="17522"/>
                  <a:pt x="107121" y="17800"/>
                  <a:pt x="107421" y="18008"/>
                </a:cubicBezTo>
                <a:cubicBezTo>
                  <a:pt x="107746" y="18264"/>
                  <a:pt x="108164" y="18426"/>
                  <a:pt x="108674" y="18682"/>
                </a:cubicBezTo>
                <a:lnTo>
                  <a:pt x="114403" y="18682"/>
                </a:lnTo>
                <a:cubicBezTo>
                  <a:pt x="114590" y="18682"/>
                  <a:pt x="114841" y="18726"/>
                  <a:pt x="115031" y="18726"/>
                </a:cubicBezTo>
                <a:cubicBezTo>
                  <a:pt x="115147" y="18726"/>
                  <a:pt x="115240" y="18710"/>
                  <a:pt x="115284" y="18658"/>
                </a:cubicBezTo>
                <a:cubicBezTo>
                  <a:pt x="115577" y="18276"/>
                  <a:pt x="115958" y="18204"/>
                  <a:pt x="116355" y="18204"/>
                </a:cubicBezTo>
                <a:cubicBezTo>
                  <a:pt x="116599" y="18204"/>
                  <a:pt x="116849" y="18231"/>
                  <a:pt x="117089" y="18231"/>
                </a:cubicBezTo>
                <a:cubicBezTo>
                  <a:pt x="117482" y="18231"/>
                  <a:pt x="117847" y="18159"/>
                  <a:pt x="118113" y="17776"/>
                </a:cubicBezTo>
                <a:cubicBezTo>
                  <a:pt x="118440" y="17776"/>
                  <a:pt x="118776" y="17741"/>
                  <a:pt x="119104" y="17741"/>
                </a:cubicBezTo>
                <a:cubicBezTo>
                  <a:pt x="119311" y="17741"/>
                  <a:pt x="119516" y="17755"/>
                  <a:pt x="119713" y="17800"/>
                </a:cubicBezTo>
                <a:cubicBezTo>
                  <a:pt x="119775" y="17815"/>
                  <a:pt x="119833" y="17821"/>
                  <a:pt x="119889" y="17821"/>
                </a:cubicBezTo>
                <a:cubicBezTo>
                  <a:pt x="120371" y="17821"/>
                  <a:pt x="120627" y="17332"/>
                  <a:pt x="121104" y="17290"/>
                </a:cubicBezTo>
                <a:cubicBezTo>
                  <a:pt x="121138" y="17289"/>
                  <a:pt x="121173" y="17288"/>
                  <a:pt x="121207" y="17288"/>
                </a:cubicBezTo>
                <a:cubicBezTo>
                  <a:pt x="121457" y="17288"/>
                  <a:pt x="121706" y="17318"/>
                  <a:pt x="121954" y="17318"/>
                </a:cubicBezTo>
                <a:cubicBezTo>
                  <a:pt x="122317" y="17318"/>
                  <a:pt x="122677" y="17255"/>
                  <a:pt x="123030" y="16941"/>
                </a:cubicBezTo>
                <a:cubicBezTo>
                  <a:pt x="123153" y="16838"/>
                  <a:pt x="123312" y="16812"/>
                  <a:pt x="123488" y="16812"/>
                </a:cubicBezTo>
                <a:cubicBezTo>
                  <a:pt x="123661" y="16812"/>
                  <a:pt x="123851" y="16837"/>
                  <a:pt x="124038" y="16837"/>
                </a:cubicBezTo>
                <a:cubicBezTo>
                  <a:pt x="124339" y="16837"/>
                  <a:pt x="124633" y="16772"/>
                  <a:pt x="124839" y="16431"/>
                </a:cubicBezTo>
                <a:cubicBezTo>
                  <a:pt x="125132" y="16431"/>
                  <a:pt x="125436" y="16390"/>
                  <a:pt x="125737" y="16390"/>
                </a:cubicBezTo>
                <a:cubicBezTo>
                  <a:pt x="125887" y="16390"/>
                  <a:pt x="126037" y="16400"/>
                  <a:pt x="126184" y="16431"/>
                </a:cubicBezTo>
                <a:cubicBezTo>
                  <a:pt x="126234" y="16442"/>
                  <a:pt x="126282" y="16447"/>
                  <a:pt x="126327" y="16447"/>
                </a:cubicBezTo>
                <a:cubicBezTo>
                  <a:pt x="126758" y="16447"/>
                  <a:pt x="126968" y="15987"/>
                  <a:pt x="127366" y="15945"/>
                </a:cubicBezTo>
                <a:cubicBezTo>
                  <a:pt x="127427" y="15938"/>
                  <a:pt x="127489" y="15935"/>
                  <a:pt x="127551" y="15935"/>
                </a:cubicBezTo>
                <a:cubicBezTo>
                  <a:pt x="127838" y="15935"/>
                  <a:pt x="128137" y="16000"/>
                  <a:pt x="128422" y="16000"/>
                </a:cubicBezTo>
                <a:cubicBezTo>
                  <a:pt x="128664" y="16000"/>
                  <a:pt x="128897" y="15953"/>
                  <a:pt x="129106" y="15782"/>
                </a:cubicBezTo>
                <a:cubicBezTo>
                  <a:pt x="129384" y="15537"/>
                  <a:pt x="129681" y="15483"/>
                  <a:pt x="129983" y="15483"/>
                </a:cubicBezTo>
                <a:cubicBezTo>
                  <a:pt x="130216" y="15483"/>
                  <a:pt x="130451" y="15515"/>
                  <a:pt x="130682" y="15515"/>
                </a:cubicBezTo>
                <a:cubicBezTo>
                  <a:pt x="130799" y="15515"/>
                  <a:pt x="130916" y="15507"/>
                  <a:pt x="131030" y="15481"/>
                </a:cubicBezTo>
                <a:cubicBezTo>
                  <a:pt x="131169" y="15457"/>
                  <a:pt x="131332" y="15411"/>
                  <a:pt x="131401" y="15318"/>
                </a:cubicBezTo>
                <a:cubicBezTo>
                  <a:pt x="131599" y="15079"/>
                  <a:pt x="131824" y="15027"/>
                  <a:pt x="132055" y="15027"/>
                </a:cubicBezTo>
                <a:cubicBezTo>
                  <a:pt x="132237" y="15027"/>
                  <a:pt x="132422" y="15060"/>
                  <a:pt x="132599" y="15060"/>
                </a:cubicBezTo>
                <a:cubicBezTo>
                  <a:pt x="132698" y="15060"/>
                  <a:pt x="132794" y="15049"/>
                  <a:pt x="132885" y="15018"/>
                </a:cubicBezTo>
                <a:cubicBezTo>
                  <a:pt x="133334" y="14883"/>
                  <a:pt x="133695" y="14553"/>
                  <a:pt x="134244" y="14553"/>
                </a:cubicBezTo>
                <a:cubicBezTo>
                  <a:pt x="134263" y="14553"/>
                  <a:pt x="134282" y="14553"/>
                  <a:pt x="134301" y="14554"/>
                </a:cubicBezTo>
                <a:cubicBezTo>
                  <a:pt x="134591" y="14564"/>
                  <a:pt x="134907" y="14630"/>
                  <a:pt x="135213" y="14630"/>
                </a:cubicBezTo>
                <a:cubicBezTo>
                  <a:pt x="135565" y="14630"/>
                  <a:pt x="135905" y="14542"/>
                  <a:pt x="136178" y="14183"/>
                </a:cubicBezTo>
                <a:cubicBezTo>
                  <a:pt x="136619" y="14183"/>
                  <a:pt x="137059" y="14133"/>
                  <a:pt x="137490" y="14133"/>
                </a:cubicBezTo>
                <a:cubicBezTo>
                  <a:pt x="137650" y="14133"/>
                  <a:pt x="137808" y="14140"/>
                  <a:pt x="137965" y="14159"/>
                </a:cubicBezTo>
                <a:cubicBezTo>
                  <a:pt x="137999" y="14162"/>
                  <a:pt x="138031" y="14164"/>
                  <a:pt x="138063" y="14164"/>
                </a:cubicBezTo>
                <a:cubicBezTo>
                  <a:pt x="138618" y="14164"/>
                  <a:pt x="138939" y="13643"/>
                  <a:pt x="139512" y="13643"/>
                </a:cubicBezTo>
                <a:cubicBezTo>
                  <a:pt x="139544" y="13643"/>
                  <a:pt x="139577" y="13645"/>
                  <a:pt x="139611" y="13648"/>
                </a:cubicBezTo>
                <a:cubicBezTo>
                  <a:pt x="139928" y="13670"/>
                  <a:pt x="140281" y="13754"/>
                  <a:pt x="140623" y="13754"/>
                </a:cubicBezTo>
                <a:cubicBezTo>
                  <a:pt x="141009" y="13754"/>
                  <a:pt x="141381" y="13648"/>
                  <a:pt x="141676" y="13231"/>
                </a:cubicBezTo>
                <a:lnTo>
                  <a:pt x="143507" y="13231"/>
                </a:lnTo>
                <a:cubicBezTo>
                  <a:pt x="143757" y="12820"/>
                  <a:pt x="144108" y="12753"/>
                  <a:pt x="144479" y="12753"/>
                </a:cubicBezTo>
                <a:cubicBezTo>
                  <a:pt x="144660" y="12753"/>
                  <a:pt x="144845" y="12769"/>
                  <a:pt x="145025" y="12769"/>
                </a:cubicBezTo>
                <a:cubicBezTo>
                  <a:pt x="145060" y="12769"/>
                  <a:pt x="145095" y="12769"/>
                  <a:pt x="145130" y="12767"/>
                </a:cubicBezTo>
                <a:lnTo>
                  <a:pt x="146036" y="12767"/>
                </a:lnTo>
                <a:cubicBezTo>
                  <a:pt x="146475" y="12559"/>
                  <a:pt x="146731" y="12374"/>
                  <a:pt x="146985" y="12327"/>
                </a:cubicBezTo>
                <a:cubicBezTo>
                  <a:pt x="147115" y="12310"/>
                  <a:pt x="147246" y="12304"/>
                  <a:pt x="147379" y="12304"/>
                </a:cubicBezTo>
                <a:cubicBezTo>
                  <a:pt x="147660" y="12304"/>
                  <a:pt x="147945" y="12331"/>
                  <a:pt x="148224" y="12331"/>
                </a:cubicBezTo>
                <a:cubicBezTo>
                  <a:pt x="148687" y="12331"/>
                  <a:pt x="149133" y="12257"/>
                  <a:pt x="149514" y="11864"/>
                </a:cubicBezTo>
                <a:cubicBezTo>
                  <a:pt x="149570" y="11862"/>
                  <a:pt x="149627" y="11861"/>
                  <a:pt x="149683" y="11861"/>
                </a:cubicBezTo>
                <a:cubicBezTo>
                  <a:pt x="149904" y="11861"/>
                  <a:pt x="150127" y="11872"/>
                  <a:pt x="150347" y="11872"/>
                </a:cubicBezTo>
                <a:cubicBezTo>
                  <a:pt x="150877" y="11872"/>
                  <a:pt x="151390" y="11811"/>
                  <a:pt x="151833" y="11400"/>
                </a:cubicBezTo>
                <a:cubicBezTo>
                  <a:pt x="152162" y="11400"/>
                  <a:pt x="152500" y="11364"/>
                  <a:pt x="152825" y="11364"/>
                </a:cubicBezTo>
                <a:cubicBezTo>
                  <a:pt x="153027" y="11364"/>
                  <a:pt x="153224" y="11378"/>
                  <a:pt x="153410" y="11422"/>
                </a:cubicBezTo>
                <a:cubicBezTo>
                  <a:pt x="153475" y="11438"/>
                  <a:pt x="153535" y="11446"/>
                  <a:pt x="153592" y="11446"/>
                </a:cubicBezTo>
                <a:cubicBezTo>
                  <a:pt x="154067" y="11446"/>
                  <a:pt x="154275" y="10928"/>
                  <a:pt x="154725" y="10928"/>
                </a:cubicBezTo>
                <a:cubicBezTo>
                  <a:pt x="154757" y="10928"/>
                  <a:pt x="154790" y="10930"/>
                  <a:pt x="154824" y="10936"/>
                </a:cubicBezTo>
                <a:cubicBezTo>
                  <a:pt x="155066" y="10967"/>
                  <a:pt x="155308" y="10979"/>
                  <a:pt x="155549" y="10979"/>
                </a:cubicBezTo>
                <a:cubicBezTo>
                  <a:pt x="155841" y="10979"/>
                  <a:pt x="156133" y="10961"/>
                  <a:pt x="156425" y="10936"/>
                </a:cubicBezTo>
                <a:cubicBezTo>
                  <a:pt x="156679" y="10912"/>
                  <a:pt x="156911" y="10680"/>
                  <a:pt x="157282" y="10494"/>
                </a:cubicBezTo>
                <a:lnTo>
                  <a:pt x="163058" y="10494"/>
                </a:lnTo>
                <a:cubicBezTo>
                  <a:pt x="163266" y="10704"/>
                  <a:pt x="163475" y="10912"/>
                  <a:pt x="163729" y="11190"/>
                </a:cubicBezTo>
                <a:cubicBezTo>
                  <a:pt x="163219" y="11700"/>
                  <a:pt x="162687" y="12211"/>
                  <a:pt x="162177" y="12745"/>
                </a:cubicBezTo>
                <a:cubicBezTo>
                  <a:pt x="162126" y="12738"/>
                  <a:pt x="162078" y="12734"/>
                  <a:pt x="162031" y="12734"/>
                </a:cubicBezTo>
                <a:cubicBezTo>
                  <a:pt x="161484" y="12734"/>
                  <a:pt x="161224" y="13213"/>
                  <a:pt x="160924" y="13556"/>
                </a:cubicBezTo>
                <a:cubicBezTo>
                  <a:pt x="160576" y="13997"/>
                  <a:pt x="160043" y="14019"/>
                  <a:pt x="159672" y="14344"/>
                </a:cubicBezTo>
                <a:cubicBezTo>
                  <a:pt x="159323" y="14647"/>
                  <a:pt x="158976" y="14947"/>
                  <a:pt x="158698" y="15318"/>
                </a:cubicBezTo>
                <a:cubicBezTo>
                  <a:pt x="158373" y="15760"/>
                  <a:pt x="157839" y="15828"/>
                  <a:pt x="157446" y="16131"/>
                </a:cubicBezTo>
                <a:cubicBezTo>
                  <a:pt x="156865" y="16595"/>
                  <a:pt x="156286" y="17127"/>
                  <a:pt x="155845" y="17730"/>
                </a:cubicBezTo>
                <a:cubicBezTo>
                  <a:pt x="155334" y="18426"/>
                  <a:pt x="154477" y="18565"/>
                  <a:pt x="153943" y="19168"/>
                </a:cubicBezTo>
                <a:cubicBezTo>
                  <a:pt x="153550" y="19609"/>
                  <a:pt x="152947" y="19864"/>
                  <a:pt x="152807" y="20537"/>
                </a:cubicBezTo>
                <a:cubicBezTo>
                  <a:pt x="152761" y="20791"/>
                  <a:pt x="152412" y="21001"/>
                  <a:pt x="152390" y="21255"/>
                </a:cubicBezTo>
                <a:cubicBezTo>
                  <a:pt x="152319" y="21836"/>
                  <a:pt x="152366" y="22439"/>
                  <a:pt x="152366" y="22995"/>
                </a:cubicBezTo>
                <a:lnTo>
                  <a:pt x="153386" y="24016"/>
                </a:lnTo>
                <a:cubicBezTo>
                  <a:pt x="154060" y="24665"/>
                  <a:pt x="155010" y="25036"/>
                  <a:pt x="155915" y="25036"/>
                </a:cubicBezTo>
                <a:cubicBezTo>
                  <a:pt x="156216" y="25047"/>
                  <a:pt x="156518" y="25047"/>
                  <a:pt x="156819" y="25047"/>
                </a:cubicBezTo>
                <a:cubicBezTo>
                  <a:pt x="157121" y="25047"/>
                  <a:pt x="157422" y="25047"/>
                  <a:pt x="157724" y="25058"/>
                </a:cubicBezTo>
                <a:cubicBezTo>
                  <a:pt x="158327" y="25058"/>
                  <a:pt x="158906" y="25105"/>
                  <a:pt x="159509" y="25129"/>
                </a:cubicBezTo>
                <a:cubicBezTo>
                  <a:pt x="159682" y="25400"/>
                  <a:pt x="159845" y="25492"/>
                  <a:pt x="160004" y="25492"/>
                </a:cubicBezTo>
                <a:cubicBezTo>
                  <a:pt x="160336" y="25492"/>
                  <a:pt x="160648" y="25090"/>
                  <a:pt x="160993" y="25058"/>
                </a:cubicBezTo>
                <a:cubicBezTo>
                  <a:pt x="161008" y="25056"/>
                  <a:pt x="161024" y="25054"/>
                  <a:pt x="161041" y="25054"/>
                </a:cubicBezTo>
                <a:cubicBezTo>
                  <a:pt x="161156" y="25054"/>
                  <a:pt x="161304" y="25117"/>
                  <a:pt x="161364" y="25198"/>
                </a:cubicBezTo>
                <a:cubicBezTo>
                  <a:pt x="161554" y="25463"/>
                  <a:pt x="161778" y="25515"/>
                  <a:pt x="162013" y="25515"/>
                </a:cubicBezTo>
                <a:cubicBezTo>
                  <a:pt x="162166" y="25515"/>
                  <a:pt x="162324" y="25493"/>
                  <a:pt x="162481" y="25493"/>
                </a:cubicBezTo>
                <a:cubicBezTo>
                  <a:pt x="162526" y="25493"/>
                  <a:pt x="162571" y="25495"/>
                  <a:pt x="162616" y="25500"/>
                </a:cubicBezTo>
                <a:cubicBezTo>
                  <a:pt x="162848" y="25086"/>
                  <a:pt x="163197" y="25026"/>
                  <a:pt x="163564" y="25026"/>
                </a:cubicBezTo>
                <a:cubicBezTo>
                  <a:pt x="163711" y="25026"/>
                  <a:pt x="163861" y="25036"/>
                  <a:pt x="164008" y="25036"/>
                </a:cubicBezTo>
                <a:cubicBezTo>
                  <a:pt x="165323" y="25036"/>
                  <a:pt x="166637" y="25046"/>
                  <a:pt x="167951" y="25046"/>
                </a:cubicBezTo>
                <a:cubicBezTo>
                  <a:pt x="168608" y="25046"/>
                  <a:pt x="169265" y="25044"/>
                  <a:pt x="169922" y="25036"/>
                </a:cubicBezTo>
                <a:cubicBezTo>
                  <a:pt x="170130" y="25036"/>
                  <a:pt x="170340" y="24966"/>
                  <a:pt x="170501" y="24919"/>
                </a:cubicBezTo>
                <a:cubicBezTo>
                  <a:pt x="170595" y="24452"/>
                  <a:pt x="170646" y="24256"/>
                  <a:pt x="170762" y="24256"/>
                </a:cubicBezTo>
                <a:cubicBezTo>
                  <a:pt x="170818" y="24256"/>
                  <a:pt x="170890" y="24303"/>
                  <a:pt x="170989" y="24387"/>
                </a:cubicBezTo>
                <a:cubicBezTo>
                  <a:pt x="171220" y="24571"/>
                  <a:pt x="171451" y="24603"/>
                  <a:pt x="171688" y="24603"/>
                </a:cubicBezTo>
                <a:cubicBezTo>
                  <a:pt x="171809" y="24603"/>
                  <a:pt x="171931" y="24595"/>
                  <a:pt x="172056" y="24595"/>
                </a:cubicBezTo>
                <a:lnTo>
                  <a:pt x="182956" y="24595"/>
                </a:lnTo>
                <a:cubicBezTo>
                  <a:pt x="183169" y="24595"/>
                  <a:pt x="183390" y="24610"/>
                  <a:pt x="183609" y="24610"/>
                </a:cubicBezTo>
                <a:cubicBezTo>
                  <a:pt x="183772" y="24610"/>
                  <a:pt x="183934" y="24601"/>
                  <a:pt x="184091" y="24572"/>
                </a:cubicBezTo>
                <a:cubicBezTo>
                  <a:pt x="184117" y="24569"/>
                  <a:pt x="184141" y="24567"/>
                  <a:pt x="184164" y="24567"/>
                </a:cubicBezTo>
                <a:cubicBezTo>
                  <a:pt x="184566" y="24567"/>
                  <a:pt x="184743" y="25067"/>
                  <a:pt x="185173" y="25067"/>
                </a:cubicBezTo>
                <a:cubicBezTo>
                  <a:pt x="185205" y="25067"/>
                  <a:pt x="185239" y="25065"/>
                  <a:pt x="185275" y="25058"/>
                </a:cubicBezTo>
                <a:cubicBezTo>
                  <a:pt x="185447" y="25032"/>
                  <a:pt x="185622" y="25022"/>
                  <a:pt x="185799" y="25022"/>
                </a:cubicBezTo>
                <a:cubicBezTo>
                  <a:pt x="186074" y="25022"/>
                  <a:pt x="186351" y="25045"/>
                  <a:pt x="186620" y="25058"/>
                </a:cubicBezTo>
                <a:cubicBezTo>
                  <a:pt x="186735" y="25058"/>
                  <a:pt x="186874" y="25222"/>
                  <a:pt x="186967" y="25314"/>
                </a:cubicBezTo>
                <a:cubicBezTo>
                  <a:pt x="187101" y="25468"/>
                  <a:pt x="187258" y="25504"/>
                  <a:pt x="187420" y="25504"/>
                </a:cubicBezTo>
                <a:cubicBezTo>
                  <a:pt x="187558" y="25504"/>
                  <a:pt x="187699" y="25478"/>
                  <a:pt x="187833" y="25478"/>
                </a:cubicBezTo>
                <a:cubicBezTo>
                  <a:pt x="187894" y="25478"/>
                  <a:pt x="187954" y="25484"/>
                  <a:pt x="188012" y="25500"/>
                </a:cubicBezTo>
                <a:cubicBezTo>
                  <a:pt x="188151" y="25407"/>
                  <a:pt x="188266" y="25314"/>
                  <a:pt x="188358" y="25198"/>
                </a:cubicBezTo>
                <a:cubicBezTo>
                  <a:pt x="188846" y="24641"/>
                  <a:pt x="188800" y="24062"/>
                  <a:pt x="188151" y="23806"/>
                </a:cubicBezTo>
                <a:cubicBezTo>
                  <a:pt x="187616" y="23598"/>
                  <a:pt x="187060" y="23574"/>
                  <a:pt x="186527" y="23274"/>
                </a:cubicBezTo>
                <a:cubicBezTo>
                  <a:pt x="186348" y="23169"/>
                  <a:pt x="186118" y="23130"/>
                  <a:pt x="185871" y="23130"/>
                </a:cubicBezTo>
                <a:cubicBezTo>
                  <a:pt x="185573" y="23130"/>
                  <a:pt x="185252" y="23186"/>
                  <a:pt x="184973" y="23249"/>
                </a:cubicBezTo>
                <a:cubicBezTo>
                  <a:pt x="184905" y="23267"/>
                  <a:pt x="184842" y="23275"/>
                  <a:pt x="184783" y="23275"/>
                </a:cubicBezTo>
                <a:cubicBezTo>
                  <a:pt x="184307" y="23275"/>
                  <a:pt x="184084" y="22763"/>
                  <a:pt x="183589" y="22763"/>
                </a:cubicBezTo>
                <a:cubicBezTo>
                  <a:pt x="183579" y="22763"/>
                  <a:pt x="183569" y="22763"/>
                  <a:pt x="183559" y="22763"/>
                </a:cubicBezTo>
                <a:cubicBezTo>
                  <a:pt x="182086" y="22775"/>
                  <a:pt x="180613" y="22775"/>
                  <a:pt x="179138" y="22775"/>
                </a:cubicBezTo>
                <a:cubicBezTo>
                  <a:pt x="177662" y="22775"/>
                  <a:pt x="176184" y="22775"/>
                  <a:pt x="174700" y="22786"/>
                </a:cubicBezTo>
                <a:cubicBezTo>
                  <a:pt x="174444" y="22786"/>
                  <a:pt x="174190" y="23018"/>
                  <a:pt x="173772" y="23227"/>
                </a:cubicBezTo>
                <a:lnTo>
                  <a:pt x="168995" y="23227"/>
                </a:lnTo>
                <a:cubicBezTo>
                  <a:pt x="168785" y="23227"/>
                  <a:pt x="168531" y="23274"/>
                  <a:pt x="168368" y="23389"/>
                </a:cubicBezTo>
                <a:cubicBezTo>
                  <a:pt x="168101" y="23598"/>
                  <a:pt x="167846" y="23708"/>
                  <a:pt x="167587" y="23708"/>
                </a:cubicBezTo>
                <a:cubicBezTo>
                  <a:pt x="167330" y="23708"/>
                  <a:pt x="167069" y="23598"/>
                  <a:pt x="166791" y="23366"/>
                </a:cubicBezTo>
                <a:cubicBezTo>
                  <a:pt x="166713" y="23287"/>
                  <a:pt x="166506" y="23240"/>
                  <a:pt x="166360" y="23240"/>
                </a:cubicBezTo>
                <a:cubicBezTo>
                  <a:pt x="166290" y="23240"/>
                  <a:pt x="166234" y="23251"/>
                  <a:pt x="166212" y="23274"/>
                </a:cubicBezTo>
                <a:cubicBezTo>
                  <a:pt x="165917" y="23673"/>
                  <a:pt x="165546" y="23691"/>
                  <a:pt x="165133" y="23691"/>
                </a:cubicBezTo>
                <a:cubicBezTo>
                  <a:pt x="165091" y="23691"/>
                  <a:pt x="165049" y="23691"/>
                  <a:pt x="165006" y="23691"/>
                </a:cubicBezTo>
                <a:cubicBezTo>
                  <a:pt x="164728" y="23683"/>
                  <a:pt x="164449" y="23680"/>
                  <a:pt x="164171" y="23680"/>
                </a:cubicBezTo>
                <a:cubicBezTo>
                  <a:pt x="163614" y="23680"/>
                  <a:pt x="163058" y="23691"/>
                  <a:pt x="162501" y="23691"/>
                </a:cubicBezTo>
                <a:lnTo>
                  <a:pt x="160229" y="23691"/>
                </a:lnTo>
                <a:cubicBezTo>
                  <a:pt x="159705" y="23691"/>
                  <a:pt x="159182" y="23645"/>
                  <a:pt x="158664" y="23645"/>
                </a:cubicBezTo>
                <a:cubicBezTo>
                  <a:pt x="158356" y="23645"/>
                  <a:pt x="158049" y="23661"/>
                  <a:pt x="157746" y="23713"/>
                </a:cubicBezTo>
                <a:cubicBezTo>
                  <a:pt x="157676" y="23724"/>
                  <a:pt x="157607" y="23729"/>
                  <a:pt x="157540" y="23729"/>
                </a:cubicBezTo>
                <a:cubicBezTo>
                  <a:pt x="156854" y="23729"/>
                  <a:pt x="156327" y="23199"/>
                  <a:pt x="155680" y="23199"/>
                </a:cubicBezTo>
                <a:cubicBezTo>
                  <a:pt x="155598" y="23199"/>
                  <a:pt x="155514" y="23208"/>
                  <a:pt x="155427" y="23227"/>
                </a:cubicBezTo>
                <a:cubicBezTo>
                  <a:pt x="155342" y="23248"/>
                  <a:pt x="155264" y="23257"/>
                  <a:pt x="155192" y="23257"/>
                </a:cubicBezTo>
                <a:cubicBezTo>
                  <a:pt x="154696" y="23257"/>
                  <a:pt x="154485" y="22812"/>
                  <a:pt x="154221" y="22507"/>
                </a:cubicBezTo>
                <a:lnTo>
                  <a:pt x="154221" y="20930"/>
                </a:lnTo>
                <a:lnTo>
                  <a:pt x="156796" y="18357"/>
                </a:lnTo>
                <a:cubicBezTo>
                  <a:pt x="156726" y="18264"/>
                  <a:pt x="156611" y="18101"/>
                  <a:pt x="156472" y="17940"/>
                </a:cubicBezTo>
                <a:cubicBezTo>
                  <a:pt x="156796" y="17800"/>
                  <a:pt x="157143" y="17776"/>
                  <a:pt x="157306" y="17569"/>
                </a:cubicBezTo>
                <a:cubicBezTo>
                  <a:pt x="157413" y="17437"/>
                  <a:pt x="157500" y="17390"/>
                  <a:pt x="157578" y="17390"/>
                </a:cubicBezTo>
                <a:cubicBezTo>
                  <a:pt x="157775" y="17390"/>
                  <a:pt x="157913" y="17689"/>
                  <a:pt x="158136" y="17689"/>
                </a:cubicBezTo>
                <a:cubicBezTo>
                  <a:pt x="158153" y="17689"/>
                  <a:pt x="158170" y="17687"/>
                  <a:pt x="158188" y="17684"/>
                </a:cubicBezTo>
                <a:cubicBezTo>
                  <a:pt x="158652" y="16849"/>
                  <a:pt x="159765" y="16734"/>
                  <a:pt x="160368" y="15945"/>
                </a:cubicBezTo>
                <a:cubicBezTo>
                  <a:pt x="160924" y="15179"/>
                  <a:pt x="161852" y="14715"/>
                  <a:pt x="162106" y="13695"/>
                </a:cubicBezTo>
                <a:cubicBezTo>
                  <a:pt x="162292" y="13834"/>
                  <a:pt x="162431" y="13973"/>
                  <a:pt x="162548" y="14066"/>
                </a:cubicBezTo>
                <a:cubicBezTo>
                  <a:pt x="162941" y="13880"/>
                  <a:pt x="163312" y="13672"/>
                  <a:pt x="163683" y="13487"/>
                </a:cubicBezTo>
                <a:cubicBezTo>
                  <a:pt x="164240" y="13255"/>
                  <a:pt x="164054" y="12535"/>
                  <a:pt x="164496" y="12235"/>
                </a:cubicBezTo>
                <a:cubicBezTo>
                  <a:pt x="164728" y="12049"/>
                  <a:pt x="164960" y="11864"/>
                  <a:pt x="165075" y="11793"/>
                </a:cubicBezTo>
                <a:lnTo>
                  <a:pt x="165075" y="9288"/>
                </a:lnTo>
                <a:cubicBezTo>
                  <a:pt x="164820" y="9173"/>
                  <a:pt x="164496" y="9149"/>
                  <a:pt x="164286" y="8988"/>
                </a:cubicBezTo>
                <a:cubicBezTo>
                  <a:pt x="164008" y="8756"/>
                  <a:pt x="163800" y="8431"/>
                  <a:pt x="163614" y="8222"/>
                </a:cubicBezTo>
                <a:lnTo>
                  <a:pt x="155056" y="8222"/>
                </a:lnTo>
                <a:cubicBezTo>
                  <a:pt x="154616" y="8431"/>
                  <a:pt x="154384" y="8639"/>
                  <a:pt x="154106" y="8663"/>
                </a:cubicBezTo>
                <a:cubicBezTo>
                  <a:pt x="153742" y="8686"/>
                  <a:pt x="153373" y="8692"/>
                  <a:pt x="153000" y="8692"/>
                </a:cubicBezTo>
                <a:cubicBezTo>
                  <a:pt x="152613" y="8692"/>
                  <a:pt x="152223" y="8685"/>
                  <a:pt x="151833" y="8685"/>
                </a:cubicBezTo>
                <a:cubicBezTo>
                  <a:pt x="151459" y="9075"/>
                  <a:pt x="151007" y="9126"/>
                  <a:pt x="150541" y="9126"/>
                </a:cubicBezTo>
                <a:cubicBezTo>
                  <a:pt x="150373" y="9126"/>
                  <a:pt x="150204" y="9119"/>
                  <a:pt x="150035" y="9119"/>
                </a:cubicBezTo>
                <a:cubicBezTo>
                  <a:pt x="149946" y="9119"/>
                  <a:pt x="149857" y="9121"/>
                  <a:pt x="149768" y="9127"/>
                </a:cubicBezTo>
                <a:cubicBezTo>
                  <a:pt x="149719" y="9131"/>
                  <a:pt x="149669" y="9133"/>
                  <a:pt x="149619" y="9133"/>
                </a:cubicBezTo>
                <a:cubicBezTo>
                  <a:pt x="149408" y="9133"/>
                  <a:pt x="149191" y="9104"/>
                  <a:pt x="148981" y="9104"/>
                </a:cubicBezTo>
                <a:cubicBezTo>
                  <a:pt x="148654" y="9104"/>
                  <a:pt x="148344" y="9172"/>
                  <a:pt x="148099" y="9520"/>
                </a:cubicBezTo>
                <a:cubicBezTo>
                  <a:pt x="147674" y="9538"/>
                  <a:pt x="147223" y="9593"/>
                  <a:pt x="146785" y="9593"/>
                </a:cubicBezTo>
                <a:cubicBezTo>
                  <a:pt x="146626" y="9593"/>
                  <a:pt x="146468" y="9585"/>
                  <a:pt x="146314" y="9567"/>
                </a:cubicBezTo>
                <a:cubicBezTo>
                  <a:pt x="146281" y="9563"/>
                  <a:pt x="146249" y="9561"/>
                  <a:pt x="146218" y="9561"/>
                </a:cubicBezTo>
                <a:cubicBezTo>
                  <a:pt x="145671" y="9561"/>
                  <a:pt x="145332" y="10079"/>
                  <a:pt x="144759" y="10079"/>
                </a:cubicBezTo>
                <a:cubicBezTo>
                  <a:pt x="144737" y="10079"/>
                  <a:pt x="144714" y="10079"/>
                  <a:pt x="144691" y="10077"/>
                </a:cubicBezTo>
                <a:cubicBezTo>
                  <a:pt x="144363" y="10055"/>
                  <a:pt x="144005" y="9972"/>
                  <a:pt x="143659" y="9972"/>
                </a:cubicBezTo>
                <a:cubicBezTo>
                  <a:pt x="143270" y="9972"/>
                  <a:pt x="142898" y="10077"/>
                  <a:pt x="142603" y="10494"/>
                </a:cubicBezTo>
                <a:cubicBezTo>
                  <a:pt x="142317" y="10494"/>
                  <a:pt x="142021" y="10530"/>
                  <a:pt x="141739" y="10530"/>
                </a:cubicBezTo>
                <a:cubicBezTo>
                  <a:pt x="141564" y="10530"/>
                  <a:pt x="141394" y="10516"/>
                  <a:pt x="141234" y="10472"/>
                </a:cubicBezTo>
                <a:cubicBezTo>
                  <a:pt x="141171" y="10453"/>
                  <a:pt x="141113" y="10445"/>
                  <a:pt x="141059" y="10445"/>
                </a:cubicBezTo>
                <a:cubicBezTo>
                  <a:pt x="140617" y="10445"/>
                  <a:pt x="140436" y="10998"/>
                  <a:pt x="139963" y="10998"/>
                </a:cubicBezTo>
                <a:cubicBezTo>
                  <a:pt x="139918" y="10998"/>
                  <a:pt x="139871" y="10993"/>
                  <a:pt x="139820" y="10982"/>
                </a:cubicBezTo>
                <a:cubicBezTo>
                  <a:pt x="139603" y="10932"/>
                  <a:pt x="139368" y="10894"/>
                  <a:pt x="139133" y="10894"/>
                </a:cubicBezTo>
                <a:cubicBezTo>
                  <a:pt x="138716" y="10894"/>
                  <a:pt x="138299" y="11014"/>
                  <a:pt x="137987" y="11400"/>
                </a:cubicBezTo>
                <a:lnTo>
                  <a:pt x="135924" y="11400"/>
                </a:lnTo>
                <a:cubicBezTo>
                  <a:pt x="135854" y="11400"/>
                  <a:pt x="135761" y="11422"/>
                  <a:pt x="135739" y="11468"/>
                </a:cubicBezTo>
                <a:cubicBezTo>
                  <a:pt x="135459" y="11808"/>
                  <a:pt x="135130" y="11875"/>
                  <a:pt x="134789" y="11875"/>
                </a:cubicBezTo>
                <a:cubicBezTo>
                  <a:pt x="134566" y="11875"/>
                  <a:pt x="134339" y="11847"/>
                  <a:pt x="134118" y="11847"/>
                </a:cubicBezTo>
                <a:cubicBezTo>
                  <a:pt x="134031" y="11847"/>
                  <a:pt x="133944" y="11851"/>
                  <a:pt x="133859" y="11864"/>
                </a:cubicBezTo>
                <a:cubicBezTo>
                  <a:pt x="133823" y="11866"/>
                  <a:pt x="133786" y="11867"/>
                  <a:pt x="133747" y="11867"/>
                </a:cubicBezTo>
                <a:cubicBezTo>
                  <a:pt x="133624" y="11867"/>
                  <a:pt x="133491" y="11857"/>
                  <a:pt x="133370" y="11857"/>
                </a:cubicBezTo>
                <a:cubicBezTo>
                  <a:pt x="133211" y="11857"/>
                  <a:pt x="133072" y="11875"/>
                  <a:pt x="133002" y="11956"/>
                </a:cubicBezTo>
                <a:cubicBezTo>
                  <a:pt x="132747" y="12259"/>
                  <a:pt x="132459" y="12343"/>
                  <a:pt x="132167" y="12343"/>
                </a:cubicBezTo>
                <a:cubicBezTo>
                  <a:pt x="132035" y="12343"/>
                  <a:pt x="131903" y="12325"/>
                  <a:pt x="131772" y="12303"/>
                </a:cubicBezTo>
                <a:cubicBezTo>
                  <a:pt x="131719" y="12292"/>
                  <a:pt x="131668" y="12286"/>
                  <a:pt x="131620" y="12286"/>
                </a:cubicBezTo>
                <a:cubicBezTo>
                  <a:pt x="131191" y="12286"/>
                  <a:pt x="130966" y="12705"/>
                  <a:pt x="130590" y="12767"/>
                </a:cubicBezTo>
                <a:cubicBezTo>
                  <a:pt x="130503" y="12782"/>
                  <a:pt x="130413" y="12787"/>
                  <a:pt x="130322" y="12787"/>
                </a:cubicBezTo>
                <a:cubicBezTo>
                  <a:pt x="130051" y="12787"/>
                  <a:pt x="129768" y="12739"/>
                  <a:pt x="129495" y="12739"/>
                </a:cubicBezTo>
                <a:cubicBezTo>
                  <a:pt x="129129" y="12739"/>
                  <a:pt x="128781" y="12826"/>
                  <a:pt x="128503" y="13231"/>
                </a:cubicBezTo>
                <a:cubicBezTo>
                  <a:pt x="128237" y="13231"/>
                  <a:pt x="127954" y="13257"/>
                  <a:pt x="127680" y="13257"/>
                </a:cubicBezTo>
                <a:cubicBezTo>
                  <a:pt x="127500" y="13257"/>
                  <a:pt x="127324" y="13245"/>
                  <a:pt x="127158" y="13209"/>
                </a:cubicBezTo>
                <a:cubicBezTo>
                  <a:pt x="127102" y="13195"/>
                  <a:pt x="127050" y="13188"/>
                  <a:pt x="127002" y="13188"/>
                </a:cubicBezTo>
                <a:cubicBezTo>
                  <a:pt x="126566" y="13188"/>
                  <a:pt x="126392" y="13695"/>
                  <a:pt x="125974" y="13695"/>
                </a:cubicBezTo>
                <a:cubicBezTo>
                  <a:pt x="125682" y="13695"/>
                  <a:pt x="125377" y="13656"/>
                  <a:pt x="125080" y="13656"/>
                </a:cubicBezTo>
                <a:cubicBezTo>
                  <a:pt x="124648" y="13656"/>
                  <a:pt x="124231" y="13737"/>
                  <a:pt x="123887" y="14136"/>
                </a:cubicBezTo>
                <a:cubicBezTo>
                  <a:pt x="123819" y="14140"/>
                  <a:pt x="123751" y="14142"/>
                  <a:pt x="123683" y="14142"/>
                </a:cubicBezTo>
                <a:cubicBezTo>
                  <a:pt x="123413" y="14142"/>
                  <a:pt x="123138" y="14117"/>
                  <a:pt x="122867" y="14117"/>
                </a:cubicBezTo>
                <a:cubicBezTo>
                  <a:pt x="122406" y="14117"/>
                  <a:pt x="121956" y="14189"/>
                  <a:pt x="121568" y="14576"/>
                </a:cubicBezTo>
                <a:cubicBezTo>
                  <a:pt x="120989" y="14622"/>
                  <a:pt x="120386" y="14647"/>
                  <a:pt x="119783" y="14669"/>
                </a:cubicBezTo>
                <a:cubicBezTo>
                  <a:pt x="119543" y="14985"/>
                  <a:pt x="119253" y="15055"/>
                  <a:pt x="118946" y="15055"/>
                </a:cubicBezTo>
                <a:cubicBezTo>
                  <a:pt x="118702" y="15055"/>
                  <a:pt x="118448" y="15011"/>
                  <a:pt x="118202" y="15011"/>
                </a:cubicBezTo>
                <a:cubicBezTo>
                  <a:pt x="118101" y="15011"/>
                  <a:pt x="118001" y="15018"/>
                  <a:pt x="117904" y="15040"/>
                </a:cubicBezTo>
                <a:cubicBezTo>
                  <a:pt x="117626" y="15110"/>
                  <a:pt x="117394" y="15272"/>
                  <a:pt x="116930" y="15504"/>
                </a:cubicBezTo>
                <a:cubicBezTo>
                  <a:pt x="116682" y="15504"/>
                  <a:pt x="116332" y="15483"/>
                  <a:pt x="115947" y="15483"/>
                </a:cubicBezTo>
                <a:cubicBezTo>
                  <a:pt x="115755" y="15483"/>
                  <a:pt x="115554" y="15488"/>
                  <a:pt x="115353" y="15504"/>
                </a:cubicBezTo>
                <a:cubicBezTo>
                  <a:pt x="115303" y="15507"/>
                  <a:pt x="115253" y="15509"/>
                  <a:pt x="115203" y="15509"/>
                </a:cubicBezTo>
                <a:cubicBezTo>
                  <a:pt x="114973" y="15509"/>
                  <a:pt x="114731" y="15478"/>
                  <a:pt x="114496" y="15478"/>
                </a:cubicBezTo>
                <a:cubicBezTo>
                  <a:pt x="114127" y="15478"/>
                  <a:pt x="113772" y="15554"/>
                  <a:pt x="113498" y="15945"/>
                </a:cubicBezTo>
                <a:cubicBezTo>
                  <a:pt x="113490" y="15961"/>
                  <a:pt x="113472" y="15966"/>
                  <a:pt x="113449" y="15966"/>
                </a:cubicBezTo>
                <a:cubicBezTo>
                  <a:pt x="113403" y="15966"/>
                  <a:pt x="113335" y="15945"/>
                  <a:pt x="113290" y="15945"/>
                </a:cubicBezTo>
                <a:lnTo>
                  <a:pt x="110321" y="15945"/>
                </a:lnTo>
                <a:cubicBezTo>
                  <a:pt x="110275" y="15945"/>
                  <a:pt x="110228" y="15852"/>
                  <a:pt x="110112" y="15736"/>
                </a:cubicBezTo>
                <a:cubicBezTo>
                  <a:pt x="110971" y="15249"/>
                  <a:pt x="111921" y="14971"/>
                  <a:pt x="112570" y="14183"/>
                </a:cubicBezTo>
                <a:cubicBezTo>
                  <a:pt x="112597" y="14141"/>
                  <a:pt x="112690" y="14132"/>
                  <a:pt x="112790" y="14132"/>
                </a:cubicBezTo>
                <a:cubicBezTo>
                  <a:pt x="112859" y="14132"/>
                  <a:pt x="112931" y="14136"/>
                  <a:pt x="112987" y="14136"/>
                </a:cubicBezTo>
                <a:cubicBezTo>
                  <a:pt x="113290" y="14136"/>
                  <a:pt x="113544" y="14112"/>
                  <a:pt x="113800" y="13880"/>
                </a:cubicBezTo>
                <a:cubicBezTo>
                  <a:pt x="114078" y="13580"/>
                  <a:pt x="114657" y="13672"/>
                  <a:pt x="114867" y="13209"/>
                </a:cubicBezTo>
                <a:cubicBezTo>
                  <a:pt x="115099" y="12767"/>
                  <a:pt x="115609" y="12791"/>
                  <a:pt x="115980" y="12582"/>
                </a:cubicBezTo>
                <a:cubicBezTo>
                  <a:pt x="117023" y="12003"/>
                  <a:pt x="118089" y="11493"/>
                  <a:pt x="119156" y="10958"/>
                </a:cubicBezTo>
                <a:cubicBezTo>
                  <a:pt x="119598" y="10726"/>
                  <a:pt x="120130" y="10611"/>
                  <a:pt x="120479" y="10309"/>
                </a:cubicBezTo>
                <a:cubicBezTo>
                  <a:pt x="120826" y="9984"/>
                  <a:pt x="121382" y="10147"/>
                  <a:pt x="121592" y="9684"/>
                </a:cubicBezTo>
                <a:cubicBezTo>
                  <a:pt x="122171" y="9659"/>
                  <a:pt x="122473" y="9242"/>
                  <a:pt x="122867" y="8895"/>
                </a:cubicBezTo>
                <a:cubicBezTo>
                  <a:pt x="123006" y="8756"/>
                  <a:pt x="123238" y="8685"/>
                  <a:pt x="123447" y="8685"/>
                </a:cubicBezTo>
                <a:cubicBezTo>
                  <a:pt x="123748" y="8663"/>
                  <a:pt x="124004" y="8639"/>
                  <a:pt x="124258" y="8407"/>
                </a:cubicBezTo>
                <a:cubicBezTo>
                  <a:pt x="124444" y="8222"/>
                  <a:pt x="124793" y="8222"/>
                  <a:pt x="125000" y="8060"/>
                </a:cubicBezTo>
                <a:cubicBezTo>
                  <a:pt x="125303" y="7851"/>
                  <a:pt x="125557" y="7365"/>
                  <a:pt x="125835" y="7365"/>
                </a:cubicBezTo>
                <a:cubicBezTo>
                  <a:pt x="126392" y="7318"/>
                  <a:pt x="126648" y="6808"/>
                  <a:pt x="127204" y="6737"/>
                </a:cubicBezTo>
                <a:cubicBezTo>
                  <a:pt x="127644" y="6691"/>
                  <a:pt x="128154" y="6344"/>
                  <a:pt x="128433" y="5973"/>
                </a:cubicBezTo>
                <a:cubicBezTo>
                  <a:pt x="128804" y="5509"/>
                  <a:pt x="129360" y="5578"/>
                  <a:pt x="129731" y="5207"/>
                </a:cubicBezTo>
                <a:cubicBezTo>
                  <a:pt x="130034" y="4906"/>
                  <a:pt x="130544" y="4929"/>
                  <a:pt x="130844" y="4557"/>
                </a:cubicBezTo>
                <a:cubicBezTo>
                  <a:pt x="131169" y="4140"/>
                  <a:pt x="131611" y="3839"/>
                  <a:pt x="131935" y="3537"/>
                </a:cubicBezTo>
                <a:cubicBezTo>
                  <a:pt x="131911" y="3097"/>
                  <a:pt x="132028" y="2680"/>
                  <a:pt x="131865" y="2517"/>
                </a:cubicBezTo>
                <a:cubicBezTo>
                  <a:pt x="131401" y="2053"/>
                  <a:pt x="131447" y="1242"/>
                  <a:pt x="130729" y="940"/>
                </a:cubicBezTo>
                <a:cubicBezTo>
                  <a:pt x="130415" y="940"/>
                  <a:pt x="130090" y="975"/>
                  <a:pt x="129768" y="975"/>
                </a:cubicBezTo>
                <a:cubicBezTo>
                  <a:pt x="129569" y="975"/>
                  <a:pt x="129370" y="961"/>
                  <a:pt x="129175" y="917"/>
                </a:cubicBezTo>
                <a:cubicBezTo>
                  <a:pt x="129119" y="905"/>
                  <a:pt x="129066" y="899"/>
                  <a:pt x="129015" y="899"/>
                </a:cubicBezTo>
                <a:cubicBezTo>
                  <a:pt x="128537" y="899"/>
                  <a:pt x="128253" y="1394"/>
                  <a:pt x="127867" y="1394"/>
                </a:cubicBezTo>
                <a:cubicBezTo>
                  <a:pt x="127833" y="1394"/>
                  <a:pt x="127797" y="1390"/>
                  <a:pt x="127761" y="1381"/>
                </a:cubicBezTo>
                <a:cubicBezTo>
                  <a:pt x="127692" y="1365"/>
                  <a:pt x="127627" y="1357"/>
                  <a:pt x="127565" y="1357"/>
                </a:cubicBezTo>
                <a:cubicBezTo>
                  <a:pt x="127041" y="1357"/>
                  <a:pt x="126742" y="1894"/>
                  <a:pt x="126198" y="1894"/>
                </a:cubicBezTo>
                <a:cubicBezTo>
                  <a:pt x="126178" y="1894"/>
                  <a:pt x="126158" y="1893"/>
                  <a:pt x="126138" y="1891"/>
                </a:cubicBezTo>
                <a:cubicBezTo>
                  <a:pt x="126116" y="1890"/>
                  <a:pt x="126095" y="1890"/>
                  <a:pt x="126073" y="1890"/>
                </a:cubicBezTo>
                <a:cubicBezTo>
                  <a:pt x="125635" y="1890"/>
                  <a:pt x="125036" y="2115"/>
                  <a:pt x="124815" y="2424"/>
                </a:cubicBezTo>
                <a:cubicBezTo>
                  <a:pt x="124375" y="3051"/>
                  <a:pt x="123609" y="2448"/>
                  <a:pt x="123216" y="3051"/>
                </a:cubicBezTo>
                <a:cubicBezTo>
                  <a:pt x="123125" y="3183"/>
                  <a:pt x="122993" y="3218"/>
                  <a:pt x="122852" y="3218"/>
                </a:cubicBezTo>
                <a:cubicBezTo>
                  <a:pt x="122690" y="3218"/>
                  <a:pt x="122514" y="3171"/>
                  <a:pt x="122373" y="3171"/>
                </a:cubicBezTo>
                <a:cubicBezTo>
                  <a:pt x="122291" y="3171"/>
                  <a:pt x="122221" y="3187"/>
                  <a:pt x="122171" y="3236"/>
                </a:cubicBezTo>
                <a:cubicBezTo>
                  <a:pt x="121778" y="3723"/>
                  <a:pt x="121082" y="3630"/>
                  <a:pt x="120711" y="4118"/>
                </a:cubicBezTo>
                <a:cubicBezTo>
                  <a:pt x="120585" y="4064"/>
                  <a:pt x="120467" y="4041"/>
                  <a:pt x="120354" y="4041"/>
                </a:cubicBezTo>
                <a:cubicBezTo>
                  <a:pt x="119881" y="4041"/>
                  <a:pt x="119499" y="4436"/>
                  <a:pt x="119087" y="4604"/>
                </a:cubicBezTo>
                <a:cubicBezTo>
                  <a:pt x="118380" y="4883"/>
                  <a:pt x="117772" y="5498"/>
                  <a:pt x="116952" y="5498"/>
                </a:cubicBezTo>
                <a:cubicBezTo>
                  <a:pt x="116884" y="5498"/>
                  <a:pt x="116815" y="5494"/>
                  <a:pt x="116744" y="5485"/>
                </a:cubicBezTo>
                <a:cubicBezTo>
                  <a:pt x="116466" y="5880"/>
                  <a:pt x="115909" y="5834"/>
                  <a:pt x="115631" y="6112"/>
                </a:cubicBezTo>
                <a:cubicBezTo>
                  <a:pt x="115075" y="6715"/>
                  <a:pt x="114357" y="7016"/>
                  <a:pt x="113614" y="7294"/>
                </a:cubicBezTo>
                <a:cubicBezTo>
                  <a:pt x="113290" y="7433"/>
                  <a:pt x="113104" y="7736"/>
                  <a:pt x="112687" y="7804"/>
                </a:cubicBezTo>
                <a:cubicBezTo>
                  <a:pt x="112157" y="7871"/>
                  <a:pt x="111984" y="8692"/>
                  <a:pt x="111329" y="8692"/>
                </a:cubicBezTo>
                <a:cubicBezTo>
                  <a:pt x="111296" y="8692"/>
                  <a:pt x="111261" y="8690"/>
                  <a:pt x="111225" y="8685"/>
                </a:cubicBezTo>
                <a:cubicBezTo>
                  <a:pt x="111178" y="8685"/>
                  <a:pt x="111132" y="8778"/>
                  <a:pt x="111063" y="8825"/>
                </a:cubicBezTo>
                <a:cubicBezTo>
                  <a:pt x="110483" y="9381"/>
                  <a:pt x="109926" y="9916"/>
                  <a:pt x="109208" y="10333"/>
                </a:cubicBezTo>
                <a:cubicBezTo>
                  <a:pt x="108442" y="10773"/>
                  <a:pt x="107885" y="11561"/>
                  <a:pt x="107260" y="12211"/>
                </a:cubicBezTo>
                <a:cubicBezTo>
                  <a:pt x="106935" y="12535"/>
                  <a:pt x="106540" y="12674"/>
                  <a:pt x="106169" y="12884"/>
                </a:cubicBezTo>
                <a:cubicBezTo>
                  <a:pt x="105613" y="13185"/>
                  <a:pt x="105010" y="13416"/>
                  <a:pt x="104477" y="13719"/>
                </a:cubicBezTo>
                <a:cubicBezTo>
                  <a:pt x="103850" y="14066"/>
                  <a:pt x="103108" y="14298"/>
                  <a:pt x="102690" y="14925"/>
                </a:cubicBezTo>
                <a:cubicBezTo>
                  <a:pt x="102622" y="15018"/>
                  <a:pt x="102412" y="15040"/>
                  <a:pt x="102273" y="15040"/>
                </a:cubicBezTo>
                <a:cubicBezTo>
                  <a:pt x="102241" y="15036"/>
                  <a:pt x="102210" y="15034"/>
                  <a:pt x="102180" y="15034"/>
                </a:cubicBezTo>
                <a:cubicBezTo>
                  <a:pt x="101838" y="15034"/>
                  <a:pt x="101597" y="15261"/>
                  <a:pt x="101299" y="15389"/>
                </a:cubicBezTo>
                <a:cubicBezTo>
                  <a:pt x="100139" y="15899"/>
                  <a:pt x="99050" y="16570"/>
                  <a:pt x="97891" y="17034"/>
                </a:cubicBezTo>
                <a:cubicBezTo>
                  <a:pt x="97735" y="17314"/>
                  <a:pt x="97503" y="17351"/>
                  <a:pt x="97256" y="17351"/>
                </a:cubicBezTo>
                <a:cubicBezTo>
                  <a:pt x="97165" y="17351"/>
                  <a:pt x="97071" y="17346"/>
                  <a:pt x="96979" y="17346"/>
                </a:cubicBezTo>
                <a:cubicBezTo>
                  <a:pt x="96801" y="17346"/>
                  <a:pt x="96626" y="17365"/>
                  <a:pt x="96475" y="17476"/>
                </a:cubicBezTo>
                <a:cubicBezTo>
                  <a:pt x="96036" y="17800"/>
                  <a:pt x="95501" y="18032"/>
                  <a:pt x="94969" y="18240"/>
                </a:cubicBezTo>
                <a:cubicBezTo>
                  <a:pt x="94459" y="18450"/>
                  <a:pt x="94041" y="18982"/>
                  <a:pt x="93507" y="19075"/>
                </a:cubicBezTo>
                <a:cubicBezTo>
                  <a:pt x="92984" y="19173"/>
                  <a:pt x="92575" y="19675"/>
                  <a:pt x="92021" y="19675"/>
                </a:cubicBezTo>
                <a:cubicBezTo>
                  <a:pt x="91912" y="19675"/>
                  <a:pt x="91798" y="19655"/>
                  <a:pt x="91676" y="19609"/>
                </a:cubicBezTo>
                <a:cubicBezTo>
                  <a:pt x="90724" y="20537"/>
                  <a:pt x="89286" y="20444"/>
                  <a:pt x="88243" y="21209"/>
                </a:cubicBezTo>
                <a:cubicBezTo>
                  <a:pt x="88158" y="21274"/>
                  <a:pt x="87993" y="21397"/>
                  <a:pt x="87913" y="21397"/>
                </a:cubicBezTo>
                <a:cubicBezTo>
                  <a:pt x="87906" y="21397"/>
                  <a:pt x="87900" y="21396"/>
                  <a:pt x="87894" y="21394"/>
                </a:cubicBezTo>
                <a:cubicBezTo>
                  <a:pt x="87797" y="21355"/>
                  <a:pt x="87706" y="21338"/>
                  <a:pt x="87621" y="21338"/>
                </a:cubicBezTo>
                <a:cubicBezTo>
                  <a:pt x="87140" y="21338"/>
                  <a:pt x="86834" y="21869"/>
                  <a:pt x="86366" y="21869"/>
                </a:cubicBezTo>
                <a:cubicBezTo>
                  <a:pt x="86328" y="21869"/>
                  <a:pt x="86289" y="21866"/>
                  <a:pt x="86249" y="21858"/>
                </a:cubicBezTo>
                <a:cubicBezTo>
                  <a:pt x="85971" y="22624"/>
                  <a:pt x="85065" y="22021"/>
                  <a:pt x="84718" y="22507"/>
                </a:cubicBezTo>
                <a:cubicBezTo>
                  <a:pt x="84531" y="22743"/>
                  <a:pt x="84281" y="22767"/>
                  <a:pt x="84028" y="22767"/>
                </a:cubicBezTo>
                <a:cubicBezTo>
                  <a:pt x="83965" y="22767"/>
                  <a:pt x="83901" y="22765"/>
                  <a:pt x="83838" y="22765"/>
                </a:cubicBezTo>
                <a:cubicBezTo>
                  <a:pt x="83559" y="22765"/>
                  <a:pt x="83292" y="22794"/>
                  <a:pt x="83117" y="23110"/>
                </a:cubicBezTo>
                <a:cubicBezTo>
                  <a:pt x="83060" y="23211"/>
                  <a:pt x="82863" y="23223"/>
                  <a:pt x="82650" y="23223"/>
                </a:cubicBezTo>
                <a:cubicBezTo>
                  <a:pt x="82582" y="23223"/>
                  <a:pt x="82513" y="23221"/>
                  <a:pt x="82446" y="23221"/>
                </a:cubicBezTo>
                <a:cubicBezTo>
                  <a:pt x="82380" y="23221"/>
                  <a:pt x="82317" y="23223"/>
                  <a:pt x="82260" y="23227"/>
                </a:cubicBezTo>
                <a:cubicBezTo>
                  <a:pt x="82050" y="23249"/>
                  <a:pt x="81726" y="23203"/>
                  <a:pt x="81633" y="23320"/>
                </a:cubicBezTo>
                <a:cubicBezTo>
                  <a:pt x="81308" y="23760"/>
                  <a:pt x="80776" y="23528"/>
                  <a:pt x="80427" y="23713"/>
                </a:cubicBezTo>
                <a:cubicBezTo>
                  <a:pt x="80026" y="23914"/>
                  <a:pt x="79678" y="24149"/>
                  <a:pt x="79231" y="24149"/>
                </a:cubicBezTo>
                <a:cubicBezTo>
                  <a:pt x="79161" y="24149"/>
                  <a:pt x="79089" y="24143"/>
                  <a:pt x="79013" y="24131"/>
                </a:cubicBezTo>
                <a:cubicBezTo>
                  <a:pt x="78745" y="24483"/>
                  <a:pt x="78405" y="24641"/>
                  <a:pt x="78045" y="24641"/>
                </a:cubicBezTo>
                <a:cubicBezTo>
                  <a:pt x="77906" y="24641"/>
                  <a:pt x="77764" y="24617"/>
                  <a:pt x="77622" y="24572"/>
                </a:cubicBezTo>
                <a:cubicBezTo>
                  <a:pt x="77553" y="24549"/>
                  <a:pt x="77490" y="24539"/>
                  <a:pt x="77431" y="24539"/>
                </a:cubicBezTo>
                <a:cubicBezTo>
                  <a:pt x="76994" y="24539"/>
                  <a:pt x="76799" y="25098"/>
                  <a:pt x="76341" y="25098"/>
                </a:cubicBezTo>
                <a:cubicBezTo>
                  <a:pt x="76298" y="25098"/>
                  <a:pt x="76254" y="25093"/>
                  <a:pt x="76206" y="25082"/>
                </a:cubicBezTo>
                <a:cubicBezTo>
                  <a:pt x="76019" y="25041"/>
                  <a:pt x="75830" y="25018"/>
                  <a:pt x="75640" y="25018"/>
                </a:cubicBezTo>
                <a:cubicBezTo>
                  <a:pt x="75196" y="25018"/>
                  <a:pt x="74751" y="25144"/>
                  <a:pt x="74329" y="25454"/>
                </a:cubicBezTo>
                <a:cubicBezTo>
                  <a:pt x="74218" y="25533"/>
                  <a:pt x="74080" y="25554"/>
                  <a:pt x="73930" y="25554"/>
                </a:cubicBezTo>
                <a:cubicBezTo>
                  <a:pt x="73764" y="25554"/>
                  <a:pt x="73582" y="25529"/>
                  <a:pt x="73403" y="25529"/>
                </a:cubicBezTo>
                <a:cubicBezTo>
                  <a:pt x="73136" y="25529"/>
                  <a:pt x="72875" y="25586"/>
                  <a:pt x="72681" y="25871"/>
                </a:cubicBezTo>
                <a:cubicBezTo>
                  <a:pt x="72009" y="25893"/>
                  <a:pt x="71336" y="25917"/>
                  <a:pt x="70687" y="25964"/>
                </a:cubicBezTo>
                <a:cubicBezTo>
                  <a:pt x="70223" y="25986"/>
                  <a:pt x="69783" y="26010"/>
                  <a:pt x="69342" y="26032"/>
                </a:cubicBezTo>
                <a:cubicBezTo>
                  <a:pt x="69137" y="26374"/>
                  <a:pt x="68852" y="26451"/>
                  <a:pt x="68548" y="26451"/>
                </a:cubicBezTo>
                <a:cubicBezTo>
                  <a:pt x="68335" y="26451"/>
                  <a:pt x="68114" y="26413"/>
                  <a:pt x="67904" y="26403"/>
                </a:cubicBezTo>
                <a:cubicBezTo>
                  <a:pt x="67778" y="26395"/>
                  <a:pt x="67652" y="26392"/>
                  <a:pt x="67525" y="26392"/>
                </a:cubicBezTo>
                <a:cubicBezTo>
                  <a:pt x="67176" y="26392"/>
                  <a:pt x="66824" y="26415"/>
                  <a:pt x="66472" y="26415"/>
                </a:cubicBezTo>
                <a:cubicBezTo>
                  <a:pt x="65867" y="26415"/>
                  <a:pt x="65263" y="26348"/>
                  <a:pt x="64681" y="25986"/>
                </a:cubicBezTo>
                <a:cubicBezTo>
                  <a:pt x="64543" y="25903"/>
                  <a:pt x="64381" y="25878"/>
                  <a:pt x="64208" y="25878"/>
                </a:cubicBezTo>
                <a:cubicBezTo>
                  <a:pt x="63942" y="25878"/>
                  <a:pt x="63647" y="25938"/>
                  <a:pt x="63366" y="25938"/>
                </a:cubicBezTo>
                <a:cubicBezTo>
                  <a:pt x="63219" y="25938"/>
                  <a:pt x="63075" y="25921"/>
                  <a:pt x="62941" y="25871"/>
                </a:cubicBezTo>
                <a:cubicBezTo>
                  <a:pt x="62872" y="25151"/>
                  <a:pt x="62848" y="25082"/>
                  <a:pt x="63058" y="25058"/>
                </a:cubicBezTo>
                <a:cubicBezTo>
                  <a:pt x="63358" y="25058"/>
                  <a:pt x="63568" y="24873"/>
                  <a:pt x="63846" y="24758"/>
                </a:cubicBezTo>
                <a:cubicBezTo>
                  <a:pt x="64403" y="24526"/>
                  <a:pt x="64774" y="24084"/>
                  <a:pt x="65260" y="23806"/>
                </a:cubicBezTo>
                <a:cubicBezTo>
                  <a:pt x="65794" y="23481"/>
                  <a:pt x="66373" y="23227"/>
                  <a:pt x="66954" y="22971"/>
                </a:cubicBezTo>
                <a:cubicBezTo>
                  <a:pt x="67279" y="22810"/>
                  <a:pt x="67579" y="22646"/>
                  <a:pt x="67881" y="22485"/>
                </a:cubicBezTo>
                <a:cubicBezTo>
                  <a:pt x="68206" y="22300"/>
                  <a:pt x="68368" y="21975"/>
                  <a:pt x="68763" y="21836"/>
                </a:cubicBezTo>
                <a:cubicBezTo>
                  <a:pt x="69273" y="21626"/>
                  <a:pt x="69805" y="21441"/>
                  <a:pt x="70247" y="21047"/>
                </a:cubicBezTo>
                <a:cubicBezTo>
                  <a:pt x="70733" y="20606"/>
                  <a:pt x="71290" y="20281"/>
                  <a:pt x="71824" y="19910"/>
                </a:cubicBezTo>
                <a:cubicBezTo>
                  <a:pt x="72356" y="19539"/>
                  <a:pt x="72984" y="19331"/>
                  <a:pt x="73423" y="18797"/>
                </a:cubicBezTo>
                <a:cubicBezTo>
                  <a:pt x="73633" y="18565"/>
                  <a:pt x="74050" y="18518"/>
                  <a:pt x="74351" y="18357"/>
                </a:cubicBezTo>
                <a:cubicBezTo>
                  <a:pt x="74746" y="18147"/>
                  <a:pt x="75139" y="18008"/>
                  <a:pt x="75442" y="17661"/>
                </a:cubicBezTo>
                <a:cubicBezTo>
                  <a:pt x="75696" y="17383"/>
                  <a:pt x="75974" y="16895"/>
                  <a:pt x="76230" y="16895"/>
                </a:cubicBezTo>
                <a:cubicBezTo>
                  <a:pt x="76995" y="16895"/>
                  <a:pt x="77134" y="16060"/>
                  <a:pt x="77690" y="15967"/>
                </a:cubicBezTo>
                <a:cubicBezTo>
                  <a:pt x="78364" y="15852"/>
                  <a:pt x="78664" y="15318"/>
                  <a:pt x="79060" y="14925"/>
                </a:cubicBezTo>
                <a:cubicBezTo>
                  <a:pt x="79499" y="14507"/>
                  <a:pt x="80219" y="14600"/>
                  <a:pt x="80497" y="13973"/>
                </a:cubicBezTo>
                <a:cubicBezTo>
                  <a:pt x="80705" y="13533"/>
                  <a:pt x="81308" y="13741"/>
                  <a:pt x="81611" y="13324"/>
                </a:cubicBezTo>
                <a:cubicBezTo>
                  <a:pt x="81958" y="12860"/>
                  <a:pt x="82446" y="12467"/>
                  <a:pt x="82885" y="12025"/>
                </a:cubicBezTo>
                <a:cubicBezTo>
                  <a:pt x="83256" y="11678"/>
                  <a:pt x="83627" y="11307"/>
                  <a:pt x="84023" y="10958"/>
                </a:cubicBezTo>
                <a:cubicBezTo>
                  <a:pt x="84071" y="10965"/>
                  <a:pt x="84116" y="10968"/>
                  <a:pt x="84157" y="10968"/>
                </a:cubicBezTo>
                <a:cubicBezTo>
                  <a:pt x="84871" y="10968"/>
                  <a:pt x="84607" y="10060"/>
                  <a:pt x="85089" y="9776"/>
                </a:cubicBezTo>
                <a:cubicBezTo>
                  <a:pt x="85599" y="9498"/>
                  <a:pt x="85924" y="8895"/>
                  <a:pt x="86388" y="8546"/>
                </a:cubicBezTo>
                <a:cubicBezTo>
                  <a:pt x="86898" y="8153"/>
                  <a:pt x="86805" y="7411"/>
                  <a:pt x="87362" y="7108"/>
                </a:cubicBezTo>
                <a:cubicBezTo>
                  <a:pt x="87872" y="6830"/>
                  <a:pt x="87755" y="6205"/>
                  <a:pt x="88151" y="5834"/>
                </a:cubicBezTo>
                <a:cubicBezTo>
                  <a:pt x="88522" y="5485"/>
                  <a:pt x="87987" y="4743"/>
                  <a:pt x="88637" y="4465"/>
                </a:cubicBezTo>
                <a:cubicBezTo>
                  <a:pt x="88661" y="4094"/>
                  <a:pt x="88729" y="3723"/>
                  <a:pt x="88729" y="3376"/>
                </a:cubicBezTo>
                <a:cubicBezTo>
                  <a:pt x="88753" y="2773"/>
                  <a:pt x="88729" y="2170"/>
                  <a:pt x="88729" y="1635"/>
                </a:cubicBezTo>
                <a:cubicBezTo>
                  <a:pt x="88568" y="1474"/>
                  <a:pt x="88429" y="1381"/>
                  <a:pt x="88358" y="1242"/>
                </a:cubicBezTo>
                <a:cubicBezTo>
                  <a:pt x="88011" y="615"/>
                  <a:pt x="87292" y="522"/>
                  <a:pt x="86759" y="151"/>
                </a:cubicBezTo>
                <a:cubicBezTo>
                  <a:pt x="86598" y="47"/>
                  <a:pt x="86384" y="23"/>
                  <a:pt x="86156" y="23"/>
                </a:cubicBezTo>
                <a:cubicBezTo>
                  <a:pt x="85970" y="23"/>
                  <a:pt x="85773" y="39"/>
                  <a:pt x="85588" y="39"/>
                </a:cubicBezTo>
                <a:cubicBezTo>
                  <a:pt x="85545" y="39"/>
                  <a:pt x="85502" y="38"/>
                  <a:pt x="85460" y="36"/>
                </a:cubicBezTo>
                <a:cubicBezTo>
                  <a:pt x="85025" y="36"/>
                  <a:pt x="84590" y="51"/>
                  <a:pt x="84160" y="51"/>
                </a:cubicBezTo>
                <a:cubicBezTo>
                  <a:pt x="83833" y="51"/>
                  <a:pt x="83508" y="42"/>
                  <a:pt x="83188" y="12"/>
                </a:cubicBezTo>
                <a:cubicBezTo>
                  <a:pt x="83099" y="4"/>
                  <a:pt x="83011" y="1"/>
                  <a:pt x="82924" y="1"/>
                </a:cubicBezTo>
                <a:close/>
              </a:path>
            </a:pathLst>
          </a:custGeom>
          <a:solidFill>
            <a:srgbClr val="FFFFFF">
              <a:alpha val="25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7354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100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4" presetID="2" presetClass="entr" presetSubtype="4" fill="hold" nodeType="after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6" dur="1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7" dur="1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 p14:presetBounceEnd="78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0" dur="1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1" dur="1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950"/>
                                </p:stCondLst>
                                <p:childTnLst>
                                  <p:par>
                                    <p:cTn id="3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5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450"/>
                                </p:stCondLst>
                                <p:childTnLst>
                                  <p:par>
                                    <p:cTn id="37" presetID="2" presetClass="entr" presetSubtype="4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6400"/>
                                </p:stCondLst>
                                <p:childTnLst>
                                  <p:par>
                                    <p:cTn id="46" presetID="14" presetClass="entr" presetSubtype="5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vertical)">
                                          <p:cBhvr>
                                            <p:cTn id="48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6" grpId="0" animBg="1"/>
          <p:bldP spid="133" grpId="0"/>
          <p:bldP spid="135" grpId="0"/>
          <p:bldP spid="144" grpId="0"/>
          <p:bldP spid="151" grpId="0"/>
          <p:bldP spid="152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100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950"/>
                                </p:stCondLst>
                                <p:childTnLst>
                                  <p:par>
                                    <p:cTn id="3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5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450"/>
                                </p:stCondLst>
                                <p:childTnLst>
                                  <p:par>
                                    <p:cTn id="37" presetID="2" presetClass="entr" presetSubtype="4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6400"/>
                                </p:stCondLst>
                                <p:childTnLst>
                                  <p:par>
                                    <p:cTn id="46" presetID="14" presetClass="entr" presetSubtype="5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vertical)">
                                          <p:cBhvr>
                                            <p:cTn id="48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6" grpId="0" animBg="1"/>
          <p:bldP spid="133" grpId="0"/>
          <p:bldP spid="135" grpId="0"/>
          <p:bldP spid="144" grpId="0"/>
          <p:bldP spid="151" grpId="0"/>
          <p:bldP spid="152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0DFC3F7E-F96C-4E02-B032-8A38DBCCC3DB}"/>
              </a:ext>
            </a:extLst>
          </p:cNvPr>
          <p:cNvGrpSpPr/>
          <p:nvPr/>
        </p:nvGrpSpPr>
        <p:grpSpPr>
          <a:xfrm>
            <a:off x="1494932" y="2308509"/>
            <a:ext cx="4826151" cy="3640366"/>
            <a:chOff x="1269849" y="2371814"/>
            <a:chExt cx="4826151" cy="3640366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534797DC-7ABF-4829-A570-500C1D913267}"/>
                </a:ext>
              </a:extLst>
            </p:cNvPr>
            <p:cNvSpPr/>
            <p:nvPr/>
          </p:nvSpPr>
          <p:spPr>
            <a:xfrm>
              <a:off x="1269849" y="2371814"/>
              <a:ext cx="4826151" cy="2535466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7D053C4F-6063-4549-A0EA-1A5480A8E2B6}"/>
                </a:ext>
              </a:extLst>
            </p:cNvPr>
            <p:cNvSpPr/>
            <p:nvPr/>
          </p:nvSpPr>
          <p:spPr>
            <a:xfrm>
              <a:off x="1269849" y="4907280"/>
              <a:ext cx="4826151" cy="11049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6" name="Google Shape;337;p32">
            <a:extLst>
              <a:ext uri="{FF2B5EF4-FFF2-40B4-BE49-F238E27FC236}">
                <a16:creationId xmlns:a16="http://schemas.microsoft.com/office/drawing/2014/main" id="{FA5EC533-8BE4-412A-8D62-3CDD70EAC908}"/>
              </a:ext>
            </a:extLst>
          </p:cNvPr>
          <p:cNvSpPr/>
          <p:nvPr/>
        </p:nvSpPr>
        <p:spPr>
          <a:xfrm rot="10800000">
            <a:off x="2787178" y="5563"/>
            <a:ext cx="6617644" cy="1543887"/>
          </a:xfrm>
          <a:custGeom>
            <a:avLst/>
            <a:gdLst/>
            <a:ahLst/>
            <a:cxnLst/>
            <a:rect l="l" t="t" r="r" b="b"/>
            <a:pathLst>
              <a:path w="95980" h="22392" extrusionOk="0">
                <a:moveTo>
                  <a:pt x="53060" y="1"/>
                </a:moveTo>
                <a:cubicBezTo>
                  <a:pt x="49554" y="1"/>
                  <a:pt x="49455" y="4370"/>
                  <a:pt x="45849" y="5722"/>
                </a:cubicBezTo>
                <a:cubicBezTo>
                  <a:pt x="44948" y="6060"/>
                  <a:pt x="44113" y="6188"/>
                  <a:pt x="43328" y="6188"/>
                </a:cubicBezTo>
                <a:cubicBezTo>
                  <a:pt x="40848" y="6188"/>
                  <a:pt x="38863" y="4910"/>
                  <a:pt x="36858" y="4910"/>
                </a:cubicBezTo>
                <a:cubicBezTo>
                  <a:pt x="36806" y="4910"/>
                  <a:pt x="36754" y="4911"/>
                  <a:pt x="36702" y="4912"/>
                </a:cubicBezTo>
                <a:cubicBezTo>
                  <a:pt x="34013" y="4999"/>
                  <a:pt x="34503" y="6648"/>
                  <a:pt x="31956" y="7803"/>
                </a:cubicBezTo>
                <a:cubicBezTo>
                  <a:pt x="29410" y="8962"/>
                  <a:pt x="28947" y="8384"/>
                  <a:pt x="24083" y="8847"/>
                </a:cubicBezTo>
                <a:cubicBezTo>
                  <a:pt x="19219" y="9309"/>
                  <a:pt x="18064" y="14289"/>
                  <a:pt x="16324" y="15676"/>
                </a:cubicBezTo>
                <a:cubicBezTo>
                  <a:pt x="15887" y="16027"/>
                  <a:pt x="15413" y="16150"/>
                  <a:pt x="14891" y="16150"/>
                </a:cubicBezTo>
                <a:cubicBezTo>
                  <a:pt x="13681" y="16150"/>
                  <a:pt x="12214" y="15491"/>
                  <a:pt x="10351" y="15491"/>
                </a:cubicBezTo>
                <a:cubicBezTo>
                  <a:pt x="9828" y="15491"/>
                  <a:pt x="9273" y="15543"/>
                  <a:pt x="8684" y="15676"/>
                </a:cubicBezTo>
                <a:cubicBezTo>
                  <a:pt x="5098" y="16487"/>
                  <a:pt x="0" y="22391"/>
                  <a:pt x="0" y="22391"/>
                </a:cubicBezTo>
                <a:lnTo>
                  <a:pt x="95980" y="22391"/>
                </a:lnTo>
                <a:cubicBezTo>
                  <a:pt x="95980" y="22391"/>
                  <a:pt x="93663" y="17761"/>
                  <a:pt x="90653" y="16258"/>
                </a:cubicBezTo>
                <a:cubicBezTo>
                  <a:pt x="90001" y="15931"/>
                  <a:pt x="89414" y="15817"/>
                  <a:pt x="88856" y="15817"/>
                </a:cubicBezTo>
                <a:cubicBezTo>
                  <a:pt x="87555" y="15817"/>
                  <a:pt x="86416" y="16440"/>
                  <a:pt x="84990" y="16440"/>
                </a:cubicBezTo>
                <a:cubicBezTo>
                  <a:pt x="84210" y="16440"/>
                  <a:pt x="83344" y="16254"/>
                  <a:pt x="82318" y="15676"/>
                </a:cubicBezTo>
                <a:cubicBezTo>
                  <a:pt x="78612" y="13592"/>
                  <a:pt x="79423" y="8732"/>
                  <a:pt x="75254" y="5838"/>
                </a:cubicBezTo>
                <a:cubicBezTo>
                  <a:pt x="73954" y="4934"/>
                  <a:pt x="72630" y="4628"/>
                  <a:pt x="71309" y="4628"/>
                </a:cubicBezTo>
                <a:cubicBezTo>
                  <a:pt x="68547" y="4628"/>
                  <a:pt x="65795" y="5964"/>
                  <a:pt x="63276" y="5964"/>
                </a:cubicBezTo>
                <a:cubicBezTo>
                  <a:pt x="63140" y="5964"/>
                  <a:pt x="63004" y="5960"/>
                  <a:pt x="62869" y="5952"/>
                </a:cubicBezTo>
                <a:cubicBezTo>
                  <a:pt x="59049" y="5722"/>
                  <a:pt x="57891" y="625"/>
                  <a:pt x="53722" y="48"/>
                </a:cubicBezTo>
                <a:cubicBezTo>
                  <a:pt x="53488" y="16"/>
                  <a:pt x="53268" y="1"/>
                  <a:pt x="53060" y="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33" name="矩形 132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>
            <a:extLst>
              <a:ext uri="{FF2B5EF4-FFF2-40B4-BE49-F238E27FC236}">
                <a16:creationId xmlns:a16="http://schemas.microsoft.com/office/drawing/2014/main" id="{680508E0-C4CC-444D-92ED-E842D3F38E38}"/>
              </a:ext>
            </a:extLst>
          </p:cNvPr>
          <p:cNvSpPr/>
          <p:nvPr/>
        </p:nvSpPr>
        <p:spPr>
          <a:xfrm>
            <a:off x="4688724" y="435641"/>
            <a:ext cx="28145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600" dirty="0">
                <a:cs typeface="+mn-ea"/>
                <a:sym typeface="+mn-lt"/>
              </a:rPr>
              <a:t>Add title text</a:t>
            </a:r>
            <a:endParaRPr lang="zh-CN" altLang="en-US" sz="3600" dirty="0">
              <a:cs typeface="+mn-ea"/>
              <a:sym typeface="+mn-lt"/>
            </a:endParaRPr>
          </a:p>
        </p:txBody>
      </p:sp>
      <p:grpSp>
        <p:nvGrpSpPr>
          <p:cNvPr id="127" name="Google Shape;338;p32">
            <a:extLst>
              <a:ext uri="{FF2B5EF4-FFF2-40B4-BE49-F238E27FC236}">
                <a16:creationId xmlns:a16="http://schemas.microsoft.com/office/drawing/2014/main" id="{2F930AF6-E850-4346-BB63-C7D6C28926B2}"/>
              </a:ext>
            </a:extLst>
          </p:cNvPr>
          <p:cNvGrpSpPr/>
          <p:nvPr/>
        </p:nvGrpSpPr>
        <p:grpSpPr>
          <a:xfrm rot="10800000">
            <a:off x="3580397" y="-21566"/>
            <a:ext cx="5194475" cy="1323854"/>
            <a:chOff x="1574550" y="3472451"/>
            <a:chExt cx="6601046" cy="1682330"/>
          </a:xfrm>
        </p:grpSpPr>
        <p:sp>
          <p:nvSpPr>
            <p:cNvPr id="128" name="Google Shape;339;p32">
              <a:extLst>
                <a:ext uri="{FF2B5EF4-FFF2-40B4-BE49-F238E27FC236}">
                  <a16:creationId xmlns:a16="http://schemas.microsoft.com/office/drawing/2014/main" id="{C152D96E-C8B2-4280-AA8B-D2F90EBFB121}"/>
                </a:ext>
              </a:extLst>
            </p:cNvPr>
            <p:cNvSpPr/>
            <p:nvPr/>
          </p:nvSpPr>
          <p:spPr>
            <a:xfrm>
              <a:off x="6715238" y="3874695"/>
              <a:ext cx="1185296" cy="1268805"/>
            </a:xfrm>
            <a:custGeom>
              <a:avLst/>
              <a:gdLst/>
              <a:ahLst/>
              <a:cxnLst/>
              <a:rect l="l" t="t" r="r" b="b"/>
              <a:pathLst>
                <a:path w="17586" h="18825" extrusionOk="0">
                  <a:moveTo>
                    <a:pt x="4147" y="0"/>
                  </a:moveTo>
                  <a:cubicBezTo>
                    <a:pt x="4059" y="0"/>
                    <a:pt x="4026" y="109"/>
                    <a:pt x="4068" y="350"/>
                  </a:cubicBezTo>
                  <a:cubicBezTo>
                    <a:pt x="4239" y="1311"/>
                    <a:pt x="6382" y="4459"/>
                    <a:pt x="7165" y="6223"/>
                  </a:cubicBezTo>
                  <a:cubicBezTo>
                    <a:pt x="6984" y="5980"/>
                    <a:pt x="6772" y="5722"/>
                    <a:pt x="6560" y="5471"/>
                  </a:cubicBezTo>
                  <a:cubicBezTo>
                    <a:pt x="6396" y="5179"/>
                    <a:pt x="6250" y="4853"/>
                    <a:pt x="6086" y="4598"/>
                  </a:cubicBezTo>
                  <a:cubicBezTo>
                    <a:pt x="5833" y="4209"/>
                    <a:pt x="5561" y="3830"/>
                    <a:pt x="5272" y="3467"/>
                  </a:cubicBezTo>
                  <a:cubicBezTo>
                    <a:pt x="4820" y="2901"/>
                    <a:pt x="4315" y="2364"/>
                    <a:pt x="3742" y="1916"/>
                  </a:cubicBezTo>
                  <a:cubicBezTo>
                    <a:pt x="3060" y="1387"/>
                    <a:pt x="2301" y="1008"/>
                    <a:pt x="1435" y="932"/>
                  </a:cubicBezTo>
                  <a:cubicBezTo>
                    <a:pt x="1363" y="925"/>
                    <a:pt x="1169" y="908"/>
                    <a:pt x="953" y="908"/>
                  </a:cubicBezTo>
                  <a:cubicBezTo>
                    <a:pt x="521" y="908"/>
                    <a:pt x="0" y="976"/>
                    <a:pt x="200" y="1332"/>
                  </a:cubicBezTo>
                  <a:cubicBezTo>
                    <a:pt x="248" y="1415"/>
                    <a:pt x="332" y="1471"/>
                    <a:pt x="415" y="1523"/>
                  </a:cubicBezTo>
                  <a:cubicBezTo>
                    <a:pt x="1216" y="2024"/>
                    <a:pt x="2099" y="2295"/>
                    <a:pt x="2945" y="2703"/>
                  </a:cubicBezTo>
                  <a:cubicBezTo>
                    <a:pt x="4208" y="3308"/>
                    <a:pt x="5868" y="4905"/>
                    <a:pt x="6557" y="5597"/>
                  </a:cubicBezTo>
                  <a:cubicBezTo>
                    <a:pt x="6653" y="5725"/>
                    <a:pt x="6772" y="5886"/>
                    <a:pt x="6907" y="6070"/>
                  </a:cubicBezTo>
                  <a:cubicBezTo>
                    <a:pt x="5875" y="5087"/>
                    <a:pt x="4286" y="4449"/>
                    <a:pt x="3382" y="4449"/>
                  </a:cubicBezTo>
                  <a:cubicBezTo>
                    <a:pt x="3204" y="4449"/>
                    <a:pt x="3053" y="4474"/>
                    <a:pt x="2938" y="4525"/>
                  </a:cubicBezTo>
                  <a:cubicBezTo>
                    <a:pt x="2072" y="4915"/>
                    <a:pt x="3926" y="5333"/>
                    <a:pt x="5495" y="5757"/>
                  </a:cubicBezTo>
                  <a:cubicBezTo>
                    <a:pt x="6511" y="6032"/>
                    <a:pt x="7103" y="6463"/>
                    <a:pt x="7395" y="6735"/>
                  </a:cubicBezTo>
                  <a:cubicBezTo>
                    <a:pt x="7694" y="7145"/>
                    <a:pt x="8028" y="7608"/>
                    <a:pt x="8365" y="8078"/>
                  </a:cubicBezTo>
                  <a:cubicBezTo>
                    <a:pt x="8407" y="8151"/>
                    <a:pt x="8445" y="8224"/>
                    <a:pt x="8487" y="8290"/>
                  </a:cubicBezTo>
                  <a:cubicBezTo>
                    <a:pt x="8243" y="8012"/>
                    <a:pt x="7965" y="7729"/>
                    <a:pt x="7680" y="7531"/>
                  </a:cubicBezTo>
                  <a:cubicBezTo>
                    <a:pt x="7204" y="7198"/>
                    <a:pt x="6229" y="6938"/>
                    <a:pt x="5466" y="6938"/>
                  </a:cubicBezTo>
                  <a:cubicBezTo>
                    <a:pt x="4945" y="6938"/>
                    <a:pt x="4522" y="7059"/>
                    <a:pt x="4423" y="7361"/>
                  </a:cubicBezTo>
                  <a:cubicBezTo>
                    <a:pt x="4180" y="8105"/>
                    <a:pt x="5759" y="7779"/>
                    <a:pt x="7109" y="8008"/>
                  </a:cubicBezTo>
                  <a:cubicBezTo>
                    <a:pt x="8034" y="8164"/>
                    <a:pt x="8699" y="8718"/>
                    <a:pt x="9026" y="9049"/>
                  </a:cubicBezTo>
                  <a:cubicBezTo>
                    <a:pt x="9057" y="9083"/>
                    <a:pt x="9086" y="9115"/>
                    <a:pt x="9117" y="9145"/>
                  </a:cubicBezTo>
                  <a:cubicBezTo>
                    <a:pt x="9266" y="9365"/>
                    <a:pt x="9412" y="9577"/>
                    <a:pt x="9548" y="9779"/>
                  </a:cubicBezTo>
                  <a:cubicBezTo>
                    <a:pt x="9865" y="10252"/>
                    <a:pt x="10168" y="10701"/>
                    <a:pt x="10460" y="11132"/>
                  </a:cubicBezTo>
                  <a:cubicBezTo>
                    <a:pt x="10080" y="10642"/>
                    <a:pt x="9521" y="9998"/>
                    <a:pt x="8880" y="9553"/>
                  </a:cubicBezTo>
                  <a:cubicBezTo>
                    <a:pt x="8111" y="9015"/>
                    <a:pt x="7171" y="8749"/>
                    <a:pt x="6450" y="8749"/>
                  </a:cubicBezTo>
                  <a:cubicBezTo>
                    <a:pt x="6069" y="8749"/>
                    <a:pt x="5750" y="8824"/>
                    <a:pt x="5550" y="8972"/>
                  </a:cubicBezTo>
                  <a:cubicBezTo>
                    <a:pt x="4973" y="9403"/>
                    <a:pt x="7617" y="9824"/>
                    <a:pt x="8919" y="10294"/>
                  </a:cubicBezTo>
                  <a:cubicBezTo>
                    <a:pt x="9900" y="10648"/>
                    <a:pt x="10568" y="11355"/>
                    <a:pt x="10836" y="11679"/>
                  </a:cubicBezTo>
                  <a:cubicBezTo>
                    <a:pt x="11257" y="12288"/>
                    <a:pt x="11678" y="12879"/>
                    <a:pt x="12126" y="13505"/>
                  </a:cubicBezTo>
                  <a:cubicBezTo>
                    <a:pt x="11538" y="12938"/>
                    <a:pt x="10682" y="12318"/>
                    <a:pt x="9820" y="11737"/>
                  </a:cubicBezTo>
                  <a:cubicBezTo>
                    <a:pt x="9122" y="11272"/>
                    <a:pt x="8411" y="11081"/>
                    <a:pt x="7837" y="11081"/>
                  </a:cubicBezTo>
                  <a:cubicBezTo>
                    <a:pt x="7318" y="11081"/>
                    <a:pt x="6912" y="11238"/>
                    <a:pt x="6734" y="11491"/>
                  </a:cubicBezTo>
                  <a:cubicBezTo>
                    <a:pt x="6361" y="12023"/>
                    <a:pt x="7492" y="12058"/>
                    <a:pt x="9583" y="12527"/>
                  </a:cubicBezTo>
                  <a:cubicBezTo>
                    <a:pt x="11086" y="12865"/>
                    <a:pt x="12088" y="13651"/>
                    <a:pt x="12537" y="14069"/>
                  </a:cubicBezTo>
                  <a:cubicBezTo>
                    <a:pt x="12728" y="14330"/>
                    <a:pt x="12923" y="14597"/>
                    <a:pt x="13132" y="14876"/>
                  </a:cubicBezTo>
                  <a:cubicBezTo>
                    <a:pt x="13365" y="15193"/>
                    <a:pt x="13636" y="15516"/>
                    <a:pt x="13929" y="15833"/>
                  </a:cubicBezTo>
                  <a:cubicBezTo>
                    <a:pt x="13574" y="15673"/>
                    <a:pt x="13052" y="15436"/>
                    <a:pt x="12474" y="15182"/>
                  </a:cubicBezTo>
                  <a:cubicBezTo>
                    <a:pt x="11824" y="14897"/>
                    <a:pt x="11197" y="14594"/>
                    <a:pt x="10602" y="14215"/>
                  </a:cubicBezTo>
                  <a:cubicBezTo>
                    <a:pt x="10086" y="13886"/>
                    <a:pt x="9439" y="13544"/>
                    <a:pt x="8798" y="13544"/>
                  </a:cubicBezTo>
                  <a:cubicBezTo>
                    <a:pt x="8584" y="13544"/>
                    <a:pt x="8371" y="13582"/>
                    <a:pt x="8164" y="13672"/>
                  </a:cubicBezTo>
                  <a:cubicBezTo>
                    <a:pt x="7885" y="13791"/>
                    <a:pt x="7767" y="14024"/>
                    <a:pt x="7888" y="14305"/>
                  </a:cubicBezTo>
                  <a:cubicBezTo>
                    <a:pt x="7965" y="14476"/>
                    <a:pt x="8125" y="14594"/>
                    <a:pt x="8289" y="14685"/>
                  </a:cubicBezTo>
                  <a:cubicBezTo>
                    <a:pt x="9193" y="15196"/>
                    <a:pt x="10327" y="15339"/>
                    <a:pt x="11326" y="15572"/>
                  </a:cubicBezTo>
                  <a:cubicBezTo>
                    <a:pt x="12558" y="15861"/>
                    <a:pt x="13616" y="15982"/>
                    <a:pt x="14109" y="16031"/>
                  </a:cubicBezTo>
                  <a:cubicBezTo>
                    <a:pt x="14377" y="16320"/>
                    <a:pt x="14659" y="16601"/>
                    <a:pt x="14937" y="16873"/>
                  </a:cubicBezTo>
                  <a:cubicBezTo>
                    <a:pt x="14871" y="16883"/>
                    <a:pt x="14746" y="16904"/>
                    <a:pt x="14517" y="16946"/>
                  </a:cubicBezTo>
                  <a:cubicBezTo>
                    <a:pt x="14487" y="16951"/>
                    <a:pt x="14451" y="16954"/>
                    <a:pt x="14409" y="16954"/>
                  </a:cubicBezTo>
                  <a:cubicBezTo>
                    <a:pt x="13737" y="16954"/>
                    <a:pt x="11531" y="16331"/>
                    <a:pt x="10404" y="16177"/>
                  </a:cubicBezTo>
                  <a:cubicBezTo>
                    <a:pt x="10296" y="16163"/>
                    <a:pt x="10190" y="16156"/>
                    <a:pt x="10086" y="16156"/>
                  </a:cubicBezTo>
                  <a:cubicBezTo>
                    <a:pt x="9048" y="16156"/>
                    <a:pt x="8340" y="16842"/>
                    <a:pt x="9524" y="17269"/>
                  </a:cubicBezTo>
                  <a:cubicBezTo>
                    <a:pt x="9880" y="17398"/>
                    <a:pt x="10382" y="17445"/>
                    <a:pt x="10924" y="17445"/>
                  </a:cubicBezTo>
                  <a:cubicBezTo>
                    <a:pt x="12362" y="17445"/>
                    <a:pt x="14078" y="17116"/>
                    <a:pt x="14078" y="17116"/>
                  </a:cubicBezTo>
                  <a:lnTo>
                    <a:pt x="15018" y="16949"/>
                  </a:lnTo>
                  <a:cubicBezTo>
                    <a:pt x="16124" y="18011"/>
                    <a:pt x="17147" y="18825"/>
                    <a:pt x="17147" y="18825"/>
                  </a:cubicBezTo>
                  <a:lnTo>
                    <a:pt x="17585" y="18536"/>
                  </a:lnTo>
                  <a:cubicBezTo>
                    <a:pt x="17585" y="18536"/>
                    <a:pt x="16688" y="18279"/>
                    <a:pt x="15191" y="16838"/>
                  </a:cubicBezTo>
                  <a:cubicBezTo>
                    <a:pt x="15174" y="16731"/>
                    <a:pt x="15153" y="16483"/>
                    <a:pt x="15188" y="15986"/>
                  </a:cubicBezTo>
                  <a:cubicBezTo>
                    <a:pt x="15299" y="14385"/>
                    <a:pt x="16635" y="12590"/>
                    <a:pt x="15637" y="11028"/>
                  </a:cubicBezTo>
                  <a:cubicBezTo>
                    <a:pt x="15489" y="10796"/>
                    <a:pt x="15233" y="10627"/>
                    <a:pt x="14988" y="10627"/>
                  </a:cubicBezTo>
                  <a:cubicBezTo>
                    <a:pt x="14836" y="10627"/>
                    <a:pt x="14687" y="10693"/>
                    <a:pt x="14573" y="10851"/>
                  </a:cubicBezTo>
                  <a:cubicBezTo>
                    <a:pt x="14356" y="11146"/>
                    <a:pt x="14367" y="11647"/>
                    <a:pt x="14430" y="11988"/>
                  </a:cubicBezTo>
                  <a:cubicBezTo>
                    <a:pt x="14638" y="13123"/>
                    <a:pt x="14990" y="14128"/>
                    <a:pt x="14892" y="15307"/>
                  </a:cubicBezTo>
                  <a:cubicBezTo>
                    <a:pt x="14889" y="15363"/>
                    <a:pt x="14889" y="16153"/>
                    <a:pt x="14934" y="16584"/>
                  </a:cubicBezTo>
                  <a:cubicBezTo>
                    <a:pt x="14732" y="16379"/>
                    <a:pt x="14520" y="16156"/>
                    <a:pt x="14301" y="15906"/>
                  </a:cubicBezTo>
                  <a:cubicBezTo>
                    <a:pt x="14120" y="15461"/>
                    <a:pt x="13974" y="14994"/>
                    <a:pt x="13869" y="14525"/>
                  </a:cubicBezTo>
                  <a:cubicBezTo>
                    <a:pt x="13591" y="13275"/>
                    <a:pt x="13897" y="11954"/>
                    <a:pt x="13696" y="10684"/>
                  </a:cubicBezTo>
                  <a:cubicBezTo>
                    <a:pt x="13653" y="10404"/>
                    <a:pt x="13334" y="9849"/>
                    <a:pt x="13044" y="9849"/>
                  </a:cubicBezTo>
                  <a:cubicBezTo>
                    <a:pt x="12929" y="9849"/>
                    <a:pt x="12818" y="9936"/>
                    <a:pt x="12731" y="10162"/>
                  </a:cubicBezTo>
                  <a:cubicBezTo>
                    <a:pt x="12596" y="10517"/>
                    <a:pt x="12760" y="11191"/>
                    <a:pt x="12777" y="11567"/>
                  </a:cubicBezTo>
                  <a:cubicBezTo>
                    <a:pt x="12836" y="12639"/>
                    <a:pt x="12930" y="13756"/>
                    <a:pt x="13341" y="14758"/>
                  </a:cubicBezTo>
                  <a:cubicBezTo>
                    <a:pt x="13282" y="14685"/>
                    <a:pt x="13222" y="14608"/>
                    <a:pt x="13163" y="14531"/>
                  </a:cubicBezTo>
                  <a:cubicBezTo>
                    <a:pt x="13062" y="14253"/>
                    <a:pt x="12620" y="12983"/>
                    <a:pt x="12349" y="11463"/>
                  </a:cubicBezTo>
                  <a:cubicBezTo>
                    <a:pt x="12047" y="9741"/>
                    <a:pt x="12113" y="8280"/>
                    <a:pt x="11562" y="7813"/>
                  </a:cubicBezTo>
                  <a:cubicBezTo>
                    <a:pt x="11506" y="7765"/>
                    <a:pt x="11456" y="7743"/>
                    <a:pt x="11411" y="7743"/>
                  </a:cubicBezTo>
                  <a:cubicBezTo>
                    <a:pt x="11021" y="7743"/>
                    <a:pt x="11078" y="9471"/>
                    <a:pt x="11525" y="11282"/>
                  </a:cubicBezTo>
                  <a:cubicBezTo>
                    <a:pt x="11799" y="12402"/>
                    <a:pt x="12283" y="13296"/>
                    <a:pt x="12655" y="13871"/>
                  </a:cubicBezTo>
                  <a:cubicBezTo>
                    <a:pt x="12071" y="13108"/>
                    <a:pt x="11490" y="12329"/>
                    <a:pt x="10936" y="11574"/>
                  </a:cubicBezTo>
                  <a:cubicBezTo>
                    <a:pt x="10690" y="11164"/>
                    <a:pt x="10080" y="10051"/>
                    <a:pt x="10014" y="8836"/>
                  </a:cubicBezTo>
                  <a:cubicBezTo>
                    <a:pt x="9931" y="7308"/>
                    <a:pt x="9851" y="6059"/>
                    <a:pt x="9155" y="5294"/>
                  </a:cubicBezTo>
                  <a:cubicBezTo>
                    <a:pt x="8951" y="5072"/>
                    <a:pt x="8803" y="4962"/>
                    <a:pt x="8709" y="4962"/>
                  </a:cubicBezTo>
                  <a:cubicBezTo>
                    <a:pt x="8483" y="4962"/>
                    <a:pt x="8575" y="5603"/>
                    <a:pt x="8957" y="6825"/>
                  </a:cubicBezTo>
                  <a:cubicBezTo>
                    <a:pt x="9329" y="8012"/>
                    <a:pt x="9771" y="9605"/>
                    <a:pt x="10289" y="10680"/>
                  </a:cubicBezTo>
                  <a:cubicBezTo>
                    <a:pt x="9858" y="10082"/>
                    <a:pt x="9454" y="9515"/>
                    <a:pt x="9089" y="8999"/>
                  </a:cubicBezTo>
                  <a:cubicBezTo>
                    <a:pt x="8849" y="8471"/>
                    <a:pt x="8268" y="7100"/>
                    <a:pt x="8094" y="5913"/>
                  </a:cubicBezTo>
                  <a:cubicBezTo>
                    <a:pt x="7913" y="4672"/>
                    <a:pt x="7689" y="3914"/>
                    <a:pt x="7393" y="3914"/>
                  </a:cubicBezTo>
                  <a:cubicBezTo>
                    <a:pt x="7331" y="3914"/>
                    <a:pt x="7265" y="3948"/>
                    <a:pt x="7196" y="4018"/>
                  </a:cubicBezTo>
                  <a:cubicBezTo>
                    <a:pt x="6921" y="4292"/>
                    <a:pt x="7395" y="6119"/>
                    <a:pt x="8122" y="7608"/>
                  </a:cubicBezTo>
                  <a:cubicBezTo>
                    <a:pt x="7819" y="7170"/>
                    <a:pt x="7589" y="6828"/>
                    <a:pt x="7454" y="6630"/>
                  </a:cubicBezTo>
                  <a:cubicBezTo>
                    <a:pt x="7395" y="6536"/>
                    <a:pt x="7329" y="6439"/>
                    <a:pt x="7252" y="6342"/>
                  </a:cubicBezTo>
                  <a:cubicBezTo>
                    <a:pt x="7085" y="5736"/>
                    <a:pt x="6657" y="4313"/>
                    <a:pt x="5996" y="2769"/>
                  </a:cubicBezTo>
                  <a:cubicBezTo>
                    <a:pt x="5323" y="1200"/>
                    <a:pt x="4438" y="0"/>
                    <a:pt x="4147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cs typeface="+mn-ea"/>
                <a:sym typeface="+mn-lt"/>
              </a:endParaRPr>
            </a:p>
          </p:txBody>
        </p:sp>
        <p:sp>
          <p:nvSpPr>
            <p:cNvPr id="129" name="Google Shape;340;p32">
              <a:extLst>
                <a:ext uri="{FF2B5EF4-FFF2-40B4-BE49-F238E27FC236}">
                  <a16:creationId xmlns:a16="http://schemas.microsoft.com/office/drawing/2014/main" id="{01902FC5-02D6-4065-AC9E-D3D14379C9B6}"/>
                </a:ext>
              </a:extLst>
            </p:cNvPr>
            <p:cNvSpPr/>
            <p:nvPr/>
          </p:nvSpPr>
          <p:spPr>
            <a:xfrm>
              <a:off x="7560773" y="3472451"/>
              <a:ext cx="614823" cy="1660062"/>
            </a:xfrm>
            <a:custGeom>
              <a:avLst/>
              <a:gdLst/>
              <a:ahLst/>
              <a:cxnLst/>
              <a:rect l="l" t="t" r="r" b="b"/>
              <a:pathLst>
                <a:path w="9122" h="24630" extrusionOk="0">
                  <a:moveTo>
                    <a:pt x="4581" y="0"/>
                  </a:moveTo>
                  <a:cubicBezTo>
                    <a:pt x="4489" y="0"/>
                    <a:pt x="4419" y="54"/>
                    <a:pt x="4386" y="188"/>
                  </a:cubicBezTo>
                  <a:cubicBezTo>
                    <a:pt x="4361" y="282"/>
                    <a:pt x="4386" y="383"/>
                    <a:pt x="4411" y="477"/>
                  </a:cubicBezTo>
                  <a:cubicBezTo>
                    <a:pt x="4650" y="1389"/>
                    <a:pt x="5113" y="2192"/>
                    <a:pt x="5454" y="3062"/>
                  </a:cubicBezTo>
                  <a:cubicBezTo>
                    <a:pt x="5962" y="4370"/>
                    <a:pt x="6087" y="6667"/>
                    <a:pt x="6119" y="7648"/>
                  </a:cubicBezTo>
                  <a:cubicBezTo>
                    <a:pt x="6101" y="7804"/>
                    <a:pt x="6077" y="8003"/>
                    <a:pt x="6052" y="8228"/>
                  </a:cubicBezTo>
                  <a:cubicBezTo>
                    <a:pt x="5952" y="6527"/>
                    <a:pt x="4932" y="4642"/>
                    <a:pt x="4205" y="4395"/>
                  </a:cubicBezTo>
                  <a:cubicBezTo>
                    <a:pt x="4128" y="4368"/>
                    <a:pt x="4065" y="4355"/>
                    <a:pt x="4015" y="4355"/>
                  </a:cubicBezTo>
                  <a:cubicBezTo>
                    <a:pt x="3491" y="4355"/>
                    <a:pt x="4450" y="5776"/>
                    <a:pt x="5235" y="7038"/>
                  </a:cubicBezTo>
                  <a:cubicBezTo>
                    <a:pt x="5788" y="7932"/>
                    <a:pt x="5927" y="8650"/>
                    <a:pt x="5955" y="9046"/>
                  </a:cubicBezTo>
                  <a:cubicBezTo>
                    <a:pt x="5893" y="9551"/>
                    <a:pt x="5823" y="10118"/>
                    <a:pt x="5747" y="10695"/>
                  </a:cubicBezTo>
                  <a:cubicBezTo>
                    <a:pt x="5726" y="10775"/>
                    <a:pt x="5708" y="10855"/>
                    <a:pt x="5691" y="10932"/>
                  </a:cubicBezTo>
                  <a:cubicBezTo>
                    <a:pt x="5705" y="10559"/>
                    <a:pt x="5691" y="10163"/>
                    <a:pt x="5618" y="9825"/>
                  </a:cubicBezTo>
                  <a:cubicBezTo>
                    <a:pt x="5435" y="8961"/>
                    <a:pt x="4288" y="7425"/>
                    <a:pt x="3565" y="7425"/>
                  </a:cubicBezTo>
                  <a:cubicBezTo>
                    <a:pt x="3490" y="7425"/>
                    <a:pt x="3420" y="7441"/>
                    <a:pt x="3356" y="7477"/>
                  </a:cubicBezTo>
                  <a:cubicBezTo>
                    <a:pt x="2670" y="7856"/>
                    <a:pt x="4048" y="8695"/>
                    <a:pt x="4877" y="9784"/>
                  </a:cubicBezTo>
                  <a:cubicBezTo>
                    <a:pt x="5447" y="10528"/>
                    <a:pt x="5555" y="11388"/>
                    <a:pt x="5569" y="11854"/>
                  </a:cubicBezTo>
                  <a:cubicBezTo>
                    <a:pt x="5565" y="11899"/>
                    <a:pt x="5565" y="11944"/>
                    <a:pt x="5569" y="11986"/>
                  </a:cubicBezTo>
                  <a:cubicBezTo>
                    <a:pt x="5527" y="12247"/>
                    <a:pt x="5489" y="12504"/>
                    <a:pt x="5451" y="12745"/>
                  </a:cubicBezTo>
                  <a:cubicBezTo>
                    <a:pt x="5360" y="13308"/>
                    <a:pt x="5276" y="13837"/>
                    <a:pt x="5196" y="14355"/>
                  </a:cubicBezTo>
                  <a:cubicBezTo>
                    <a:pt x="5252" y="13736"/>
                    <a:pt x="5280" y="12883"/>
                    <a:pt x="5117" y="12122"/>
                  </a:cubicBezTo>
                  <a:cubicBezTo>
                    <a:pt x="4817" y="10720"/>
                    <a:pt x="3794" y="9506"/>
                    <a:pt x="3078" y="9425"/>
                  </a:cubicBezTo>
                  <a:cubicBezTo>
                    <a:pt x="3065" y="9424"/>
                    <a:pt x="3052" y="9423"/>
                    <a:pt x="3041" y="9423"/>
                  </a:cubicBezTo>
                  <a:cubicBezTo>
                    <a:pt x="2425" y="9423"/>
                    <a:pt x="4022" y="11480"/>
                    <a:pt x="4640" y="12689"/>
                  </a:cubicBezTo>
                  <a:cubicBezTo>
                    <a:pt x="5113" y="13618"/>
                    <a:pt x="5120" y="14588"/>
                    <a:pt x="5096" y="15009"/>
                  </a:cubicBezTo>
                  <a:cubicBezTo>
                    <a:pt x="4988" y="15743"/>
                    <a:pt x="4891" y="16464"/>
                    <a:pt x="4793" y="17225"/>
                  </a:cubicBezTo>
                  <a:cubicBezTo>
                    <a:pt x="4748" y="16411"/>
                    <a:pt x="4549" y="15375"/>
                    <a:pt x="4310" y="14359"/>
                  </a:cubicBezTo>
                  <a:cubicBezTo>
                    <a:pt x="3973" y="12913"/>
                    <a:pt x="3010" y="12059"/>
                    <a:pt x="2365" y="12059"/>
                  </a:cubicBezTo>
                  <a:cubicBezTo>
                    <a:pt x="2318" y="12059"/>
                    <a:pt x="2272" y="12064"/>
                    <a:pt x="2229" y="12073"/>
                  </a:cubicBezTo>
                  <a:cubicBezTo>
                    <a:pt x="1589" y="12209"/>
                    <a:pt x="2392" y="13005"/>
                    <a:pt x="3600" y="14776"/>
                  </a:cubicBezTo>
                  <a:cubicBezTo>
                    <a:pt x="4470" y="16050"/>
                    <a:pt x="4664" y="17309"/>
                    <a:pt x="4706" y="17918"/>
                  </a:cubicBezTo>
                  <a:cubicBezTo>
                    <a:pt x="4668" y="18241"/>
                    <a:pt x="4629" y="18569"/>
                    <a:pt x="4591" y="18913"/>
                  </a:cubicBezTo>
                  <a:cubicBezTo>
                    <a:pt x="4546" y="19306"/>
                    <a:pt x="4525" y="19727"/>
                    <a:pt x="4522" y="20159"/>
                  </a:cubicBezTo>
                  <a:cubicBezTo>
                    <a:pt x="4372" y="19797"/>
                    <a:pt x="4153" y="19268"/>
                    <a:pt x="3902" y="18686"/>
                  </a:cubicBezTo>
                  <a:cubicBezTo>
                    <a:pt x="3621" y="18039"/>
                    <a:pt x="3374" y="17389"/>
                    <a:pt x="3192" y="16703"/>
                  </a:cubicBezTo>
                  <a:cubicBezTo>
                    <a:pt x="2991" y="15918"/>
                    <a:pt x="2633" y="14946"/>
                    <a:pt x="1784" y="14644"/>
                  </a:cubicBezTo>
                  <a:cubicBezTo>
                    <a:pt x="1708" y="14617"/>
                    <a:pt x="1634" y="14604"/>
                    <a:pt x="1566" y="14604"/>
                  </a:cubicBezTo>
                  <a:cubicBezTo>
                    <a:pt x="1377" y="14604"/>
                    <a:pt x="1224" y="14707"/>
                    <a:pt x="1151" y="14919"/>
                  </a:cubicBezTo>
                  <a:cubicBezTo>
                    <a:pt x="1088" y="15096"/>
                    <a:pt x="1126" y="15291"/>
                    <a:pt x="1182" y="15468"/>
                  </a:cubicBezTo>
                  <a:cubicBezTo>
                    <a:pt x="1495" y="16460"/>
                    <a:pt x="2225" y="17337"/>
                    <a:pt x="2800" y="18190"/>
                  </a:cubicBezTo>
                  <a:cubicBezTo>
                    <a:pt x="3502" y="19243"/>
                    <a:pt x="4191" y="20054"/>
                    <a:pt x="4518" y="20423"/>
                  </a:cubicBezTo>
                  <a:cubicBezTo>
                    <a:pt x="4518" y="20820"/>
                    <a:pt x="4528" y="21220"/>
                    <a:pt x="4549" y="21606"/>
                  </a:cubicBezTo>
                  <a:cubicBezTo>
                    <a:pt x="4494" y="21567"/>
                    <a:pt x="4390" y="21501"/>
                    <a:pt x="4191" y="21373"/>
                  </a:cubicBezTo>
                  <a:cubicBezTo>
                    <a:pt x="3767" y="21095"/>
                    <a:pt x="2476" y="18941"/>
                    <a:pt x="1710" y="18005"/>
                  </a:cubicBezTo>
                  <a:cubicBezTo>
                    <a:pt x="1336" y="17548"/>
                    <a:pt x="846" y="17290"/>
                    <a:pt x="516" y="17290"/>
                  </a:cubicBezTo>
                  <a:cubicBezTo>
                    <a:pt x="171" y="17290"/>
                    <a:pt x="1" y="17572"/>
                    <a:pt x="322" y="18200"/>
                  </a:cubicBezTo>
                  <a:cubicBezTo>
                    <a:pt x="949" y="19431"/>
                    <a:pt x="3753" y="21199"/>
                    <a:pt x="3753" y="21199"/>
                  </a:cubicBezTo>
                  <a:lnTo>
                    <a:pt x="4557" y="21717"/>
                  </a:lnTo>
                  <a:cubicBezTo>
                    <a:pt x="4640" y="23248"/>
                    <a:pt x="4831" y="24542"/>
                    <a:pt x="4831" y="24542"/>
                  </a:cubicBezTo>
                  <a:lnTo>
                    <a:pt x="5350" y="24629"/>
                  </a:lnTo>
                  <a:cubicBezTo>
                    <a:pt x="5350" y="24629"/>
                    <a:pt x="4870" y="23829"/>
                    <a:pt x="4758" y="21755"/>
                  </a:cubicBezTo>
                  <a:cubicBezTo>
                    <a:pt x="4821" y="21662"/>
                    <a:pt x="4971" y="21470"/>
                    <a:pt x="5336" y="21129"/>
                  </a:cubicBezTo>
                  <a:cubicBezTo>
                    <a:pt x="6511" y="20033"/>
                    <a:pt x="8714" y="19637"/>
                    <a:pt x="9048" y="17814"/>
                  </a:cubicBezTo>
                  <a:cubicBezTo>
                    <a:pt x="9122" y="17407"/>
                    <a:pt x="8925" y="16943"/>
                    <a:pt x="8506" y="16943"/>
                  </a:cubicBezTo>
                  <a:cubicBezTo>
                    <a:pt x="8469" y="16943"/>
                    <a:pt x="8431" y="16946"/>
                    <a:pt x="8390" y="16954"/>
                  </a:cubicBezTo>
                  <a:cubicBezTo>
                    <a:pt x="8035" y="17024"/>
                    <a:pt x="7698" y="17396"/>
                    <a:pt x="7513" y="17689"/>
                  </a:cubicBezTo>
                  <a:cubicBezTo>
                    <a:pt x="6891" y="18659"/>
                    <a:pt x="6460" y="19637"/>
                    <a:pt x="5586" y="20433"/>
                  </a:cubicBezTo>
                  <a:cubicBezTo>
                    <a:pt x="5545" y="20468"/>
                    <a:pt x="5005" y="21045"/>
                    <a:pt x="4745" y="21394"/>
                  </a:cubicBezTo>
                  <a:cubicBezTo>
                    <a:pt x="4737" y="21105"/>
                    <a:pt x="4734" y="20799"/>
                    <a:pt x="4741" y="20465"/>
                  </a:cubicBezTo>
                  <a:cubicBezTo>
                    <a:pt x="4915" y="20016"/>
                    <a:pt x="5127" y="19574"/>
                    <a:pt x="5371" y="19160"/>
                  </a:cubicBezTo>
                  <a:cubicBezTo>
                    <a:pt x="6021" y="18057"/>
                    <a:pt x="7145" y="17302"/>
                    <a:pt x="7868" y="16234"/>
                  </a:cubicBezTo>
                  <a:cubicBezTo>
                    <a:pt x="8056" y="15954"/>
                    <a:pt x="8226" y="15119"/>
                    <a:pt x="7792" y="15119"/>
                  </a:cubicBezTo>
                  <a:cubicBezTo>
                    <a:pt x="7719" y="15119"/>
                    <a:pt x="7628" y="15143"/>
                    <a:pt x="7518" y="15197"/>
                  </a:cubicBezTo>
                  <a:cubicBezTo>
                    <a:pt x="7176" y="15364"/>
                    <a:pt x="6832" y="15966"/>
                    <a:pt x="6592" y="16255"/>
                  </a:cubicBezTo>
                  <a:cubicBezTo>
                    <a:pt x="5903" y="17076"/>
                    <a:pt x="5211" y="17960"/>
                    <a:pt x="4825" y="18972"/>
                  </a:cubicBezTo>
                  <a:cubicBezTo>
                    <a:pt x="4835" y="18874"/>
                    <a:pt x="4841" y="18781"/>
                    <a:pt x="4852" y="18683"/>
                  </a:cubicBezTo>
                  <a:cubicBezTo>
                    <a:pt x="4967" y="18412"/>
                    <a:pt x="5509" y="17180"/>
                    <a:pt x="6352" y="15886"/>
                  </a:cubicBezTo>
                  <a:cubicBezTo>
                    <a:pt x="7301" y="14418"/>
                    <a:pt x="8353" y="13398"/>
                    <a:pt x="8265" y="12682"/>
                  </a:cubicBezTo>
                  <a:cubicBezTo>
                    <a:pt x="8249" y="12553"/>
                    <a:pt x="8194" y="12493"/>
                    <a:pt x="8107" y="12493"/>
                  </a:cubicBezTo>
                  <a:cubicBezTo>
                    <a:pt x="7717" y="12493"/>
                    <a:pt x="6697" y="13706"/>
                    <a:pt x="5869" y="15190"/>
                  </a:cubicBezTo>
                  <a:cubicBezTo>
                    <a:pt x="5308" y="16196"/>
                    <a:pt x="5047" y="17180"/>
                    <a:pt x="4929" y="17856"/>
                  </a:cubicBezTo>
                  <a:cubicBezTo>
                    <a:pt x="5023" y="16899"/>
                    <a:pt x="5130" y="15931"/>
                    <a:pt x="5242" y="15002"/>
                  </a:cubicBezTo>
                  <a:cubicBezTo>
                    <a:pt x="5339" y="14532"/>
                    <a:pt x="5656" y="13305"/>
                    <a:pt x="6435" y="12372"/>
                  </a:cubicBezTo>
                  <a:cubicBezTo>
                    <a:pt x="7417" y="11200"/>
                    <a:pt x="8210" y="10232"/>
                    <a:pt x="8223" y="9196"/>
                  </a:cubicBezTo>
                  <a:cubicBezTo>
                    <a:pt x="8227" y="8811"/>
                    <a:pt x="8172" y="8624"/>
                    <a:pt x="8062" y="8624"/>
                  </a:cubicBezTo>
                  <a:cubicBezTo>
                    <a:pt x="7875" y="8624"/>
                    <a:pt x="7527" y="9159"/>
                    <a:pt x="7033" y="10184"/>
                  </a:cubicBezTo>
                  <a:cubicBezTo>
                    <a:pt x="6495" y="11304"/>
                    <a:pt x="5732" y="12769"/>
                    <a:pt x="5378" y="13906"/>
                  </a:cubicBezTo>
                  <a:cubicBezTo>
                    <a:pt x="5468" y="13175"/>
                    <a:pt x="5562" y="12487"/>
                    <a:pt x="5649" y="11860"/>
                  </a:cubicBezTo>
                  <a:cubicBezTo>
                    <a:pt x="5833" y="11311"/>
                    <a:pt x="6344" y="9909"/>
                    <a:pt x="7027" y="8928"/>
                  </a:cubicBezTo>
                  <a:cubicBezTo>
                    <a:pt x="7882" y="7695"/>
                    <a:pt x="8218" y="6927"/>
                    <a:pt x="7689" y="6927"/>
                  </a:cubicBezTo>
                  <a:cubicBezTo>
                    <a:pt x="7682" y="6927"/>
                    <a:pt x="7674" y="6927"/>
                    <a:pt x="7667" y="6927"/>
                  </a:cubicBezTo>
                  <a:cubicBezTo>
                    <a:pt x="7277" y="6941"/>
                    <a:pt x="6373" y="8597"/>
                    <a:pt x="5889" y="10184"/>
                  </a:cubicBezTo>
                  <a:cubicBezTo>
                    <a:pt x="5969" y="9655"/>
                    <a:pt x="6031" y="9248"/>
                    <a:pt x="6070" y="9011"/>
                  </a:cubicBezTo>
                  <a:cubicBezTo>
                    <a:pt x="6091" y="8904"/>
                    <a:pt x="6105" y="8788"/>
                    <a:pt x="6122" y="8663"/>
                  </a:cubicBezTo>
                  <a:cubicBezTo>
                    <a:pt x="6411" y="8107"/>
                    <a:pt x="7068" y="6774"/>
                    <a:pt x="7639" y="5195"/>
                  </a:cubicBezTo>
                  <a:cubicBezTo>
                    <a:pt x="8259" y="3470"/>
                    <a:pt x="8413" y="1889"/>
                    <a:pt x="8123" y="1889"/>
                  </a:cubicBezTo>
                  <a:cubicBezTo>
                    <a:pt x="8062" y="1889"/>
                    <a:pt x="7980" y="1960"/>
                    <a:pt x="7879" y="2116"/>
                  </a:cubicBezTo>
                  <a:cubicBezTo>
                    <a:pt x="7351" y="2933"/>
                    <a:pt x="6769" y="6694"/>
                    <a:pt x="6136" y="8517"/>
                  </a:cubicBezTo>
                  <a:cubicBezTo>
                    <a:pt x="6167" y="8215"/>
                    <a:pt x="6192" y="7884"/>
                    <a:pt x="6209" y="7553"/>
                  </a:cubicBezTo>
                  <a:cubicBezTo>
                    <a:pt x="6286" y="7230"/>
                    <a:pt x="6404" y="6892"/>
                    <a:pt x="6456" y="6593"/>
                  </a:cubicBezTo>
                  <a:cubicBezTo>
                    <a:pt x="6537" y="6137"/>
                    <a:pt x="6599" y="5675"/>
                    <a:pt x="6633" y="5212"/>
                  </a:cubicBezTo>
                  <a:cubicBezTo>
                    <a:pt x="6689" y="4488"/>
                    <a:pt x="6686" y="3754"/>
                    <a:pt x="6574" y="3034"/>
                  </a:cubicBezTo>
                  <a:cubicBezTo>
                    <a:pt x="6439" y="2182"/>
                    <a:pt x="6140" y="1385"/>
                    <a:pt x="5559" y="741"/>
                  </a:cubicBezTo>
                  <a:cubicBezTo>
                    <a:pt x="5448" y="615"/>
                    <a:pt x="4893" y="0"/>
                    <a:pt x="4581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cs typeface="+mn-ea"/>
                <a:sym typeface="+mn-lt"/>
              </a:endParaRPr>
            </a:p>
          </p:txBody>
        </p:sp>
        <p:sp>
          <p:nvSpPr>
            <p:cNvPr id="130" name="Google Shape;341;p32">
              <a:extLst>
                <a:ext uri="{FF2B5EF4-FFF2-40B4-BE49-F238E27FC236}">
                  <a16:creationId xmlns:a16="http://schemas.microsoft.com/office/drawing/2014/main" id="{69B3C11C-39AA-44FE-9244-C7D5AD54A3B1}"/>
                </a:ext>
              </a:extLst>
            </p:cNvPr>
            <p:cNvSpPr/>
            <p:nvPr/>
          </p:nvSpPr>
          <p:spPr>
            <a:xfrm>
              <a:off x="1574550" y="4189074"/>
              <a:ext cx="858406" cy="965707"/>
            </a:xfrm>
            <a:custGeom>
              <a:avLst/>
              <a:gdLst/>
              <a:ahLst/>
              <a:cxnLst/>
              <a:rect l="l" t="t" r="r" b="b"/>
              <a:pathLst>
                <a:path w="12736" h="14328" extrusionOk="0">
                  <a:moveTo>
                    <a:pt x="3103" y="0"/>
                  </a:moveTo>
                  <a:cubicBezTo>
                    <a:pt x="3039" y="0"/>
                    <a:pt x="3012" y="82"/>
                    <a:pt x="3038" y="261"/>
                  </a:cubicBezTo>
                  <a:cubicBezTo>
                    <a:pt x="3146" y="981"/>
                    <a:pt x="4677" y="3375"/>
                    <a:pt x="5223" y="4711"/>
                  </a:cubicBezTo>
                  <a:cubicBezTo>
                    <a:pt x="5091" y="4523"/>
                    <a:pt x="4938" y="4325"/>
                    <a:pt x="4785" y="4133"/>
                  </a:cubicBezTo>
                  <a:cubicBezTo>
                    <a:pt x="4670" y="3911"/>
                    <a:pt x="4569" y="3667"/>
                    <a:pt x="4451" y="3473"/>
                  </a:cubicBezTo>
                  <a:cubicBezTo>
                    <a:pt x="4270" y="3177"/>
                    <a:pt x="4075" y="2888"/>
                    <a:pt x="3867" y="2614"/>
                  </a:cubicBezTo>
                  <a:cubicBezTo>
                    <a:pt x="3543" y="2179"/>
                    <a:pt x="3178" y="1768"/>
                    <a:pt x="2760" y="1424"/>
                  </a:cubicBezTo>
                  <a:cubicBezTo>
                    <a:pt x="2263" y="1013"/>
                    <a:pt x="1702" y="710"/>
                    <a:pt x="1058" y="637"/>
                  </a:cubicBezTo>
                  <a:cubicBezTo>
                    <a:pt x="997" y="629"/>
                    <a:pt x="812" y="607"/>
                    <a:pt x="620" y="607"/>
                  </a:cubicBezTo>
                  <a:cubicBezTo>
                    <a:pt x="318" y="607"/>
                    <a:pt x="0" y="662"/>
                    <a:pt x="130" y="909"/>
                  </a:cubicBezTo>
                  <a:cubicBezTo>
                    <a:pt x="164" y="971"/>
                    <a:pt x="227" y="1016"/>
                    <a:pt x="286" y="1058"/>
                  </a:cubicBezTo>
                  <a:cubicBezTo>
                    <a:pt x="871" y="1448"/>
                    <a:pt x="1525" y="1670"/>
                    <a:pt x="2147" y="1991"/>
                  </a:cubicBezTo>
                  <a:cubicBezTo>
                    <a:pt x="3077" y="2471"/>
                    <a:pt x="4281" y="3695"/>
                    <a:pt x="4782" y="4231"/>
                  </a:cubicBezTo>
                  <a:cubicBezTo>
                    <a:pt x="4851" y="4329"/>
                    <a:pt x="4935" y="4451"/>
                    <a:pt x="5032" y="4589"/>
                  </a:cubicBezTo>
                  <a:cubicBezTo>
                    <a:pt x="4266" y="3817"/>
                    <a:pt x="3062" y="3304"/>
                    <a:pt x="2396" y="3304"/>
                  </a:cubicBezTo>
                  <a:cubicBezTo>
                    <a:pt x="2282" y="3304"/>
                    <a:pt x="2183" y="3319"/>
                    <a:pt x="2106" y="3351"/>
                  </a:cubicBezTo>
                  <a:cubicBezTo>
                    <a:pt x="1448" y="3622"/>
                    <a:pt x="2823" y="3977"/>
                    <a:pt x="3984" y="4325"/>
                  </a:cubicBezTo>
                  <a:cubicBezTo>
                    <a:pt x="4740" y="4551"/>
                    <a:pt x="5171" y="4889"/>
                    <a:pt x="5383" y="5098"/>
                  </a:cubicBezTo>
                  <a:cubicBezTo>
                    <a:pt x="5596" y="5407"/>
                    <a:pt x="5835" y="5762"/>
                    <a:pt x="6079" y="6121"/>
                  </a:cubicBezTo>
                  <a:cubicBezTo>
                    <a:pt x="6107" y="6176"/>
                    <a:pt x="6134" y="6228"/>
                    <a:pt x="6166" y="6280"/>
                  </a:cubicBezTo>
                  <a:cubicBezTo>
                    <a:pt x="5988" y="6068"/>
                    <a:pt x="5787" y="5853"/>
                    <a:pt x="5578" y="5696"/>
                  </a:cubicBezTo>
                  <a:cubicBezTo>
                    <a:pt x="5217" y="5427"/>
                    <a:pt x="4451" y="5205"/>
                    <a:pt x="3871" y="5205"/>
                  </a:cubicBezTo>
                  <a:cubicBezTo>
                    <a:pt x="3512" y="5205"/>
                    <a:pt x="3225" y="5290"/>
                    <a:pt x="3149" y="5501"/>
                  </a:cubicBezTo>
                  <a:cubicBezTo>
                    <a:pt x="2955" y="6050"/>
                    <a:pt x="4141" y="5838"/>
                    <a:pt x="5143" y="6040"/>
                  </a:cubicBezTo>
                  <a:cubicBezTo>
                    <a:pt x="5829" y="6176"/>
                    <a:pt x="6312" y="6604"/>
                    <a:pt x="6552" y="6858"/>
                  </a:cubicBezTo>
                  <a:cubicBezTo>
                    <a:pt x="6573" y="6885"/>
                    <a:pt x="6594" y="6910"/>
                    <a:pt x="6615" y="6935"/>
                  </a:cubicBezTo>
                  <a:cubicBezTo>
                    <a:pt x="6723" y="7098"/>
                    <a:pt x="6827" y="7261"/>
                    <a:pt x="6924" y="7415"/>
                  </a:cubicBezTo>
                  <a:cubicBezTo>
                    <a:pt x="7151" y="7776"/>
                    <a:pt x="7366" y="8114"/>
                    <a:pt x="7575" y="8444"/>
                  </a:cubicBezTo>
                  <a:cubicBezTo>
                    <a:pt x="7303" y="8069"/>
                    <a:pt x="6897" y="7578"/>
                    <a:pt x="6431" y="7230"/>
                  </a:cubicBezTo>
                  <a:cubicBezTo>
                    <a:pt x="5847" y="6798"/>
                    <a:pt x="5119" y="6579"/>
                    <a:pt x="4573" y="6579"/>
                  </a:cubicBezTo>
                  <a:cubicBezTo>
                    <a:pt x="4316" y="6579"/>
                    <a:pt x="4098" y="6628"/>
                    <a:pt x="3957" y="6726"/>
                  </a:cubicBezTo>
                  <a:cubicBezTo>
                    <a:pt x="3518" y="7035"/>
                    <a:pt x="5481" y="7404"/>
                    <a:pt x="6441" y="7786"/>
                  </a:cubicBezTo>
                  <a:cubicBezTo>
                    <a:pt x="7165" y="8072"/>
                    <a:pt x="7652" y="8611"/>
                    <a:pt x="7843" y="8859"/>
                  </a:cubicBezTo>
                  <a:cubicBezTo>
                    <a:pt x="8146" y="9321"/>
                    <a:pt x="8445" y="9777"/>
                    <a:pt x="8769" y="10250"/>
                  </a:cubicBezTo>
                  <a:cubicBezTo>
                    <a:pt x="8340" y="9815"/>
                    <a:pt x="7718" y="9335"/>
                    <a:pt x="7085" y="8883"/>
                  </a:cubicBezTo>
                  <a:cubicBezTo>
                    <a:pt x="6553" y="8506"/>
                    <a:pt x="6001" y="8349"/>
                    <a:pt x="5564" y="8349"/>
                  </a:cubicBezTo>
                  <a:cubicBezTo>
                    <a:pt x="5203" y="8349"/>
                    <a:pt x="4919" y="8456"/>
                    <a:pt x="4788" y="8632"/>
                  </a:cubicBezTo>
                  <a:cubicBezTo>
                    <a:pt x="4496" y="9022"/>
                    <a:pt x="5338" y="9071"/>
                    <a:pt x="6890" y="9467"/>
                  </a:cubicBezTo>
                  <a:cubicBezTo>
                    <a:pt x="8003" y="9753"/>
                    <a:pt x="8737" y="10362"/>
                    <a:pt x="9061" y="10681"/>
                  </a:cubicBezTo>
                  <a:cubicBezTo>
                    <a:pt x="9200" y="10880"/>
                    <a:pt x="9339" y="11085"/>
                    <a:pt x="9489" y="11298"/>
                  </a:cubicBezTo>
                  <a:cubicBezTo>
                    <a:pt x="9656" y="11537"/>
                    <a:pt x="9854" y="11784"/>
                    <a:pt x="10063" y="12028"/>
                  </a:cubicBezTo>
                  <a:cubicBezTo>
                    <a:pt x="9802" y="11899"/>
                    <a:pt x="9416" y="11711"/>
                    <a:pt x="8991" y="11510"/>
                  </a:cubicBezTo>
                  <a:cubicBezTo>
                    <a:pt x="8514" y="11283"/>
                    <a:pt x="8052" y="11043"/>
                    <a:pt x="7613" y="10747"/>
                  </a:cubicBezTo>
                  <a:cubicBezTo>
                    <a:pt x="7224" y="10485"/>
                    <a:pt x="6732" y="10207"/>
                    <a:pt x="6242" y="10207"/>
                  </a:cubicBezTo>
                  <a:cubicBezTo>
                    <a:pt x="6096" y="10207"/>
                    <a:pt x="5951" y="10232"/>
                    <a:pt x="5808" y="10288"/>
                  </a:cubicBezTo>
                  <a:cubicBezTo>
                    <a:pt x="5596" y="10375"/>
                    <a:pt x="5501" y="10546"/>
                    <a:pt x="5588" y="10758"/>
                  </a:cubicBezTo>
                  <a:cubicBezTo>
                    <a:pt x="5641" y="10887"/>
                    <a:pt x="5759" y="10977"/>
                    <a:pt x="5877" y="11050"/>
                  </a:cubicBezTo>
                  <a:cubicBezTo>
                    <a:pt x="6542" y="11450"/>
                    <a:pt x="7387" y="11579"/>
                    <a:pt x="8125" y="11778"/>
                  </a:cubicBezTo>
                  <a:cubicBezTo>
                    <a:pt x="9040" y="12017"/>
                    <a:pt x="9826" y="12133"/>
                    <a:pt x="10192" y="12178"/>
                  </a:cubicBezTo>
                  <a:cubicBezTo>
                    <a:pt x="10386" y="12400"/>
                    <a:pt x="10592" y="12616"/>
                    <a:pt x="10794" y="12825"/>
                  </a:cubicBezTo>
                  <a:cubicBezTo>
                    <a:pt x="10744" y="12832"/>
                    <a:pt x="10651" y="12846"/>
                    <a:pt x="10476" y="12870"/>
                  </a:cubicBezTo>
                  <a:cubicBezTo>
                    <a:pt x="10459" y="12873"/>
                    <a:pt x="10438" y="12874"/>
                    <a:pt x="10415" y="12874"/>
                  </a:cubicBezTo>
                  <a:cubicBezTo>
                    <a:pt x="9937" y="12874"/>
                    <a:pt x="8275" y="12348"/>
                    <a:pt x="7425" y="12209"/>
                  </a:cubicBezTo>
                  <a:cubicBezTo>
                    <a:pt x="7327" y="12192"/>
                    <a:pt x="7230" y="12185"/>
                    <a:pt x="7137" y="12185"/>
                  </a:cubicBezTo>
                  <a:cubicBezTo>
                    <a:pt x="6390" y="12185"/>
                    <a:pt x="5890" y="12668"/>
                    <a:pt x="6744" y="13005"/>
                  </a:cubicBezTo>
                  <a:cubicBezTo>
                    <a:pt x="7055" y="13128"/>
                    <a:pt x="7521" y="13170"/>
                    <a:pt x="8010" y="13170"/>
                  </a:cubicBezTo>
                  <a:cubicBezTo>
                    <a:pt x="9030" y="13170"/>
                    <a:pt x="10147" y="12988"/>
                    <a:pt x="10147" y="12988"/>
                  </a:cubicBezTo>
                  <a:lnTo>
                    <a:pt x="10852" y="12884"/>
                  </a:lnTo>
                  <a:cubicBezTo>
                    <a:pt x="11653" y="13702"/>
                    <a:pt x="12401" y="14328"/>
                    <a:pt x="12401" y="14328"/>
                  </a:cubicBezTo>
                  <a:lnTo>
                    <a:pt x="12735" y="14126"/>
                  </a:lnTo>
                  <a:cubicBezTo>
                    <a:pt x="12735" y="14126"/>
                    <a:pt x="12070" y="13914"/>
                    <a:pt x="10985" y="12804"/>
                  </a:cubicBezTo>
                  <a:cubicBezTo>
                    <a:pt x="10974" y="12724"/>
                    <a:pt x="10961" y="12539"/>
                    <a:pt x="10998" y="12167"/>
                  </a:cubicBezTo>
                  <a:cubicBezTo>
                    <a:pt x="11117" y="10977"/>
                    <a:pt x="12154" y="9665"/>
                    <a:pt x="11441" y="8479"/>
                  </a:cubicBezTo>
                  <a:cubicBezTo>
                    <a:pt x="11333" y="8300"/>
                    <a:pt x="11139" y="8165"/>
                    <a:pt x="10952" y="8165"/>
                  </a:cubicBezTo>
                  <a:cubicBezTo>
                    <a:pt x="10843" y="8165"/>
                    <a:pt x="10736" y="8212"/>
                    <a:pt x="10651" y="8323"/>
                  </a:cubicBezTo>
                  <a:cubicBezTo>
                    <a:pt x="10484" y="8538"/>
                    <a:pt x="10481" y="8910"/>
                    <a:pt x="10518" y="9168"/>
                  </a:cubicBezTo>
                  <a:cubicBezTo>
                    <a:pt x="10651" y="10017"/>
                    <a:pt x="10891" y="10779"/>
                    <a:pt x="10794" y="11656"/>
                  </a:cubicBezTo>
                  <a:cubicBezTo>
                    <a:pt x="10790" y="11698"/>
                    <a:pt x="10773" y="12289"/>
                    <a:pt x="10797" y="12609"/>
                  </a:cubicBezTo>
                  <a:cubicBezTo>
                    <a:pt x="10651" y="12452"/>
                    <a:pt x="10497" y="12282"/>
                    <a:pt x="10338" y="12091"/>
                  </a:cubicBezTo>
                  <a:cubicBezTo>
                    <a:pt x="10213" y="11753"/>
                    <a:pt x="10115" y="11402"/>
                    <a:pt x="10046" y="11050"/>
                  </a:cubicBezTo>
                  <a:cubicBezTo>
                    <a:pt x="9864" y="10111"/>
                    <a:pt x="10122" y="9133"/>
                    <a:pt x="10000" y="8180"/>
                  </a:cubicBezTo>
                  <a:cubicBezTo>
                    <a:pt x="9973" y="7969"/>
                    <a:pt x="9744" y="7542"/>
                    <a:pt x="9527" y="7542"/>
                  </a:cubicBezTo>
                  <a:cubicBezTo>
                    <a:pt x="9443" y="7542"/>
                    <a:pt x="9362" y="7606"/>
                    <a:pt x="9294" y="7770"/>
                  </a:cubicBezTo>
                  <a:cubicBezTo>
                    <a:pt x="9182" y="8030"/>
                    <a:pt x="9291" y="8538"/>
                    <a:pt x="9297" y="8820"/>
                  </a:cubicBezTo>
                  <a:cubicBezTo>
                    <a:pt x="9315" y="9620"/>
                    <a:pt x="9363" y="10455"/>
                    <a:pt x="9649" y="11214"/>
                  </a:cubicBezTo>
                  <a:cubicBezTo>
                    <a:pt x="9604" y="11155"/>
                    <a:pt x="9562" y="11099"/>
                    <a:pt x="9520" y="11040"/>
                  </a:cubicBezTo>
                  <a:cubicBezTo>
                    <a:pt x="9450" y="10831"/>
                    <a:pt x="9148" y="9871"/>
                    <a:pt x="8978" y="8733"/>
                  </a:cubicBezTo>
                  <a:cubicBezTo>
                    <a:pt x="8790" y="7439"/>
                    <a:pt x="8869" y="6350"/>
                    <a:pt x="8469" y="5991"/>
                  </a:cubicBezTo>
                  <a:cubicBezTo>
                    <a:pt x="8427" y="5953"/>
                    <a:pt x="8389" y="5936"/>
                    <a:pt x="8355" y="5936"/>
                  </a:cubicBezTo>
                  <a:cubicBezTo>
                    <a:pt x="8067" y="5936"/>
                    <a:pt x="8073" y="7223"/>
                    <a:pt x="8365" y="8580"/>
                  </a:cubicBezTo>
                  <a:cubicBezTo>
                    <a:pt x="8549" y="9422"/>
                    <a:pt x="8887" y="10100"/>
                    <a:pt x="9155" y="10535"/>
                  </a:cubicBezTo>
                  <a:cubicBezTo>
                    <a:pt x="8734" y="9954"/>
                    <a:pt x="8320" y="9360"/>
                    <a:pt x="7923" y="8785"/>
                  </a:cubicBezTo>
                  <a:cubicBezTo>
                    <a:pt x="7746" y="8472"/>
                    <a:pt x="7318" y="7627"/>
                    <a:pt x="7293" y="6722"/>
                  </a:cubicBezTo>
                  <a:cubicBezTo>
                    <a:pt x="7262" y="5581"/>
                    <a:pt x="7231" y="4645"/>
                    <a:pt x="6726" y="4061"/>
                  </a:cubicBezTo>
                  <a:cubicBezTo>
                    <a:pt x="6577" y="3888"/>
                    <a:pt x="6468" y="3803"/>
                    <a:pt x="6399" y="3803"/>
                  </a:cubicBezTo>
                  <a:cubicBezTo>
                    <a:pt x="6233" y="3803"/>
                    <a:pt x="6288" y="4282"/>
                    <a:pt x="6545" y="5198"/>
                  </a:cubicBezTo>
                  <a:cubicBezTo>
                    <a:pt x="6799" y="6092"/>
                    <a:pt x="7095" y="7290"/>
                    <a:pt x="7457" y="8104"/>
                  </a:cubicBezTo>
                  <a:cubicBezTo>
                    <a:pt x="7147" y="7648"/>
                    <a:pt x="6858" y="7216"/>
                    <a:pt x="6598" y="6823"/>
                  </a:cubicBezTo>
                  <a:cubicBezTo>
                    <a:pt x="6431" y="6423"/>
                    <a:pt x="6027" y="5386"/>
                    <a:pt x="5922" y="4499"/>
                  </a:cubicBezTo>
                  <a:cubicBezTo>
                    <a:pt x="5813" y="3562"/>
                    <a:pt x="5662" y="2990"/>
                    <a:pt x="5438" y="2990"/>
                  </a:cubicBezTo>
                  <a:cubicBezTo>
                    <a:pt x="5393" y="2990"/>
                    <a:pt x="5344" y="3013"/>
                    <a:pt x="5293" y="3062"/>
                  </a:cubicBezTo>
                  <a:cubicBezTo>
                    <a:pt x="5081" y="3264"/>
                    <a:pt x="5394" y="4638"/>
                    <a:pt x="5905" y="5766"/>
                  </a:cubicBezTo>
                  <a:cubicBezTo>
                    <a:pt x="5689" y="5428"/>
                    <a:pt x="5526" y="5170"/>
                    <a:pt x="5429" y="5018"/>
                  </a:cubicBezTo>
                  <a:cubicBezTo>
                    <a:pt x="5387" y="4947"/>
                    <a:pt x="5338" y="4875"/>
                    <a:pt x="5286" y="4798"/>
                  </a:cubicBezTo>
                  <a:cubicBezTo>
                    <a:pt x="5171" y="4342"/>
                    <a:pt x="4882" y="3271"/>
                    <a:pt x="4423" y="2105"/>
                  </a:cubicBezTo>
                  <a:cubicBezTo>
                    <a:pt x="3954" y="917"/>
                    <a:pt x="3318" y="0"/>
                    <a:pt x="3103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31" name="Google Shape;342;p32">
              <a:extLst>
                <a:ext uri="{FF2B5EF4-FFF2-40B4-BE49-F238E27FC236}">
                  <a16:creationId xmlns:a16="http://schemas.microsoft.com/office/drawing/2014/main" id="{FFDE6E67-F9CD-4669-B6BF-54193508C3BB}"/>
                </a:ext>
              </a:extLst>
            </p:cNvPr>
            <p:cNvSpPr/>
            <p:nvPr/>
          </p:nvSpPr>
          <p:spPr>
            <a:xfrm>
              <a:off x="2216132" y="4002983"/>
              <a:ext cx="713496" cy="1146878"/>
            </a:xfrm>
            <a:custGeom>
              <a:avLst/>
              <a:gdLst/>
              <a:ahLst/>
              <a:cxnLst/>
              <a:rect l="l" t="t" r="r" b="b"/>
              <a:pathLst>
                <a:path w="10586" h="17016" extrusionOk="0">
                  <a:moveTo>
                    <a:pt x="8443" y="0"/>
                  </a:moveTo>
                  <a:cubicBezTo>
                    <a:pt x="8399" y="0"/>
                    <a:pt x="8354" y="25"/>
                    <a:pt x="8310" y="82"/>
                  </a:cubicBezTo>
                  <a:cubicBezTo>
                    <a:pt x="8264" y="142"/>
                    <a:pt x="8250" y="214"/>
                    <a:pt x="8239" y="288"/>
                  </a:cubicBezTo>
                  <a:cubicBezTo>
                    <a:pt x="8125" y="980"/>
                    <a:pt x="8191" y="1669"/>
                    <a:pt x="8156" y="2369"/>
                  </a:cubicBezTo>
                  <a:cubicBezTo>
                    <a:pt x="8104" y="3412"/>
                    <a:pt x="7485" y="5012"/>
                    <a:pt x="7203" y="5691"/>
                  </a:cubicBezTo>
                  <a:cubicBezTo>
                    <a:pt x="7144" y="5792"/>
                    <a:pt x="7067" y="5921"/>
                    <a:pt x="6980" y="6067"/>
                  </a:cubicBezTo>
                  <a:cubicBezTo>
                    <a:pt x="7433" y="4877"/>
                    <a:pt x="7318" y="3283"/>
                    <a:pt x="6900" y="2890"/>
                  </a:cubicBezTo>
                  <a:cubicBezTo>
                    <a:pt x="6828" y="2823"/>
                    <a:pt x="6770" y="2792"/>
                    <a:pt x="6725" y="2792"/>
                  </a:cubicBezTo>
                  <a:cubicBezTo>
                    <a:pt x="6448" y="2792"/>
                    <a:pt x="6648" y="3970"/>
                    <a:pt x="6789" y="5006"/>
                  </a:cubicBezTo>
                  <a:cubicBezTo>
                    <a:pt x="6893" y="5785"/>
                    <a:pt x="6765" y="6317"/>
                    <a:pt x="6664" y="6595"/>
                  </a:cubicBezTo>
                  <a:cubicBezTo>
                    <a:pt x="6465" y="6919"/>
                    <a:pt x="6246" y="7284"/>
                    <a:pt x="6017" y="7653"/>
                  </a:cubicBezTo>
                  <a:cubicBezTo>
                    <a:pt x="5978" y="7702"/>
                    <a:pt x="5940" y="7750"/>
                    <a:pt x="5905" y="7796"/>
                  </a:cubicBezTo>
                  <a:cubicBezTo>
                    <a:pt x="6027" y="7549"/>
                    <a:pt x="6142" y="7274"/>
                    <a:pt x="6197" y="7020"/>
                  </a:cubicBezTo>
                  <a:cubicBezTo>
                    <a:pt x="6348" y="6320"/>
                    <a:pt x="5969" y="4730"/>
                    <a:pt x="5402" y="4730"/>
                  </a:cubicBezTo>
                  <a:cubicBezTo>
                    <a:pt x="5393" y="4730"/>
                    <a:pt x="5385" y="4730"/>
                    <a:pt x="5376" y="4731"/>
                  </a:cubicBezTo>
                  <a:cubicBezTo>
                    <a:pt x="4792" y="4776"/>
                    <a:pt x="5474" y="5771"/>
                    <a:pt x="5704" y="6766"/>
                  </a:cubicBezTo>
                  <a:cubicBezTo>
                    <a:pt x="5863" y="7448"/>
                    <a:pt x="5672" y="8063"/>
                    <a:pt x="5540" y="8387"/>
                  </a:cubicBezTo>
                  <a:cubicBezTo>
                    <a:pt x="5522" y="8418"/>
                    <a:pt x="5512" y="8447"/>
                    <a:pt x="5498" y="8477"/>
                  </a:cubicBezTo>
                  <a:cubicBezTo>
                    <a:pt x="5390" y="8644"/>
                    <a:pt x="5286" y="8805"/>
                    <a:pt x="5185" y="8958"/>
                  </a:cubicBezTo>
                  <a:cubicBezTo>
                    <a:pt x="4952" y="9312"/>
                    <a:pt x="4732" y="9646"/>
                    <a:pt x="4520" y="9974"/>
                  </a:cubicBezTo>
                  <a:cubicBezTo>
                    <a:pt x="4747" y="9574"/>
                    <a:pt x="5025" y="8999"/>
                    <a:pt x="5150" y="8429"/>
                  </a:cubicBezTo>
                  <a:cubicBezTo>
                    <a:pt x="5376" y="7385"/>
                    <a:pt x="5053" y="6244"/>
                    <a:pt x="4590" y="5969"/>
                  </a:cubicBezTo>
                  <a:cubicBezTo>
                    <a:pt x="4560" y="5952"/>
                    <a:pt x="4534" y="5943"/>
                    <a:pt x="4512" y="5943"/>
                  </a:cubicBezTo>
                  <a:cubicBezTo>
                    <a:pt x="4186" y="5943"/>
                    <a:pt x="4604" y="7705"/>
                    <a:pt x="4649" y="8669"/>
                  </a:cubicBezTo>
                  <a:cubicBezTo>
                    <a:pt x="4687" y="9449"/>
                    <a:pt x="4395" y="10113"/>
                    <a:pt x="4252" y="10391"/>
                  </a:cubicBezTo>
                  <a:cubicBezTo>
                    <a:pt x="3953" y="10857"/>
                    <a:pt x="3664" y="11316"/>
                    <a:pt x="3366" y="11807"/>
                  </a:cubicBezTo>
                  <a:cubicBezTo>
                    <a:pt x="3584" y="11236"/>
                    <a:pt x="3766" y="10471"/>
                    <a:pt x="3915" y="9706"/>
                  </a:cubicBezTo>
                  <a:cubicBezTo>
                    <a:pt x="4145" y="8537"/>
                    <a:pt x="3671" y="7615"/>
                    <a:pt x="3199" y="7514"/>
                  </a:cubicBezTo>
                  <a:cubicBezTo>
                    <a:pt x="3171" y="7508"/>
                    <a:pt x="3145" y="7505"/>
                    <a:pt x="3122" y="7505"/>
                  </a:cubicBezTo>
                  <a:cubicBezTo>
                    <a:pt x="2757" y="7505"/>
                    <a:pt x="3040" y="8289"/>
                    <a:pt x="3303" y="9775"/>
                  </a:cubicBezTo>
                  <a:cubicBezTo>
                    <a:pt x="3504" y="10906"/>
                    <a:pt x="3250" y="11821"/>
                    <a:pt x="3094" y="12253"/>
                  </a:cubicBezTo>
                  <a:cubicBezTo>
                    <a:pt x="2969" y="12458"/>
                    <a:pt x="2840" y="12670"/>
                    <a:pt x="2708" y="12893"/>
                  </a:cubicBezTo>
                  <a:cubicBezTo>
                    <a:pt x="2558" y="13147"/>
                    <a:pt x="2415" y="13428"/>
                    <a:pt x="2280" y="13717"/>
                  </a:cubicBezTo>
                  <a:cubicBezTo>
                    <a:pt x="2290" y="13428"/>
                    <a:pt x="2301" y="13001"/>
                    <a:pt x="2308" y="12527"/>
                  </a:cubicBezTo>
                  <a:cubicBezTo>
                    <a:pt x="2318" y="11999"/>
                    <a:pt x="2346" y="11480"/>
                    <a:pt x="2436" y="10962"/>
                  </a:cubicBezTo>
                  <a:cubicBezTo>
                    <a:pt x="2537" y="10360"/>
                    <a:pt x="2593" y="9591"/>
                    <a:pt x="2106" y="9125"/>
                  </a:cubicBezTo>
                  <a:cubicBezTo>
                    <a:pt x="2021" y="9044"/>
                    <a:pt x="1930" y="9001"/>
                    <a:pt x="1838" y="9001"/>
                  </a:cubicBezTo>
                  <a:cubicBezTo>
                    <a:pt x="1753" y="9001"/>
                    <a:pt x="1668" y="9039"/>
                    <a:pt x="1591" y="9118"/>
                  </a:cubicBezTo>
                  <a:cubicBezTo>
                    <a:pt x="1493" y="9219"/>
                    <a:pt x="1463" y="9365"/>
                    <a:pt x="1445" y="9504"/>
                  </a:cubicBezTo>
                  <a:cubicBezTo>
                    <a:pt x="1354" y="10273"/>
                    <a:pt x="1584" y="11098"/>
                    <a:pt x="1709" y="11853"/>
                  </a:cubicBezTo>
                  <a:cubicBezTo>
                    <a:pt x="1866" y="12781"/>
                    <a:pt x="2085" y="13547"/>
                    <a:pt x="2197" y="13898"/>
                  </a:cubicBezTo>
                  <a:cubicBezTo>
                    <a:pt x="2075" y="14170"/>
                    <a:pt x="1959" y="14444"/>
                    <a:pt x="1855" y="14712"/>
                  </a:cubicBezTo>
                  <a:cubicBezTo>
                    <a:pt x="1827" y="14671"/>
                    <a:pt x="1779" y="14591"/>
                    <a:pt x="1681" y="14444"/>
                  </a:cubicBezTo>
                  <a:cubicBezTo>
                    <a:pt x="1479" y="14125"/>
                    <a:pt x="1261" y="12263"/>
                    <a:pt x="1028" y="11393"/>
                  </a:cubicBezTo>
                  <a:cubicBezTo>
                    <a:pt x="889" y="10875"/>
                    <a:pt x="543" y="10505"/>
                    <a:pt x="295" y="10505"/>
                  </a:cubicBezTo>
                  <a:cubicBezTo>
                    <a:pt x="125" y="10505"/>
                    <a:pt x="1" y="10679"/>
                    <a:pt x="22" y="11098"/>
                  </a:cubicBezTo>
                  <a:cubicBezTo>
                    <a:pt x="71" y="12131"/>
                    <a:pt x="1438" y="14191"/>
                    <a:pt x="1438" y="14191"/>
                  </a:cubicBezTo>
                  <a:lnTo>
                    <a:pt x="1824" y="14793"/>
                  </a:lnTo>
                  <a:cubicBezTo>
                    <a:pt x="1413" y="15857"/>
                    <a:pt x="1149" y="16797"/>
                    <a:pt x="1149" y="16797"/>
                  </a:cubicBezTo>
                  <a:lnTo>
                    <a:pt x="1473" y="17015"/>
                  </a:lnTo>
                  <a:cubicBezTo>
                    <a:pt x="1473" y="17015"/>
                    <a:pt x="1389" y="16326"/>
                    <a:pt x="1953" y="14879"/>
                  </a:cubicBezTo>
                  <a:cubicBezTo>
                    <a:pt x="2022" y="14834"/>
                    <a:pt x="2186" y="14751"/>
                    <a:pt x="2537" y="14629"/>
                  </a:cubicBezTo>
                  <a:cubicBezTo>
                    <a:pt x="3671" y="14246"/>
                    <a:pt x="5296" y="14650"/>
                    <a:pt x="6083" y="13508"/>
                  </a:cubicBezTo>
                  <a:cubicBezTo>
                    <a:pt x="6271" y="13234"/>
                    <a:pt x="6267" y="12813"/>
                    <a:pt x="5898" y="12726"/>
                  </a:cubicBezTo>
                  <a:cubicBezTo>
                    <a:pt x="5855" y="12716"/>
                    <a:pt x="5811" y="12711"/>
                    <a:pt x="5765" y="12711"/>
                  </a:cubicBezTo>
                  <a:cubicBezTo>
                    <a:pt x="5526" y="12711"/>
                    <a:pt x="5255" y="12836"/>
                    <a:pt x="5074" y="12956"/>
                  </a:cubicBezTo>
                  <a:cubicBezTo>
                    <a:pt x="4353" y="13425"/>
                    <a:pt x="3759" y="13958"/>
                    <a:pt x="2920" y="14232"/>
                  </a:cubicBezTo>
                  <a:cubicBezTo>
                    <a:pt x="2882" y="14246"/>
                    <a:pt x="2335" y="14472"/>
                    <a:pt x="2054" y="14629"/>
                  </a:cubicBezTo>
                  <a:cubicBezTo>
                    <a:pt x="2134" y="14430"/>
                    <a:pt x="2227" y="14218"/>
                    <a:pt x="2335" y="13996"/>
                  </a:cubicBezTo>
                  <a:cubicBezTo>
                    <a:pt x="2593" y="13741"/>
                    <a:pt x="2871" y="13508"/>
                    <a:pt x="3163" y="13300"/>
                  </a:cubicBezTo>
                  <a:cubicBezTo>
                    <a:pt x="3943" y="12747"/>
                    <a:pt x="4941" y="12580"/>
                    <a:pt x="5759" y="12075"/>
                  </a:cubicBezTo>
                  <a:cubicBezTo>
                    <a:pt x="6009" y="11921"/>
                    <a:pt x="6465" y="11261"/>
                    <a:pt x="5870" y="11261"/>
                  </a:cubicBezTo>
                  <a:cubicBezTo>
                    <a:pt x="5861" y="11261"/>
                    <a:pt x="5852" y="11261"/>
                    <a:pt x="5842" y="11261"/>
                  </a:cubicBezTo>
                  <a:cubicBezTo>
                    <a:pt x="5557" y="11268"/>
                    <a:pt x="5140" y="11574"/>
                    <a:pt x="4886" y="11696"/>
                  </a:cubicBezTo>
                  <a:cubicBezTo>
                    <a:pt x="4165" y="12044"/>
                    <a:pt x="3421" y="12434"/>
                    <a:pt x="2850" y="13004"/>
                  </a:cubicBezTo>
                  <a:cubicBezTo>
                    <a:pt x="2885" y="12941"/>
                    <a:pt x="2920" y="12879"/>
                    <a:pt x="2955" y="12816"/>
                  </a:cubicBezTo>
                  <a:cubicBezTo>
                    <a:pt x="3118" y="12667"/>
                    <a:pt x="3867" y="11995"/>
                    <a:pt x="4837" y="11372"/>
                  </a:cubicBezTo>
                  <a:cubicBezTo>
                    <a:pt x="5933" y="10666"/>
                    <a:pt x="6959" y="10290"/>
                    <a:pt x="7120" y="9779"/>
                  </a:cubicBezTo>
                  <a:cubicBezTo>
                    <a:pt x="7162" y="9645"/>
                    <a:pt x="7104" y="9585"/>
                    <a:pt x="6972" y="9585"/>
                  </a:cubicBezTo>
                  <a:cubicBezTo>
                    <a:pt x="6600" y="9585"/>
                    <a:pt x="5642" y="10069"/>
                    <a:pt x="4722" y="10750"/>
                  </a:cubicBezTo>
                  <a:cubicBezTo>
                    <a:pt x="4030" y="11265"/>
                    <a:pt x="3553" y="11853"/>
                    <a:pt x="3265" y="12277"/>
                  </a:cubicBezTo>
                  <a:cubicBezTo>
                    <a:pt x="3619" y="11654"/>
                    <a:pt x="3992" y="11028"/>
                    <a:pt x="4350" y="10430"/>
                  </a:cubicBezTo>
                  <a:cubicBezTo>
                    <a:pt x="4562" y="10141"/>
                    <a:pt x="5153" y="9399"/>
                    <a:pt x="5972" y="9007"/>
                  </a:cubicBezTo>
                  <a:cubicBezTo>
                    <a:pt x="6998" y="8509"/>
                    <a:pt x="7836" y="8092"/>
                    <a:pt x="8159" y="7392"/>
                  </a:cubicBezTo>
                  <a:cubicBezTo>
                    <a:pt x="8300" y="7092"/>
                    <a:pt x="8306" y="6945"/>
                    <a:pt x="8184" y="6945"/>
                  </a:cubicBezTo>
                  <a:cubicBezTo>
                    <a:pt x="8023" y="6945"/>
                    <a:pt x="7639" y="7202"/>
                    <a:pt x="7050" y="7698"/>
                  </a:cubicBezTo>
                  <a:cubicBezTo>
                    <a:pt x="6340" y="8297"/>
                    <a:pt x="5370" y="9059"/>
                    <a:pt x="4778" y="9727"/>
                  </a:cubicBezTo>
                  <a:cubicBezTo>
                    <a:pt x="5066" y="9257"/>
                    <a:pt x="5341" y="8815"/>
                    <a:pt x="5592" y="8415"/>
                  </a:cubicBezTo>
                  <a:cubicBezTo>
                    <a:pt x="5888" y="8098"/>
                    <a:pt x="6664" y="7302"/>
                    <a:pt x="7429" y="6843"/>
                  </a:cubicBezTo>
                  <a:cubicBezTo>
                    <a:pt x="8403" y="6255"/>
                    <a:pt x="8866" y="5834"/>
                    <a:pt x="8477" y="5677"/>
                  </a:cubicBezTo>
                  <a:cubicBezTo>
                    <a:pt x="8461" y="5670"/>
                    <a:pt x="8442" y="5667"/>
                    <a:pt x="8420" y="5667"/>
                  </a:cubicBezTo>
                  <a:cubicBezTo>
                    <a:pt x="8076" y="5667"/>
                    <a:pt x="7036" y="6473"/>
                    <a:pt x="6271" y="7347"/>
                  </a:cubicBezTo>
                  <a:cubicBezTo>
                    <a:pt x="6486" y="7013"/>
                    <a:pt x="6653" y="6756"/>
                    <a:pt x="6754" y="6606"/>
                  </a:cubicBezTo>
                  <a:cubicBezTo>
                    <a:pt x="6799" y="6539"/>
                    <a:pt x="6844" y="6463"/>
                    <a:pt x="6893" y="6383"/>
                  </a:cubicBezTo>
                  <a:cubicBezTo>
                    <a:pt x="7262" y="6094"/>
                    <a:pt x="8118" y="5388"/>
                    <a:pt x="8991" y="4487"/>
                  </a:cubicBezTo>
                  <a:cubicBezTo>
                    <a:pt x="9985" y="3459"/>
                    <a:pt x="10586" y="2380"/>
                    <a:pt x="10303" y="2380"/>
                  </a:cubicBezTo>
                  <a:cubicBezTo>
                    <a:pt x="10258" y="2380"/>
                    <a:pt x="10191" y="2407"/>
                    <a:pt x="10101" y="2465"/>
                  </a:cubicBezTo>
                  <a:cubicBezTo>
                    <a:pt x="9489" y="2859"/>
                    <a:pt x="7937" y="5242"/>
                    <a:pt x="6949" y="6289"/>
                  </a:cubicBezTo>
                  <a:cubicBezTo>
                    <a:pt x="7064" y="6094"/>
                    <a:pt x="7182" y="5876"/>
                    <a:pt x="7293" y="5656"/>
                  </a:cubicBezTo>
                  <a:cubicBezTo>
                    <a:pt x="7446" y="5458"/>
                    <a:pt x="7631" y="5266"/>
                    <a:pt x="7756" y="5078"/>
                  </a:cubicBezTo>
                  <a:cubicBezTo>
                    <a:pt x="7951" y="4790"/>
                    <a:pt x="8135" y="4494"/>
                    <a:pt x="8302" y="4191"/>
                  </a:cubicBezTo>
                  <a:cubicBezTo>
                    <a:pt x="8560" y="3715"/>
                    <a:pt x="8786" y="3214"/>
                    <a:pt x="8928" y="2692"/>
                  </a:cubicBezTo>
                  <a:cubicBezTo>
                    <a:pt x="9095" y="2069"/>
                    <a:pt x="9137" y="1436"/>
                    <a:pt x="8943" y="816"/>
                  </a:cubicBezTo>
                  <a:cubicBezTo>
                    <a:pt x="8898" y="688"/>
                    <a:pt x="8677" y="0"/>
                    <a:pt x="8443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32" name="Google Shape;343;p32">
              <a:extLst>
                <a:ext uri="{FF2B5EF4-FFF2-40B4-BE49-F238E27FC236}">
                  <a16:creationId xmlns:a16="http://schemas.microsoft.com/office/drawing/2014/main" id="{9309FDFB-5CD6-4FF5-97BA-3CA62FED38BA}"/>
                </a:ext>
              </a:extLst>
            </p:cNvPr>
            <p:cNvSpPr/>
            <p:nvPr/>
          </p:nvSpPr>
          <p:spPr>
            <a:xfrm>
              <a:off x="2668117" y="4007296"/>
              <a:ext cx="713429" cy="1147013"/>
            </a:xfrm>
            <a:custGeom>
              <a:avLst/>
              <a:gdLst/>
              <a:ahLst/>
              <a:cxnLst/>
              <a:rect l="l" t="t" r="r" b="b"/>
              <a:pathLst>
                <a:path w="10585" h="17018" extrusionOk="0">
                  <a:moveTo>
                    <a:pt x="8444" y="0"/>
                  </a:moveTo>
                  <a:cubicBezTo>
                    <a:pt x="8400" y="0"/>
                    <a:pt x="8355" y="24"/>
                    <a:pt x="8311" y="81"/>
                  </a:cubicBezTo>
                  <a:cubicBezTo>
                    <a:pt x="8266" y="140"/>
                    <a:pt x="8252" y="213"/>
                    <a:pt x="8242" y="286"/>
                  </a:cubicBezTo>
                  <a:cubicBezTo>
                    <a:pt x="8127" y="982"/>
                    <a:pt x="8193" y="1668"/>
                    <a:pt x="8158" y="2367"/>
                  </a:cubicBezTo>
                  <a:cubicBezTo>
                    <a:pt x="8102" y="3411"/>
                    <a:pt x="7483" y="5014"/>
                    <a:pt x="7205" y="5690"/>
                  </a:cubicBezTo>
                  <a:cubicBezTo>
                    <a:pt x="7145" y="5794"/>
                    <a:pt x="7069" y="5919"/>
                    <a:pt x="6982" y="6069"/>
                  </a:cubicBezTo>
                  <a:cubicBezTo>
                    <a:pt x="7434" y="4879"/>
                    <a:pt x="7316" y="3282"/>
                    <a:pt x="6898" y="2889"/>
                  </a:cubicBezTo>
                  <a:cubicBezTo>
                    <a:pt x="6827" y="2822"/>
                    <a:pt x="6769" y="2791"/>
                    <a:pt x="6725" y="2791"/>
                  </a:cubicBezTo>
                  <a:cubicBezTo>
                    <a:pt x="6450" y="2791"/>
                    <a:pt x="6650" y="3968"/>
                    <a:pt x="6791" y="5004"/>
                  </a:cubicBezTo>
                  <a:cubicBezTo>
                    <a:pt x="6895" y="5783"/>
                    <a:pt x="6766" y="6316"/>
                    <a:pt x="6662" y="6594"/>
                  </a:cubicBezTo>
                  <a:cubicBezTo>
                    <a:pt x="6467" y="6918"/>
                    <a:pt x="6245" y="7283"/>
                    <a:pt x="6018" y="7652"/>
                  </a:cubicBezTo>
                  <a:cubicBezTo>
                    <a:pt x="5980" y="7700"/>
                    <a:pt x="5941" y="7749"/>
                    <a:pt x="5907" y="7798"/>
                  </a:cubicBezTo>
                  <a:cubicBezTo>
                    <a:pt x="6029" y="7548"/>
                    <a:pt x="6143" y="7273"/>
                    <a:pt x="6196" y="7022"/>
                  </a:cubicBezTo>
                  <a:cubicBezTo>
                    <a:pt x="6350" y="6319"/>
                    <a:pt x="5971" y="4728"/>
                    <a:pt x="5400" y="4728"/>
                  </a:cubicBezTo>
                  <a:cubicBezTo>
                    <a:pt x="5392" y="4728"/>
                    <a:pt x="5383" y="4729"/>
                    <a:pt x="5374" y="4729"/>
                  </a:cubicBezTo>
                  <a:cubicBezTo>
                    <a:pt x="4793" y="4778"/>
                    <a:pt x="5472" y="5770"/>
                    <a:pt x="5705" y="6764"/>
                  </a:cubicBezTo>
                  <a:cubicBezTo>
                    <a:pt x="5865" y="7447"/>
                    <a:pt x="5674" y="8066"/>
                    <a:pt x="5538" y="8386"/>
                  </a:cubicBezTo>
                  <a:cubicBezTo>
                    <a:pt x="5524" y="8417"/>
                    <a:pt x="5511" y="8445"/>
                    <a:pt x="5500" y="8476"/>
                  </a:cubicBezTo>
                  <a:cubicBezTo>
                    <a:pt x="5392" y="8643"/>
                    <a:pt x="5288" y="8803"/>
                    <a:pt x="5187" y="8956"/>
                  </a:cubicBezTo>
                  <a:cubicBezTo>
                    <a:pt x="4954" y="9311"/>
                    <a:pt x="4731" y="9645"/>
                    <a:pt x="4519" y="9976"/>
                  </a:cubicBezTo>
                  <a:cubicBezTo>
                    <a:pt x="4748" y="9572"/>
                    <a:pt x="5027" y="8998"/>
                    <a:pt x="5152" y="8431"/>
                  </a:cubicBezTo>
                  <a:cubicBezTo>
                    <a:pt x="5378" y="7384"/>
                    <a:pt x="5051" y="6246"/>
                    <a:pt x="4589" y="5971"/>
                  </a:cubicBezTo>
                  <a:cubicBezTo>
                    <a:pt x="4559" y="5953"/>
                    <a:pt x="4532" y="5945"/>
                    <a:pt x="4510" y="5945"/>
                  </a:cubicBezTo>
                  <a:cubicBezTo>
                    <a:pt x="4185" y="5945"/>
                    <a:pt x="4605" y="7705"/>
                    <a:pt x="4651" y="8671"/>
                  </a:cubicBezTo>
                  <a:cubicBezTo>
                    <a:pt x="4689" y="9447"/>
                    <a:pt x="4397" y="10112"/>
                    <a:pt x="4251" y="10390"/>
                  </a:cubicBezTo>
                  <a:cubicBezTo>
                    <a:pt x="3955" y="10856"/>
                    <a:pt x="3666" y="11315"/>
                    <a:pt x="3367" y="11806"/>
                  </a:cubicBezTo>
                  <a:cubicBezTo>
                    <a:pt x="3587" y="11235"/>
                    <a:pt x="3767" y="10470"/>
                    <a:pt x="3917" y="9708"/>
                  </a:cubicBezTo>
                  <a:cubicBezTo>
                    <a:pt x="4143" y="8539"/>
                    <a:pt x="3674" y="7614"/>
                    <a:pt x="3197" y="7513"/>
                  </a:cubicBezTo>
                  <a:cubicBezTo>
                    <a:pt x="3169" y="7506"/>
                    <a:pt x="3144" y="7503"/>
                    <a:pt x="3121" y="7503"/>
                  </a:cubicBezTo>
                  <a:cubicBezTo>
                    <a:pt x="2759" y="7503"/>
                    <a:pt x="3043" y="8287"/>
                    <a:pt x="3304" y="9774"/>
                  </a:cubicBezTo>
                  <a:cubicBezTo>
                    <a:pt x="3507" y="10905"/>
                    <a:pt x="3253" y="11824"/>
                    <a:pt x="3096" y="12251"/>
                  </a:cubicBezTo>
                  <a:cubicBezTo>
                    <a:pt x="2970" y="12457"/>
                    <a:pt x="2842" y="12672"/>
                    <a:pt x="2710" y="12892"/>
                  </a:cubicBezTo>
                  <a:cubicBezTo>
                    <a:pt x="2560" y="13145"/>
                    <a:pt x="2418" y="13427"/>
                    <a:pt x="2282" y="13719"/>
                  </a:cubicBezTo>
                  <a:cubicBezTo>
                    <a:pt x="2288" y="13427"/>
                    <a:pt x="2302" y="12999"/>
                    <a:pt x="2309" y="12526"/>
                  </a:cubicBezTo>
                  <a:cubicBezTo>
                    <a:pt x="2320" y="12001"/>
                    <a:pt x="2348" y="11482"/>
                    <a:pt x="2439" y="10960"/>
                  </a:cubicBezTo>
                  <a:cubicBezTo>
                    <a:pt x="2539" y="10362"/>
                    <a:pt x="2591" y="9590"/>
                    <a:pt x="2108" y="9127"/>
                  </a:cubicBezTo>
                  <a:cubicBezTo>
                    <a:pt x="2023" y="9044"/>
                    <a:pt x="1930" y="9000"/>
                    <a:pt x="1838" y="9000"/>
                  </a:cubicBezTo>
                  <a:cubicBezTo>
                    <a:pt x="1753" y="9000"/>
                    <a:pt x="1668" y="9038"/>
                    <a:pt x="1593" y="9117"/>
                  </a:cubicBezTo>
                  <a:cubicBezTo>
                    <a:pt x="1495" y="9221"/>
                    <a:pt x="1464" y="9364"/>
                    <a:pt x="1447" y="9502"/>
                  </a:cubicBezTo>
                  <a:cubicBezTo>
                    <a:pt x="1356" y="10271"/>
                    <a:pt x="1583" y="11096"/>
                    <a:pt x="1711" y="11851"/>
                  </a:cubicBezTo>
                  <a:cubicBezTo>
                    <a:pt x="1867" y="12784"/>
                    <a:pt x="2087" y="13545"/>
                    <a:pt x="2198" y="13900"/>
                  </a:cubicBezTo>
                  <a:cubicBezTo>
                    <a:pt x="2076" y="14168"/>
                    <a:pt x="1962" y="14443"/>
                    <a:pt x="1857" y="14711"/>
                  </a:cubicBezTo>
                  <a:cubicBezTo>
                    <a:pt x="1829" y="14669"/>
                    <a:pt x="1781" y="14592"/>
                    <a:pt x="1683" y="14443"/>
                  </a:cubicBezTo>
                  <a:cubicBezTo>
                    <a:pt x="1478" y="14127"/>
                    <a:pt x="1262" y="12262"/>
                    <a:pt x="1029" y="11392"/>
                  </a:cubicBezTo>
                  <a:cubicBezTo>
                    <a:pt x="889" y="10874"/>
                    <a:pt x="543" y="10504"/>
                    <a:pt x="295" y="10504"/>
                  </a:cubicBezTo>
                  <a:cubicBezTo>
                    <a:pt x="125" y="10504"/>
                    <a:pt x="0" y="10679"/>
                    <a:pt x="20" y="11100"/>
                  </a:cubicBezTo>
                  <a:cubicBezTo>
                    <a:pt x="72" y="12129"/>
                    <a:pt x="1440" y="14193"/>
                    <a:pt x="1440" y="14193"/>
                  </a:cubicBezTo>
                  <a:lnTo>
                    <a:pt x="1826" y="14791"/>
                  </a:lnTo>
                  <a:cubicBezTo>
                    <a:pt x="1416" y="15859"/>
                    <a:pt x="1151" y="16799"/>
                    <a:pt x="1151" y="16799"/>
                  </a:cubicBezTo>
                  <a:lnTo>
                    <a:pt x="1474" y="17017"/>
                  </a:lnTo>
                  <a:cubicBezTo>
                    <a:pt x="1474" y="17017"/>
                    <a:pt x="1391" y="16325"/>
                    <a:pt x="1954" y="14878"/>
                  </a:cubicBezTo>
                  <a:cubicBezTo>
                    <a:pt x="2024" y="14833"/>
                    <a:pt x="2184" y="14749"/>
                    <a:pt x="2539" y="14628"/>
                  </a:cubicBezTo>
                  <a:cubicBezTo>
                    <a:pt x="3674" y="14245"/>
                    <a:pt x="5294" y="14648"/>
                    <a:pt x="6081" y="13510"/>
                  </a:cubicBezTo>
                  <a:cubicBezTo>
                    <a:pt x="6272" y="13236"/>
                    <a:pt x="6265" y="12811"/>
                    <a:pt x="5896" y="12725"/>
                  </a:cubicBezTo>
                  <a:cubicBezTo>
                    <a:pt x="5854" y="12715"/>
                    <a:pt x="5809" y="12710"/>
                    <a:pt x="5764" y="12710"/>
                  </a:cubicBezTo>
                  <a:cubicBezTo>
                    <a:pt x="5526" y="12710"/>
                    <a:pt x="5256" y="12834"/>
                    <a:pt x="5076" y="12954"/>
                  </a:cubicBezTo>
                  <a:cubicBezTo>
                    <a:pt x="4355" y="13427"/>
                    <a:pt x="3760" y="13960"/>
                    <a:pt x="2922" y="14231"/>
                  </a:cubicBezTo>
                  <a:cubicBezTo>
                    <a:pt x="2884" y="14245"/>
                    <a:pt x="2338" y="14471"/>
                    <a:pt x="2055" y="14628"/>
                  </a:cubicBezTo>
                  <a:cubicBezTo>
                    <a:pt x="2135" y="14429"/>
                    <a:pt x="2230" y="14220"/>
                    <a:pt x="2338" y="13995"/>
                  </a:cubicBezTo>
                  <a:cubicBezTo>
                    <a:pt x="2595" y="13744"/>
                    <a:pt x="2873" y="13507"/>
                    <a:pt x="3165" y="13298"/>
                  </a:cubicBezTo>
                  <a:cubicBezTo>
                    <a:pt x="3945" y="12749"/>
                    <a:pt x="4944" y="12578"/>
                    <a:pt x="5761" y="12074"/>
                  </a:cubicBezTo>
                  <a:cubicBezTo>
                    <a:pt x="6008" y="11923"/>
                    <a:pt x="6463" y="11260"/>
                    <a:pt x="5869" y="11260"/>
                  </a:cubicBezTo>
                  <a:cubicBezTo>
                    <a:pt x="5860" y="11260"/>
                    <a:pt x="5851" y="11260"/>
                    <a:pt x="5841" y="11260"/>
                  </a:cubicBezTo>
                  <a:cubicBezTo>
                    <a:pt x="5559" y="11270"/>
                    <a:pt x="5141" y="11573"/>
                    <a:pt x="4888" y="11698"/>
                  </a:cubicBezTo>
                  <a:cubicBezTo>
                    <a:pt x="4167" y="12046"/>
                    <a:pt x="3423" y="12432"/>
                    <a:pt x="2852" y="13003"/>
                  </a:cubicBezTo>
                  <a:cubicBezTo>
                    <a:pt x="2887" y="12943"/>
                    <a:pt x="2922" y="12877"/>
                    <a:pt x="2956" y="12815"/>
                  </a:cubicBezTo>
                  <a:cubicBezTo>
                    <a:pt x="3120" y="12669"/>
                    <a:pt x="3868" y="11994"/>
                    <a:pt x="4835" y="11371"/>
                  </a:cubicBezTo>
                  <a:cubicBezTo>
                    <a:pt x="5935" y="10665"/>
                    <a:pt x="6961" y="10289"/>
                    <a:pt x="7121" y="9778"/>
                  </a:cubicBezTo>
                  <a:cubicBezTo>
                    <a:pt x="7163" y="9644"/>
                    <a:pt x="7104" y="9584"/>
                    <a:pt x="6972" y="9584"/>
                  </a:cubicBezTo>
                  <a:cubicBezTo>
                    <a:pt x="6599" y="9584"/>
                    <a:pt x="5642" y="10067"/>
                    <a:pt x="4724" y="10748"/>
                  </a:cubicBezTo>
                  <a:cubicBezTo>
                    <a:pt x="4032" y="11263"/>
                    <a:pt x="3552" y="11851"/>
                    <a:pt x="3266" y="12275"/>
                  </a:cubicBezTo>
                  <a:cubicBezTo>
                    <a:pt x="3621" y="11652"/>
                    <a:pt x="3993" y="11030"/>
                    <a:pt x="4352" y="10432"/>
                  </a:cubicBezTo>
                  <a:cubicBezTo>
                    <a:pt x="4564" y="10139"/>
                    <a:pt x="5156" y="9402"/>
                    <a:pt x="5970" y="9005"/>
                  </a:cubicBezTo>
                  <a:cubicBezTo>
                    <a:pt x="6999" y="8508"/>
                    <a:pt x="7834" y="8094"/>
                    <a:pt x="8162" y="7391"/>
                  </a:cubicBezTo>
                  <a:cubicBezTo>
                    <a:pt x="8302" y="7090"/>
                    <a:pt x="8308" y="6944"/>
                    <a:pt x="8186" y="6944"/>
                  </a:cubicBezTo>
                  <a:cubicBezTo>
                    <a:pt x="8025" y="6944"/>
                    <a:pt x="7641" y="7201"/>
                    <a:pt x="7052" y="7697"/>
                  </a:cubicBezTo>
                  <a:cubicBezTo>
                    <a:pt x="6342" y="8296"/>
                    <a:pt x="5371" y="9061"/>
                    <a:pt x="4780" y="9725"/>
                  </a:cubicBezTo>
                  <a:cubicBezTo>
                    <a:pt x="5069" y="9256"/>
                    <a:pt x="5344" y="8813"/>
                    <a:pt x="5591" y="8417"/>
                  </a:cubicBezTo>
                  <a:cubicBezTo>
                    <a:pt x="5890" y="8097"/>
                    <a:pt x="6665" y="7300"/>
                    <a:pt x="7431" y="6841"/>
                  </a:cubicBezTo>
                  <a:cubicBezTo>
                    <a:pt x="8401" y="6257"/>
                    <a:pt x="8868" y="5836"/>
                    <a:pt x="8478" y="5676"/>
                  </a:cubicBezTo>
                  <a:cubicBezTo>
                    <a:pt x="8462" y="5669"/>
                    <a:pt x="8443" y="5666"/>
                    <a:pt x="8422" y="5666"/>
                  </a:cubicBezTo>
                  <a:cubicBezTo>
                    <a:pt x="8078" y="5666"/>
                    <a:pt x="7038" y="6472"/>
                    <a:pt x="6272" y="7346"/>
                  </a:cubicBezTo>
                  <a:cubicBezTo>
                    <a:pt x="6488" y="7012"/>
                    <a:pt x="6655" y="6754"/>
                    <a:pt x="6752" y="6605"/>
                  </a:cubicBezTo>
                  <a:cubicBezTo>
                    <a:pt x="6801" y="6538"/>
                    <a:pt x="6847" y="6462"/>
                    <a:pt x="6895" y="6382"/>
                  </a:cubicBezTo>
                  <a:cubicBezTo>
                    <a:pt x="7261" y="6093"/>
                    <a:pt x="8120" y="5387"/>
                    <a:pt x="8989" y="4489"/>
                  </a:cubicBezTo>
                  <a:cubicBezTo>
                    <a:pt x="9987" y="3459"/>
                    <a:pt x="10585" y="2379"/>
                    <a:pt x="10302" y="2379"/>
                  </a:cubicBezTo>
                  <a:cubicBezTo>
                    <a:pt x="10257" y="2379"/>
                    <a:pt x="10190" y="2406"/>
                    <a:pt x="10100" y="2464"/>
                  </a:cubicBezTo>
                  <a:cubicBezTo>
                    <a:pt x="9487" y="2857"/>
                    <a:pt x="7939" y="5240"/>
                    <a:pt x="6951" y="6292"/>
                  </a:cubicBezTo>
                  <a:cubicBezTo>
                    <a:pt x="7065" y="6093"/>
                    <a:pt x="7181" y="5874"/>
                    <a:pt x="7295" y="5655"/>
                  </a:cubicBezTo>
                  <a:cubicBezTo>
                    <a:pt x="7449" y="5457"/>
                    <a:pt x="7629" y="5265"/>
                    <a:pt x="7758" y="5077"/>
                  </a:cubicBezTo>
                  <a:cubicBezTo>
                    <a:pt x="7953" y="4789"/>
                    <a:pt x="8137" y="4496"/>
                    <a:pt x="8300" y="4190"/>
                  </a:cubicBezTo>
                  <a:cubicBezTo>
                    <a:pt x="8562" y="3713"/>
                    <a:pt x="8788" y="3216"/>
                    <a:pt x="8927" y="2690"/>
                  </a:cubicBezTo>
                  <a:cubicBezTo>
                    <a:pt x="9098" y="2067"/>
                    <a:pt x="9139" y="1435"/>
                    <a:pt x="8941" y="818"/>
                  </a:cubicBezTo>
                  <a:cubicBezTo>
                    <a:pt x="8900" y="687"/>
                    <a:pt x="8679" y="0"/>
                    <a:pt x="8444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135" name="文本框 134">
            <a:extLst>
              <a:ext uri="{FF2B5EF4-FFF2-40B4-BE49-F238E27FC236}">
                <a16:creationId xmlns:a16="http://schemas.microsoft.com/office/drawing/2014/main" id="{AF6E95D9-ACA6-4E64-84E1-D15AE60A05FE}"/>
              </a:ext>
            </a:extLst>
          </p:cNvPr>
          <p:cNvSpPr txBox="1"/>
          <p:nvPr/>
        </p:nvSpPr>
        <p:spPr>
          <a:xfrm>
            <a:off x="5053238" y="993768"/>
            <a:ext cx="20855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i="1" spc="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THE PART ONE</a:t>
            </a:r>
            <a:endParaRPr lang="zh-CN" altLang="en-US" sz="900" i="1" spc="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3" name="Google Shape;269;p39">
            <a:extLst>
              <a:ext uri="{FF2B5EF4-FFF2-40B4-BE49-F238E27FC236}">
                <a16:creationId xmlns:a16="http://schemas.microsoft.com/office/drawing/2014/main" id="{3F566A50-A9E3-44ED-AEAF-4D39CC23B832}"/>
              </a:ext>
            </a:extLst>
          </p:cNvPr>
          <p:cNvGrpSpPr/>
          <p:nvPr/>
        </p:nvGrpSpPr>
        <p:grpSpPr>
          <a:xfrm>
            <a:off x="6873479" y="1732367"/>
            <a:ext cx="4674400" cy="4674400"/>
            <a:chOff x="4924975" y="845175"/>
            <a:chExt cx="3505800" cy="3505800"/>
          </a:xfrm>
        </p:grpSpPr>
        <p:sp>
          <p:nvSpPr>
            <p:cNvPr id="14" name="Google Shape;270;p39">
              <a:extLst>
                <a:ext uri="{FF2B5EF4-FFF2-40B4-BE49-F238E27FC236}">
                  <a16:creationId xmlns:a16="http://schemas.microsoft.com/office/drawing/2014/main" id="{6DB1259A-4FA1-462C-A7F3-2818AE5FA958}"/>
                </a:ext>
              </a:extLst>
            </p:cNvPr>
            <p:cNvSpPr/>
            <p:nvPr/>
          </p:nvSpPr>
          <p:spPr>
            <a:xfrm>
              <a:off x="4924975" y="845175"/>
              <a:ext cx="3505800" cy="3505800"/>
            </a:xfrm>
            <a:prstGeom prst="ellipse">
              <a:avLst/>
            </a:prstGeom>
            <a:solidFill>
              <a:schemeClr val="bg1">
                <a:lumMod val="95000"/>
                <a:alpha val="5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pic>
          <p:nvPicPr>
            <p:cNvPr id="15" name="Google Shape;271;p39">
              <a:extLst>
                <a:ext uri="{FF2B5EF4-FFF2-40B4-BE49-F238E27FC236}">
                  <a16:creationId xmlns:a16="http://schemas.microsoft.com/office/drawing/2014/main" id="{D1E1AFD9-65FE-4E43-AAB5-850D1625DE47}"/>
                </a:ext>
              </a:extLst>
            </p:cNvPr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63125" y="983325"/>
              <a:ext cx="3229500" cy="3229500"/>
            </a:xfrm>
            <a:prstGeom prst="ellipse">
              <a:avLst/>
            </a:prstGeom>
            <a:noFill/>
            <a:ln>
              <a:noFill/>
            </a:ln>
          </p:spPr>
        </p:pic>
      </p:grpSp>
      <p:sp>
        <p:nvSpPr>
          <p:cNvPr id="17" name="Rectangle 84" descr="e7d195523061f1c03a90ee8e42cb24248e56383cd534985688F9F494128731F165EE95AB4B0C0A38076AAEA07667B1565C446FC45FF01DFB0E885BCDBDF3A284F3DB14DA61DD97F0BAB2E6C668FB4931CCA1232F21BFBFC34606AE8CD64350F16BDE77A4265FFC05717D6039C065DF63F73B248B14AF4D9CEA737E8AD7E73B7F099EED9B1457DB73">
            <a:extLst>
              <a:ext uri="{FF2B5EF4-FFF2-40B4-BE49-F238E27FC236}">
                <a16:creationId xmlns:a16="http://schemas.microsoft.com/office/drawing/2014/main" id="{76DF6308-9695-4CE8-815C-03A5CA986563}"/>
              </a:ext>
            </a:extLst>
          </p:cNvPr>
          <p:cNvSpPr/>
          <p:nvPr/>
        </p:nvSpPr>
        <p:spPr>
          <a:xfrm>
            <a:off x="1646683" y="2538966"/>
            <a:ext cx="4674400" cy="1964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Shape 2817" descr="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">
            <a:extLst>
              <a:ext uri="{FF2B5EF4-FFF2-40B4-BE49-F238E27FC236}">
                <a16:creationId xmlns:a16="http://schemas.microsoft.com/office/drawing/2014/main" id="{59BC649F-412A-4C48-A608-1C0E84990DC2}"/>
              </a:ext>
            </a:extLst>
          </p:cNvPr>
          <p:cNvSpPr/>
          <p:nvPr/>
        </p:nvSpPr>
        <p:spPr>
          <a:xfrm>
            <a:off x="2147738" y="5110270"/>
            <a:ext cx="699490" cy="5723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982" y="9600"/>
                </a:lnTo>
                <a:lnTo>
                  <a:pt x="982" y="8400"/>
                </a:lnTo>
                <a:lnTo>
                  <a:pt x="20618" y="8400"/>
                </a:lnTo>
                <a:cubicBezTo>
                  <a:pt x="20618" y="8400"/>
                  <a:pt x="20618" y="9600"/>
                  <a:pt x="20618" y="9600"/>
                </a:cubicBezTo>
                <a:close/>
                <a:moveTo>
                  <a:pt x="19006" y="13200"/>
                </a:moveTo>
                <a:lnTo>
                  <a:pt x="15735" y="13200"/>
                </a:lnTo>
                <a:lnTo>
                  <a:pt x="16045" y="10800"/>
                </a:lnTo>
                <a:lnTo>
                  <a:pt x="19419" y="10800"/>
                </a:lnTo>
                <a:cubicBezTo>
                  <a:pt x="19419" y="10800"/>
                  <a:pt x="19006" y="13200"/>
                  <a:pt x="19006" y="13200"/>
                </a:cubicBezTo>
                <a:close/>
                <a:moveTo>
                  <a:pt x="18386" y="16800"/>
                </a:moveTo>
                <a:lnTo>
                  <a:pt x="15270" y="16800"/>
                </a:lnTo>
                <a:lnTo>
                  <a:pt x="15580" y="14400"/>
                </a:lnTo>
                <a:lnTo>
                  <a:pt x="18799" y="14400"/>
                </a:lnTo>
                <a:cubicBezTo>
                  <a:pt x="18799" y="14400"/>
                  <a:pt x="18386" y="16800"/>
                  <a:pt x="18386" y="16800"/>
                </a:cubicBezTo>
                <a:close/>
                <a:moveTo>
                  <a:pt x="17766" y="20400"/>
                </a:moveTo>
                <a:lnTo>
                  <a:pt x="14805" y="20400"/>
                </a:lnTo>
                <a:lnTo>
                  <a:pt x="15115" y="18000"/>
                </a:lnTo>
                <a:lnTo>
                  <a:pt x="18179" y="18000"/>
                </a:lnTo>
                <a:cubicBezTo>
                  <a:pt x="18179" y="18000"/>
                  <a:pt x="17766" y="20400"/>
                  <a:pt x="17766" y="20400"/>
                </a:cubicBezTo>
                <a:close/>
                <a:moveTo>
                  <a:pt x="11291" y="13200"/>
                </a:moveTo>
                <a:lnTo>
                  <a:pt x="11291" y="10800"/>
                </a:lnTo>
                <a:lnTo>
                  <a:pt x="15063" y="10800"/>
                </a:lnTo>
                <a:lnTo>
                  <a:pt x="14753" y="13200"/>
                </a:lnTo>
                <a:cubicBezTo>
                  <a:pt x="14753" y="13200"/>
                  <a:pt x="11291" y="13200"/>
                  <a:pt x="11291" y="13200"/>
                </a:cubicBezTo>
                <a:close/>
                <a:moveTo>
                  <a:pt x="14289" y="16800"/>
                </a:moveTo>
                <a:lnTo>
                  <a:pt x="11291" y="16800"/>
                </a:lnTo>
                <a:lnTo>
                  <a:pt x="11291" y="14400"/>
                </a:lnTo>
                <a:lnTo>
                  <a:pt x="14598" y="14400"/>
                </a:lnTo>
                <a:cubicBezTo>
                  <a:pt x="14598" y="14400"/>
                  <a:pt x="14289" y="16800"/>
                  <a:pt x="14289" y="16800"/>
                </a:cubicBezTo>
                <a:close/>
                <a:moveTo>
                  <a:pt x="13823" y="20400"/>
                </a:moveTo>
                <a:lnTo>
                  <a:pt x="11291" y="20400"/>
                </a:lnTo>
                <a:lnTo>
                  <a:pt x="11291" y="18000"/>
                </a:lnTo>
                <a:lnTo>
                  <a:pt x="14133" y="18000"/>
                </a:lnTo>
                <a:cubicBezTo>
                  <a:pt x="14133" y="18000"/>
                  <a:pt x="13823" y="20400"/>
                  <a:pt x="13823" y="20400"/>
                </a:cubicBezTo>
                <a:close/>
                <a:moveTo>
                  <a:pt x="10309" y="13200"/>
                </a:moveTo>
                <a:lnTo>
                  <a:pt x="6847" y="13200"/>
                </a:lnTo>
                <a:lnTo>
                  <a:pt x="6537" y="10800"/>
                </a:lnTo>
                <a:lnTo>
                  <a:pt x="10309" y="10800"/>
                </a:lnTo>
                <a:cubicBezTo>
                  <a:pt x="10309" y="10800"/>
                  <a:pt x="10309" y="13200"/>
                  <a:pt x="10309" y="13200"/>
                </a:cubicBezTo>
                <a:close/>
                <a:moveTo>
                  <a:pt x="10309" y="16800"/>
                </a:moveTo>
                <a:lnTo>
                  <a:pt x="7311" y="16800"/>
                </a:lnTo>
                <a:lnTo>
                  <a:pt x="7002" y="14400"/>
                </a:lnTo>
                <a:lnTo>
                  <a:pt x="10309" y="14400"/>
                </a:lnTo>
                <a:cubicBezTo>
                  <a:pt x="10309" y="14400"/>
                  <a:pt x="10309" y="16800"/>
                  <a:pt x="10309" y="16800"/>
                </a:cubicBezTo>
                <a:close/>
                <a:moveTo>
                  <a:pt x="10309" y="20400"/>
                </a:moveTo>
                <a:lnTo>
                  <a:pt x="7777" y="20400"/>
                </a:lnTo>
                <a:lnTo>
                  <a:pt x="7467" y="18000"/>
                </a:lnTo>
                <a:lnTo>
                  <a:pt x="10309" y="18000"/>
                </a:lnTo>
                <a:cubicBezTo>
                  <a:pt x="10309" y="18000"/>
                  <a:pt x="10309" y="20400"/>
                  <a:pt x="10309" y="20400"/>
                </a:cubicBezTo>
                <a:close/>
                <a:moveTo>
                  <a:pt x="3834" y="20400"/>
                </a:moveTo>
                <a:lnTo>
                  <a:pt x="3421" y="18000"/>
                </a:lnTo>
                <a:lnTo>
                  <a:pt x="6485" y="18000"/>
                </a:lnTo>
                <a:lnTo>
                  <a:pt x="6795" y="20400"/>
                </a:lnTo>
                <a:cubicBezTo>
                  <a:pt x="6795" y="20400"/>
                  <a:pt x="3834" y="20400"/>
                  <a:pt x="3834" y="20400"/>
                </a:cubicBezTo>
                <a:close/>
                <a:moveTo>
                  <a:pt x="2801" y="14400"/>
                </a:moveTo>
                <a:lnTo>
                  <a:pt x="6020" y="14400"/>
                </a:lnTo>
                <a:lnTo>
                  <a:pt x="6330" y="16800"/>
                </a:lnTo>
                <a:lnTo>
                  <a:pt x="3214" y="16800"/>
                </a:lnTo>
                <a:cubicBezTo>
                  <a:pt x="3214" y="16800"/>
                  <a:pt x="2801" y="14400"/>
                  <a:pt x="2801" y="14400"/>
                </a:cubicBezTo>
                <a:close/>
                <a:moveTo>
                  <a:pt x="2181" y="10800"/>
                </a:moveTo>
                <a:lnTo>
                  <a:pt x="5555" y="10800"/>
                </a:lnTo>
                <a:lnTo>
                  <a:pt x="5865" y="13200"/>
                </a:lnTo>
                <a:lnTo>
                  <a:pt x="2594" y="13200"/>
                </a:lnTo>
                <a:cubicBezTo>
                  <a:pt x="2594" y="13200"/>
                  <a:pt x="2181" y="10800"/>
                  <a:pt x="2181" y="10800"/>
                </a:cubicBezTo>
                <a:close/>
                <a:moveTo>
                  <a:pt x="10800" y="1320"/>
                </a:moveTo>
                <a:lnTo>
                  <a:pt x="17616" y="7200"/>
                </a:lnTo>
                <a:lnTo>
                  <a:pt x="3984" y="7200"/>
                </a:lnTo>
                <a:cubicBezTo>
                  <a:pt x="3984" y="7200"/>
                  <a:pt x="10800" y="1320"/>
                  <a:pt x="10800" y="1320"/>
                </a:cubicBezTo>
                <a:close/>
                <a:moveTo>
                  <a:pt x="20618" y="7200"/>
                </a:moveTo>
                <a:lnTo>
                  <a:pt x="19284" y="7200"/>
                </a:lnTo>
                <a:lnTo>
                  <a:pt x="11157" y="188"/>
                </a:lnTo>
                <a:lnTo>
                  <a:pt x="11155" y="190"/>
                </a:lnTo>
                <a:cubicBezTo>
                  <a:pt x="11066" y="74"/>
                  <a:pt x="10941" y="0"/>
                  <a:pt x="10800" y="0"/>
                </a:cubicBezTo>
                <a:cubicBezTo>
                  <a:pt x="10659" y="0"/>
                  <a:pt x="10534" y="74"/>
                  <a:pt x="10445" y="190"/>
                </a:cubicBezTo>
                <a:lnTo>
                  <a:pt x="10443" y="188"/>
                </a:lnTo>
                <a:lnTo>
                  <a:pt x="2316" y="7200"/>
                </a:lnTo>
                <a:lnTo>
                  <a:pt x="982" y="7200"/>
                </a:lnTo>
                <a:cubicBezTo>
                  <a:pt x="439" y="7200"/>
                  <a:pt x="0" y="7738"/>
                  <a:pt x="0" y="8400"/>
                </a:cubicBezTo>
                <a:lnTo>
                  <a:pt x="0" y="9600"/>
                </a:lnTo>
                <a:cubicBezTo>
                  <a:pt x="0" y="10262"/>
                  <a:pt x="439" y="10800"/>
                  <a:pt x="982" y="10800"/>
                </a:cubicBezTo>
                <a:lnTo>
                  <a:pt x="1178" y="10800"/>
                </a:lnTo>
                <a:lnTo>
                  <a:pt x="2960" y="21145"/>
                </a:lnTo>
                <a:lnTo>
                  <a:pt x="2969" y="21143"/>
                </a:lnTo>
                <a:cubicBezTo>
                  <a:pt x="3023" y="21403"/>
                  <a:pt x="3207" y="21600"/>
                  <a:pt x="3436" y="21600"/>
                </a:cubicBezTo>
                <a:lnTo>
                  <a:pt x="18164" y="21600"/>
                </a:lnTo>
                <a:cubicBezTo>
                  <a:pt x="18393" y="21600"/>
                  <a:pt x="18577" y="21403"/>
                  <a:pt x="18631" y="21143"/>
                </a:cubicBezTo>
                <a:lnTo>
                  <a:pt x="18640" y="21145"/>
                </a:lnTo>
                <a:lnTo>
                  <a:pt x="20422" y="10800"/>
                </a:ln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8400"/>
                </a:lnTo>
                <a:cubicBezTo>
                  <a:pt x="21600" y="7738"/>
                  <a:pt x="21160" y="7200"/>
                  <a:pt x="20618" y="7200"/>
                </a:cubicBezTo>
              </a:path>
            </a:pathLst>
          </a:custGeom>
          <a:solidFill>
            <a:srgbClr val="F7965C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marL="0" marR="0" lvl="0" indent="0" defTabSz="2285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6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6" name="TextBox 16" descr="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">
            <a:extLst>
              <a:ext uri="{FF2B5EF4-FFF2-40B4-BE49-F238E27FC236}">
                <a16:creationId xmlns:a16="http://schemas.microsoft.com/office/drawing/2014/main" id="{EF75BE93-0A16-4348-B9B7-356C0D953678}"/>
              </a:ext>
            </a:extLst>
          </p:cNvPr>
          <p:cNvSpPr txBox="1"/>
          <p:nvPr/>
        </p:nvSpPr>
        <p:spPr>
          <a:xfrm>
            <a:off x="3255521" y="5150203"/>
            <a:ext cx="217341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vi-VN" sz="3200" b="1" dirty="0">
                <a:solidFill>
                  <a:srgbClr val="F7965C"/>
                </a:solidFill>
                <a:cs typeface="+mn-ea"/>
                <a:sym typeface="+mn-lt"/>
              </a:rPr>
              <a:t>Add To Cart</a:t>
            </a:r>
          </a:p>
        </p:txBody>
      </p:sp>
      <p:sp>
        <p:nvSpPr>
          <p:cNvPr id="27" name="Google Shape;114;p19">
            <a:extLst>
              <a:ext uri="{FF2B5EF4-FFF2-40B4-BE49-F238E27FC236}">
                <a16:creationId xmlns:a16="http://schemas.microsoft.com/office/drawing/2014/main" id="{A56A1361-EF35-4266-8DBA-0EA6CFACAFFB}"/>
              </a:ext>
            </a:extLst>
          </p:cNvPr>
          <p:cNvSpPr/>
          <p:nvPr/>
        </p:nvSpPr>
        <p:spPr>
          <a:xfrm>
            <a:off x="11631733" y="1485517"/>
            <a:ext cx="1261200" cy="12612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cs typeface="+mn-ea"/>
              <a:sym typeface="+mn-lt"/>
            </a:endParaRPr>
          </a:p>
        </p:txBody>
      </p:sp>
      <p:sp>
        <p:nvSpPr>
          <p:cNvPr id="28" name="Google Shape;115;p19">
            <a:extLst>
              <a:ext uri="{FF2B5EF4-FFF2-40B4-BE49-F238E27FC236}">
                <a16:creationId xmlns:a16="http://schemas.microsoft.com/office/drawing/2014/main" id="{D89BF516-F2EF-4FB6-9B67-FE5A4452A53F}"/>
              </a:ext>
            </a:extLst>
          </p:cNvPr>
          <p:cNvSpPr/>
          <p:nvPr/>
        </p:nvSpPr>
        <p:spPr>
          <a:xfrm>
            <a:off x="-1398000" y="5376733"/>
            <a:ext cx="2612800" cy="2612800"/>
          </a:xfrm>
          <a:prstGeom prst="ellipse">
            <a:avLst/>
          </a:prstGeom>
          <a:solidFill>
            <a:srgbClr val="FFFFFF">
              <a:alpha val="251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cs typeface="+mn-ea"/>
              <a:sym typeface="+mn-lt"/>
            </a:endParaRPr>
          </a:p>
        </p:txBody>
      </p:sp>
      <p:sp>
        <p:nvSpPr>
          <p:cNvPr id="29" name="Google Shape;116;p19">
            <a:extLst>
              <a:ext uri="{FF2B5EF4-FFF2-40B4-BE49-F238E27FC236}">
                <a16:creationId xmlns:a16="http://schemas.microsoft.com/office/drawing/2014/main" id="{D672E06B-1A64-4D37-A447-6335D7036557}"/>
              </a:ext>
            </a:extLst>
          </p:cNvPr>
          <p:cNvSpPr/>
          <p:nvPr/>
        </p:nvSpPr>
        <p:spPr>
          <a:xfrm rot="5400000">
            <a:off x="-887767" y="4875201"/>
            <a:ext cx="2679069" cy="304428"/>
          </a:xfrm>
          <a:custGeom>
            <a:avLst/>
            <a:gdLst/>
            <a:ahLst/>
            <a:cxnLst/>
            <a:rect l="l" t="t" r="r" b="b"/>
            <a:pathLst>
              <a:path w="199583" h="22679" extrusionOk="0">
                <a:moveTo>
                  <a:pt x="5451" y="14428"/>
                </a:moveTo>
                <a:cubicBezTo>
                  <a:pt x="5683" y="14475"/>
                  <a:pt x="5891" y="14521"/>
                  <a:pt x="6286" y="14614"/>
                </a:cubicBezTo>
                <a:cubicBezTo>
                  <a:pt x="5612" y="15194"/>
                  <a:pt x="5056" y="15681"/>
                  <a:pt x="4592" y="16076"/>
                </a:cubicBezTo>
                <a:cubicBezTo>
                  <a:pt x="4592" y="16493"/>
                  <a:pt x="4592" y="16747"/>
                  <a:pt x="3571" y="17860"/>
                </a:cubicBezTo>
                <a:cubicBezTo>
                  <a:pt x="4128" y="16933"/>
                  <a:pt x="3618" y="17118"/>
                  <a:pt x="3085" y="16794"/>
                </a:cubicBezTo>
                <a:cubicBezTo>
                  <a:pt x="3224" y="16632"/>
                  <a:pt x="3340" y="16447"/>
                  <a:pt x="3479" y="16308"/>
                </a:cubicBezTo>
                <a:lnTo>
                  <a:pt x="5241" y="14545"/>
                </a:lnTo>
                <a:cubicBezTo>
                  <a:pt x="5312" y="14499"/>
                  <a:pt x="5380" y="14428"/>
                  <a:pt x="5451" y="14428"/>
                </a:cubicBezTo>
                <a:close/>
                <a:moveTo>
                  <a:pt x="3330" y="18053"/>
                </a:moveTo>
                <a:lnTo>
                  <a:pt x="3330" y="18053"/>
                </a:lnTo>
                <a:cubicBezTo>
                  <a:pt x="3239" y="18074"/>
                  <a:pt x="3167" y="18139"/>
                  <a:pt x="3187" y="18139"/>
                </a:cubicBezTo>
                <a:cubicBezTo>
                  <a:pt x="3199" y="18139"/>
                  <a:pt x="3242" y="18117"/>
                  <a:pt x="3330" y="18053"/>
                </a:cubicBezTo>
                <a:close/>
                <a:moveTo>
                  <a:pt x="84071" y="1"/>
                </a:moveTo>
                <a:cubicBezTo>
                  <a:pt x="83988" y="1"/>
                  <a:pt x="83902" y="9"/>
                  <a:pt x="83813" y="27"/>
                </a:cubicBezTo>
                <a:cubicBezTo>
                  <a:pt x="83460" y="95"/>
                  <a:pt x="83095" y="116"/>
                  <a:pt x="82725" y="116"/>
                </a:cubicBezTo>
                <a:cubicBezTo>
                  <a:pt x="82075" y="116"/>
                  <a:pt x="81411" y="50"/>
                  <a:pt x="80776" y="50"/>
                </a:cubicBezTo>
                <a:cubicBezTo>
                  <a:pt x="80566" y="235"/>
                  <a:pt x="80405" y="514"/>
                  <a:pt x="80195" y="560"/>
                </a:cubicBezTo>
                <a:cubicBezTo>
                  <a:pt x="79923" y="598"/>
                  <a:pt x="79644" y="621"/>
                  <a:pt x="79369" y="621"/>
                </a:cubicBezTo>
                <a:cubicBezTo>
                  <a:pt x="79129" y="621"/>
                  <a:pt x="78892" y="603"/>
                  <a:pt x="78664" y="560"/>
                </a:cubicBezTo>
                <a:cubicBezTo>
                  <a:pt x="78622" y="552"/>
                  <a:pt x="78581" y="548"/>
                  <a:pt x="78543" y="548"/>
                </a:cubicBezTo>
                <a:cubicBezTo>
                  <a:pt x="78079" y="548"/>
                  <a:pt x="77875" y="1087"/>
                  <a:pt x="77452" y="1087"/>
                </a:cubicBezTo>
                <a:cubicBezTo>
                  <a:pt x="77410" y="1087"/>
                  <a:pt x="77366" y="1082"/>
                  <a:pt x="77319" y="1070"/>
                </a:cubicBezTo>
                <a:cubicBezTo>
                  <a:pt x="77198" y="1041"/>
                  <a:pt x="77081" y="1028"/>
                  <a:pt x="76967" y="1028"/>
                </a:cubicBezTo>
                <a:cubicBezTo>
                  <a:pt x="76141" y="1028"/>
                  <a:pt x="75468" y="1703"/>
                  <a:pt x="74649" y="1703"/>
                </a:cubicBezTo>
                <a:cubicBezTo>
                  <a:pt x="74605" y="1703"/>
                  <a:pt x="74560" y="1701"/>
                  <a:pt x="74514" y="1697"/>
                </a:cubicBezTo>
                <a:cubicBezTo>
                  <a:pt x="74351" y="2033"/>
                  <a:pt x="74072" y="2080"/>
                  <a:pt x="73787" y="2080"/>
                </a:cubicBezTo>
                <a:cubicBezTo>
                  <a:pt x="73676" y="2080"/>
                  <a:pt x="73565" y="2073"/>
                  <a:pt x="73459" y="2073"/>
                </a:cubicBezTo>
                <a:cubicBezTo>
                  <a:pt x="73255" y="2073"/>
                  <a:pt x="73073" y="2099"/>
                  <a:pt x="72959" y="2254"/>
                </a:cubicBezTo>
                <a:cubicBezTo>
                  <a:pt x="72750" y="2563"/>
                  <a:pt x="72471" y="2599"/>
                  <a:pt x="72194" y="2599"/>
                </a:cubicBezTo>
                <a:cubicBezTo>
                  <a:pt x="72112" y="2599"/>
                  <a:pt x="72030" y="2596"/>
                  <a:pt x="71950" y="2596"/>
                </a:cubicBezTo>
                <a:cubicBezTo>
                  <a:pt x="71734" y="2596"/>
                  <a:pt x="71533" y="2618"/>
                  <a:pt x="71382" y="2786"/>
                </a:cubicBezTo>
                <a:cubicBezTo>
                  <a:pt x="71126" y="3080"/>
                  <a:pt x="70830" y="3135"/>
                  <a:pt x="70525" y="3135"/>
                </a:cubicBezTo>
                <a:cubicBezTo>
                  <a:pt x="70344" y="3135"/>
                  <a:pt x="70160" y="3116"/>
                  <a:pt x="69979" y="3116"/>
                </a:cubicBezTo>
                <a:cubicBezTo>
                  <a:pt x="69889" y="3116"/>
                  <a:pt x="69800" y="3120"/>
                  <a:pt x="69713" y="3135"/>
                </a:cubicBezTo>
                <a:cubicBezTo>
                  <a:pt x="69573" y="3157"/>
                  <a:pt x="69366" y="3228"/>
                  <a:pt x="69295" y="3343"/>
                </a:cubicBezTo>
                <a:cubicBezTo>
                  <a:pt x="68995" y="3784"/>
                  <a:pt x="68392" y="3621"/>
                  <a:pt x="68021" y="4039"/>
                </a:cubicBezTo>
                <a:cubicBezTo>
                  <a:pt x="67672" y="4434"/>
                  <a:pt x="66907" y="3946"/>
                  <a:pt x="66444" y="4573"/>
                </a:cubicBezTo>
                <a:cubicBezTo>
                  <a:pt x="66360" y="4695"/>
                  <a:pt x="66223" y="4721"/>
                  <a:pt x="66066" y="4721"/>
                </a:cubicBezTo>
                <a:cubicBezTo>
                  <a:pt x="65941" y="4721"/>
                  <a:pt x="65803" y="4705"/>
                  <a:pt x="65666" y="4705"/>
                </a:cubicBezTo>
                <a:cubicBezTo>
                  <a:pt x="65451" y="4705"/>
                  <a:pt x="65241" y="4747"/>
                  <a:pt x="65098" y="4966"/>
                </a:cubicBezTo>
                <a:cubicBezTo>
                  <a:pt x="64941" y="5179"/>
                  <a:pt x="64725" y="5211"/>
                  <a:pt x="64494" y="5211"/>
                </a:cubicBezTo>
                <a:cubicBezTo>
                  <a:pt x="64393" y="5211"/>
                  <a:pt x="64290" y="5205"/>
                  <a:pt x="64187" y="5205"/>
                </a:cubicBezTo>
                <a:cubicBezTo>
                  <a:pt x="63934" y="5205"/>
                  <a:pt x="63686" y="5243"/>
                  <a:pt x="63497" y="5501"/>
                </a:cubicBezTo>
                <a:cubicBezTo>
                  <a:pt x="63219" y="5847"/>
                  <a:pt x="62547" y="5732"/>
                  <a:pt x="62269" y="6219"/>
                </a:cubicBezTo>
                <a:cubicBezTo>
                  <a:pt x="62137" y="6166"/>
                  <a:pt x="62013" y="6144"/>
                  <a:pt x="61894" y="6144"/>
                </a:cubicBezTo>
                <a:cubicBezTo>
                  <a:pt x="61279" y="6144"/>
                  <a:pt x="60807" y="6736"/>
                  <a:pt x="60204" y="6775"/>
                </a:cubicBezTo>
                <a:cubicBezTo>
                  <a:pt x="59811" y="7610"/>
                  <a:pt x="58674" y="6868"/>
                  <a:pt x="58280" y="7681"/>
                </a:cubicBezTo>
                <a:cubicBezTo>
                  <a:pt x="57282" y="7981"/>
                  <a:pt x="56425" y="8562"/>
                  <a:pt x="55473" y="8979"/>
                </a:cubicBezTo>
                <a:cubicBezTo>
                  <a:pt x="54523" y="9373"/>
                  <a:pt x="53618" y="9860"/>
                  <a:pt x="52714" y="10347"/>
                </a:cubicBezTo>
                <a:cubicBezTo>
                  <a:pt x="51787" y="10835"/>
                  <a:pt x="50905" y="11345"/>
                  <a:pt x="49839" y="11484"/>
                </a:cubicBezTo>
                <a:cubicBezTo>
                  <a:pt x="49607" y="12016"/>
                  <a:pt x="48957" y="11784"/>
                  <a:pt x="48586" y="12180"/>
                </a:cubicBezTo>
                <a:cubicBezTo>
                  <a:pt x="48284" y="12504"/>
                  <a:pt x="47681" y="12480"/>
                  <a:pt x="47356" y="12898"/>
                </a:cubicBezTo>
                <a:cubicBezTo>
                  <a:pt x="47298" y="12879"/>
                  <a:pt x="47243" y="12871"/>
                  <a:pt x="47192" y="12871"/>
                </a:cubicBezTo>
                <a:cubicBezTo>
                  <a:pt x="46781" y="12871"/>
                  <a:pt x="46578" y="13406"/>
                  <a:pt x="46176" y="13406"/>
                </a:cubicBezTo>
                <a:cubicBezTo>
                  <a:pt x="46131" y="13406"/>
                  <a:pt x="46085" y="13400"/>
                  <a:pt x="46035" y="13386"/>
                </a:cubicBezTo>
                <a:cubicBezTo>
                  <a:pt x="45975" y="13371"/>
                  <a:pt x="45918" y="13365"/>
                  <a:pt x="45864" y="13365"/>
                </a:cubicBezTo>
                <a:cubicBezTo>
                  <a:pt x="45391" y="13365"/>
                  <a:pt x="45106" y="13852"/>
                  <a:pt x="44690" y="13872"/>
                </a:cubicBezTo>
                <a:cubicBezTo>
                  <a:pt x="44226" y="13893"/>
                  <a:pt x="44008" y="14472"/>
                  <a:pt x="43579" y="14472"/>
                </a:cubicBezTo>
                <a:cubicBezTo>
                  <a:pt x="43514" y="14472"/>
                  <a:pt x="43444" y="14459"/>
                  <a:pt x="43367" y="14428"/>
                </a:cubicBezTo>
                <a:cubicBezTo>
                  <a:pt x="43282" y="14391"/>
                  <a:pt x="43203" y="14375"/>
                  <a:pt x="43131" y="14375"/>
                </a:cubicBezTo>
                <a:cubicBezTo>
                  <a:pt x="42681" y="14375"/>
                  <a:pt x="42447" y="14984"/>
                  <a:pt x="42006" y="14984"/>
                </a:cubicBezTo>
                <a:cubicBezTo>
                  <a:pt x="41939" y="14984"/>
                  <a:pt x="41868" y="14970"/>
                  <a:pt x="41790" y="14938"/>
                </a:cubicBezTo>
                <a:cubicBezTo>
                  <a:pt x="41718" y="14911"/>
                  <a:pt x="41651" y="14898"/>
                  <a:pt x="41589" y="14898"/>
                </a:cubicBezTo>
                <a:cubicBezTo>
                  <a:pt x="41172" y="14898"/>
                  <a:pt x="40957" y="15442"/>
                  <a:pt x="40580" y="15442"/>
                </a:cubicBezTo>
                <a:cubicBezTo>
                  <a:pt x="40545" y="15442"/>
                  <a:pt x="40508" y="15437"/>
                  <a:pt x="40469" y="15426"/>
                </a:cubicBezTo>
                <a:cubicBezTo>
                  <a:pt x="40393" y="15407"/>
                  <a:pt x="40320" y="15399"/>
                  <a:pt x="40250" y="15399"/>
                </a:cubicBezTo>
                <a:cubicBezTo>
                  <a:pt x="39670" y="15399"/>
                  <a:pt x="39296" y="15987"/>
                  <a:pt x="38720" y="15987"/>
                </a:cubicBezTo>
                <a:cubicBezTo>
                  <a:pt x="38693" y="15987"/>
                  <a:pt x="38665" y="15986"/>
                  <a:pt x="38636" y="15983"/>
                </a:cubicBezTo>
                <a:cubicBezTo>
                  <a:pt x="38196" y="15952"/>
                  <a:pt x="37755" y="15944"/>
                  <a:pt x="37309" y="15944"/>
                </a:cubicBezTo>
                <a:cubicBezTo>
                  <a:pt x="36722" y="15944"/>
                  <a:pt x="36125" y="15959"/>
                  <a:pt x="35507" y="15959"/>
                </a:cubicBezTo>
                <a:cubicBezTo>
                  <a:pt x="35460" y="15705"/>
                  <a:pt x="35482" y="15402"/>
                  <a:pt x="35367" y="15241"/>
                </a:cubicBezTo>
                <a:cubicBezTo>
                  <a:pt x="34972" y="14777"/>
                  <a:pt x="34508" y="14382"/>
                  <a:pt x="35204" y="13779"/>
                </a:cubicBezTo>
                <a:cubicBezTo>
                  <a:pt x="35390" y="13617"/>
                  <a:pt x="35321" y="13154"/>
                  <a:pt x="35367" y="12829"/>
                </a:cubicBezTo>
                <a:cubicBezTo>
                  <a:pt x="35414" y="12504"/>
                  <a:pt x="35367" y="12226"/>
                  <a:pt x="35575" y="11877"/>
                </a:cubicBezTo>
                <a:cubicBezTo>
                  <a:pt x="36017" y="11135"/>
                  <a:pt x="36503" y="10393"/>
                  <a:pt x="36503" y="9443"/>
                </a:cubicBezTo>
                <a:cubicBezTo>
                  <a:pt x="37315" y="9094"/>
                  <a:pt x="36620" y="8191"/>
                  <a:pt x="37199" y="7681"/>
                </a:cubicBezTo>
                <a:cubicBezTo>
                  <a:pt x="37755" y="7170"/>
                  <a:pt x="37315" y="6382"/>
                  <a:pt x="37408" y="5732"/>
                </a:cubicBezTo>
                <a:cubicBezTo>
                  <a:pt x="37455" y="5408"/>
                  <a:pt x="37430" y="5059"/>
                  <a:pt x="37408" y="4712"/>
                </a:cubicBezTo>
                <a:cubicBezTo>
                  <a:pt x="37408" y="4549"/>
                  <a:pt x="37362" y="4317"/>
                  <a:pt x="37245" y="4271"/>
                </a:cubicBezTo>
                <a:cubicBezTo>
                  <a:pt x="36781" y="4039"/>
                  <a:pt x="37059" y="3482"/>
                  <a:pt x="36712" y="3204"/>
                </a:cubicBezTo>
                <a:cubicBezTo>
                  <a:pt x="36063" y="2694"/>
                  <a:pt x="35668" y="1859"/>
                  <a:pt x="34811" y="1604"/>
                </a:cubicBezTo>
                <a:cubicBezTo>
                  <a:pt x="34356" y="1439"/>
                  <a:pt x="33992" y="1052"/>
                  <a:pt x="33442" y="1052"/>
                </a:cubicBezTo>
                <a:cubicBezTo>
                  <a:pt x="33376" y="1052"/>
                  <a:pt x="33306" y="1058"/>
                  <a:pt x="33234" y="1070"/>
                </a:cubicBezTo>
                <a:cubicBezTo>
                  <a:pt x="33028" y="1105"/>
                  <a:pt x="32819" y="1115"/>
                  <a:pt x="32609" y="1115"/>
                </a:cubicBezTo>
                <a:cubicBezTo>
                  <a:pt x="32380" y="1115"/>
                  <a:pt x="32150" y="1104"/>
                  <a:pt x="31921" y="1104"/>
                </a:cubicBezTo>
                <a:cubicBezTo>
                  <a:pt x="31385" y="1104"/>
                  <a:pt x="30854" y="1163"/>
                  <a:pt x="30358" y="1558"/>
                </a:cubicBezTo>
                <a:cubicBezTo>
                  <a:pt x="30204" y="1679"/>
                  <a:pt x="29976" y="1706"/>
                  <a:pt x="29725" y="1706"/>
                </a:cubicBezTo>
                <a:cubicBezTo>
                  <a:pt x="29523" y="1706"/>
                  <a:pt x="29305" y="1688"/>
                  <a:pt x="29098" y="1688"/>
                </a:cubicBezTo>
                <a:cubicBezTo>
                  <a:pt x="29021" y="1688"/>
                  <a:pt x="28946" y="1691"/>
                  <a:pt x="28874" y="1697"/>
                </a:cubicBezTo>
                <a:cubicBezTo>
                  <a:pt x="28705" y="2044"/>
                  <a:pt x="28423" y="2088"/>
                  <a:pt x="28134" y="2088"/>
                </a:cubicBezTo>
                <a:cubicBezTo>
                  <a:pt x="28036" y="2088"/>
                  <a:pt x="27938" y="2083"/>
                  <a:pt x="27843" y="2083"/>
                </a:cubicBezTo>
                <a:cubicBezTo>
                  <a:pt x="27638" y="2083"/>
                  <a:pt x="27450" y="2107"/>
                  <a:pt x="27319" y="2254"/>
                </a:cubicBezTo>
                <a:cubicBezTo>
                  <a:pt x="26902" y="2718"/>
                  <a:pt x="26276" y="2415"/>
                  <a:pt x="25952" y="2671"/>
                </a:cubicBezTo>
                <a:cubicBezTo>
                  <a:pt x="25524" y="3001"/>
                  <a:pt x="25113" y="3152"/>
                  <a:pt x="24636" y="3152"/>
                </a:cubicBezTo>
                <a:cubicBezTo>
                  <a:pt x="24543" y="3152"/>
                  <a:pt x="24449" y="3146"/>
                  <a:pt x="24351" y="3135"/>
                </a:cubicBezTo>
                <a:cubicBezTo>
                  <a:pt x="23980" y="3784"/>
                  <a:pt x="23308" y="3528"/>
                  <a:pt x="22798" y="3714"/>
                </a:cubicBezTo>
                <a:cubicBezTo>
                  <a:pt x="22195" y="3924"/>
                  <a:pt x="21731" y="4502"/>
                  <a:pt x="21128" y="4642"/>
                </a:cubicBezTo>
                <a:cubicBezTo>
                  <a:pt x="20604" y="4752"/>
                  <a:pt x="20286" y="5251"/>
                  <a:pt x="19671" y="5251"/>
                </a:cubicBezTo>
                <a:cubicBezTo>
                  <a:pt x="19632" y="5251"/>
                  <a:pt x="19592" y="5249"/>
                  <a:pt x="19551" y="5245"/>
                </a:cubicBezTo>
                <a:cubicBezTo>
                  <a:pt x="19521" y="5242"/>
                  <a:pt x="19491" y="5240"/>
                  <a:pt x="19459" y="5240"/>
                </a:cubicBezTo>
                <a:cubicBezTo>
                  <a:pt x="19007" y="5240"/>
                  <a:pt x="18435" y="5545"/>
                  <a:pt x="18067" y="5872"/>
                </a:cubicBezTo>
                <a:cubicBezTo>
                  <a:pt x="17603" y="6289"/>
                  <a:pt x="17139" y="6172"/>
                  <a:pt x="16651" y="6219"/>
                </a:cubicBezTo>
                <a:cubicBezTo>
                  <a:pt x="16165" y="6636"/>
                  <a:pt x="15840" y="7309"/>
                  <a:pt x="15052" y="7309"/>
                </a:cubicBezTo>
                <a:cubicBezTo>
                  <a:pt x="14495" y="7935"/>
                  <a:pt x="13475" y="7912"/>
                  <a:pt x="13150" y="8770"/>
                </a:cubicBezTo>
                <a:lnTo>
                  <a:pt x="12037" y="8770"/>
                </a:lnTo>
                <a:cubicBezTo>
                  <a:pt x="11549" y="9697"/>
                  <a:pt x="10343" y="9744"/>
                  <a:pt x="9740" y="10556"/>
                </a:cubicBezTo>
                <a:cubicBezTo>
                  <a:pt x="9648" y="10695"/>
                  <a:pt x="9486" y="10764"/>
                  <a:pt x="9323" y="10835"/>
                </a:cubicBezTo>
                <a:cubicBezTo>
                  <a:pt x="8766" y="11113"/>
                  <a:pt x="8002" y="11228"/>
                  <a:pt x="7677" y="11692"/>
                </a:cubicBezTo>
                <a:cubicBezTo>
                  <a:pt x="7167" y="12365"/>
                  <a:pt x="6308" y="12295"/>
                  <a:pt x="5822" y="12898"/>
                </a:cubicBezTo>
                <a:cubicBezTo>
                  <a:pt x="5473" y="13315"/>
                  <a:pt x="4894" y="13525"/>
                  <a:pt x="4430" y="13825"/>
                </a:cubicBezTo>
                <a:cubicBezTo>
                  <a:pt x="3902" y="14156"/>
                  <a:pt x="3708" y="14945"/>
                  <a:pt x="2955" y="14945"/>
                </a:cubicBezTo>
                <a:cubicBezTo>
                  <a:pt x="2915" y="14945"/>
                  <a:pt x="2873" y="14943"/>
                  <a:pt x="2829" y="14938"/>
                </a:cubicBezTo>
                <a:cubicBezTo>
                  <a:pt x="2412" y="15356"/>
                  <a:pt x="2041" y="15844"/>
                  <a:pt x="1531" y="16168"/>
                </a:cubicBezTo>
                <a:cubicBezTo>
                  <a:pt x="998" y="16515"/>
                  <a:pt x="371" y="16679"/>
                  <a:pt x="0" y="17282"/>
                </a:cubicBezTo>
                <a:cubicBezTo>
                  <a:pt x="274" y="17470"/>
                  <a:pt x="529" y="17559"/>
                  <a:pt x="772" y="17559"/>
                </a:cubicBezTo>
                <a:cubicBezTo>
                  <a:pt x="1126" y="17559"/>
                  <a:pt x="1456" y="17370"/>
                  <a:pt x="1787" y="17026"/>
                </a:cubicBezTo>
                <a:cubicBezTo>
                  <a:pt x="1852" y="16954"/>
                  <a:pt x="1938" y="16923"/>
                  <a:pt x="2028" y="16923"/>
                </a:cubicBezTo>
                <a:cubicBezTo>
                  <a:pt x="2256" y="16923"/>
                  <a:pt x="2511" y="17124"/>
                  <a:pt x="2529" y="17374"/>
                </a:cubicBezTo>
                <a:cubicBezTo>
                  <a:pt x="2567" y="17639"/>
                  <a:pt x="2558" y="17904"/>
                  <a:pt x="3107" y="17904"/>
                </a:cubicBezTo>
                <a:cubicBezTo>
                  <a:pt x="3231" y="17904"/>
                  <a:pt x="3383" y="17891"/>
                  <a:pt x="3571" y="17860"/>
                </a:cubicBezTo>
                <a:lnTo>
                  <a:pt x="3571" y="17860"/>
                </a:lnTo>
                <a:cubicBezTo>
                  <a:pt x="3468" y="17948"/>
                  <a:pt x="3389" y="18010"/>
                  <a:pt x="3330" y="18053"/>
                </a:cubicBezTo>
                <a:lnTo>
                  <a:pt x="3330" y="18053"/>
                </a:lnTo>
                <a:cubicBezTo>
                  <a:pt x="3348" y="18049"/>
                  <a:pt x="3367" y="18046"/>
                  <a:pt x="3386" y="18046"/>
                </a:cubicBezTo>
                <a:cubicBezTo>
                  <a:pt x="3757" y="18024"/>
                  <a:pt x="4059" y="17907"/>
                  <a:pt x="4221" y="17606"/>
                </a:cubicBezTo>
                <a:cubicBezTo>
                  <a:pt x="4731" y="16701"/>
                  <a:pt x="5798" y="16586"/>
                  <a:pt x="6471" y="15959"/>
                </a:cubicBezTo>
                <a:cubicBezTo>
                  <a:pt x="6509" y="15963"/>
                  <a:pt x="6546" y="15966"/>
                  <a:pt x="6581" y="15966"/>
                </a:cubicBezTo>
                <a:cubicBezTo>
                  <a:pt x="7250" y="15966"/>
                  <a:pt x="7400" y="15163"/>
                  <a:pt x="7885" y="15031"/>
                </a:cubicBezTo>
                <a:cubicBezTo>
                  <a:pt x="8512" y="14846"/>
                  <a:pt x="8998" y="14382"/>
                  <a:pt x="9625" y="14267"/>
                </a:cubicBezTo>
                <a:cubicBezTo>
                  <a:pt x="9694" y="14243"/>
                  <a:pt x="9764" y="14150"/>
                  <a:pt x="9811" y="14081"/>
                </a:cubicBezTo>
                <a:cubicBezTo>
                  <a:pt x="10321" y="13408"/>
                  <a:pt x="11202" y="13315"/>
                  <a:pt x="11874" y="12875"/>
                </a:cubicBezTo>
                <a:cubicBezTo>
                  <a:pt x="12872" y="12202"/>
                  <a:pt x="14124" y="11994"/>
                  <a:pt x="14959" y="11020"/>
                </a:cubicBezTo>
                <a:cubicBezTo>
                  <a:pt x="15260" y="10695"/>
                  <a:pt x="15816" y="10671"/>
                  <a:pt x="16212" y="10347"/>
                </a:cubicBezTo>
                <a:cubicBezTo>
                  <a:pt x="16283" y="10293"/>
                  <a:pt x="16375" y="10278"/>
                  <a:pt x="16477" y="10278"/>
                </a:cubicBezTo>
                <a:cubicBezTo>
                  <a:pt x="16608" y="10278"/>
                  <a:pt x="16755" y="10302"/>
                  <a:pt x="16897" y="10302"/>
                </a:cubicBezTo>
                <a:cubicBezTo>
                  <a:pt x="17075" y="10302"/>
                  <a:pt x="17247" y="10264"/>
                  <a:pt x="17371" y="10092"/>
                </a:cubicBezTo>
                <a:cubicBezTo>
                  <a:pt x="17696" y="9697"/>
                  <a:pt x="18367" y="9883"/>
                  <a:pt x="18623" y="9373"/>
                </a:cubicBezTo>
                <a:cubicBezTo>
                  <a:pt x="19643" y="9155"/>
                  <a:pt x="20421" y="8246"/>
                  <a:pt x="21525" y="8246"/>
                </a:cubicBezTo>
                <a:cubicBezTo>
                  <a:pt x="21599" y="8246"/>
                  <a:pt x="21675" y="8251"/>
                  <a:pt x="21753" y="8259"/>
                </a:cubicBezTo>
                <a:cubicBezTo>
                  <a:pt x="22032" y="7796"/>
                  <a:pt x="22681" y="7888"/>
                  <a:pt x="22983" y="7541"/>
                </a:cubicBezTo>
                <a:cubicBezTo>
                  <a:pt x="23165" y="7329"/>
                  <a:pt x="23404" y="7293"/>
                  <a:pt x="23635" y="7293"/>
                </a:cubicBezTo>
                <a:cubicBezTo>
                  <a:pt x="23754" y="7293"/>
                  <a:pt x="23872" y="7302"/>
                  <a:pt x="23978" y="7302"/>
                </a:cubicBezTo>
                <a:cubicBezTo>
                  <a:pt x="24138" y="7302"/>
                  <a:pt x="24272" y="7280"/>
                  <a:pt x="24351" y="7170"/>
                </a:cubicBezTo>
                <a:cubicBezTo>
                  <a:pt x="24839" y="6497"/>
                  <a:pt x="25674" y="7007"/>
                  <a:pt x="26137" y="6475"/>
                </a:cubicBezTo>
                <a:cubicBezTo>
                  <a:pt x="26601" y="5940"/>
                  <a:pt x="27529" y="6521"/>
                  <a:pt x="27876" y="5755"/>
                </a:cubicBezTo>
                <a:cubicBezTo>
                  <a:pt x="27931" y="5762"/>
                  <a:pt x="27986" y="5766"/>
                  <a:pt x="28040" y="5766"/>
                </a:cubicBezTo>
                <a:cubicBezTo>
                  <a:pt x="28660" y="5766"/>
                  <a:pt x="29174" y="5309"/>
                  <a:pt x="29709" y="5245"/>
                </a:cubicBezTo>
                <a:cubicBezTo>
                  <a:pt x="30232" y="5173"/>
                  <a:pt x="30760" y="5151"/>
                  <a:pt x="31290" y="5151"/>
                </a:cubicBezTo>
                <a:cubicBezTo>
                  <a:pt x="31958" y="5151"/>
                  <a:pt x="32630" y="5186"/>
                  <a:pt x="33302" y="5198"/>
                </a:cubicBezTo>
                <a:cubicBezTo>
                  <a:pt x="33442" y="5198"/>
                  <a:pt x="33581" y="5291"/>
                  <a:pt x="33837" y="5384"/>
                </a:cubicBezTo>
                <a:cubicBezTo>
                  <a:pt x="33837" y="5686"/>
                  <a:pt x="33952" y="6079"/>
                  <a:pt x="33813" y="6335"/>
                </a:cubicBezTo>
                <a:cubicBezTo>
                  <a:pt x="33534" y="6846"/>
                  <a:pt x="33327" y="7309"/>
                  <a:pt x="33280" y="7912"/>
                </a:cubicBezTo>
                <a:cubicBezTo>
                  <a:pt x="33210" y="8423"/>
                  <a:pt x="32792" y="8933"/>
                  <a:pt x="32468" y="9350"/>
                </a:cubicBezTo>
                <a:cubicBezTo>
                  <a:pt x="32213" y="9697"/>
                  <a:pt x="32375" y="10161"/>
                  <a:pt x="31957" y="10463"/>
                </a:cubicBezTo>
                <a:cubicBezTo>
                  <a:pt x="31772" y="10578"/>
                  <a:pt x="31865" y="11089"/>
                  <a:pt x="31772" y="11391"/>
                </a:cubicBezTo>
                <a:cubicBezTo>
                  <a:pt x="31633" y="11762"/>
                  <a:pt x="31379" y="12087"/>
                  <a:pt x="31286" y="12458"/>
                </a:cubicBezTo>
                <a:cubicBezTo>
                  <a:pt x="31193" y="12875"/>
                  <a:pt x="31262" y="13315"/>
                  <a:pt x="31262" y="13732"/>
                </a:cubicBezTo>
                <a:lnTo>
                  <a:pt x="31262" y="16632"/>
                </a:lnTo>
                <a:cubicBezTo>
                  <a:pt x="31679" y="17142"/>
                  <a:pt x="32143" y="17489"/>
                  <a:pt x="32260" y="17931"/>
                </a:cubicBezTo>
                <a:cubicBezTo>
                  <a:pt x="32468" y="18673"/>
                  <a:pt x="33141" y="18951"/>
                  <a:pt x="33512" y="19484"/>
                </a:cubicBezTo>
                <a:cubicBezTo>
                  <a:pt x="33583" y="19471"/>
                  <a:pt x="33653" y="19465"/>
                  <a:pt x="33722" y="19465"/>
                </a:cubicBezTo>
                <a:cubicBezTo>
                  <a:pt x="34386" y="19465"/>
                  <a:pt x="34924" y="20023"/>
                  <a:pt x="35575" y="20065"/>
                </a:cubicBezTo>
                <a:cubicBezTo>
                  <a:pt x="35853" y="20080"/>
                  <a:pt x="36134" y="20085"/>
                  <a:pt x="36417" y="20085"/>
                </a:cubicBezTo>
                <a:cubicBezTo>
                  <a:pt x="36983" y="20085"/>
                  <a:pt x="37555" y="20065"/>
                  <a:pt x="38126" y="20065"/>
                </a:cubicBezTo>
                <a:cubicBezTo>
                  <a:pt x="38517" y="19625"/>
                  <a:pt x="38971" y="19539"/>
                  <a:pt x="39443" y="19539"/>
                </a:cubicBezTo>
                <a:cubicBezTo>
                  <a:pt x="39749" y="19539"/>
                  <a:pt x="40062" y="19575"/>
                  <a:pt x="40369" y="19575"/>
                </a:cubicBezTo>
                <a:cubicBezTo>
                  <a:pt x="40488" y="19575"/>
                  <a:pt x="40607" y="19570"/>
                  <a:pt x="40724" y="19554"/>
                </a:cubicBezTo>
                <a:cubicBezTo>
                  <a:pt x="40794" y="19554"/>
                  <a:pt x="40863" y="19462"/>
                  <a:pt x="40933" y="19391"/>
                </a:cubicBezTo>
                <a:cubicBezTo>
                  <a:pt x="41397" y="18719"/>
                  <a:pt x="42464" y="19345"/>
                  <a:pt x="42881" y="18534"/>
                </a:cubicBezTo>
                <a:cubicBezTo>
                  <a:pt x="43008" y="18580"/>
                  <a:pt x="43126" y="18599"/>
                  <a:pt x="43239" y="18599"/>
                </a:cubicBezTo>
                <a:cubicBezTo>
                  <a:pt x="43869" y="18599"/>
                  <a:pt x="44315" y="17989"/>
                  <a:pt x="44944" y="17931"/>
                </a:cubicBezTo>
                <a:cubicBezTo>
                  <a:pt x="45340" y="17118"/>
                  <a:pt x="46475" y="17885"/>
                  <a:pt x="46870" y="17026"/>
                </a:cubicBezTo>
                <a:cubicBezTo>
                  <a:pt x="46947" y="17049"/>
                  <a:pt x="47017" y="17060"/>
                  <a:pt x="47083" y="17060"/>
                </a:cubicBezTo>
                <a:cubicBezTo>
                  <a:pt x="47531" y="17060"/>
                  <a:pt x="47743" y="16568"/>
                  <a:pt x="48169" y="16447"/>
                </a:cubicBezTo>
                <a:cubicBezTo>
                  <a:pt x="48701" y="16330"/>
                  <a:pt x="49282" y="16098"/>
                  <a:pt x="49653" y="15751"/>
                </a:cubicBezTo>
                <a:cubicBezTo>
                  <a:pt x="50117" y="15309"/>
                  <a:pt x="50627" y="15612"/>
                  <a:pt x="51067" y="15402"/>
                </a:cubicBezTo>
                <a:cubicBezTo>
                  <a:pt x="51555" y="15124"/>
                  <a:pt x="51995" y="14753"/>
                  <a:pt x="52482" y="14499"/>
                </a:cubicBezTo>
                <a:cubicBezTo>
                  <a:pt x="53039" y="14220"/>
                  <a:pt x="53803" y="14150"/>
                  <a:pt x="54199" y="13732"/>
                </a:cubicBezTo>
                <a:cubicBezTo>
                  <a:pt x="54454" y="13454"/>
                  <a:pt x="54749" y="13443"/>
                  <a:pt x="55033" y="13443"/>
                </a:cubicBezTo>
                <a:cubicBezTo>
                  <a:pt x="55059" y="13443"/>
                  <a:pt x="55085" y="13443"/>
                  <a:pt x="55110" y="13443"/>
                </a:cubicBezTo>
                <a:cubicBezTo>
                  <a:pt x="55366" y="13443"/>
                  <a:pt x="55608" y="13433"/>
                  <a:pt x="55798" y="13222"/>
                </a:cubicBezTo>
                <a:cubicBezTo>
                  <a:pt x="56193" y="12758"/>
                  <a:pt x="56818" y="12805"/>
                  <a:pt x="57260" y="12412"/>
                </a:cubicBezTo>
                <a:cubicBezTo>
                  <a:pt x="57653" y="12063"/>
                  <a:pt x="58395" y="12087"/>
                  <a:pt x="58766" y="11738"/>
                </a:cubicBezTo>
                <a:cubicBezTo>
                  <a:pt x="59162" y="11367"/>
                  <a:pt x="59648" y="11391"/>
                  <a:pt x="60043" y="11066"/>
                </a:cubicBezTo>
                <a:cubicBezTo>
                  <a:pt x="60448" y="10751"/>
                  <a:pt x="61005" y="10370"/>
                  <a:pt x="61484" y="10370"/>
                </a:cubicBezTo>
                <a:cubicBezTo>
                  <a:pt x="61498" y="10370"/>
                  <a:pt x="61513" y="10370"/>
                  <a:pt x="61527" y="10371"/>
                </a:cubicBezTo>
                <a:cubicBezTo>
                  <a:pt x="61556" y="10373"/>
                  <a:pt x="61585" y="10374"/>
                  <a:pt x="61612" y="10374"/>
                </a:cubicBezTo>
                <a:cubicBezTo>
                  <a:pt x="62229" y="10374"/>
                  <a:pt x="62571" y="9902"/>
                  <a:pt x="63104" y="9790"/>
                </a:cubicBezTo>
                <a:cubicBezTo>
                  <a:pt x="63450" y="9726"/>
                  <a:pt x="63815" y="9319"/>
                  <a:pt x="64107" y="9319"/>
                </a:cubicBezTo>
                <a:cubicBezTo>
                  <a:pt x="64129" y="9319"/>
                  <a:pt x="64150" y="9321"/>
                  <a:pt x="64171" y="9326"/>
                </a:cubicBezTo>
                <a:cubicBezTo>
                  <a:pt x="64244" y="9342"/>
                  <a:pt x="64314" y="9349"/>
                  <a:pt x="64381" y="9349"/>
                </a:cubicBezTo>
                <a:cubicBezTo>
                  <a:pt x="65006" y="9349"/>
                  <a:pt x="65353" y="8723"/>
                  <a:pt x="66002" y="8723"/>
                </a:cubicBezTo>
                <a:cubicBezTo>
                  <a:pt x="66583" y="8723"/>
                  <a:pt x="67139" y="8237"/>
                  <a:pt x="67718" y="7981"/>
                </a:cubicBezTo>
                <a:cubicBezTo>
                  <a:pt x="67914" y="7903"/>
                  <a:pt x="68144" y="7758"/>
                  <a:pt x="68309" y="7758"/>
                </a:cubicBezTo>
                <a:cubicBezTo>
                  <a:pt x="68339" y="7758"/>
                  <a:pt x="68366" y="7762"/>
                  <a:pt x="68392" y="7773"/>
                </a:cubicBezTo>
                <a:cubicBezTo>
                  <a:pt x="68517" y="7817"/>
                  <a:pt x="68634" y="7836"/>
                  <a:pt x="68746" y="7836"/>
                </a:cubicBezTo>
                <a:cubicBezTo>
                  <a:pt x="69378" y="7836"/>
                  <a:pt x="69821" y="7237"/>
                  <a:pt x="70443" y="7237"/>
                </a:cubicBezTo>
                <a:cubicBezTo>
                  <a:pt x="70462" y="7237"/>
                  <a:pt x="70481" y="7238"/>
                  <a:pt x="70501" y="7239"/>
                </a:cubicBezTo>
                <a:cubicBezTo>
                  <a:pt x="70965" y="6382"/>
                  <a:pt x="72171" y="7053"/>
                  <a:pt x="72635" y="6219"/>
                </a:cubicBezTo>
                <a:cubicBezTo>
                  <a:pt x="72809" y="6273"/>
                  <a:pt x="72978" y="6296"/>
                  <a:pt x="73141" y="6296"/>
                </a:cubicBezTo>
                <a:cubicBezTo>
                  <a:pt x="73887" y="6296"/>
                  <a:pt x="74529" y="5819"/>
                  <a:pt x="75232" y="5686"/>
                </a:cubicBezTo>
                <a:cubicBezTo>
                  <a:pt x="75627" y="5616"/>
                  <a:pt x="75952" y="5315"/>
                  <a:pt x="76323" y="5198"/>
                </a:cubicBezTo>
                <a:cubicBezTo>
                  <a:pt x="76428" y="5166"/>
                  <a:pt x="76536" y="5156"/>
                  <a:pt x="76646" y="5156"/>
                </a:cubicBezTo>
                <a:cubicBezTo>
                  <a:pt x="76842" y="5156"/>
                  <a:pt x="77044" y="5189"/>
                  <a:pt x="77245" y="5189"/>
                </a:cubicBezTo>
                <a:cubicBezTo>
                  <a:pt x="77500" y="5189"/>
                  <a:pt x="77753" y="5136"/>
                  <a:pt x="77993" y="4898"/>
                </a:cubicBezTo>
                <a:cubicBezTo>
                  <a:pt x="78212" y="4687"/>
                  <a:pt x="78463" y="4632"/>
                  <a:pt x="78726" y="4632"/>
                </a:cubicBezTo>
                <a:cubicBezTo>
                  <a:pt x="79021" y="4632"/>
                  <a:pt x="79330" y="4702"/>
                  <a:pt x="79623" y="4702"/>
                </a:cubicBezTo>
                <a:cubicBezTo>
                  <a:pt x="79731" y="4702"/>
                  <a:pt x="79838" y="4692"/>
                  <a:pt x="79941" y="4666"/>
                </a:cubicBezTo>
                <a:cubicBezTo>
                  <a:pt x="80241" y="4595"/>
                  <a:pt x="80520" y="4387"/>
                  <a:pt x="80937" y="4155"/>
                </a:cubicBezTo>
                <a:lnTo>
                  <a:pt x="82816" y="4155"/>
                </a:lnTo>
                <a:cubicBezTo>
                  <a:pt x="83119" y="4155"/>
                  <a:pt x="83479" y="4090"/>
                  <a:pt x="83784" y="4090"/>
                </a:cubicBezTo>
                <a:cubicBezTo>
                  <a:pt x="83994" y="4090"/>
                  <a:pt x="84178" y="4121"/>
                  <a:pt x="84301" y="4224"/>
                </a:cubicBezTo>
                <a:cubicBezTo>
                  <a:pt x="84718" y="4527"/>
                  <a:pt x="85228" y="4573"/>
                  <a:pt x="85646" y="4920"/>
                </a:cubicBezTo>
                <a:cubicBezTo>
                  <a:pt x="85483" y="5755"/>
                  <a:pt x="86039" y="6753"/>
                  <a:pt x="85136" y="7471"/>
                </a:cubicBezTo>
                <a:cubicBezTo>
                  <a:pt x="85136" y="7981"/>
                  <a:pt x="85136" y="8491"/>
                  <a:pt x="85111" y="9001"/>
                </a:cubicBezTo>
                <a:cubicBezTo>
                  <a:pt x="84533" y="9397"/>
                  <a:pt x="84579" y="10000"/>
                  <a:pt x="84601" y="10603"/>
                </a:cubicBezTo>
                <a:cubicBezTo>
                  <a:pt x="84625" y="10764"/>
                  <a:pt x="84648" y="11042"/>
                  <a:pt x="84579" y="11089"/>
                </a:cubicBezTo>
                <a:cubicBezTo>
                  <a:pt x="83744" y="11484"/>
                  <a:pt x="84462" y="12597"/>
                  <a:pt x="83698" y="13037"/>
                </a:cubicBezTo>
                <a:cubicBezTo>
                  <a:pt x="83720" y="14104"/>
                  <a:pt x="82792" y="14985"/>
                  <a:pt x="83048" y="16122"/>
                </a:cubicBezTo>
                <a:cubicBezTo>
                  <a:pt x="83141" y="16447"/>
                  <a:pt x="83117" y="16794"/>
                  <a:pt x="83071" y="17142"/>
                </a:cubicBezTo>
                <a:cubicBezTo>
                  <a:pt x="82885" y="18463"/>
                  <a:pt x="83930" y="19345"/>
                  <a:pt x="84301" y="20482"/>
                </a:cubicBezTo>
                <a:cubicBezTo>
                  <a:pt x="84416" y="20853"/>
                  <a:pt x="84833" y="21131"/>
                  <a:pt x="85182" y="21386"/>
                </a:cubicBezTo>
                <a:cubicBezTo>
                  <a:pt x="85483" y="21617"/>
                  <a:pt x="85924" y="21710"/>
                  <a:pt x="86202" y="21966"/>
                </a:cubicBezTo>
                <a:cubicBezTo>
                  <a:pt x="86367" y="22099"/>
                  <a:pt x="86561" y="22124"/>
                  <a:pt x="86761" y="22124"/>
                </a:cubicBezTo>
                <a:cubicBezTo>
                  <a:pt x="86875" y="22124"/>
                  <a:pt x="86992" y="22116"/>
                  <a:pt x="87106" y="22116"/>
                </a:cubicBezTo>
                <a:cubicBezTo>
                  <a:pt x="87381" y="22116"/>
                  <a:pt x="87641" y="22162"/>
                  <a:pt x="87826" y="22476"/>
                </a:cubicBezTo>
                <a:cubicBezTo>
                  <a:pt x="87894" y="22616"/>
                  <a:pt x="88265" y="22616"/>
                  <a:pt x="88497" y="22638"/>
                </a:cubicBezTo>
                <a:cubicBezTo>
                  <a:pt x="89058" y="22638"/>
                  <a:pt x="89617" y="22678"/>
                  <a:pt x="90168" y="22678"/>
                </a:cubicBezTo>
                <a:cubicBezTo>
                  <a:pt x="90552" y="22678"/>
                  <a:pt x="90932" y="22659"/>
                  <a:pt x="91304" y="22591"/>
                </a:cubicBezTo>
                <a:cubicBezTo>
                  <a:pt x="91930" y="22476"/>
                  <a:pt x="92440" y="22081"/>
                  <a:pt x="93160" y="22081"/>
                </a:cubicBezTo>
                <a:cubicBezTo>
                  <a:pt x="93565" y="22081"/>
                  <a:pt x="94008" y="22192"/>
                  <a:pt x="94433" y="22192"/>
                </a:cubicBezTo>
                <a:cubicBezTo>
                  <a:pt x="94835" y="22192"/>
                  <a:pt x="95221" y="22093"/>
                  <a:pt x="95547" y="21710"/>
                </a:cubicBezTo>
                <a:cubicBezTo>
                  <a:pt x="96382" y="21664"/>
                  <a:pt x="97241" y="21664"/>
                  <a:pt x="98076" y="21595"/>
                </a:cubicBezTo>
                <a:cubicBezTo>
                  <a:pt x="98284" y="21571"/>
                  <a:pt x="98447" y="21270"/>
                  <a:pt x="98655" y="21154"/>
                </a:cubicBezTo>
                <a:cubicBezTo>
                  <a:pt x="98776" y="21097"/>
                  <a:pt x="98908" y="21083"/>
                  <a:pt x="99043" y="21083"/>
                </a:cubicBezTo>
                <a:cubicBezTo>
                  <a:pt x="99162" y="21083"/>
                  <a:pt x="99285" y="21094"/>
                  <a:pt x="99404" y="21094"/>
                </a:cubicBezTo>
                <a:cubicBezTo>
                  <a:pt x="99641" y="21094"/>
                  <a:pt x="99868" y="21052"/>
                  <a:pt x="100047" y="20807"/>
                </a:cubicBezTo>
                <a:cubicBezTo>
                  <a:pt x="100204" y="20594"/>
                  <a:pt x="100417" y="20561"/>
                  <a:pt x="100643" y="20561"/>
                </a:cubicBezTo>
                <a:cubicBezTo>
                  <a:pt x="100742" y="20561"/>
                  <a:pt x="100843" y="20568"/>
                  <a:pt x="100944" y="20568"/>
                </a:cubicBezTo>
                <a:cubicBezTo>
                  <a:pt x="101192" y="20568"/>
                  <a:pt x="101435" y="20530"/>
                  <a:pt x="101624" y="20272"/>
                </a:cubicBezTo>
                <a:cubicBezTo>
                  <a:pt x="101778" y="20067"/>
                  <a:pt x="101986" y="20012"/>
                  <a:pt x="102212" y="20012"/>
                </a:cubicBezTo>
                <a:cubicBezTo>
                  <a:pt x="102478" y="20012"/>
                  <a:pt x="102769" y="20088"/>
                  <a:pt x="103027" y="20088"/>
                </a:cubicBezTo>
                <a:cubicBezTo>
                  <a:pt x="103047" y="20088"/>
                  <a:pt x="103066" y="20088"/>
                  <a:pt x="103086" y="20087"/>
                </a:cubicBezTo>
                <a:cubicBezTo>
                  <a:pt x="103386" y="20065"/>
                  <a:pt x="103503" y="19855"/>
                  <a:pt x="103688" y="19716"/>
                </a:cubicBezTo>
                <a:cubicBezTo>
                  <a:pt x="104013" y="19462"/>
                  <a:pt x="104477" y="19577"/>
                  <a:pt x="104778" y="19183"/>
                </a:cubicBezTo>
                <a:cubicBezTo>
                  <a:pt x="104917" y="18998"/>
                  <a:pt x="105427" y="19137"/>
                  <a:pt x="105729" y="19020"/>
                </a:cubicBezTo>
                <a:cubicBezTo>
                  <a:pt x="106080" y="18911"/>
                  <a:pt x="106431" y="18552"/>
                  <a:pt x="106742" y="18552"/>
                </a:cubicBezTo>
                <a:cubicBezTo>
                  <a:pt x="106760" y="18552"/>
                  <a:pt x="106778" y="18554"/>
                  <a:pt x="106796" y="18556"/>
                </a:cubicBezTo>
                <a:cubicBezTo>
                  <a:pt x="106911" y="18577"/>
                  <a:pt x="107022" y="18586"/>
                  <a:pt x="107130" y="18586"/>
                </a:cubicBezTo>
                <a:cubicBezTo>
                  <a:pt x="107871" y="18586"/>
                  <a:pt x="108462" y="18141"/>
                  <a:pt x="109069" y="17838"/>
                </a:cubicBezTo>
                <a:cubicBezTo>
                  <a:pt x="109462" y="17675"/>
                  <a:pt x="109811" y="17582"/>
                  <a:pt x="110204" y="17489"/>
                </a:cubicBezTo>
                <a:cubicBezTo>
                  <a:pt x="110732" y="17333"/>
                  <a:pt x="111159" y="16932"/>
                  <a:pt x="111724" y="16932"/>
                </a:cubicBezTo>
                <a:cubicBezTo>
                  <a:pt x="111830" y="16932"/>
                  <a:pt x="111942" y="16946"/>
                  <a:pt x="112060" y="16979"/>
                </a:cubicBezTo>
                <a:cubicBezTo>
                  <a:pt x="112384" y="16122"/>
                  <a:pt x="113358" y="16794"/>
                  <a:pt x="113800" y="16261"/>
                </a:cubicBezTo>
                <a:cubicBezTo>
                  <a:pt x="114264" y="15658"/>
                  <a:pt x="115214" y="16354"/>
                  <a:pt x="115562" y="15541"/>
                </a:cubicBezTo>
                <a:cubicBezTo>
                  <a:pt x="115621" y="15548"/>
                  <a:pt x="115678" y="15552"/>
                  <a:pt x="115734" y="15552"/>
                </a:cubicBezTo>
                <a:cubicBezTo>
                  <a:pt x="116416" y="15552"/>
                  <a:pt x="116960" y="15067"/>
                  <a:pt x="117603" y="14938"/>
                </a:cubicBezTo>
                <a:cubicBezTo>
                  <a:pt x="117678" y="14924"/>
                  <a:pt x="117753" y="14919"/>
                  <a:pt x="117829" y="14919"/>
                </a:cubicBezTo>
                <a:cubicBezTo>
                  <a:pt x="118002" y="14919"/>
                  <a:pt x="118177" y="14945"/>
                  <a:pt x="118346" y="14945"/>
                </a:cubicBezTo>
                <a:cubicBezTo>
                  <a:pt x="118589" y="14945"/>
                  <a:pt x="118821" y="14892"/>
                  <a:pt x="119017" y="14638"/>
                </a:cubicBezTo>
                <a:cubicBezTo>
                  <a:pt x="119139" y="14481"/>
                  <a:pt x="119300" y="14442"/>
                  <a:pt x="119467" y="14442"/>
                </a:cubicBezTo>
                <a:cubicBezTo>
                  <a:pt x="119634" y="14442"/>
                  <a:pt x="119807" y="14481"/>
                  <a:pt x="119953" y="14481"/>
                </a:cubicBezTo>
                <a:cubicBezTo>
                  <a:pt x="120051" y="14481"/>
                  <a:pt x="120137" y="14464"/>
                  <a:pt x="120201" y="14406"/>
                </a:cubicBezTo>
                <a:cubicBezTo>
                  <a:pt x="120572" y="14035"/>
                  <a:pt x="121058" y="13964"/>
                  <a:pt x="121475" y="13732"/>
                </a:cubicBezTo>
                <a:cubicBezTo>
                  <a:pt x="121644" y="13628"/>
                  <a:pt x="121872" y="13426"/>
                  <a:pt x="122051" y="13426"/>
                </a:cubicBezTo>
                <a:cubicBezTo>
                  <a:pt x="122069" y="13426"/>
                  <a:pt x="122086" y="13428"/>
                  <a:pt x="122102" y="13432"/>
                </a:cubicBezTo>
                <a:cubicBezTo>
                  <a:pt x="122170" y="13440"/>
                  <a:pt x="122237" y="13444"/>
                  <a:pt x="122302" y="13444"/>
                </a:cubicBezTo>
                <a:cubicBezTo>
                  <a:pt x="122999" y="13444"/>
                  <a:pt x="123576" y="13027"/>
                  <a:pt x="124212" y="12922"/>
                </a:cubicBezTo>
                <a:cubicBezTo>
                  <a:pt x="124958" y="12814"/>
                  <a:pt x="125546" y="12258"/>
                  <a:pt x="126302" y="12258"/>
                </a:cubicBezTo>
                <a:cubicBezTo>
                  <a:pt x="126369" y="12258"/>
                  <a:pt x="126438" y="12263"/>
                  <a:pt x="126509" y="12272"/>
                </a:cubicBezTo>
                <a:cubicBezTo>
                  <a:pt x="126665" y="11925"/>
                  <a:pt x="126946" y="11880"/>
                  <a:pt x="127236" y="11880"/>
                </a:cubicBezTo>
                <a:cubicBezTo>
                  <a:pt x="127336" y="11880"/>
                  <a:pt x="127438" y="11886"/>
                  <a:pt x="127535" y="11886"/>
                </a:cubicBezTo>
                <a:cubicBezTo>
                  <a:pt x="127741" y="11886"/>
                  <a:pt x="127931" y="11862"/>
                  <a:pt x="128061" y="11716"/>
                </a:cubicBezTo>
                <a:cubicBezTo>
                  <a:pt x="128334" y="11405"/>
                  <a:pt x="128643" y="11354"/>
                  <a:pt x="128959" y="11354"/>
                </a:cubicBezTo>
                <a:cubicBezTo>
                  <a:pt x="129110" y="11354"/>
                  <a:pt x="129263" y="11366"/>
                  <a:pt x="129414" y="11366"/>
                </a:cubicBezTo>
                <a:cubicBezTo>
                  <a:pt x="129513" y="11366"/>
                  <a:pt x="129612" y="11361"/>
                  <a:pt x="129709" y="11345"/>
                </a:cubicBezTo>
                <a:cubicBezTo>
                  <a:pt x="129870" y="11321"/>
                  <a:pt x="130080" y="11298"/>
                  <a:pt x="130149" y="11181"/>
                </a:cubicBezTo>
                <a:cubicBezTo>
                  <a:pt x="130321" y="10923"/>
                  <a:pt x="130569" y="10880"/>
                  <a:pt x="130812" y="10880"/>
                </a:cubicBezTo>
                <a:cubicBezTo>
                  <a:pt x="130934" y="10880"/>
                  <a:pt x="131056" y="10891"/>
                  <a:pt x="131166" y="10891"/>
                </a:cubicBezTo>
                <a:cubicBezTo>
                  <a:pt x="131309" y="10891"/>
                  <a:pt x="131434" y="10872"/>
                  <a:pt x="131518" y="10788"/>
                </a:cubicBezTo>
                <a:cubicBezTo>
                  <a:pt x="131950" y="10356"/>
                  <a:pt x="132381" y="10323"/>
                  <a:pt x="132869" y="10323"/>
                </a:cubicBezTo>
                <a:cubicBezTo>
                  <a:pt x="132958" y="10323"/>
                  <a:pt x="133048" y="10324"/>
                  <a:pt x="133141" y="10324"/>
                </a:cubicBezTo>
                <a:cubicBezTo>
                  <a:pt x="133222" y="10324"/>
                  <a:pt x="133326" y="10336"/>
                  <a:pt x="133416" y="10336"/>
                </a:cubicBezTo>
                <a:cubicBezTo>
                  <a:pt x="133506" y="10336"/>
                  <a:pt x="133582" y="10324"/>
                  <a:pt x="133605" y="10278"/>
                </a:cubicBezTo>
                <a:cubicBezTo>
                  <a:pt x="133863" y="9899"/>
                  <a:pt x="134211" y="9776"/>
                  <a:pt x="134582" y="9776"/>
                </a:cubicBezTo>
                <a:cubicBezTo>
                  <a:pt x="134711" y="9776"/>
                  <a:pt x="134842" y="9790"/>
                  <a:pt x="134972" y="9814"/>
                </a:cubicBezTo>
                <a:cubicBezTo>
                  <a:pt x="135031" y="9826"/>
                  <a:pt x="135086" y="9831"/>
                  <a:pt x="135139" y="9831"/>
                </a:cubicBezTo>
                <a:cubicBezTo>
                  <a:pt x="135615" y="9831"/>
                  <a:pt x="135898" y="9410"/>
                  <a:pt x="136295" y="9326"/>
                </a:cubicBezTo>
                <a:cubicBezTo>
                  <a:pt x="136455" y="9284"/>
                  <a:pt x="136619" y="9272"/>
                  <a:pt x="136787" y="9272"/>
                </a:cubicBezTo>
                <a:cubicBezTo>
                  <a:pt x="137042" y="9272"/>
                  <a:pt x="137302" y="9301"/>
                  <a:pt x="137555" y="9301"/>
                </a:cubicBezTo>
                <a:cubicBezTo>
                  <a:pt x="137958" y="9301"/>
                  <a:pt x="138343" y="9226"/>
                  <a:pt x="138661" y="8840"/>
                </a:cubicBezTo>
                <a:cubicBezTo>
                  <a:pt x="139518" y="8816"/>
                  <a:pt x="140353" y="8794"/>
                  <a:pt x="141212" y="8794"/>
                </a:cubicBezTo>
                <a:cubicBezTo>
                  <a:pt x="141237" y="8790"/>
                  <a:pt x="141264" y="8788"/>
                  <a:pt x="141292" y="8788"/>
                </a:cubicBezTo>
                <a:cubicBezTo>
                  <a:pt x="141376" y="8788"/>
                  <a:pt x="141467" y="8802"/>
                  <a:pt x="141552" y="8802"/>
                </a:cubicBezTo>
                <a:cubicBezTo>
                  <a:pt x="141614" y="8802"/>
                  <a:pt x="141672" y="8795"/>
                  <a:pt x="141722" y="8770"/>
                </a:cubicBezTo>
                <a:cubicBezTo>
                  <a:pt x="141930" y="8655"/>
                  <a:pt x="142115" y="8469"/>
                  <a:pt x="142347" y="8259"/>
                </a:cubicBezTo>
                <a:cubicBezTo>
                  <a:pt x="143955" y="8259"/>
                  <a:pt x="145594" y="8270"/>
                  <a:pt x="147243" y="8270"/>
                </a:cubicBezTo>
                <a:cubicBezTo>
                  <a:pt x="148068" y="8270"/>
                  <a:pt x="148895" y="8267"/>
                  <a:pt x="149722" y="8259"/>
                </a:cubicBezTo>
                <a:cubicBezTo>
                  <a:pt x="150256" y="8259"/>
                  <a:pt x="150627" y="8445"/>
                  <a:pt x="151067" y="8723"/>
                </a:cubicBezTo>
                <a:cubicBezTo>
                  <a:pt x="151202" y="8823"/>
                  <a:pt x="151383" y="8852"/>
                  <a:pt x="151583" y="8852"/>
                </a:cubicBezTo>
                <a:cubicBezTo>
                  <a:pt x="151870" y="8852"/>
                  <a:pt x="152196" y="8792"/>
                  <a:pt x="152488" y="8792"/>
                </a:cubicBezTo>
                <a:cubicBezTo>
                  <a:pt x="152517" y="8792"/>
                  <a:pt x="152547" y="8792"/>
                  <a:pt x="152575" y="8794"/>
                </a:cubicBezTo>
                <a:cubicBezTo>
                  <a:pt x="152644" y="8794"/>
                  <a:pt x="152690" y="8909"/>
                  <a:pt x="152761" y="8979"/>
                </a:cubicBezTo>
                <a:cubicBezTo>
                  <a:pt x="153896" y="9883"/>
                  <a:pt x="155473" y="9814"/>
                  <a:pt x="156633" y="10742"/>
                </a:cubicBezTo>
                <a:cubicBezTo>
                  <a:pt x="157028" y="11066"/>
                  <a:pt x="157839" y="10671"/>
                  <a:pt x="158188" y="11321"/>
                </a:cubicBezTo>
                <a:cubicBezTo>
                  <a:pt x="158248" y="11323"/>
                  <a:pt x="158308" y="11324"/>
                  <a:pt x="158368" y="11324"/>
                </a:cubicBezTo>
                <a:cubicBezTo>
                  <a:pt x="158676" y="11324"/>
                  <a:pt x="158983" y="11297"/>
                  <a:pt x="159287" y="11297"/>
                </a:cubicBezTo>
                <a:cubicBezTo>
                  <a:pt x="159518" y="11297"/>
                  <a:pt x="159747" y="11313"/>
                  <a:pt x="159972" y="11367"/>
                </a:cubicBezTo>
                <a:cubicBezTo>
                  <a:pt x="160544" y="11522"/>
                  <a:pt x="161032" y="11905"/>
                  <a:pt x="161695" y="11905"/>
                </a:cubicBezTo>
                <a:cubicBezTo>
                  <a:pt x="161731" y="11905"/>
                  <a:pt x="161768" y="11904"/>
                  <a:pt x="161805" y="11901"/>
                </a:cubicBezTo>
                <a:cubicBezTo>
                  <a:pt x="162352" y="11848"/>
                  <a:pt x="162894" y="11834"/>
                  <a:pt x="163418" y="11834"/>
                </a:cubicBezTo>
                <a:cubicBezTo>
                  <a:pt x="164050" y="11834"/>
                  <a:pt x="164656" y="11855"/>
                  <a:pt x="165214" y="11855"/>
                </a:cubicBezTo>
                <a:cubicBezTo>
                  <a:pt x="165655" y="12087"/>
                  <a:pt x="165933" y="12341"/>
                  <a:pt x="166212" y="12365"/>
                </a:cubicBezTo>
                <a:cubicBezTo>
                  <a:pt x="166753" y="12373"/>
                  <a:pt x="167294" y="12375"/>
                  <a:pt x="167835" y="12375"/>
                </a:cubicBezTo>
                <a:cubicBezTo>
                  <a:pt x="168917" y="12375"/>
                  <a:pt x="170000" y="12365"/>
                  <a:pt x="171082" y="12365"/>
                </a:cubicBezTo>
                <a:cubicBezTo>
                  <a:pt x="171163" y="12365"/>
                  <a:pt x="171267" y="12377"/>
                  <a:pt x="171360" y="12377"/>
                </a:cubicBezTo>
                <a:cubicBezTo>
                  <a:pt x="171453" y="12377"/>
                  <a:pt x="171534" y="12365"/>
                  <a:pt x="171568" y="12319"/>
                </a:cubicBezTo>
                <a:cubicBezTo>
                  <a:pt x="171921" y="11905"/>
                  <a:pt x="172337" y="11811"/>
                  <a:pt x="172771" y="11811"/>
                </a:cubicBezTo>
                <a:cubicBezTo>
                  <a:pt x="173137" y="11811"/>
                  <a:pt x="173515" y="11878"/>
                  <a:pt x="173878" y="11878"/>
                </a:cubicBezTo>
                <a:cubicBezTo>
                  <a:pt x="173905" y="11878"/>
                  <a:pt x="173931" y="11878"/>
                  <a:pt x="173958" y="11877"/>
                </a:cubicBezTo>
                <a:cubicBezTo>
                  <a:pt x="174667" y="11858"/>
                  <a:pt x="175380" y="11851"/>
                  <a:pt x="176096" y="11851"/>
                </a:cubicBezTo>
                <a:cubicBezTo>
                  <a:pt x="177088" y="11851"/>
                  <a:pt x="178085" y="11864"/>
                  <a:pt x="179082" y="11877"/>
                </a:cubicBezTo>
                <a:cubicBezTo>
                  <a:pt x="179523" y="11877"/>
                  <a:pt x="179895" y="11831"/>
                  <a:pt x="180195" y="11460"/>
                </a:cubicBezTo>
                <a:cubicBezTo>
                  <a:pt x="180196" y="11459"/>
                  <a:pt x="180198" y="11458"/>
                  <a:pt x="180200" y="11458"/>
                </a:cubicBezTo>
                <a:cubicBezTo>
                  <a:pt x="180248" y="11458"/>
                  <a:pt x="180554" y="11676"/>
                  <a:pt x="180776" y="11809"/>
                </a:cubicBezTo>
                <a:cubicBezTo>
                  <a:pt x="180915" y="11692"/>
                  <a:pt x="181100" y="11530"/>
                  <a:pt x="181308" y="11345"/>
                </a:cubicBezTo>
                <a:cubicBezTo>
                  <a:pt x="182082" y="11345"/>
                  <a:pt x="182863" y="11324"/>
                  <a:pt x="183650" y="11324"/>
                </a:cubicBezTo>
                <a:cubicBezTo>
                  <a:pt x="184303" y="11324"/>
                  <a:pt x="184960" y="11338"/>
                  <a:pt x="185622" y="11391"/>
                </a:cubicBezTo>
                <a:cubicBezTo>
                  <a:pt x="185647" y="11393"/>
                  <a:pt x="185671" y="11393"/>
                  <a:pt x="185695" y="11393"/>
                </a:cubicBezTo>
                <a:cubicBezTo>
                  <a:pt x="186367" y="11393"/>
                  <a:pt x="186755" y="10808"/>
                  <a:pt x="187386" y="10808"/>
                </a:cubicBezTo>
                <a:cubicBezTo>
                  <a:pt x="187409" y="10808"/>
                  <a:pt x="187432" y="10809"/>
                  <a:pt x="187455" y="10810"/>
                </a:cubicBezTo>
                <a:cubicBezTo>
                  <a:pt x="187745" y="10841"/>
                  <a:pt x="188039" y="10849"/>
                  <a:pt x="188335" y="10849"/>
                </a:cubicBezTo>
                <a:cubicBezTo>
                  <a:pt x="188723" y="10849"/>
                  <a:pt x="189113" y="10835"/>
                  <a:pt x="189496" y="10835"/>
                </a:cubicBezTo>
                <a:lnTo>
                  <a:pt x="195408" y="10835"/>
                </a:lnTo>
                <a:cubicBezTo>
                  <a:pt x="195548" y="10835"/>
                  <a:pt x="195687" y="10718"/>
                  <a:pt x="195872" y="10625"/>
                </a:cubicBezTo>
                <a:lnTo>
                  <a:pt x="195943" y="8955"/>
                </a:lnTo>
                <a:cubicBezTo>
                  <a:pt x="196175" y="8886"/>
                  <a:pt x="196314" y="8816"/>
                  <a:pt x="196475" y="8794"/>
                </a:cubicBezTo>
                <a:cubicBezTo>
                  <a:pt x="196610" y="8757"/>
                  <a:pt x="196740" y="8741"/>
                  <a:pt x="196867" y="8741"/>
                </a:cubicBezTo>
                <a:cubicBezTo>
                  <a:pt x="197548" y="8741"/>
                  <a:pt x="198130" y="9197"/>
                  <a:pt x="198794" y="9373"/>
                </a:cubicBezTo>
                <a:cubicBezTo>
                  <a:pt x="199236" y="9465"/>
                  <a:pt x="198679" y="10232"/>
                  <a:pt x="199397" y="10232"/>
                </a:cubicBezTo>
                <a:cubicBezTo>
                  <a:pt x="199537" y="9582"/>
                  <a:pt x="199583" y="8955"/>
                  <a:pt x="199375" y="8330"/>
                </a:cubicBezTo>
                <a:cubicBezTo>
                  <a:pt x="199195" y="8276"/>
                  <a:pt x="199010" y="8262"/>
                  <a:pt x="198823" y="8262"/>
                </a:cubicBezTo>
                <a:cubicBezTo>
                  <a:pt x="198637" y="8262"/>
                  <a:pt x="198451" y="8275"/>
                  <a:pt x="198270" y="8275"/>
                </a:cubicBezTo>
                <a:cubicBezTo>
                  <a:pt x="197860" y="8275"/>
                  <a:pt x="197478" y="8206"/>
                  <a:pt x="197195" y="7749"/>
                </a:cubicBezTo>
                <a:cubicBezTo>
                  <a:pt x="196237" y="7749"/>
                  <a:pt x="195278" y="7760"/>
                  <a:pt x="194312" y="7760"/>
                </a:cubicBezTo>
                <a:cubicBezTo>
                  <a:pt x="193829" y="7760"/>
                  <a:pt x="193345" y="7757"/>
                  <a:pt x="192857" y="7749"/>
                </a:cubicBezTo>
                <a:cubicBezTo>
                  <a:pt x="192359" y="7749"/>
                  <a:pt x="192047" y="7192"/>
                  <a:pt x="191488" y="7192"/>
                </a:cubicBezTo>
                <a:cubicBezTo>
                  <a:pt x="191422" y="7192"/>
                  <a:pt x="191354" y="7200"/>
                  <a:pt x="191280" y="7217"/>
                </a:cubicBezTo>
                <a:cubicBezTo>
                  <a:pt x="191064" y="7269"/>
                  <a:pt x="190845" y="7285"/>
                  <a:pt x="190624" y="7285"/>
                </a:cubicBezTo>
                <a:cubicBezTo>
                  <a:pt x="190252" y="7285"/>
                  <a:pt x="189874" y="7239"/>
                  <a:pt x="189496" y="7239"/>
                </a:cubicBezTo>
                <a:lnTo>
                  <a:pt x="183837" y="7239"/>
                </a:lnTo>
                <a:cubicBezTo>
                  <a:pt x="183581" y="7588"/>
                  <a:pt x="183280" y="7773"/>
                  <a:pt x="182793" y="7773"/>
                </a:cubicBezTo>
                <a:cubicBezTo>
                  <a:pt x="178178" y="7749"/>
                  <a:pt x="173562" y="7749"/>
                  <a:pt x="169041" y="7749"/>
                </a:cubicBezTo>
                <a:cubicBezTo>
                  <a:pt x="168785" y="7935"/>
                  <a:pt x="168600" y="8074"/>
                  <a:pt x="168414" y="8213"/>
                </a:cubicBezTo>
                <a:cubicBezTo>
                  <a:pt x="168156" y="7790"/>
                  <a:pt x="167766" y="7746"/>
                  <a:pt x="167372" y="7746"/>
                </a:cubicBezTo>
                <a:cubicBezTo>
                  <a:pt x="167271" y="7746"/>
                  <a:pt x="167169" y="7749"/>
                  <a:pt x="167069" y="7749"/>
                </a:cubicBezTo>
                <a:lnTo>
                  <a:pt x="165006" y="7749"/>
                </a:lnTo>
                <a:cubicBezTo>
                  <a:pt x="164556" y="7749"/>
                  <a:pt x="164090" y="7709"/>
                  <a:pt x="163636" y="7709"/>
                </a:cubicBezTo>
                <a:cubicBezTo>
                  <a:pt x="163318" y="7709"/>
                  <a:pt x="163006" y="7729"/>
                  <a:pt x="162709" y="7796"/>
                </a:cubicBezTo>
                <a:cubicBezTo>
                  <a:pt x="162628" y="7815"/>
                  <a:pt x="162550" y="7823"/>
                  <a:pt x="162477" y="7823"/>
                </a:cubicBezTo>
                <a:cubicBezTo>
                  <a:pt x="161875" y="7823"/>
                  <a:pt x="161505" y="7256"/>
                  <a:pt x="160961" y="7256"/>
                </a:cubicBezTo>
                <a:cubicBezTo>
                  <a:pt x="160926" y="7256"/>
                  <a:pt x="160890" y="7258"/>
                  <a:pt x="160854" y="7263"/>
                </a:cubicBezTo>
                <a:cubicBezTo>
                  <a:pt x="160796" y="7271"/>
                  <a:pt x="160739" y="7274"/>
                  <a:pt x="160683" y="7274"/>
                </a:cubicBezTo>
                <a:cubicBezTo>
                  <a:pt x="160065" y="7274"/>
                  <a:pt x="159553" y="6842"/>
                  <a:pt x="159023" y="6799"/>
                </a:cubicBezTo>
                <a:cubicBezTo>
                  <a:pt x="158234" y="6706"/>
                  <a:pt x="157700" y="6243"/>
                  <a:pt x="157004" y="6033"/>
                </a:cubicBezTo>
                <a:cubicBezTo>
                  <a:pt x="156782" y="5967"/>
                  <a:pt x="156583" y="5731"/>
                  <a:pt x="156404" y="5731"/>
                </a:cubicBezTo>
                <a:cubicBezTo>
                  <a:pt x="156395" y="5731"/>
                  <a:pt x="156387" y="5731"/>
                  <a:pt x="156379" y="5732"/>
                </a:cubicBezTo>
                <a:cubicBezTo>
                  <a:pt x="156346" y="5735"/>
                  <a:pt x="156315" y="5736"/>
                  <a:pt x="156284" y="5736"/>
                </a:cubicBezTo>
                <a:cubicBezTo>
                  <a:pt x="155781" y="5736"/>
                  <a:pt x="155448" y="5397"/>
                  <a:pt x="155034" y="5222"/>
                </a:cubicBezTo>
                <a:cubicBezTo>
                  <a:pt x="154616" y="5037"/>
                  <a:pt x="154013" y="5315"/>
                  <a:pt x="153689" y="4758"/>
                </a:cubicBezTo>
                <a:cubicBezTo>
                  <a:pt x="153662" y="4760"/>
                  <a:pt x="153635" y="4760"/>
                  <a:pt x="153609" y="4760"/>
                </a:cubicBezTo>
                <a:cubicBezTo>
                  <a:pt x="152698" y="4760"/>
                  <a:pt x="151916" y="4093"/>
                  <a:pt x="150982" y="4093"/>
                </a:cubicBezTo>
                <a:cubicBezTo>
                  <a:pt x="150859" y="4093"/>
                  <a:pt x="150733" y="4105"/>
                  <a:pt x="150603" y="4131"/>
                </a:cubicBezTo>
                <a:cubicBezTo>
                  <a:pt x="150350" y="4184"/>
                  <a:pt x="150094" y="4200"/>
                  <a:pt x="149836" y="4200"/>
                </a:cubicBezTo>
                <a:cubicBezTo>
                  <a:pt x="149410" y="4200"/>
                  <a:pt x="148982" y="4155"/>
                  <a:pt x="148562" y="4155"/>
                </a:cubicBezTo>
                <a:cubicBezTo>
                  <a:pt x="146753" y="4155"/>
                  <a:pt x="144969" y="4155"/>
                  <a:pt x="143160" y="4178"/>
                </a:cubicBezTo>
                <a:cubicBezTo>
                  <a:pt x="142882" y="4178"/>
                  <a:pt x="142603" y="4434"/>
                  <a:pt x="142254" y="4595"/>
                </a:cubicBezTo>
                <a:cubicBezTo>
                  <a:pt x="142139" y="4502"/>
                  <a:pt x="141976" y="4341"/>
                  <a:pt x="141791" y="4178"/>
                </a:cubicBezTo>
                <a:cubicBezTo>
                  <a:pt x="141411" y="4628"/>
                  <a:pt x="140971" y="4733"/>
                  <a:pt x="140511" y="4733"/>
                </a:cubicBezTo>
                <a:cubicBezTo>
                  <a:pt x="140108" y="4733"/>
                  <a:pt x="139689" y="4652"/>
                  <a:pt x="139283" y="4652"/>
                </a:cubicBezTo>
                <a:cubicBezTo>
                  <a:pt x="139079" y="4652"/>
                  <a:pt x="138877" y="4672"/>
                  <a:pt x="138683" y="4734"/>
                </a:cubicBezTo>
                <a:cubicBezTo>
                  <a:pt x="138522" y="4873"/>
                  <a:pt x="138336" y="5152"/>
                  <a:pt x="138126" y="5176"/>
                </a:cubicBezTo>
                <a:cubicBezTo>
                  <a:pt x="137999" y="5193"/>
                  <a:pt x="137871" y="5199"/>
                  <a:pt x="137743" y="5199"/>
                </a:cubicBezTo>
                <a:cubicBezTo>
                  <a:pt x="137483" y="5199"/>
                  <a:pt x="137221" y="5175"/>
                  <a:pt x="136967" y="5175"/>
                </a:cubicBezTo>
                <a:cubicBezTo>
                  <a:pt x="136841" y="5175"/>
                  <a:pt x="136717" y="5181"/>
                  <a:pt x="136596" y="5198"/>
                </a:cubicBezTo>
                <a:cubicBezTo>
                  <a:pt x="136132" y="5291"/>
                  <a:pt x="135715" y="5569"/>
                  <a:pt x="135251" y="5686"/>
                </a:cubicBezTo>
                <a:cubicBezTo>
                  <a:pt x="135158" y="5708"/>
                  <a:pt x="135054" y="5714"/>
                  <a:pt x="134947" y="5714"/>
                </a:cubicBezTo>
                <a:cubicBezTo>
                  <a:pt x="134799" y="5714"/>
                  <a:pt x="134645" y="5702"/>
                  <a:pt x="134503" y="5702"/>
                </a:cubicBezTo>
                <a:cubicBezTo>
                  <a:pt x="134314" y="5702"/>
                  <a:pt x="134146" y="5724"/>
                  <a:pt x="134045" y="5825"/>
                </a:cubicBezTo>
                <a:cubicBezTo>
                  <a:pt x="133734" y="6136"/>
                  <a:pt x="133400" y="6250"/>
                  <a:pt x="133067" y="6250"/>
                </a:cubicBezTo>
                <a:cubicBezTo>
                  <a:pt x="132928" y="6250"/>
                  <a:pt x="132790" y="6230"/>
                  <a:pt x="132653" y="6196"/>
                </a:cubicBezTo>
                <a:cubicBezTo>
                  <a:pt x="132585" y="6176"/>
                  <a:pt x="132521" y="6167"/>
                  <a:pt x="132460" y="6167"/>
                </a:cubicBezTo>
                <a:cubicBezTo>
                  <a:pt x="131970" y="6167"/>
                  <a:pt x="131709" y="6765"/>
                  <a:pt x="131267" y="6765"/>
                </a:cubicBezTo>
                <a:cubicBezTo>
                  <a:pt x="131207" y="6765"/>
                  <a:pt x="131144" y="6754"/>
                  <a:pt x="131076" y="6729"/>
                </a:cubicBezTo>
                <a:cubicBezTo>
                  <a:pt x="130951" y="6684"/>
                  <a:pt x="130832" y="6665"/>
                  <a:pt x="130715" y="6665"/>
                </a:cubicBezTo>
                <a:cubicBezTo>
                  <a:pt x="130042" y="6665"/>
                  <a:pt x="129492" y="7303"/>
                  <a:pt x="128819" y="7303"/>
                </a:cubicBezTo>
                <a:cubicBezTo>
                  <a:pt x="128702" y="7303"/>
                  <a:pt x="128582" y="7284"/>
                  <a:pt x="128457" y="7239"/>
                </a:cubicBezTo>
                <a:cubicBezTo>
                  <a:pt x="128108" y="7888"/>
                  <a:pt x="127458" y="7749"/>
                  <a:pt x="126902" y="7796"/>
                </a:cubicBezTo>
                <a:cubicBezTo>
                  <a:pt x="126647" y="8203"/>
                  <a:pt x="126302" y="8282"/>
                  <a:pt x="125939" y="8282"/>
                </a:cubicBezTo>
                <a:cubicBezTo>
                  <a:pt x="125707" y="8282"/>
                  <a:pt x="125468" y="8250"/>
                  <a:pt x="125241" y="8250"/>
                </a:cubicBezTo>
                <a:cubicBezTo>
                  <a:pt x="125175" y="8250"/>
                  <a:pt x="125110" y="8252"/>
                  <a:pt x="125047" y="8259"/>
                </a:cubicBezTo>
                <a:cubicBezTo>
                  <a:pt x="124954" y="8283"/>
                  <a:pt x="124861" y="8283"/>
                  <a:pt x="124815" y="8330"/>
                </a:cubicBezTo>
                <a:cubicBezTo>
                  <a:pt x="124050" y="8955"/>
                  <a:pt x="123169" y="9280"/>
                  <a:pt x="122195" y="9419"/>
                </a:cubicBezTo>
                <a:cubicBezTo>
                  <a:pt x="121753" y="10185"/>
                  <a:pt x="120618" y="9419"/>
                  <a:pt x="120247" y="10324"/>
                </a:cubicBezTo>
                <a:cubicBezTo>
                  <a:pt x="119969" y="10324"/>
                  <a:pt x="119680" y="10314"/>
                  <a:pt x="119394" y="10314"/>
                </a:cubicBezTo>
                <a:cubicBezTo>
                  <a:pt x="119251" y="10314"/>
                  <a:pt x="119110" y="10316"/>
                  <a:pt x="118971" y="10324"/>
                </a:cubicBezTo>
                <a:cubicBezTo>
                  <a:pt x="118831" y="10347"/>
                  <a:pt x="118624" y="10393"/>
                  <a:pt x="118553" y="10510"/>
                </a:cubicBezTo>
                <a:cubicBezTo>
                  <a:pt x="118351" y="10748"/>
                  <a:pt x="118119" y="10856"/>
                  <a:pt x="117859" y="10856"/>
                </a:cubicBezTo>
                <a:cubicBezTo>
                  <a:pt x="117791" y="10856"/>
                  <a:pt x="117721" y="10849"/>
                  <a:pt x="117650" y="10835"/>
                </a:cubicBezTo>
                <a:cubicBezTo>
                  <a:pt x="117609" y="10825"/>
                  <a:pt x="117569" y="10821"/>
                  <a:pt x="117531" y="10821"/>
                </a:cubicBezTo>
                <a:cubicBezTo>
                  <a:pt x="117128" y="10821"/>
                  <a:pt x="116894" y="11307"/>
                  <a:pt x="116641" y="11307"/>
                </a:cubicBezTo>
                <a:cubicBezTo>
                  <a:pt x="116622" y="11307"/>
                  <a:pt x="116602" y="11304"/>
                  <a:pt x="116583" y="11298"/>
                </a:cubicBezTo>
                <a:cubicBezTo>
                  <a:pt x="116504" y="11279"/>
                  <a:pt x="116428" y="11271"/>
                  <a:pt x="116355" y="11271"/>
                </a:cubicBezTo>
                <a:cubicBezTo>
                  <a:pt x="115758" y="11271"/>
                  <a:pt x="115343" y="11838"/>
                  <a:pt x="114847" y="11838"/>
                </a:cubicBezTo>
                <a:cubicBezTo>
                  <a:pt x="114815" y="11838"/>
                  <a:pt x="114783" y="11836"/>
                  <a:pt x="114750" y="11831"/>
                </a:cubicBezTo>
                <a:cubicBezTo>
                  <a:pt x="114698" y="11823"/>
                  <a:pt x="114647" y="11819"/>
                  <a:pt x="114599" y="11819"/>
                </a:cubicBezTo>
                <a:cubicBezTo>
                  <a:pt x="113978" y="11819"/>
                  <a:pt x="113649" y="12419"/>
                  <a:pt x="113019" y="12419"/>
                </a:cubicBezTo>
                <a:cubicBezTo>
                  <a:pt x="112979" y="12419"/>
                  <a:pt x="112937" y="12417"/>
                  <a:pt x="112894" y="12412"/>
                </a:cubicBezTo>
                <a:cubicBezTo>
                  <a:pt x="112871" y="12409"/>
                  <a:pt x="112847" y="12407"/>
                  <a:pt x="112824" y="12407"/>
                </a:cubicBezTo>
                <a:cubicBezTo>
                  <a:pt x="112356" y="12407"/>
                  <a:pt x="111926" y="12955"/>
                  <a:pt x="111370" y="12955"/>
                </a:cubicBezTo>
                <a:cubicBezTo>
                  <a:pt x="111272" y="12955"/>
                  <a:pt x="111170" y="12938"/>
                  <a:pt x="111063" y="12898"/>
                </a:cubicBezTo>
                <a:cubicBezTo>
                  <a:pt x="110739" y="13757"/>
                  <a:pt x="109833" y="13176"/>
                  <a:pt x="109277" y="13571"/>
                </a:cubicBezTo>
                <a:cubicBezTo>
                  <a:pt x="108778" y="13910"/>
                  <a:pt x="108191" y="14360"/>
                  <a:pt x="107646" y="14360"/>
                </a:cubicBezTo>
                <a:cubicBezTo>
                  <a:pt x="107633" y="14360"/>
                  <a:pt x="107620" y="14360"/>
                  <a:pt x="107607" y="14360"/>
                </a:cubicBezTo>
                <a:cubicBezTo>
                  <a:pt x="107596" y="14359"/>
                  <a:pt x="107585" y="14359"/>
                  <a:pt x="107574" y="14359"/>
                </a:cubicBezTo>
                <a:cubicBezTo>
                  <a:pt x="106969" y="14359"/>
                  <a:pt x="106665" y="14939"/>
                  <a:pt x="106177" y="14939"/>
                </a:cubicBezTo>
                <a:cubicBezTo>
                  <a:pt x="106123" y="14939"/>
                  <a:pt x="106067" y="14932"/>
                  <a:pt x="106008" y="14916"/>
                </a:cubicBezTo>
                <a:cubicBezTo>
                  <a:pt x="105946" y="14900"/>
                  <a:pt x="105886" y="14893"/>
                  <a:pt x="105829" y="14893"/>
                </a:cubicBezTo>
                <a:cubicBezTo>
                  <a:pt x="105303" y="14893"/>
                  <a:pt x="104957" y="15498"/>
                  <a:pt x="104435" y="15498"/>
                </a:cubicBezTo>
                <a:cubicBezTo>
                  <a:pt x="104353" y="15498"/>
                  <a:pt x="104267" y="15483"/>
                  <a:pt x="104175" y="15449"/>
                </a:cubicBezTo>
                <a:cubicBezTo>
                  <a:pt x="103549" y="15844"/>
                  <a:pt x="102690" y="15773"/>
                  <a:pt x="102180" y="16168"/>
                </a:cubicBezTo>
                <a:cubicBezTo>
                  <a:pt x="101555" y="16655"/>
                  <a:pt x="100603" y="16144"/>
                  <a:pt x="100210" y="17003"/>
                </a:cubicBezTo>
                <a:cubicBezTo>
                  <a:pt x="100140" y="17015"/>
                  <a:pt x="100069" y="17019"/>
                  <a:pt x="99997" y="17019"/>
                </a:cubicBezTo>
                <a:cubicBezTo>
                  <a:pt x="99723" y="17019"/>
                  <a:pt x="99442" y="16954"/>
                  <a:pt x="99177" y="16954"/>
                </a:cubicBezTo>
                <a:cubicBezTo>
                  <a:pt x="98937" y="16954"/>
                  <a:pt x="98710" y="17008"/>
                  <a:pt x="98516" y="17211"/>
                </a:cubicBezTo>
                <a:cubicBezTo>
                  <a:pt x="98269" y="17459"/>
                  <a:pt x="98007" y="17517"/>
                  <a:pt x="97741" y="17517"/>
                </a:cubicBezTo>
                <a:cubicBezTo>
                  <a:pt x="97509" y="17517"/>
                  <a:pt x="97274" y="17473"/>
                  <a:pt x="97044" y="17473"/>
                </a:cubicBezTo>
                <a:cubicBezTo>
                  <a:pt x="96970" y="17473"/>
                  <a:pt x="96897" y="17477"/>
                  <a:pt x="96824" y="17489"/>
                </a:cubicBezTo>
                <a:cubicBezTo>
                  <a:pt x="96760" y="17501"/>
                  <a:pt x="96690" y="17504"/>
                  <a:pt x="96620" y="17504"/>
                </a:cubicBezTo>
                <a:cubicBezTo>
                  <a:pt x="96549" y="17504"/>
                  <a:pt x="96478" y="17501"/>
                  <a:pt x="96412" y="17501"/>
                </a:cubicBezTo>
                <a:cubicBezTo>
                  <a:pt x="96278" y="17501"/>
                  <a:pt x="96162" y="17513"/>
                  <a:pt x="96104" y="17582"/>
                </a:cubicBezTo>
                <a:cubicBezTo>
                  <a:pt x="95803" y="17903"/>
                  <a:pt x="95449" y="17972"/>
                  <a:pt x="95093" y="17972"/>
                </a:cubicBezTo>
                <a:cubicBezTo>
                  <a:pt x="94830" y="17972"/>
                  <a:pt x="94566" y="17934"/>
                  <a:pt x="94322" y="17934"/>
                </a:cubicBezTo>
                <a:cubicBezTo>
                  <a:pt x="94108" y="17934"/>
                  <a:pt x="93909" y="17963"/>
                  <a:pt x="93739" y="18070"/>
                </a:cubicBezTo>
                <a:cubicBezTo>
                  <a:pt x="92928" y="18580"/>
                  <a:pt x="92162" y="18510"/>
                  <a:pt x="91351" y="18534"/>
                </a:cubicBezTo>
                <a:lnTo>
                  <a:pt x="90074" y="18534"/>
                </a:lnTo>
                <a:cubicBezTo>
                  <a:pt x="89768" y="18534"/>
                  <a:pt x="89437" y="18584"/>
                  <a:pt x="89126" y="18584"/>
                </a:cubicBezTo>
                <a:cubicBezTo>
                  <a:pt x="88919" y="18584"/>
                  <a:pt x="88720" y="18562"/>
                  <a:pt x="88544" y="18488"/>
                </a:cubicBezTo>
                <a:cubicBezTo>
                  <a:pt x="88126" y="18302"/>
                  <a:pt x="87733" y="18000"/>
                  <a:pt x="87176" y="17838"/>
                </a:cubicBezTo>
                <a:cubicBezTo>
                  <a:pt x="87176" y="17026"/>
                  <a:pt x="87199" y="16168"/>
                  <a:pt x="87176" y="15334"/>
                </a:cubicBezTo>
                <a:cubicBezTo>
                  <a:pt x="87152" y="14892"/>
                  <a:pt x="87223" y="14499"/>
                  <a:pt x="87616" y="14243"/>
                </a:cubicBezTo>
                <a:cubicBezTo>
                  <a:pt x="87455" y="13454"/>
                  <a:pt x="88126" y="12898"/>
                  <a:pt x="88197" y="12180"/>
                </a:cubicBezTo>
                <a:cubicBezTo>
                  <a:pt x="88915" y="11599"/>
                  <a:pt x="88661" y="10810"/>
                  <a:pt x="88729" y="10068"/>
                </a:cubicBezTo>
                <a:cubicBezTo>
                  <a:pt x="88729" y="10022"/>
                  <a:pt x="88822" y="9953"/>
                  <a:pt x="88893" y="9883"/>
                </a:cubicBezTo>
                <a:cubicBezTo>
                  <a:pt x="89703" y="9258"/>
                  <a:pt x="88683" y="7981"/>
                  <a:pt x="89727" y="7402"/>
                </a:cubicBezTo>
                <a:cubicBezTo>
                  <a:pt x="89796" y="7356"/>
                  <a:pt x="89750" y="7078"/>
                  <a:pt x="89727" y="6914"/>
                </a:cubicBezTo>
                <a:cubicBezTo>
                  <a:pt x="89727" y="6404"/>
                  <a:pt x="89703" y="5894"/>
                  <a:pt x="89681" y="5384"/>
                </a:cubicBezTo>
                <a:cubicBezTo>
                  <a:pt x="88846" y="5013"/>
                  <a:pt x="89635" y="3853"/>
                  <a:pt x="88776" y="3460"/>
                </a:cubicBezTo>
                <a:cubicBezTo>
                  <a:pt x="88729" y="3042"/>
                  <a:pt x="88568" y="2694"/>
                  <a:pt x="88243" y="2393"/>
                </a:cubicBezTo>
                <a:cubicBezTo>
                  <a:pt x="87616" y="1812"/>
                  <a:pt x="87037" y="1187"/>
                  <a:pt x="86410" y="584"/>
                </a:cubicBezTo>
                <a:cubicBezTo>
                  <a:pt x="86280" y="631"/>
                  <a:pt x="86157" y="652"/>
                  <a:pt x="86037" y="652"/>
                </a:cubicBezTo>
                <a:cubicBezTo>
                  <a:pt x="85358" y="652"/>
                  <a:pt x="84814" y="1"/>
                  <a:pt x="84071" y="1"/>
                </a:cubicBezTo>
                <a:close/>
              </a:path>
            </a:pathLst>
          </a:custGeom>
          <a:solidFill>
            <a:srgbClr val="FFFFFF">
              <a:alpha val="251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45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100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4" presetID="2" presetClass="entr" presetSubtype="4" fill="hold" nodeType="after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 p14:presetBounceEnd="78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30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3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950"/>
                                </p:stCondLst>
                                <p:childTnLst>
                                  <p:par>
                                    <p:cTn id="3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450"/>
                                </p:stCondLst>
                                <p:childTnLst>
                                  <p:par>
                                    <p:cTn id="3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950"/>
                                </p:stCondLst>
                                <p:childTnLst>
                                  <p:par>
                                    <p:cTn id="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6" grpId="0" animBg="1"/>
          <p:bldP spid="133" grpId="0"/>
          <p:bldP spid="135" grpId="0"/>
          <p:bldP spid="17" grpId="0"/>
          <p:bldP spid="25" grpId="0" animBg="1"/>
          <p:bldP spid="2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100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950"/>
                                </p:stCondLst>
                                <p:childTnLst>
                                  <p:par>
                                    <p:cTn id="3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450"/>
                                </p:stCondLst>
                                <p:childTnLst>
                                  <p:par>
                                    <p:cTn id="3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950"/>
                                </p:stCondLst>
                                <p:childTnLst>
                                  <p:par>
                                    <p:cTn id="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6" grpId="0" animBg="1"/>
          <p:bldP spid="133" grpId="0"/>
          <p:bldP spid="135" grpId="0"/>
          <p:bldP spid="17" grpId="0"/>
          <p:bldP spid="25" grpId="0" animBg="1"/>
          <p:bldP spid="26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337;p32">
            <a:extLst>
              <a:ext uri="{FF2B5EF4-FFF2-40B4-BE49-F238E27FC236}">
                <a16:creationId xmlns:a16="http://schemas.microsoft.com/office/drawing/2014/main" id="{FA5EC533-8BE4-412A-8D62-3CDD70EAC908}"/>
              </a:ext>
            </a:extLst>
          </p:cNvPr>
          <p:cNvSpPr/>
          <p:nvPr/>
        </p:nvSpPr>
        <p:spPr>
          <a:xfrm rot="10800000">
            <a:off x="2787178" y="5563"/>
            <a:ext cx="6617644" cy="1543887"/>
          </a:xfrm>
          <a:custGeom>
            <a:avLst/>
            <a:gdLst/>
            <a:ahLst/>
            <a:cxnLst/>
            <a:rect l="l" t="t" r="r" b="b"/>
            <a:pathLst>
              <a:path w="95980" h="22392" extrusionOk="0">
                <a:moveTo>
                  <a:pt x="53060" y="1"/>
                </a:moveTo>
                <a:cubicBezTo>
                  <a:pt x="49554" y="1"/>
                  <a:pt x="49455" y="4370"/>
                  <a:pt x="45849" y="5722"/>
                </a:cubicBezTo>
                <a:cubicBezTo>
                  <a:pt x="44948" y="6060"/>
                  <a:pt x="44113" y="6188"/>
                  <a:pt x="43328" y="6188"/>
                </a:cubicBezTo>
                <a:cubicBezTo>
                  <a:pt x="40848" y="6188"/>
                  <a:pt x="38863" y="4910"/>
                  <a:pt x="36858" y="4910"/>
                </a:cubicBezTo>
                <a:cubicBezTo>
                  <a:pt x="36806" y="4910"/>
                  <a:pt x="36754" y="4911"/>
                  <a:pt x="36702" y="4912"/>
                </a:cubicBezTo>
                <a:cubicBezTo>
                  <a:pt x="34013" y="4999"/>
                  <a:pt x="34503" y="6648"/>
                  <a:pt x="31956" y="7803"/>
                </a:cubicBezTo>
                <a:cubicBezTo>
                  <a:pt x="29410" y="8962"/>
                  <a:pt x="28947" y="8384"/>
                  <a:pt x="24083" y="8847"/>
                </a:cubicBezTo>
                <a:cubicBezTo>
                  <a:pt x="19219" y="9309"/>
                  <a:pt x="18064" y="14289"/>
                  <a:pt x="16324" y="15676"/>
                </a:cubicBezTo>
                <a:cubicBezTo>
                  <a:pt x="15887" y="16027"/>
                  <a:pt x="15413" y="16150"/>
                  <a:pt x="14891" y="16150"/>
                </a:cubicBezTo>
                <a:cubicBezTo>
                  <a:pt x="13681" y="16150"/>
                  <a:pt x="12214" y="15491"/>
                  <a:pt x="10351" y="15491"/>
                </a:cubicBezTo>
                <a:cubicBezTo>
                  <a:pt x="9828" y="15491"/>
                  <a:pt x="9273" y="15543"/>
                  <a:pt x="8684" y="15676"/>
                </a:cubicBezTo>
                <a:cubicBezTo>
                  <a:pt x="5098" y="16487"/>
                  <a:pt x="0" y="22391"/>
                  <a:pt x="0" y="22391"/>
                </a:cubicBezTo>
                <a:lnTo>
                  <a:pt x="95980" y="22391"/>
                </a:lnTo>
                <a:cubicBezTo>
                  <a:pt x="95980" y="22391"/>
                  <a:pt x="93663" y="17761"/>
                  <a:pt x="90653" y="16258"/>
                </a:cubicBezTo>
                <a:cubicBezTo>
                  <a:pt x="90001" y="15931"/>
                  <a:pt x="89414" y="15817"/>
                  <a:pt x="88856" y="15817"/>
                </a:cubicBezTo>
                <a:cubicBezTo>
                  <a:pt x="87555" y="15817"/>
                  <a:pt x="86416" y="16440"/>
                  <a:pt x="84990" y="16440"/>
                </a:cubicBezTo>
                <a:cubicBezTo>
                  <a:pt x="84210" y="16440"/>
                  <a:pt x="83344" y="16254"/>
                  <a:pt x="82318" y="15676"/>
                </a:cubicBezTo>
                <a:cubicBezTo>
                  <a:pt x="78612" y="13592"/>
                  <a:pt x="79423" y="8732"/>
                  <a:pt x="75254" y="5838"/>
                </a:cubicBezTo>
                <a:cubicBezTo>
                  <a:pt x="73954" y="4934"/>
                  <a:pt x="72630" y="4628"/>
                  <a:pt x="71309" y="4628"/>
                </a:cubicBezTo>
                <a:cubicBezTo>
                  <a:pt x="68547" y="4628"/>
                  <a:pt x="65795" y="5964"/>
                  <a:pt x="63276" y="5964"/>
                </a:cubicBezTo>
                <a:cubicBezTo>
                  <a:pt x="63140" y="5964"/>
                  <a:pt x="63004" y="5960"/>
                  <a:pt x="62869" y="5952"/>
                </a:cubicBezTo>
                <a:cubicBezTo>
                  <a:pt x="59049" y="5722"/>
                  <a:pt x="57891" y="625"/>
                  <a:pt x="53722" y="48"/>
                </a:cubicBezTo>
                <a:cubicBezTo>
                  <a:pt x="53488" y="16"/>
                  <a:pt x="53268" y="1"/>
                  <a:pt x="53060" y="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33" name="矩形 132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>
            <a:extLst>
              <a:ext uri="{FF2B5EF4-FFF2-40B4-BE49-F238E27FC236}">
                <a16:creationId xmlns:a16="http://schemas.microsoft.com/office/drawing/2014/main" id="{680508E0-C4CC-444D-92ED-E842D3F38E38}"/>
              </a:ext>
            </a:extLst>
          </p:cNvPr>
          <p:cNvSpPr/>
          <p:nvPr/>
        </p:nvSpPr>
        <p:spPr>
          <a:xfrm>
            <a:off x="4688724" y="435641"/>
            <a:ext cx="28145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600" dirty="0">
                <a:cs typeface="+mn-ea"/>
                <a:sym typeface="+mn-lt"/>
              </a:rPr>
              <a:t>Add title text</a:t>
            </a:r>
            <a:endParaRPr lang="zh-CN" altLang="en-US" sz="3600" dirty="0">
              <a:cs typeface="+mn-ea"/>
              <a:sym typeface="+mn-lt"/>
            </a:endParaRPr>
          </a:p>
        </p:txBody>
      </p:sp>
      <p:grpSp>
        <p:nvGrpSpPr>
          <p:cNvPr id="127" name="Google Shape;338;p32">
            <a:extLst>
              <a:ext uri="{FF2B5EF4-FFF2-40B4-BE49-F238E27FC236}">
                <a16:creationId xmlns:a16="http://schemas.microsoft.com/office/drawing/2014/main" id="{2F930AF6-E850-4346-BB63-C7D6C28926B2}"/>
              </a:ext>
            </a:extLst>
          </p:cNvPr>
          <p:cNvGrpSpPr/>
          <p:nvPr/>
        </p:nvGrpSpPr>
        <p:grpSpPr>
          <a:xfrm rot="10800000">
            <a:off x="3580397" y="-21566"/>
            <a:ext cx="5194475" cy="1323854"/>
            <a:chOff x="1574550" y="3472451"/>
            <a:chExt cx="6601046" cy="1682330"/>
          </a:xfrm>
        </p:grpSpPr>
        <p:sp>
          <p:nvSpPr>
            <p:cNvPr id="128" name="Google Shape;339;p32">
              <a:extLst>
                <a:ext uri="{FF2B5EF4-FFF2-40B4-BE49-F238E27FC236}">
                  <a16:creationId xmlns:a16="http://schemas.microsoft.com/office/drawing/2014/main" id="{C152D96E-C8B2-4280-AA8B-D2F90EBFB121}"/>
                </a:ext>
              </a:extLst>
            </p:cNvPr>
            <p:cNvSpPr/>
            <p:nvPr/>
          </p:nvSpPr>
          <p:spPr>
            <a:xfrm>
              <a:off x="6715238" y="3874695"/>
              <a:ext cx="1185296" cy="1268805"/>
            </a:xfrm>
            <a:custGeom>
              <a:avLst/>
              <a:gdLst/>
              <a:ahLst/>
              <a:cxnLst/>
              <a:rect l="l" t="t" r="r" b="b"/>
              <a:pathLst>
                <a:path w="17586" h="18825" extrusionOk="0">
                  <a:moveTo>
                    <a:pt x="4147" y="0"/>
                  </a:moveTo>
                  <a:cubicBezTo>
                    <a:pt x="4059" y="0"/>
                    <a:pt x="4026" y="109"/>
                    <a:pt x="4068" y="350"/>
                  </a:cubicBezTo>
                  <a:cubicBezTo>
                    <a:pt x="4239" y="1311"/>
                    <a:pt x="6382" y="4459"/>
                    <a:pt x="7165" y="6223"/>
                  </a:cubicBezTo>
                  <a:cubicBezTo>
                    <a:pt x="6984" y="5980"/>
                    <a:pt x="6772" y="5722"/>
                    <a:pt x="6560" y="5471"/>
                  </a:cubicBezTo>
                  <a:cubicBezTo>
                    <a:pt x="6396" y="5179"/>
                    <a:pt x="6250" y="4853"/>
                    <a:pt x="6086" y="4598"/>
                  </a:cubicBezTo>
                  <a:cubicBezTo>
                    <a:pt x="5833" y="4209"/>
                    <a:pt x="5561" y="3830"/>
                    <a:pt x="5272" y="3467"/>
                  </a:cubicBezTo>
                  <a:cubicBezTo>
                    <a:pt x="4820" y="2901"/>
                    <a:pt x="4315" y="2364"/>
                    <a:pt x="3742" y="1916"/>
                  </a:cubicBezTo>
                  <a:cubicBezTo>
                    <a:pt x="3060" y="1387"/>
                    <a:pt x="2301" y="1008"/>
                    <a:pt x="1435" y="932"/>
                  </a:cubicBezTo>
                  <a:cubicBezTo>
                    <a:pt x="1363" y="925"/>
                    <a:pt x="1169" y="908"/>
                    <a:pt x="953" y="908"/>
                  </a:cubicBezTo>
                  <a:cubicBezTo>
                    <a:pt x="521" y="908"/>
                    <a:pt x="0" y="976"/>
                    <a:pt x="200" y="1332"/>
                  </a:cubicBezTo>
                  <a:cubicBezTo>
                    <a:pt x="248" y="1415"/>
                    <a:pt x="332" y="1471"/>
                    <a:pt x="415" y="1523"/>
                  </a:cubicBezTo>
                  <a:cubicBezTo>
                    <a:pt x="1216" y="2024"/>
                    <a:pt x="2099" y="2295"/>
                    <a:pt x="2945" y="2703"/>
                  </a:cubicBezTo>
                  <a:cubicBezTo>
                    <a:pt x="4208" y="3308"/>
                    <a:pt x="5868" y="4905"/>
                    <a:pt x="6557" y="5597"/>
                  </a:cubicBezTo>
                  <a:cubicBezTo>
                    <a:pt x="6653" y="5725"/>
                    <a:pt x="6772" y="5886"/>
                    <a:pt x="6907" y="6070"/>
                  </a:cubicBezTo>
                  <a:cubicBezTo>
                    <a:pt x="5875" y="5087"/>
                    <a:pt x="4286" y="4449"/>
                    <a:pt x="3382" y="4449"/>
                  </a:cubicBezTo>
                  <a:cubicBezTo>
                    <a:pt x="3204" y="4449"/>
                    <a:pt x="3053" y="4474"/>
                    <a:pt x="2938" y="4525"/>
                  </a:cubicBezTo>
                  <a:cubicBezTo>
                    <a:pt x="2072" y="4915"/>
                    <a:pt x="3926" y="5333"/>
                    <a:pt x="5495" y="5757"/>
                  </a:cubicBezTo>
                  <a:cubicBezTo>
                    <a:pt x="6511" y="6032"/>
                    <a:pt x="7103" y="6463"/>
                    <a:pt x="7395" y="6735"/>
                  </a:cubicBezTo>
                  <a:cubicBezTo>
                    <a:pt x="7694" y="7145"/>
                    <a:pt x="8028" y="7608"/>
                    <a:pt x="8365" y="8078"/>
                  </a:cubicBezTo>
                  <a:cubicBezTo>
                    <a:pt x="8407" y="8151"/>
                    <a:pt x="8445" y="8224"/>
                    <a:pt x="8487" y="8290"/>
                  </a:cubicBezTo>
                  <a:cubicBezTo>
                    <a:pt x="8243" y="8012"/>
                    <a:pt x="7965" y="7729"/>
                    <a:pt x="7680" y="7531"/>
                  </a:cubicBezTo>
                  <a:cubicBezTo>
                    <a:pt x="7204" y="7198"/>
                    <a:pt x="6229" y="6938"/>
                    <a:pt x="5466" y="6938"/>
                  </a:cubicBezTo>
                  <a:cubicBezTo>
                    <a:pt x="4945" y="6938"/>
                    <a:pt x="4522" y="7059"/>
                    <a:pt x="4423" y="7361"/>
                  </a:cubicBezTo>
                  <a:cubicBezTo>
                    <a:pt x="4180" y="8105"/>
                    <a:pt x="5759" y="7779"/>
                    <a:pt x="7109" y="8008"/>
                  </a:cubicBezTo>
                  <a:cubicBezTo>
                    <a:pt x="8034" y="8164"/>
                    <a:pt x="8699" y="8718"/>
                    <a:pt x="9026" y="9049"/>
                  </a:cubicBezTo>
                  <a:cubicBezTo>
                    <a:pt x="9057" y="9083"/>
                    <a:pt x="9086" y="9115"/>
                    <a:pt x="9117" y="9145"/>
                  </a:cubicBezTo>
                  <a:cubicBezTo>
                    <a:pt x="9266" y="9365"/>
                    <a:pt x="9412" y="9577"/>
                    <a:pt x="9548" y="9779"/>
                  </a:cubicBezTo>
                  <a:cubicBezTo>
                    <a:pt x="9865" y="10252"/>
                    <a:pt x="10168" y="10701"/>
                    <a:pt x="10460" y="11132"/>
                  </a:cubicBezTo>
                  <a:cubicBezTo>
                    <a:pt x="10080" y="10642"/>
                    <a:pt x="9521" y="9998"/>
                    <a:pt x="8880" y="9553"/>
                  </a:cubicBezTo>
                  <a:cubicBezTo>
                    <a:pt x="8111" y="9015"/>
                    <a:pt x="7171" y="8749"/>
                    <a:pt x="6450" y="8749"/>
                  </a:cubicBezTo>
                  <a:cubicBezTo>
                    <a:pt x="6069" y="8749"/>
                    <a:pt x="5750" y="8824"/>
                    <a:pt x="5550" y="8972"/>
                  </a:cubicBezTo>
                  <a:cubicBezTo>
                    <a:pt x="4973" y="9403"/>
                    <a:pt x="7617" y="9824"/>
                    <a:pt x="8919" y="10294"/>
                  </a:cubicBezTo>
                  <a:cubicBezTo>
                    <a:pt x="9900" y="10648"/>
                    <a:pt x="10568" y="11355"/>
                    <a:pt x="10836" y="11679"/>
                  </a:cubicBezTo>
                  <a:cubicBezTo>
                    <a:pt x="11257" y="12288"/>
                    <a:pt x="11678" y="12879"/>
                    <a:pt x="12126" y="13505"/>
                  </a:cubicBezTo>
                  <a:cubicBezTo>
                    <a:pt x="11538" y="12938"/>
                    <a:pt x="10682" y="12318"/>
                    <a:pt x="9820" y="11737"/>
                  </a:cubicBezTo>
                  <a:cubicBezTo>
                    <a:pt x="9122" y="11272"/>
                    <a:pt x="8411" y="11081"/>
                    <a:pt x="7837" y="11081"/>
                  </a:cubicBezTo>
                  <a:cubicBezTo>
                    <a:pt x="7318" y="11081"/>
                    <a:pt x="6912" y="11238"/>
                    <a:pt x="6734" y="11491"/>
                  </a:cubicBezTo>
                  <a:cubicBezTo>
                    <a:pt x="6361" y="12023"/>
                    <a:pt x="7492" y="12058"/>
                    <a:pt x="9583" y="12527"/>
                  </a:cubicBezTo>
                  <a:cubicBezTo>
                    <a:pt x="11086" y="12865"/>
                    <a:pt x="12088" y="13651"/>
                    <a:pt x="12537" y="14069"/>
                  </a:cubicBezTo>
                  <a:cubicBezTo>
                    <a:pt x="12728" y="14330"/>
                    <a:pt x="12923" y="14597"/>
                    <a:pt x="13132" y="14876"/>
                  </a:cubicBezTo>
                  <a:cubicBezTo>
                    <a:pt x="13365" y="15193"/>
                    <a:pt x="13636" y="15516"/>
                    <a:pt x="13929" y="15833"/>
                  </a:cubicBezTo>
                  <a:cubicBezTo>
                    <a:pt x="13574" y="15673"/>
                    <a:pt x="13052" y="15436"/>
                    <a:pt x="12474" y="15182"/>
                  </a:cubicBezTo>
                  <a:cubicBezTo>
                    <a:pt x="11824" y="14897"/>
                    <a:pt x="11197" y="14594"/>
                    <a:pt x="10602" y="14215"/>
                  </a:cubicBezTo>
                  <a:cubicBezTo>
                    <a:pt x="10086" y="13886"/>
                    <a:pt x="9439" y="13544"/>
                    <a:pt x="8798" y="13544"/>
                  </a:cubicBezTo>
                  <a:cubicBezTo>
                    <a:pt x="8584" y="13544"/>
                    <a:pt x="8371" y="13582"/>
                    <a:pt x="8164" y="13672"/>
                  </a:cubicBezTo>
                  <a:cubicBezTo>
                    <a:pt x="7885" y="13791"/>
                    <a:pt x="7767" y="14024"/>
                    <a:pt x="7888" y="14305"/>
                  </a:cubicBezTo>
                  <a:cubicBezTo>
                    <a:pt x="7965" y="14476"/>
                    <a:pt x="8125" y="14594"/>
                    <a:pt x="8289" y="14685"/>
                  </a:cubicBezTo>
                  <a:cubicBezTo>
                    <a:pt x="9193" y="15196"/>
                    <a:pt x="10327" y="15339"/>
                    <a:pt x="11326" y="15572"/>
                  </a:cubicBezTo>
                  <a:cubicBezTo>
                    <a:pt x="12558" y="15861"/>
                    <a:pt x="13616" y="15982"/>
                    <a:pt x="14109" y="16031"/>
                  </a:cubicBezTo>
                  <a:cubicBezTo>
                    <a:pt x="14377" y="16320"/>
                    <a:pt x="14659" y="16601"/>
                    <a:pt x="14937" y="16873"/>
                  </a:cubicBezTo>
                  <a:cubicBezTo>
                    <a:pt x="14871" y="16883"/>
                    <a:pt x="14746" y="16904"/>
                    <a:pt x="14517" y="16946"/>
                  </a:cubicBezTo>
                  <a:cubicBezTo>
                    <a:pt x="14487" y="16951"/>
                    <a:pt x="14451" y="16954"/>
                    <a:pt x="14409" y="16954"/>
                  </a:cubicBezTo>
                  <a:cubicBezTo>
                    <a:pt x="13737" y="16954"/>
                    <a:pt x="11531" y="16331"/>
                    <a:pt x="10404" y="16177"/>
                  </a:cubicBezTo>
                  <a:cubicBezTo>
                    <a:pt x="10296" y="16163"/>
                    <a:pt x="10190" y="16156"/>
                    <a:pt x="10086" y="16156"/>
                  </a:cubicBezTo>
                  <a:cubicBezTo>
                    <a:pt x="9048" y="16156"/>
                    <a:pt x="8340" y="16842"/>
                    <a:pt x="9524" y="17269"/>
                  </a:cubicBezTo>
                  <a:cubicBezTo>
                    <a:pt x="9880" y="17398"/>
                    <a:pt x="10382" y="17445"/>
                    <a:pt x="10924" y="17445"/>
                  </a:cubicBezTo>
                  <a:cubicBezTo>
                    <a:pt x="12362" y="17445"/>
                    <a:pt x="14078" y="17116"/>
                    <a:pt x="14078" y="17116"/>
                  </a:cubicBezTo>
                  <a:lnTo>
                    <a:pt x="15018" y="16949"/>
                  </a:lnTo>
                  <a:cubicBezTo>
                    <a:pt x="16124" y="18011"/>
                    <a:pt x="17147" y="18825"/>
                    <a:pt x="17147" y="18825"/>
                  </a:cubicBezTo>
                  <a:lnTo>
                    <a:pt x="17585" y="18536"/>
                  </a:lnTo>
                  <a:cubicBezTo>
                    <a:pt x="17585" y="18536"/>
                    <a:pt x="16688" y="18279"/>
                    <a:pt x="15191" y="16838"/>
                  </a:cubicBezTo>
                  <a:cubicBezTo>
                    <a:pt x="15174" y="16731"/>
                    <a:pt x="15153" y="16483"/>
                    <a:pt x="15188" y="15986"/>
                  </a:cubicBezTo>
                  <a:cubicBezTo>
                    <a:pt x="15299" y="14385"/>
                    <a:pt x="16635" y="12590"/>
                    <a:pt x="15637" y="11028"/>
                  </a:cubicBezTo>
                  <a:cubicBezTo>
                    <a:pt x="15489" y="10796"/>
                    <a:pt x="15233" y="10627"/>
                    <a:pt x="14988" y="10627"/>
                  </a:cubicBezTo>
                  <a:cubicBezTo>
                    <a:pt x="14836" y="10627"/>
                    <a:pt x="14687" y="10693"/>
                    <a:pt x="14573" y="10851"/>
                  </a:cubicBezTo>
                  <a:cubicBezTo>
                    <a:pt x="14356" y="11146"/>
                    <a:pt x="14367" y="11647"/>
                    <a:pt x="14430" y="11988"/>
                  </a:cubicBezTo>
                  <a:cubicBezTo>
                    <a:pt x="14638" y="13123"/>
                    <a:pt x="14990" y="14128"/>
                    <a:pt x="14892" y="15307"/>
                  </a:cubicBezTo>
                  <a:cubicBezTo>
                    <a:pt x="14889" y="15363"/>
                    <a:pt x="14889" y="16153"/>
                    <a:pt x="14934" y="16584"/>
                  </a:cubicBezTo>
                  <a:cubicBezTo>
                    <a:pt x="14732" y="16379"/>
                    <a:pt x="14520" y="16156"/>
                    <a:pt x="14301" y="15906"/>
                  </a:cubicBezTo>
                  <a:cubicBezTo>
                    <a:pt x="14120" y="15461"/>
                    <a:pt x="13974" y="14994"/>
                    <a:pt x="13869" y="14525"/>
                  </a:cubicBezTo>
                  <a:cubicBezTo>
                    <a:pt x="13591" y="13275"/>
                    <a:pt x="13897" y="11954"/>
                    <a:pt x="13696" y="10684"/>
                  </a:cubicBezTo>
                  <a:cubicBezTo>
                    <a:pt x="13653" y="10404"/>
                    <a:pt x="13334" y="9849"/>
                    <a:pt x="13044" y="9849"/>
                  </a:cubicBezTo>
                  <a:cubicBezTo>
                    <a:pt x="12929" y="9849"/>
                    <a:pt x="12818" y="9936"/>
                    <a:pt x="12731" y="10162"/>
                  </a:cubicBezTo>
                  <a:cubicBezTo>
                    <a:pt x="12596" y="10517"/>
                    <a:pt x="12760" y="11191"/>
                    <a:pt x="12777" y="11567"/>
                  </a:cubicBezTo>
                  <a:cubicBezTo>
                    <a:pt x="12836" y="12639"/>
                    <a:pt x="12930" y="13756"/>
                    <a:pt x="13341" y="14758"/>
                  </a:cubicBezTo>
                  <a:cubicBezTo>
                    <a:pt x="13282" y="14685"/>
                    <a:pt x="13222" y="14608"/>
                    <a:pt x="13163" y="14531"/>
                  </a:cubicBezTo>
                  <a:cubicBezTo>
                    <a:pt x="13062" y="14253"/>
                    <a:pt x="12620" y="12983"/>
                    <a:pt x="12349" y="11463"/>
                  </a:cubicBezTo>
                  <a:cubicBezTo>
                    <a:pt x="12047" y="9741"/>
                    <a:pt x="12113" y="8280"/>
                    <a:pt x="11562" y="7813"/>
                  </a:cubicBezTo>
                  <a:cubicBezTo>
                    <a:pt x="11506" y="7765"/>
                    <a:pt x="11456" y="7743"/>
                    <a:pt x="11411" y="7743"/>
                  </a:cubicBezTo>
                  <a:cubicBezTo>
                    <a:pt x="11021" y="7743"/>
                    <a:pt x="11078" y="9471"/>
                    <a:pt x="11525" y="11282"/>
                  </a:cubicBezTo>
                  <a:cubicBezTo>
                    <a:pt x="11799" y="12402"/>
                    <a:pt x="12283" y="13296"/>
                    <a:pt x="12655" y="13871"/>
                  </a:cubicBezTo>
                  <a:cubicBezTo>
                    <a:pt x="12071" y="13108"/>
                    <a:pt x="11490" y="12329"/>
                    <a:pt x="10936" y="11574"/>
                  </a:cubicBezTo>
                  <a:cubicBezTo>
                    <a:pt x="10690" y="11164"/>
                    <a:pt x="10080" y="10051"/>
                    <a:pt x="10014" y="8836"/>
                  </a:cubicBezTo>
                  <a:cubicBezTo>
                    <a:pt x="9931" y="7308"/>
                    <a:pt x="9851" y="6059"/>
                    <a:pt x="9155" y="5294"/>
                  </a:cubicBezTo>
                  <a:cubicBezTo>
                    <a:pt x="8951" y="5072"/>
                    <a:pt x="8803" y="4962"/>
                    <a:pt x="8709" y="4962"/>
                  </a:cubicBezTo>
                  <a:cubicBezTo>
                    <a:pt x="8483" y="4962"/>
                    <a:pt x="8575" y="5603"/>
                    <a:pt x="8957" y="6825"/>
                  </a:cubicBezTo>
                  <a:cubicBezTo>
                    <a:pt x="9329" y="8012"/>
                    <a:pt x="9771" y="9605"/>
                    <a:pt x="10289" y="10680"/>
                  </a:cubicBezTo>
                  <a:cubicBezTo>
                    <a:pt x="9858" y="10082"/>
                    <a:pt x="9454" y="9515"/>
                    <a:pt x="9089" y="8999"/>
                  </a:cubicBezTo>
                  <a:cubicBezTo>
                    <a:pt x="8849" y="8471"/>
                    <a:pt x="8268" y="7100"/>
                    <a:pt x="8094" y="5913"/>
                  </a:cubicBezTo>
                  <a:cubicBezTo>
                    <a:pt x="7913" y="4672"/>
                    <a:pt x="7689" y="3914"/>
                    <a:pt x="7393" y="3914"/>
                  </a:cubicBezTo>
                  <a:cubicBezTo>
                    <a:pt x="7331" y="3914"/>
                    <a:pt x="7265" y="3948"/>
                    <a:pt x="7196" y="4018"/>
                  </a:cubicBezTo>
                  <a:cubicBezTo>
                    <a:pt x="6921" y="4292"/>
                    <a:pt x="7395" y="6119"/>
                    <a:pt x="8122" y="7608"/>
                  </a:cubicBezTo>
                  <a:cubicBezTo>
                    <a:pt x="7819" y="7170"/>
                    <a:pt x="7589" y="6828"/>
                    <a:pt x="7454" y="6630"/>
                  </a:cubicBezTo>
                  <a:cubicBezTo>
                    <a:pt x="7395" y="6536"/>
                    <a:pt x="7329" y="6439"/>
                    <a:pt x="7252" y="6342"/>
                  </a:cubicBezTo>
                  <a:cubicBezTo>
                    <a:pt x="7085" y="5736"/>
                    <a:pt x="6657" y="4313"/>
                    <a:pt x="5996" y="2769"/>
                  </a:cubicBezTo>
                  <a:cubicBezTo>
                    <a:pt x="5323" y="1200"/>
                    <a:pt x="4438" y="0"/>
                    <a:pt x="4147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cs typeface="+mn-ea"/>
                <a:sym typeface="+mn-lt"/>
              </a:endParaRPr>
            </a:p>
          </p:txBody>
        </p:sp>
        <p:sp>
          <p:nvSpPr>
            <p:cNvPr id="129" name="Google Shape;340;p32">
              <a:extLst>
                <a:ext uri="{FF2B5EF4-FFF2-40B4-BE49-F238E27FC236}">
                  <a16:creationId xmlns:a16="http://schemas.microsoft.com/office/drawing/2014/main" id="{01902FC5-02D6-4065-AC9E-D3D14379C9B6}"/>
                </a:ext>
              </a:extLst>
            </p:cNvPr>
            <p:cNvSpPr/>
            <p:nvPr/>
          </p:nvSpPr>
          <p:spPr>
            <a:xfrm>
              <a:off x="7560773" y="3472451"/>
              <a:ext cx="614823" cy="1660062"/>
            </a:xfrm>
            <a:custGeom>
              <a:avLst/>
              <a:gdLst/>
              <a:ahLst/>
              <a:cxnLst/>
              <a:rect l="l" t="t" r="r" b="b"/>
              <a:pathLst>
                <a:path w="9122" h="24630" extrusionOk="0">
                  <a:moveTo>
                    <a:pt x="4581" y="0"/>
                  </a:moveTo>
                  <a:cubicBezTo>
                    <a:pt x="4489" y="0"/>
                    <a:pt x="4419" y="54"/>
                    <a:pt x="4386" y="188"/>
                  </a:cubicBezTo>
                  <a:cubicBezTo>
                    <a:pt x="4361" y="282"/>
                    <a:pt x="4386" y="383"/>
                    <a:pt x="4411" y="477"/>
                  </a:cubicBezTo>
                  <a:cubicBezTo>
                    <a:pt x="4650" y="1389"/>
                    <a:pt x="5113" y="2192"/>
                    <a:pt x="5454" y="3062"/>
                  </a:cubicBezTo>
                  <a:cubicBezTo>
                    <a:pt x="5962" y="4370"/>
                    <a:pt x="6087" y="6667"/>
                    <a:pt x="6119" y="7648"/>
                  </a:cubicBezTo>
                  <a:cubicBezTo>
                    <a:pt x="6101" y="7804"/>
                    <a:pt x="6077" y="8003"/>
                    <a:pt x="6052" y="8228"/>
                  </a:cubicBezTo>
                  <a:cubicBezTo>
                    <a:pt x="5952" y="6527"/>
                    <a:pt x="4932" y="4642"/>
                    <a:pt x="4205" y="4395"/>
                  </a:cubicBezTo>
                  <a:cubicBezTo>
                    <a:pt x="4128" y="4368"/>
                    <a:pt x="4065" y="4355"/>
                    <a:pt x="4015" y="4355"/>
                  </a:cubicBezTo>
                  <a:cubicBezTo>
                    <a:pt x="3491" y="4355"/>
                    <a:pt x="4450" y="5776"/>
                    <a:pt x="5235" y="7038"/>
                  </a:cubicBezTo>
                  <a:cubicBezTo>
                    <a:pt x="5788" y="7932"/>
                    <a:pt x="5927" y="8650"/>
                    <a:pt x="5955" y="9046"/>
                  </a:cubicBezTo>
                  <a:cubicBezTo>
                    <a:pt x="5893" y="9551"/>
                    <a:pt x="5823" y="10118"/>
                    <a:pt x="5747" y="10695"/>
                  </a:cubicBezTo>
                  <a:cubicBezTo>
                    <a:pt x="5726" y="10775"/>
                    <a:pt x="5708" y="10855"/>
                    <a:pt x="5691" y="10932"/>
                  </a:cubicBezTo>
                  <a:cubicBezTo>
                    <a:pt x="5705" y="10559"/>
                    <a:pt x="5691" y="10163"/>
                    <a:pt x="5618" y="9825"/>
                  </a:cubicBezTo>
                  <a:cubicBezTo>
                    <a:pt x="5435" y="8961"/>
                    <a:pt x="4288" y="7425"/>
                    <a:pt x="3565" y="7425"/>
                  </a:cubicBezTo>
                  <a:cubicBezTo>
                    <a:pt x="3490" y="7425"/>
                    <a:pt x="3420" y="7441"/>
                    <a:pt x="3356" y="7477"/>
                  </a:cubicBezTo>
                  <a:cubicBezTo>
                    <a:pt x="2670" y="7856"/>
                    <a:pt x="4048" y="8695"/>
                    <a:pt x="4877" y="9784"/>
                  </a:cubicBezTo>
                  <a:cubicBezTo>
                    <a:pt x="5447" y="10528"/>
                    <a:pt x="5555" y="11388"/>
                    <a:pt x="5569" y="11854"/>
                  </a:cubicBezTo>
                  <a:cubicBezTo>
                    <a:pt x="5565" y="11899"/>
                    <a:pt x="5565" y="11944"/>
                    <a:pt x="5569" y="11986"/>
                  </a:cubicBezTo>
                  <a:cubicBezTo>
                    <a:pt x="5527" y="12247"/>
                    <a:pt x="5489" y="12504"/>
                    <a:pt x="5451" y="12745"/>
                  </a:cubicBezTo>
                  <a:cubicBezTo>
                    <a:pt x="5360" y="13308"/>
                    <a:pt x="5276" y="13837"/>
                    <a:pt x="5196" y="14355"/>
                  </a:cubicBezTo>
                  <a:cubicBezTo>
                    <a:pt x="5252" y="13736"/>
                    <a:pt x="5280" y="12883"/>
                    <a:pt x="5117" y="12122"/>
                  </a:cubicBezTo>
                  <a:cubicBezTo>
                    <a:pt x="4817" y="10720"/>
                    <a:pt x="3794" y="9506"/>
                    <a:pt x="3078" y="9425"/>
                  </a:cubicBezTo>
                  <a:cubicBezTo>
                    <a:pt x="3065" y="9424"/>
                    <a:pt x="3052" y="9423"/>
                    <a:pt x="3041" y="9423"/>
                  </a:cubicBezTo>
                  <a:cubicBezTo>
                    <a:pt x="2425" y="9423"/>
                    <a:pt x="4022" y="11480"/>
                    <a:pt x="4640" y="12689"/>
                  </a:cubicBezTo>
                  <a:cubicBezTo>
                    <a:pt x="5113" y="13618"/>
                    <a:pt x="5120" y="14588"/>
                    <a:pt x="5096" y="15009"/>
                  </a:cubicBezTo>
                  <a:cubicBezTo>
                    <a:pt x="4988" y="15743"/>
                    <a:pt x="4891" y="16464"/>
                    <a:pt x="4793" y="17225"/>
                  </a:cubicBezTo>
                  <a:cubicBezTo>
                    <a:pt x="4748" y="16411"/>
                    <a:pt x="4549" y="15375"/>
                    <a:pt x="4310" y="14359"/>
                  </a:cubicBezTo>
                  <a:cubicBezTo>
                    <a:pt x="3973" y="12913"/>
                    <a:pt x="3010" y="12059"/>
                    <a:pt x="2365" y="12059"/>
                  </a:cubicBezTo>
                  <a:cubicBezTo>
                    <a:pt x="2318" y="12059"/>
                    <a:pt x="2272" y="12064"/>
                    <a:pt x="2229" y="12073"/>
                  </a:cubicBezTo>
                  <a:cubicBezTo>
                    <a:pt x="1589" y="12209"/>
                    <a:pt x="2392" y="13005"/>
                    <a:pt x="3600" y="14776"/>
                  </a:cubicBezTo>
                  <a:cubicBezTo>
                    <a:pt x="4470" y="16050"/>
                    <a:pt x="4664" y="17309"/>
                    <a:pt x="4706" y="17918"/>
                  </a:cubicBezTo>
                  <a:cubicBezTo>
                    <a:pt x="4668" y="18241"/>
                    <a:pt x="4629" y="18569"/>
                    <a:pt x="4591" y="18913"/>
                  </a:cubicBezTo>
                  <a:cubicBezTo>
                    <a:pt x="4546" y="19306"/>
                    <a:pt x="4525" y="19727"/>
                    <a:pt x="4522" y="20159"/>
                  </a:cubicBezTo>
                  <a:cubicBezTo>
                    <a:pt x="4372" y="19797"/>
                    <a:pt x="4153" y="19268"/>
                    <a:pt x="3902" y="18686"/>
                  </a:cubicBezTo>
                  <a:cubicBezTo>
                    <a:pt x="3621" y="18039"/>
                    <a:pt x="3374" y="17389"/>
                    <a:pt x="3192" y="16703"/>
                  </a:cubicBezTo>
                  <a:cubicBezTo>
                    <a:pt x="2991" y="15918"/>
                    <a:pt x="2633" y="14946"/>
                    <a:pt x="1784" y="14644"/>
                  </a:cubicBezTo>
                  <a:cubicBezTo>
                    <a:pt x="1708" y="14617"/>
                    <a:pt x="1634" y="14604"/>
                    <a:pt x="1566" y="14604"/>
                  </a:cubicBezTo>
                  <a:cubicBezTo>
                    <a:pt x="1377" y="14604"/>
                    <a:pt x="1224" y="14707"/>
                    <a:pt x="1151" y="14919"/>
                  </a:cubicBezTo>
                  <a:cubicBezTo>
                    <a:pt x="1088" y="15096"/>
                    <a:pt x="1126" y="15291"/>
                    <a:pt x="1182" y="15468"/>
                  </a:cubicBezTo>
                  <a:cubicBezTo>
                    <a:pt x="1495" y="16460"/>
                    <a:pt x="2225" y="17337"/>
                    <a:pt x="2800" y="18190"/>
                  </a:cubicBezTo>
                  <a:cubicBezTo>
                    <a:pt x="3502" y="19243"/>
                    <a:pt x="4191" y="20054"/>
                    <a:pt x="4518" y="20423"/>
                  </a:cubicBezTo>
                  <a:cubicBezTo>
                    <a:pt x="4518" y="20820"/>
                    <a:pt x="4528" y="21220"/>
                    <a:pt x="4549" y="21606"/>
                  </a:cubicBezTo>
                  <a:cubicBezTo>
                    <a:pt x="4494" y="21567"/>
                    <a:pt x="4390" y="21501"/>
                    <a:pt x="4191" y="21373"/>
                  </a:cubicBezTo>
                  <a:cubicBezTo>
                    <a:pt x="3767" y="21095"/>
                    <a:pt x="2476" y="18941"/>
                    <a:pt x="1710" y="18005"/>
                  </a:cubicBezTo>
                  <a:cubicBezTo>
                    <a:pt x="1336" y="17548"/>
                    <a:pt x="846" y="17290"/>
                    <a:pt x="516" y="17290"/>
                  </a:cubicBezTo>
                  <a:cubicBezTo>
                    <a:pt x="171" y="17290"/>
                    <a:pt x="1" y="17572"/>
                    <a:pt x="322" y="18200"/>
                  </a:cubicBezTo>
                  <a:cubicBezTo>
                    <a:pt x="949" y="19431"/>
                    <a:pt x="3753" y="21199"/>
                    <a:pt x="3753" y="21199"/>
                  </a:cubicBezTo>
                  <a:lnTo>
                    <a:pt x="4557" y="21717"/>
                  </a:lnTo>
                  <a:cubicBezTo>
                    <a:pt x="4640" y="23248"/>
                    <a:pt x="4831" y="24542"/>
                    <a:pt x="4831" y="24542"/>
                  </a:cubicBezTo>
                  <a:lnTo>
                    <a:pt x="5350" y="24629"/>
                  </a:lnTo>
                  <a:cubicBezTo>
                    <a:pt x="5350" y="24629"/>
                    <a:pt x="4870" y="23829"/>
                    <a:pt x="4758" y="21755"/>
                  </a:cubicBezTo>
                  <a:cubicBezTo>
                    <a:pt x="4821" y="21662"/>
                    <a:pt x="4971" y="21470"/>
                    <a:pt x="5336" y="21129"/>
                  </a:cubicBezTo>
                  <a:cubicBezTo>
                    <a:pt x="6511" y="20033"/>
                    <a:pt x="8714" y="19637"/>
                    <a:pt x="9048" y="17814"/>
                  </a:cubicBezTo>
                  <a:cubicBezTo>
                    <a:pt x="9122" y="17407"/>
                    <a:pt x="8925" y="16943"/>
                    <a:pt x="8506" y="16943"/>
                  </a:cubicBezTo>
                  <a:cubicBezTo>
                    <a:pt x="8469" y="16943"/>
                    <a:pt x="8431" y="16946"/>
                    <a:pt x="8390" y="16954"/>
                  </a:cubicBezTo>
                  <a:cubicBezTo>
                    <a:pt x="8035" y="17024"/>
                    <a:pt x="7698" y="17396"/>
                    <a:pt x="7513" y="17689"/>
                  </a:cubicBezTo>
                  <a:cubicBezTo>
                    <a:pt x="6891" y="18659"/>
                    <a:pt x="6460" y="19637"/>
                    <a:pt x="5586" y="20433"/>
                  </a:cubicBezTo>
                  <a:cubicBezTo>
                    <a:pt x="5545" y="20468"/>
                    <a:pt x="5005" y="21045"/>
                    <a:pt x="4745" y="21394"/>
                  </a:cubicBezTo>
                  <a:cubicBezTo>
                    <a:pt x="4737" y="21105"/>
                    <a:pt x="4734" y="20799"/>
                    <a:pt x="4741" y="20465"/>
                  </a:cubicBezTo>
                  <a:cubicBezTo>
                    <a:pt x="4915" y="20016"/>
                    <a:pt x="5127" y="19574"/>
                    <a:pt x="5371" y="19160"/>
                  </a:cubicBezTo>
                  <a:cubicBezTo>
                    <a:pt x="6021" y="18057"/>
                    <a:pt x="7145" y="17302"/>
                    <a:pt x="7868" y="16234"/>
                  </a:cubicBezTo>
                  <a:cubicBezTo>
                    <a:pt x="8056" y="15954"/>
                    <a:pt x="8226" y="15119"/>
                    <a:pt x="7792" y="15119"/>
                  </a:cubicBezTo>
                  <a:cubicBezTo>
                    <a:pt x="7719" y="15119"/>
                    <a:pt x="7628" y="15143"/>
                    <a:pt x="7518" y="15197"/>
                  </a:cubicBezTo>
                  <a:cubicBezTo>
                    <a:pt x="7176" y="15364"/>
                    <a:pt x="6832" y="15966"/>
                    <a:pt x="6592" y="16255"/>
                  </a:cubicBezTo>
                  <a:cubicBezTo>
                    <a:pt x="5903" y="17076"/>
                    <a:pt x="5211" y="17960"/>
                    <a:pt x="4825" y="18972"/>
                  </a:cubicBezTo>
                  <a:cubicBezTo>
                    <a:pt x="4835" y="18874"/>
                    <a:pt x="4841" y="18781"/>
                    <a:pt x="4852" y="18683"/>
                  </a:cubicBezTo>
                  <a:cubicBezTo>
                    <a:pt x="4967" y="18412"/>
                    <a:pt x="5509" y="17180"/>
                    <a:pt x="6352" y="15886"/>
                  </a:cubicBezTo>
                  <a:cubicBezTo>
                    <a:pt x="7301" y="14418"/>
                    <a:pt x="8353" y="13398"/>
                    <a:pt x="8265" y="12682"/>
                  </a:cubicBezTo>
                  <a:cubicBezTo>
                    <a:pt x="8249" y="12553"/>
                    <a:pt x="8194" y="12493"/>
                    <a:pt x="8107" y="12493"/>
                  </a:cubicBezTo>
                  <a:cubicBezTo>
                    <a:pt x="7717" y="12493"/>
                    <a:pt x="6697" y="13706"/>
                    <a:pt x="5869" y="15190"/>
                  </a:cubicBezTo>
                  <a:cubicBezTo>
                    <a:pt x="5308" y="16196"/>
                    <a:pt x="5047" y="17180"/>
                    <a:pt x="4929" y="17856"/>
                  </a:cubicBezTo>
                  <a:cubicBezTo>
                    <a:pt x="5023" y="16899"/>
                    <a:pt x="5130" y="15931"/>
                    <a:pt x="5242" y="15002"/>
                  </a:cubicBezTo>
                  <a:cubicBezTo>
                    <a:pt x="5339" y="14532"/>
                    <a:pt x="5656" y="13305"/>
                    <a:pt x="6435" y="12372"/>
                  </a:cubicBezTo>
                  <a:cubicBezTo>
                    <a:pt x="7417" y="11200"/>
                    <a:pt x="8210" y="10232"/>
                    <a:pt x="8223" y="9196"/>
                  </a:cubicBezTo>
                  <a:cubicBezTo>
                    <a:pt x="8227" y="8811"/>
                    <a:pt x="8172" y="8624"/>
                    <a:pt x="8062" y="8624"/>
                  </a:cubicBezTo>
                  <a:cubicBezTo>
                    <a:pt x="7875" y="8624"/>
                    <a:pt x="7527" y="9159"/>
                    <a:pt x="7033" y="10184"/>
                  </a:cubicBezTo>
                  <a:cubicBezTo>
                    <a:pt x="6495" y="11304"/>
                    <a:pt x="5732" y="12769"/>
                    <a:pt x="5378" y="13906"/>
                  </a:cubicBezTo>
                  <a:cubicBezTo>
                    <a:pt x="5468" y="13175"/>
                    <a:pt x="5562" y="12487"/>
                    <a:pt x="5649" y="11860"/>
                  </a:cubicBezTo>
                  <a:cubicBezTo>
                    <a:pt x="5833" y="11311"/>
                    <a:pt x="6344" y="9909"/>
                    <a:pt x="7027" y="8928"/>
                  </a:cubicBezTo>
                  <a:cubicBezTo>
                    <a:pt x="7882" y="7695"/>
                    <a:pt x="8218" y="6927"/>
                    <a:pt x="7689" y="6927"/>
                  </a:cubicBezTo>
                  <a:cubicBezTo>
                    <a:pt x="7682" y="6927"/>
                    <a:pt x="7674" y="6927"/>
                    <a:pt x="7667" y="6927"/>
                  </a:cubicBezTo>
                  <a:cubicBezTo>
                    <a:pt x="7277" y="6941"/>
                    <a:pt x="6373" y="8597"/>
                    <a:pt x="5889" y="10184"/>
                  </a:cubicBezTo>
                  <a:cubicBezTo>
                    <a:pt x="5969" y="9655"/>
                    <a:pt x="6031" y="9248"/>
                    <a:pt x="6070" y="9011"/>
                  </a:cubicBezTo>
                  <a:cubicBezTo>
                    <a:pt x="6091" y="8904"/>
                    <a:pt x="6105" y="8788"/>
                    <a:pt x="6122" y="8663"/>
                  </a:cubicBezTo>
                  <a:cubicBezTo>
                    <a:pt x="6411" y="8107"/>
                    <a:pt x="7068" y="6774"/>
                    <a:pt x="7639" y="5195"/>
                  </a:cubicBezTo>
                  <a:cubicBezTo>
                    <a:pt x="8259" y="3470"/>
                    <a:pt x="8413" y="1889"/>
                    <a:pt x="8123" y="1889"/>
                  </a:cubicBezTo>
                  <a:cubicBezTo>
                    <a:pt x="8062" y="1889"/>
                    <a:pt x="7980" y="1960"/>
                    <a:pt x="7879" y="2116"/>
                  </a:cubicBezTo>
                  <a:cubicBezTo>
                    <a:pt x="7351" y="2933"/>
                    <a:pt x="6769" y="6694"/>
                    <a:pt x="6136" y="8517"/>
                  </a:cubicBezTo>
                  <a:cubicBezTo>
                    <a:pt x="6167" y="8215"/>
                    <a:pt x="6192" y="7884"/>
                    <a:pt x="6209" y="7553"/>
                  </a:cubicBezTo>
                  <a:cubicBezTo>
                    <a:pt x="6286" y="7230"/>
                    <a:pt x="6404" y="6892"/>
                    <a:pt x="6456" y="6593"/>
                  </a:cubicBezTo>
                  <a:cubicBezTo>
                    <a:pt x="6537" y="6137"/>
                    <a:pt x="6599" y="5675"/>
                    <a:pt x="6633" y="5212"/>
                  </a:cubicBezTo>
                  <a:cubicBezTo>
                    <a:pt x="6689" y="4488"/>
                    <a:pt x="6686" y="3754"/>
                    <a:pt x="6574" y="3034"/>
                  </a:cubicBezTo>
                  <a:cubicBezTo>
                    <a:pt x="6439" y="2182"/>
                    <a:pt x="6140" y="1385"/>
                    <a:pt x="5559" y="741"/>
                  </a:cubicBezTo>
                  <a:cubicBezTo>
                    <a:pt x="5448" y="615"/>
                    <a:pt x="4893" y="0"/>
                    <a:pt x="4581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cs typeface="+mn-ea"/>
                <a:sym typeface="+mn-lt"/>
              </a:endParaRPr>
            </a:p>
          </p:txBody>
        </p:sp>
        <p:sp>
          <p:nvSpPr>
            <p:cNvPr id="130" name="Google Shape;341;p32">
              <a:extLst>
                <a:ext uri="{FF2B5EF4-FFF2-40B4-BE49-F238E27FC236}">
                  <a16:creationId xmlns:a16="http://schemas.microsoft.com/office/drawing/2014/main" id="{69B3C11C-39AA-44FE-9244-C7D5AD54A3B1}"/>
                </a:ext>
              </a:extLst>
            </p:cNvPr>
            <p:cNvSpPr/>
            <p:nvPr/>
          </p:nvSpPr>
          <p:spPr>
            <a:xfrm>
              <a:off x="1574550" y="4189074"/>
              <a:ext cx="858406" cy="965707"/>
            </a:xfrm>
            <a:custGeom>
              <a:avLst/>
              <a:gdLst/>
              <a:ahLst/>
              <a:cxnLst/>
              <a:rect l="l" t="t" r="r" b="b"/>
              <a:pathLst>
                <a:path w="12736" h="14328" extrusionOk="0">
                  <a:moveTo>
                    <a:pt x="3103" y="0"/>
                  </a:moveTo>
                  <a:cubicBezTo>
                    <a:pt x="3039" y="0"/>
                    <a:pt x="3012" y="82"/>
                    <a:pt x="3038" y="261"/>
                  </a:cubicBezTo>
                  <a:cubicBezTo>
                    <a:pt x="3146" y="981"/>
                    <a:pt x="4677" y="3375"/>
                    <a:pt x="5223" y="4711"/>
                  </a:cubicBezTo>
                  <a:cubicBezTo>
                    <a:pt x="5091" y="4523"/>
                    <a:pt x="4938" y="4325"/>
                    <a:pt x="4785" y="4133"/>
                  </a:cubicBezTo>
                  <a:cubicBezTo>
                    <a:pt x="4670" y="3911"/>
                    <a:pt x="4569" y="3667"/>
                    <a:pt x="4451" y="3473"/>
                  </a:cubicBezTo>
                  <a:cubicBezTo>
                    <a:pt x="4270" y="3177"/>
                    <a:pt x="4075" y="2888"/>
                    <a:pt x="3867" y="2614"/>
                  </a:cubicBezTo>
                  <a:cubicBezTo>
                    <a:pt x="3543" y="2179"/>
                    <a:pt x="3178" y="1768"/>
                    <a:pt x="2760" y="1424"/>
                  </a:cubicBezTo>
                  <a:cubicBezTo>
                    <a:pt x="2263" y="1013"/>
                    <a:pt x="1702" y="710"/>
                    <a:pt x="1058" y="637"/>
                  </a:cubicBezTo>
                  <a:cubicBezTo>
                    <a:pt x="997" y="629"/>
                    <a:pt x="812" y="607"/>
                    <a:pt x="620" y="607"/>
                  </a:cubicBezTo>
                  <a:cubicBezTo>
                    <a:pt x="318" y="607"/>
                    <a:pt x="0" y="662"/>
                    <a:pt x="130" y="909"/>
                  </a:cubicBezTo>
                  <a:cubicBezTo>
                    <a:pt x="164" y="971"/>
                    <a:pt x="227" y="1016"/>
                    <a:pt x="286" y="1058"/>
                  </a:cubicBezTo>
                  <a:cubicBezTo>
                    <a:pt x="871" y="1448"/>
                    <a:pt x="1525" y="1670"/>
                    <a:pt x="2147" y="1991"/>
                  </a:cubicBezTo>
                  <a:cubicBezTo>
                    <a:pt x="3077" y="2471"/>
                    <a:pt x="4281" y="3695"/>
                    <a:pt x="4782" y="4231"/>
                  </a:cubicBezTo>
                  <a:cubicBezTo>
                    <a:pt x="4851" y="4329"/>
                    <a:pt x="4935" y="4451"/>
                    <a:pt x="5032" y="4589"/>
                  </a:cubicBezTo>
                  <a:cubicBezTo>
                    <a:pt x="4266" y="3817"/>
                    <a:pt x="3062" y="3304"/>
                    <a:pt x="2396" y="3304"/>
                  </a:cubicBezTo>
                  <a:cubicBezTo>
                    <a:pt x="2282" y="3304"/>
                    <a:pt x="2183" y="3319"/>
                    <a:pt x="2106" y="3351"/>
                  </a:cubicBezTo>
                  <a:cubicBezTo>
                    <a:pt x="1448" y="3622"/>
                    <a:pt x="2823" y="3977"/>
                    <a:pt x="3984" y="4325"/>
                  </a:cubicBezTo>
                  <a:cubicBezTo>
                    <a:pt x="4740" y="4551"/>
                    <a:pt x="5171" y="4889"/>
                    <a:pt x="5383" y="5098"/>
                  </a:cubicBezTo>
                  <a:cubicBezTo>
                    <a:pt x="5596" y="5407"/>
                    <a:pt x="5835" y="5762"/>
                    <a:pt x="6079" y="6121"/>
                  </a:cubicBezTo>
                  <a:cubicBezTo>
                    <a:pt x="6107" y="6176"/>
                    <a:pt x="6134" y="6228"/>
                    <a:pt x="6166" y="6280"/>
                  </a:cubicBezTo>
                  <a:cubicBezTo>
                    <a:pt x="5988" y="6068"/>
                    <a:pt x="5787" y="5853"/>
                    <a:pt x="5578" y="5696"/>
                  </a:cubicBezTo>
                  <a:cubicBezTo>
                    <a:pt x="5217" y="5427"/>
                    <a:pt x="4451" y="5205"/>
                    <a:pt x="3871" y="5205"/>
                  </a:cubicBezTo>
                  <a:cubicBezTo>
                    <a:pt x="3512" y="5205"/>
                    <a:pt x="3225" y="5290"/>
                    <a:pt x="3149" y="5501"/>
                  </a:cubicBezTo>
                  <a:cubicBezTo>
                    <a:pt x="2955" y="6050"/>
                    <a:pt x="4141" y="5838"/>
                    <a:pt x="5143" y="6040"/>
                  </a:cubicBezTo>
                  <a:cubicBezTo>
                    <a:pt x="5829" y="6176"/>
                    <a:pt x="6312" y="6604"/>
                    <a:pt x="6552" y="6858"/>
                  </a:cubicBezTo>
                  <a:cubicBezTo>
                    <a:pt x="6573" y="6885"/>
                    <a:pt x="6594" y="6910"/>
                    <a:pt x="6615" y="6935"/>
                  </a:cubicBezTo>
                  <a:cubicBezTo>
                    <a:pt x="6723" y="7098"/>
                    <a:pt x="6827" y="7261"/>
                    <a:pt x="6924" y="7415"/>
                  </a:cubicBezTo>
                  <a:cubicBezTo>
                    <a:pt x="7151" y="7776"/>
                    <a:pt x="7366" y="8114"/>
                    <a:pt x="7575" y="8444"/>
                  </a:cubicBezTo>
                  <a:cubicBezTo>
                    <a:pt x="7303" y="8069"/>
                    <a:pt x="6897" y="7578"/>
                    <a:pt x="6431" y="7230"/>
                  </a:cubicBezTo>
                  <a:cubicBezTo>
                    <a:pt x="5847" y="6798"/>
                    <a:pt x="5119" y="6579"/>
                    <a:pt x="4573" y="6579"/>
                  </a:cubicBezTo>
                  <a:cubicBezTo>
                    <a:pt x="4316" y="6579"/>
                    <a:pt x="4098" y="6628"/>
                    <a:pt x="3957" y="6726"/>
                  </a:cubicBezTo>
                  <a:cubicBezTo>
                    <a:pt x="3518" y="7035"/>
                    <a:pt x="5481" y="7404"/>
                    <a:pt x="6441" y="7786"/>
                  </a:cubicBezTo>
                  <a:cubicBezTo>
                    <a:pt x="7165" y="8072"/>
                    <a:pt x="7652" y="8611"/>
                    <a:pt x="7843" y="8859"/>
                  </a:cubicBezTo>
                  <a:cubicBezTo>
                    <a:pt x="8146" y="9321"/>
                    <a:pt x="8445" y="9777"/>
                    <a:pt x="8769" y="10250"/>
                  </a:cubicBezTo>
                  <a:cubicBezTo>
                    <a:pt x="8340" y="9815"/>
                    <a:pt x="7718" y="9335"/>
                    <a:pt x="7085" y="8883"/>
                  </a:cubicBezTo>
                  <a:cubicBezTo>
                    <a:pt x="6553" y="8506"/>
                    <a:pt x="6001" y="8349"/>
                    <a:pt x="5564" y="8349"/>
                  </a:cubicBezTo>
                  <a:cubicBezTo>
                    <a:pt x="5203" y="8349"/>
                    <a:pt x="4919" y="8456"/>
                    <a:pt x="4788" y="8632"/>
                  </a:cubicBezTo>
                  <a:cubicBezTo>
                    <a:pt x="4496" y="9022"/>
                    <a:pt x="5338" y="9071"/>
                    <a:pt x="6890" y="9467"/>
                  </a:cubicBezTo>
                  <a:cubicBezTo>
                    <a:pt x="8003" y="9753"/>
                    <a:pt x="8737" y="10362"/>
                    <a:pt x="9061" y="10681"/>
                  </a:cubicBezTo>
                  <a:cubicBezTo>
                    <a:pt x="9200" y="10880"/>
                    <a:pt x="9339" y="11085"/>
                    <a:pt x="9489" y="11298"/>
                  </a:cubicBezTo>
                  <a:cubicBezTo>
                    <a:pt x="9656" y="11537"/>
                    <a:pt x="9854" y="11784"/>
                    <a:pt x="10063" y="12028"/>
                  </a:cubicBezTo>
                  <a:cubicBezTo>
                    <a:pt x="9802" y="11899"/>
                    <a:pt x="9416" y="11711"/>
                    <a:pt x="8991" y="11510"/>
                  </a:cubicBezTo>
                  <a:cubicBezTo>
                    <a:pt x="8514" y="11283"/>
                    <a:pt x="8052" y="11043"/>
                    <a:pt x="7613" y="10747"/>
                  </a:cubicBezTo>
                  <a:cubicBezTo>
                    <a:pt x="7224" y="10485"/>
                    <a:pt x="6732" y="10207"/>
                    <a:pt x="6242" y="10207"/>
                  </a:cubicBezTo>
                  <a:cubicBezTo>
                    <a:pt x="6096" y="10207"/>
                    <a:pt x="5951" y="10232"/>
                    <a:pt x="5808" y="10288"/>
                  </a:cubicBezTo>
                  <a:cubicBezTo>
                    <a:pt x="5596" y="10375"/>
                    <a:pt x="5501" y="10546"/>
                    <a:pt x="5588" y="10758"/>
                  </a:cubicBezTo>
                  <a:cubicBezTo>
                    <a:pt x="5641" y="10887"/>
                    <a:pt x="5759" y="10977"/>
                    <a:pt x="5877" y="11050"/>
                  </a:cubicBezTo>
                  <a:cubicBezTo>
                    <a:pt x="6542" y="11450"/>
                    <a:pt x="7387" y="11579"/>
                    <a:pt x="8125" y="11778"/>
                  </a:cubicBezTo>
                  <a:cubicBezTo>
                    <a:pt x="9040" y="12017"/>
                    <a:pt x="9826" y="12133"/>
                    <a:pt x="10192" y="12178"/>
                  </a:cubicBezTo>
                  <a:cubicBezTo>
                    <a:pt x="10386" y="12400"/>
                    <a:pt x="10592" y="12616"/>
                    <a:pt x="10794" y="12825"/>
                  </a:cubicBezTo>
                  <a:cubicBezTo>
                    <a:pt x="10744" y="12832"/>
                    <a:pt x="10651" y="12846"/>
                    <a:pt x="10476" y="12870"/>
                  </a:cubicBezTo>
                  <a:cubicBezTo>
                    <a:pt x="10459" y="12873"/>
                    <a:pt x="10438" y="12874"/>
                    <a:pt x="10415" y="12874"/>
                  </a:cubicBezTo>
                  <a:cubicBezTo>
                    <a:pt x="9937" y="12874"/>
                    <a:pt x="8275" y="12348"/>
                    <a:pt x="7425" y="12209"/>
                  </a:cubicBezTo>
                  <a:cubicBezTo>
                    <a:pt x="7327" y="12192"/>
                    <a:pt x="7230" y="12185"/>
                    <a:pt x="7137" y="12185"/>
                  </a:cubicBezTo>
                  <a:cubicBezTo>
                    <a:pt x="6390" y="12185"/>
                    <a:pt x="5890" y="12668"/>
                    <a:pt x="6744" y="13005"/>
                  </a:cubicBezTo>
                  <a:cubicBezTo>
                    <a:pt x="7055" y="13128"/>
                    <a:pt x="7521" y="13170"/>
                    <a:pt x="8010" y="13170"/>
                  </a:cubicBezTo>
                  <a:cubicBezTo>
                    <a:pt x="9030" y="13170"/>
                    <a:pt x="10147" y="12988"/>
                    <a:pt x="10147" y="12988"/>
                  </a:cubicBezTo>
                  <a:lnTo>
                    <a:pt x="10852" y="12884"/>
                  </a:lnTo>
                  <a:cubicBezTo>
                    <a:pt x="11653" y="13702"/>
                    <a:pt x="12401" y="14328"/>
                    <a:pt x="12401" y="14328"/>
                  </a:cubicBezTo>
                  <a:lnTo>
                    <a:pt x="12735" y="14126"/>
                  </a:lnTo>
                  <a:cubicBezTo>
                    <a:pt x="12735" y="14126"/>
                    <a:pt x="12070" y="13914"/>
                    <a:pt x="10985" y="12804"/>
                  </a:cubicBezTo>
                  <a:cubicBezTo>
                    <a:pt x="10974" y="12724"/>
                    <a:pt x="10961" y="12539"/>
                    <a:pt x="10998" y="12167"/>
                  </a:cubicBezTo>
                  <a:cubicBezTo>
                    <a:pt x="11117" y="10977"/>
                    <a:pt x="12154" y="9665"/>
                    <a:pt x="11441" y="8479"/>
                  </a:cubicBezTo>
                  <a:cubicBezTo>
                    <a:pt x="11333" y="8300"/>
                    <a:pt x="11139" y="8165"/>
                    <a:pt x="10952" y="8165"/>
                  </a:cubicBezTo>
                  <a:cubicBezTo>
                    <a:pt x="10843" y="8165"/>
                    <a:pt x="10736" y="8212"/>
                    <a:pt x="10651" y="8323"/>
                  </a:cubicBezTo>
                  <a:cubicBezTo>
                    <a:pt x="10484" y="8538"/>
                    <a:pt x="10481" y="8910"/>
                    <a:pt x="10518" y="9168"/>
                  </a:cubicBezTo>
                  <a:cubicBezTo>
                    <a:pt x="10651" y="10017"/>
                    <a:pt x="10891" y="10779"/>
                    <a:pt x="10794" y="11656"/>
                  </a:cubicBezTo>
                  <a:cubicBezTo>
                    <a:pt x="10790" y="11698"/>
                    <a:pt x="10773" y="12289"/>
                    <a:pt x="10797" y="12609"/>
                  </a:cubicBezTo>
                  <a:cubicBezTo>
                    <a:pt x="10651" y="12452"/>
                    <a:pt x="10497" y="12282"/>
                    <a:pt x="10338" y="12091"/>
                  </a:cubicBezTo>
                  <a:cubicBezTo>
                    <a:pt x="10213" y="11753"/>
                    <a:pt x="10115" y="11402"/>
                    <a:pt x="10046" y="11050"/>
                  </a:cubicBezTo>
                  <a:cubicBezTo>
                    <a:pt x="9864" y="10111"/>
                    <a:pt x="10122" y="9133"/>
                    <a:pt x="10000" y="8180"/>
                  </a:cubicBezTo>
                  <a:cubicBezTo>
                    <a:pt x="9973" y="7969"/>
                    <a:pt x="9744" y="7542"/>
                    <a:pt x="9527" y="7542"/>
                  </a:cubicBezTo>
                  <a:cubicBezTo>
                    <a:pt x="9443" y="7542"/>
                    <a:pt x="9362" y="7606"/>
                    <a:pt x="9294" y="7770"/>
                  </a:cubicBezTo>
                  <a:cubicBezTo>
                    <a:pt x="9182" y="8030"/>
                    <a:pt x="9291" y="8538"/>
                    <a:pt x="9297" y="8820"/>
                  </a:cubicBezTo>
                  <a:cubicBezTo>
                    <a:pt x="9315" y="9620"/>
                    <a:pt x="9363" y="10455"/>
                    <a:pt x="9649" y="11214"/>
                  </a:cubicBezTo>
                  <a:cubicBezTo>
                    <a:pt x="9604" y="11155"/>
                    <a:pt x="9562" y="11099"/>
                    <a:pt x="9520" y="11040"/>
                  </a:cubicBezTo>
                  <a:cubicBezTo>
                    <a:pt x="9450" y="10831"/>
                    <a:pt x="9148" y="9871"/>
                    <a:pt x="8978" y="8733"/>
                  </a:cubicBezTo>
                  <a:cubicBezTo>
                    <a:pt x="8790" y="7439"/>
                    <a:pt x="8869" y="6350"/>
                    <a:pt x="8469" y="5991"/>
                  </a:cubicBezTo>
                  <a:cubicBezTo>
                    <a:pt x="8427" y="5953"/>
                    <a:pt x="8389" y="5936"/>
                    <a:pt x="8355" y="5936"/>
                  </a:cubicBezTo>
                  <a:cubicBezTo>
                    <a:pt x="8067" y="5936"/>
                    <a:pt x="8073" y="7223"/>
                    <a:pt x="8365" y="8580"/>
                  </a:cubicBezTo>
                  <a:cubicBezTo>
                    <a:pt x="8549" y="9422"/>
                    <a:pt x="8887" y="10100"/>
                    <a:pt x="9155" y="10535"/>
                  </a:cubicBezTo>
                  <a:cubicBezTo>
                    <a:pt x="8734" y="9954"/>
                    <a:pt x="8320" y="9360"/>
                    <a:pt x="7923" y="8785"/>
                  </a:cubicBezTo>
                  <a:cubicBezTo>
                    <a:pt x="7746" y="8472"/>
                    <a:pt x="7318" y="7627"/>
                    <a:pt x="7293" y="6722"/>
                  </a:cubicBezTo>
                  <a:cubicBezTo>
                    <a:pt x="7262" y="5581"/>
                    <a:pt x="7231" y="4645"/>
                    <a:pt x="6726" y="4061"/>
                  </a:cubicBezTo>
                  <a:cubicBezTo>
                    <a:pt x="6577" y="3888"/>
                    <a:pt x="6468" y="3803"/>
                    <a:pt x="6399" y="3803"/>
                  </a:cubicBezTo>
                  <a:cubicBezTo>
                    <a:pt x="6233" y="3803"/>
                    <a:pt x="6288" y="4282"/>
                    <a:pt x="6545" y="5198"/>
                  </a:cubicBezTo>
                  <a:cubicBezTo>
                    <a:pt x="6799" y="6092"/>
                    <a:pt x="7095" y="7290"/>
                    <a:pt x="7457" y="8104"/>
                  </a:cubicBezTo>
                  <a:cubicBezTo>
                    <a:pt x="7147" y="7648"/>
                    <a:pt x="6858" y="7216"/>
                    <a:pt x="6598" y="6823"/>
                  </a:cubicBezTo>
                  <a:cubicBezTo>
                    <a:pt x="6431" y="6423"/>
                    <a:pt x="6027" y="5386"/>
                    <a:pt x="5922" y="4499"/>
                  </a:cubicBezTo>
                  <a:cubicBezTo>
                    <a:pt x="5813" y="3562"/>
                    <a:pt x="5662" y="2990"/>
                    <a:pt x="5438" y="2990"/>
                  </a:cubicBezTo>
                  <a:cubicBezTo>
                    <a:pt x="5393" y="2990"/>
                    <a:pt x="5344" y="3013"/>
                    <a:pt x="5293" y="3062"/>
                  </a:cubicBezTo>
                  <a:cubicBezTo>
                    <a:pt x="5081" y="3264"/>
                    <a:pt x="5394" y="4638"/>
                    <a:pt x="5905" y="5766"/>
                  </a:cubicBezTo>
                  <a:cubicBezTo>
                    <a:pt x="5689" y="5428"/>
                    <a:pt x="5526" y="5170"/>
                    <a:pt x="5429" y="5018"/>
                  </a:cubicBezTo>
                  <a:cubicBezTo>
                    <a:pt x="5387" y="4947"/>
                    <a:pt x="5338" y="4875"/>
                    <a:pt x="5286" y="4798"/>
                  </a:cubicBezTo>
                  <a:cubicBezTo>
                    <a:pt x="5171" y="4342"/>
                    <a:pt x="4882" y="3271"/>
                    <a:pt x="4423" y="2105"/>
                  </a:cubicBezTo>
                  <a:cubicBezTo>
                    <a:pt x="3954" y="917"/>
                    <a:pt x="3318" y="0"/>
                    <a:pt x="3103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31" name="Google Shape;342;p32">
              <a:extLst>
                <a:ext uri="{FF2B5EF4-FFF2-40B4-BE49-F238E27FC236}">
                  <a16:creationId xmlns:a16="http://schemas.microsoft.com/office/drawing/2014/main" id="{FFDE6E67-F9CD-4669-B6BF-54193508C3BB}"/>
                </a:ext>
              </a:extLst>
            </p:cNvPr>
            <p:cNvSpPr/>
            <p:nvPr/>
          </p:nvSpPr>
          <p:spPr>
            <a:xfrm>
              <a:off x="2216132" y="4002983"/>
              <a:ext cx="713496" cy="1146878"/>
            </a:xfrm>
            <a:custGeom>
              <a:avLst/>
              <a:gdLst/>
              <a:ahLst/>
              <a:cxnLst/>
              <a:rect l="l" t="t" r="r" b="b"/>
              <a:pathLst>
                <a:path w="10586" h="17016" extrusionOk="0">
                  <a:moveTo>
                    <a:pt x="8443" y="0"/>
                  </a:moveTo>
                  <a:cubicBezTo>
                    <a:pt x="8399" y="0"/>
                    <a:pt x="8354" y="25"/>
                    <a:pt x="8310" y="82"/>
                  </a:cubicBezTo>
                  <a:cubicBezTo>
                    <a:pt x="8264" y="142"/>
                    <a:pt x="8250" y="214"/>
                    <a:pt x="8239" y="288"/>
                  </a:cubicBezTo>
                  <a:cubicBezTo>
                    <a:pt x="8125" y="980"/>
                    <a:pt x="8191" y="1669"/>
                    <a:pt x="8156" y="2369"/>
                  </a:cubicBezTo>
                  <a:cubicBezTo>
                    <a:pt x="8104" y="3412"/>
                    <a:pt x="7485" y="5012"/>
                    <a:pt x="7203" y="5691"/>
                  </a:cubicBezTo>
                  <a:cubicBezTo>
                    <a:pt x="7144" y="5792"/>
                    <a:pt x="7067" y="5921"/>
                    <a:pt x="6980" y="6067"/>
                  </a:cubicBezTo>
                  <a:cubicBezTo>
                    <a:pt x="7433" y="4877"/>
                    <a:pt x="7318" y="3283"/>
                    <a:pt x="6900" y="2890"/>
                  </a:cubicBezTo>
                  <a:cubicBezTo>
                    <a:pt x="6828" y="2823"/>
                    <a:pt x="6770" y="2792"/>
                    <a:pt x="6725" y="2792"/>
                  </a:cubicBezTo>
                  <a:cubicBezTo>
                    <a:pt x="6448" y="2792"/>
                    <a:pt x="6648" y="3970"/>
                    <a:pt x="6789" y="5006"/>
                  </a:cubicBezTo>
                  <a:cubicBezTo>
                    <a:pt x="6893" y="5785"/>
                    <a:pt x="6765" y="6317"/>
                    <a:pt x="6664" y="6595"/>
                  </a:cubicBezTo>
                  <a:cubicBezTo>
                    <a:pt x="6465" y="6919"/>
                    <a:pt x="6246" y="7284"/>
                    <a:pt x="6017" y="7653"/>
                  </a:cubicBezTo>
                  <a:cubicBezTo>
                    <a:pt x="5978" y="7702"/>
                    <a:pt x="5940" y="7750"/>
                    <a:pt x="5905" y="7796"/>
                  </a:cubicBezTo>
                  <a:cubicBezTo>
                    <a:pt x="6027" y="7549"/>
                    <a:pt x="6142" y="7274"/>
                    <a:pt x="6197" y="7020"/>
                  </a:cubicBezTo>
                  <a:cubicBezTo>
                    <a:pt x="6348" y="6320"/>
                    <a:pt x="5969" y="4730"/>
                    <a:pt x="5402" y="4730"/>
                  </a:cubicBezTo>
                  <a:cubicBezTo>
                    <a:pt x="5393" y="4730"/>
                    <a:pt x="5385" y="4730"/>
                    <a:pt x="5376" y="4731"/>
                  </a:cubicBezTo>
                  <a:cubicBezTo>
                    <a:pt x="4792" y="4776"/>
                    <a:pt x="5474" y="5771"/>
                    <a:pt x="5704" y="6766"/>
                  </a:cubicBezTo>
                  <a:cubicBezTo>
                    <a:pt x="5863" y="7448"/>
                    <a:pt x="5672" y="8063"/>
                    <a:pt x="5540" y="8387"/>
                  </a:cubicBezTo>
                  <a:cubicBezTo>
                    <a:pt x="5522" y="8418"/>
                    <a:pt x="5512" y="8447"/>
                    <a:pt x="5498" y="8477"/>
                  </a:cubicBezTo>
                  <a:cubicBezTo>
                    <a:pt x="5390" y="8644"/>
                    <a:pt x="5286" y="8805"/>
                    <a:pt x="5185" y="8958"/>
                  </a:cubicBezTo>
                  <a:cubicBezTo>
                    <a:pt x="4952" y="9312"/>
                    <a:pt x="4732" y="9646"/>
                    <a:pt x="4520" y="9974"/>
                  </a:cubicBezTo>
                  <a:cubicBezTo>
                    <a:pt x="4747" y="9574"/>
                    <a:pt x="5025" y="8999"/>
                    <a:pt x="5150" y="8429"/>
                  </a:cubicBezTo>
                  <a:cubicBezTo>
                    <a:pt x="5376" y="7385"/>
                    <a:pt x="5053" y="6244"/>
                    <a:pt x="4590" y="5969"/>
                  </a:cubicBezTo>
                  <a:cubicBezTo>
                    <a:pt x="4560" y="5952"/>
                    <a:pt x="4534" y="5943"/>
                    <a:pt x="4512" y="5943"/>
                  </a:cubicBezTo>
                  <a:cubicBezTo>
                    <a:pt x="4186" y="5943"/>
                    <a:pt x="4604" y="7705"/>
                    <a:pt x="4649" y="8669"/>
                  </a:cubicBezTo>
                  <a:cubicBezTo>
                    <a:pt x="4687" y="9449"/>
                    <a:pt x="4395" y="10113"/>
                    <a:pt x="4252" y="10391"/>
                  </a:cubicBezTo>
                  <a:cubicBezTo>
                    <a:pt x="3953" y="10857"/>
                    <a:pt x="3664" y="11316"/>
                    <a:pt x="3366" y="11807"/>
                  </a:cubicBezTo>
                  <a:cubicBezTo>
                    <a:pt x="3584" y="11236"/>
                    <a:pt x="3766" y="10471"/>
                    <a:pt x="3915" y="9706"/>
                  </a:cubicBezTo>
                  <a:cubicBezTo>
                    <a:pt x="4145" y="8537"/>
                    <a:pt x="3671" y="7615"/>
                    <a:pt x="3199" y="7514"/>
                  </a:cubicBezTo>
                  <a:cubicBezTo>
                    <a:pt x="3171" y="7508"/>
                    <a:pt x="3145" y="7505"/>
                    <a:pt x="3122" y="7505"/>
                  </a:cubicBezTo>
                  <a:cubicBezTo>
                    <a:pt x="2757" y="7505"/>
                    <a:pt x="3040" y="8289"/>
                    <a:pt x="3303" y="9775"/>
                  </a:cubicBezTo>
                  <a:cubicBezTo>
                    <a:pt x="3504" y="10906"/>
                    <a:pt x="3250" y="11821"/>
                    <a:pt x="3094" y="12253"/>
                  </a:cubicBezTo>
                  <a:cubicBezTo>
                    <a:pt x="2969" y="12458"/>
                    <a:pt x="2840" y="12670"/>
                    <a:pt x="2708" y="12893"/>
                  </a:cubicBezTo>
                  <a:cubicBezTo>
                    <a:pt x="2558" y="13147"/>
                    <a:pt x="2415" y="13428"/>
                    <a:pt x="2280" y="13717"/>
                  </a:cubicBezTo>
                  <a:cubicBezTo>
                    <a:pt x="2290" y="13428"/>
                    <a:pt x="2301" y="13001"/>
                    <a:pt x="2308" y="12527"/>
                  </a:cubicBezTo>
                  <a:cubicBezTo>
                    <a:pt x="2318" y="11999"/>
                    <a:pt x="2346" y="11480"/>
                    <a:pt x="2436" y="10962"/>
                  </a:cubicBezTo>
                  <a:cubicBezTo>
                    <a:pt x="2537" y="10360"/>
                    <a:pt x="2593" y="9591"/>
                    <a:pt x="2106" y="9125"/>
                  </a:cubicBezTo>
                  <a:cubicBezTo>
                    <a:pt x="2021" y="9044"/>
                    <a:pt x="1930" y="9001"/>
                    <a:pt x="1838" y="9001"/>
                  </a:cubicBezTo>
                  <a:cubicBezTo>
                    <a:pt x="1753" y="9001"/>
                    <a:pt x="1668" y="9039"/>
                    <a:pt x="1591" y="9118"/>
                  </a:cubicBezTo>
                  <a:cubicBezTo>
                    <a:pt x="1493" y="9219"/>
                    <a:pt x="1463" y="9365"/>
                    <a:pt x="1445" y="9504"/>
                  </a:cubicBezTo>
                  <a:cubicBezTo>
                    <a:pt x="1354" y="10273"/>
                    <a:pt x="1584" y="11098"/>
                    <a:pt x="1709" y="11853"/>
                  </a:cubicBezTo>
                  <a:cubicBezTo>
                    <a:pt x="1866" y="12781"/>
                    <a:pt x="2085" y="13547"/>
                    <a:pt x="2197" y="13898"/>
                  </a:cubicBezTo>
                  <a:cubicBezTo>
                    <a:pt x="2075" y="14170"/>
                    <a:pt x="1959" y="14444"/>
                    <a:pt x="1855" y="14712"/>
                  </a:cubicBezTo>
                  <a:cubicBezTo>
                    <a:pt x="1827" y="14671"/>
                    <a:pt x="1779" y="14591"/>
                    <a:pt x="1681" y="14444"/>
                  </a:cubicBezTo>
                  <a:cubicBezTo>
                    <a:pt x="1479" y="14125"/>
                    <a:pt x="1261" y="12263"/>
                    <a:pt x="1028" y="11393"/>
                  </a:cubicBezTo>
                  <a:cubicBezTo>
                    <a:pt x="889" y="10875"/>
                    <a:pt x="543" y="10505"/>
                    <a:pt x="295" y="10505"/>
                  </a:cubicBezTo>
                  <a:cubicBezTo>
                    <a:pt x="125" y="10505"/>
                    <a:pt x="1" y="10679"/>
                    <a:pt x="22" y="11098"/>
                  </a:cubicBezTo>
                  <a:cubicBezTo>
                    <a:pt x="71" y="12131"/>
                    <a:pt x="1438" y="14191"/>
                    <a:pt x="1438" y="14191"/>
                  </a:cubicBezTo>
                  <a:lnTo>
                    <a:pt x="1824" y="14793"/>
                  </a:lnTo>
                  <a:cubicBezTo>
                    <a:pt x="1413" y="15857"/>
                    <a:pt x="1149" y="16797"/>
                    <a:pt x="1149" y="16797"/>
                  </a:cubicBezTo>
                  <a:lnTo>
                    <a:pt x="1473" y="17015"/>
                  </a:lnTo>
                  <a:cubicBezTo>
                    <a:pt x="1473" y="17015"/>
                    <a:pt x="1389" y="16326"/>
                    <a:pt x="1953" y="14879"/>
                  </a:cubicBezTo>
                  <a:cubicBezTo>
                    <a:pt x="2022" y="14834"/>
                    <a:pt x="2186" y="14751"/>
                    <a:pt x="2537" y="14629"/>
                  </a:cubicBezTo>
                  <a:cubicBezTo>
                    <a:pt x="3671" y="14246"/>
                    <a:pt x="5296" y="14650"/>
                    <a:pt x="6083" y="13508"/>
                  </a:cubicBezTo>
                  <a:cubicBezTo>
                    <a:pt x="6271" y="13234"/>
                    <a:pt x="6267" y="12813"/>
                    <a:pt x="5898" y="12726"/>
                  </a:cubicBezTo>
                  <a:cubicBezTo>
                    <a:pt x="5855" y="12716"/>
                    <a:pt x="5811" y="12711"/>
                    <a:pt x="5765" y="12711"/>
                  </a:cubicBezTo>
                  <a:cubicBezTo>
                    <a:pt x="5526" y="12711"/>
                    <a:pt x="5255" y="12836"/>
                    <a:pt x="5074" y="12956"/>
                  </a:cubicBezTo>
                  <a:cubicBezTo>
                    <a:pt x="4353" y="13425"/>
                    <a:pt x="3759" y="13958"/>
                    <a:pt x="2920" y="14232"/>
                  </a:cubicBezTo>
                  <a:cubicBezTo>
                    <a:pt x="2882" y="14246"/>
                    <a:pt x="2335" y="14472"/>
                    <a:pt x="2054" y="14629"/>
                  </a:cubicBezTo>
                  <a:cubicBezTo>
                    <a:pt x="2134" y="14430"/>
                    <a:pt x="2227" y="14218"/>
                    <a:pt x="2335" y="13996"/>
                  </a:cubicBezTo>
                  <a:cubicBezTo>
                    <a:pt x="2593" y="13741"/>
                    <a:pt x="2871" y="13508"/>
                    <a:pt x="3163" y="13300"/>
                  </a:cubicBezTo>
                  <a:cubicBezTo>
                    <a:pt x="3943" y="12747"/>
                    <a:pt x="4941" y="12580"/>
                    <a:pt x="5759" y="12075"/>
                  </a:cubicBezTo>
                  <a:cubicBezTo>
                    <a:pt x="6009" y="11921"/>
                    <a:pt x="6465" y="11261"/>
                    <a:pt x="5870" y="11261"/>
                  </a:cubicBezTo>
                  <a:cubicBezTo>
                    <a:pt x="5861" y="11261"/>
                    <a:pt x="5852" y="11261"/>
                    <a:pt x="5842" y="11261"/>
                  </a:cubicBezTo>
                  <a:cubicBezTo>
                    <a:pt x="5557" y="11268"/>
                    <a:pt x="5140" y="11574"/>
                    <a:pt x="4886" y="11696"/>
                  </a:cubicBezTo>
                  <a:cubicBezTo>
                    <a:pt x="4165" y="12044"/>
                    <a:pt x="3421" y="12434"/>
                    <a:pt x="2850" y="13004"/>
                  </a:cubicBezTo>
                  <a:cubicBezTo>
                    <a:pt x="2885" y="12941"/>
                    <a:pt x="2920" y="12879"/>
                    <a:pt x="2955" y="12816"/>
                  </a:cubicBezTo>
                  <a:cubicBezTo>
                    <a:pt x="3118" y="12667"/>
                    <a:pt x="3867" y="11995"/>
                    <a:pt x="4837" y="11372"/>
                  </a:cubicBezTo>
                  <a:cubicBezTo>
                    <a:pt x="5933" y="10666"/>
                    <a:pt x="6959" y="10290"/>
                    <a:pt x="7120" y="9779"/>
                  </a:cubicBezTo>
                  <a:cubicBezTo>
                    <a:pt x="7162" y="9645"/>
                    <a:pt x="7104" y="9585"/>
                    <a:pt x="6972" y="9585"/>
                  </a:cubicBezTo>
                  <a:cubicBezTo>
                    <a:pt x="6600" y="9585"/>
                    <a:pt x="5642" y="10069"/>
                    <a:pt x="4722" y="10750"/>
                  </a:cubicBezTo>
                  <a:cubicBezTo>
                    <a:pt x="4030" y="11265"/>
                    <a:pt x="3553" y="11853"/>
                    <a:pt x="3265" y="12277"/>
                  </a:cubicBezTo>
                  <a:cubicBezTo>
                    <a:pt x="3619" y="11654"/>
                    <a:pt x="3992" y="11028"/>
                    <a:pt x="4350" y="10430"/>
                  </a:cubicBezTo>
                  <a:cubicBezTo>
                    <a:pt x="4562" y="10141"/>
                    <a:pt x="5153" y="9399"/>
                    <a:pt x="5972" y="9007"/>
                  </a:cubicBezTo>
                  <a:cubicBezTo>
                    <a:pt x="6998" y="8509"/>
                    <a:pt x="7836" y="8092"/>
                    <a:pt x="8159" y="7392"/>
                  </a:cubicBezTo>
                  <a:cubicBezTo>
                    <a:pt x="8300" y="7092"/>
                    <a:pt x="8306" y="6945"/>
                    <a:pt x="8184" y="6945"/>
                  </a:cubicBezTo>
                  <a:cubicBezTo>
                    <a:pt x="8023" y="6945"/>
                    <a:pt x="7639" y="7202"/>
                    <a:pt x="7050" y="7698"/>
                  </a:cubicBezTo>
                  <a:cubicBezTo>
                    <a:pt x="6340" y="8297"/>
                    <a:pt x="5370" y="9059"/>
                    <a:pt x="4778" y="9727"/>
                  </a:cubicBezTo>
                  <a:cubicBezTo>
                    <a:pt x="5066" y="9257"/>
                    <a:pt x="5341" y="8815"/>
                    <a:pt x="5592" y="8415"/>
                  </a:cubicBezTo>
                  <a:cubicBezTo>
                    <a:pt x="5888" y="8098"/>
                    <a:pt x="6664" y="7302"/>
                    <a:pt x="7429" y="6843"/>
                  </a:cubicBezTo>
                  <a:cubicBezTo>
                    <a:pt x="8403" y="6255"/>
                    <a:pt x="8866" y="5834"/>
                    <a:pt x="8477" y="5677"/>
                  </a:cubicBezTo>
                  <a:cubicBezTo>
                    <a:pt x="8461" y="5670"/>
                    <a:pt x="8442" y="5667"/>
                    <a:pt x="8420" y="5667"/>
                  </a:cubicBezTo>
                  <a:cubicBezTo>
                    <a:pt x="8076" y="5667"/>
                    <a:pt x="7036" y="6473"/>
                    <a:pt x="6271" y="7347"/>
                  </a:cubicBezTo>
                  <a:cubicBezTo>
                    <a:pt x="6486" y="7013"/>
                    <a:pt x="6653" y="6756"/>
                    <a:pt x="6754" y="6606"/>
                  </a:cubicBezTo>
                  <a:cubicBezTo>
                    <a:pt x="6799" y="6539"/>
                    <a:pt x="6844" y="6463"/>
                    <a:pt x="6893" y="6383"/>
                  </a:cubicBezTo>
                  <a:cubicBezTo>
                    <a:pt x="7262" y="6094"/>
                    <a:pt x="8118" y="5388"/>
                    <a:pt x="8991" y="4487"/>
                  </a:cubicBezTo>
                  <a:cubicBezTo>
                    <a:pt x="9985" y="3459"/>
                    <a:pt x="10586" y="2380"/>
                    <a:pt x="10303" y="2380"/>
                  </a:cubicBezTo>
                  <a:cubicBezTo>
                    <a:pt x="10258" y="2380"/>
                    <a:pt x="10191" y="2407"/>
                    <a:pt x="10101" y="2465"/>
                  </a:cubicBezTo>
                  <a:cubicBezTo>
                    <a:pt x="9489" y="2859"/>
                    <a:pt x="7937" y="5242"/>
                    <a:pt x="6949" y="6289"/>
                  </a:cubicBezTo>
                  <a:cubicBezTo>
                    <a:pt x="7064" y="6094"/>
                    <a:pt x="7182" y="5876"/>
                    <a:pt x="7293" y="5656"/>
                  </a:cubicBezTo>
                  <a:cubicBezTo>
                    <a:pt x="7446" y="5458"/>
                    <a:pt x="7631" y="5266"/>
                    <a:pt x="7756" y="5078"/>
                  </a:cubicBezTo>
                  <a:cubicBezTo>
                    <a:pt x="7951" y="4790"/>
                    <a:pt x="8135" y="4494"/>
                    <a:pt x="8302" y="4191"/>
                  </a:cubicBezTo>
                  <a:cubicBezTo>
                    <a:pt x="8560" y="3715"/>
                    <a:pt x="8786" y="3214"/>
                    <a:pt x="8928" y="2692"/>
                  </a:cubicBezTo>
                  <a:cubicBezTo>
                    <a:pt x="9095" y="2069"/>
                    <a:pt x="9137" y="1436"/>
                    <a:pt x="8943" y="816"/>
                  </a:cubicBezTo>
                  <a:cubicBezTo>
                    <a:pt x="8898" y="688"/>
                    <a:pt x="8677" y="0"/>
                    <a:pt x="8443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32" name="Google Shape;343;p32">
              <a:extLst>
                <a:ext uri="{FF2B5EF4-FFF2-40B4-BE49-F238E27FC236}">
                  <a16:creationId xmlns:a16="http://schemas.microsoft.com/office/drawing/2014/main" id="{9309FDFB-5CD6-4FF5-97BA-3CA62FED38BA}"/>
                </a:ext>
              </a:extLst>
            </p:cNvPr>
            <p:cNvSpPr/>
            <p:nvPr/>
          </p:nvSpPr>
          <p:spPr>
            <a:xfrm>
              <a:off x="2668117" y="4007296"/>
              <a:ext cx="713429" cy="1147013"/>
            </a:xfrm>
            <a:custGeom>
              <a:avLst/>
              <a:gdLst/>
              <a:ahLst/>
              <a:cxnLst/>
              <a:rect l="l" t="t" r="r" b="b"/>
              <a:pathLst>
                <a:path w="10585" h="17018" extrusionOk="0">
                  <a:moveTo>
                    <a:pt x="8444" y="0"/>
                  </a:moveTo>
                  <a:cubicBezTo>
                    <a:pt x="8400" y="0"/>
                    <a:pt x="8355" y="24"/>
                    <a:pt x="8311" y="81"/>
                  </a:cubicBezTo>
                  <a:cubicBezTo>
                    <a:pt x="8266" y="140"/>
                    <a:pt x="8252" y="213"/>
                    <a:pt x="8242" y="286"/>
                  </a:cubicBezTo>
                  <a:cubicBezTo>
                    <a:pt x="8127" y="982"/>
                    <a:pt x="8193" y="1668"/>
                    <a:pt x="8158" y="2367"/>
                  </a:cubicBezTo>
                  <a:cubicBezTo>
                    <a:pt x="8102" y="3411"/>
                    <a:pt x="7483" y="5014"/>
                    <a:pt x="7205" y="5690"/>
                  </a:cubicBezTo>
                  <a:cubicBezTo>
                    <a:pt x="7145" y="5794"/>
                    <a:pt x="7069" y="5919"/>
                    <a:pt x="6982" y="6069"/>
                  </a:cubicBezTo>
                  <a:cubicBezTo>
                    <a:pt x="7434" y="4879"/>
                    <a:pt x="7316" y="3282"/>
                    <a:pt x="6898" y="2889"/>
                  </a:cubicBezTo>
                  <a:cubicBezTo>
                    <a:pt x="6827" y="2822"/>
                    <a:pt x="6769" y="2791"/>
                    <a:pt x="6725" y="2791"/>
                  </a:cubicBezTo>
                  <a:cubicBezTo>
                    <a:pt x="6450" y="2791"/>
                    <a:pt x="6650" y="3968"/>
                    <a:pt x="6791" y="5004"/>
                  </a:cubicBezTo>
                  <a:cubicBezTo>
                    <a:pt x="6895" y="5783"/>
                    <a:pt x="6766" y="6316"/>
                    <a:pt x="6662" y="6594"/>
                  </a:cubicBezTo>
                  <a:cubicBezTo>
                    <a:pt x="6467" y="6918"/>
                    <a:pt x="6245" y="7283"/>
                    <a:pt x="6018" y="7652"/>
                  </a:cubicBezTo>
                  <a:cubicBezTo>
                    <a:pt x="5980" y="7700"/>
                    <a:pt x="5941" y="7749"/>
                    <a:pt x="5907" y="7798"/>
                  </a:cubicBezTo>
                  <a:cubicBezTo>
                    <a:pt x="6029" y="7548"/>
                    <a:pt x="6143" y="7273"/>
                    <a:pt x="6196" y="7022"/>
                  </a:cubicBezTo>
                  <a:cubicBezTo>
                    <a:pt x="6350" y="6319"/>
                    <a:pt x="5971" y="4728"/>
                    <a:pt x="5400" y="4728"/>
                  </a:cubicBezTo>
                  <a:cubicBezTo>
                    <a:pt x="5392" y="4728"/>
                    <a:pt x="5383" y="4729"/>
                    <a:pt x="5374" y="4729"/>
                  </a:cubicBezTo>
                  <a:cubicBezTo>
                    <a:pt x="4793" y="4778"/>
                    <a:pt x="5472" y="5770"/>
                    <a:pt x="5705" y="6764"/>
                  </a:cubicBezTo>
                  <a:cubicBezTo>
                    <a:pt x="5865" y="7447"/>
                    <a:pt x="5674" y="8066"/>
                    <a:pt x="5538" y="8386"/>
                  </a:cubicBezTo>
                  <a:cubicBezTo>
                    <a:pt x="5524" y="8417"/>
                    <a:pt x="5511" y="8445"/>
                    <a:pt x="5500" y="8476"/>
                  </a:cubicBezTo>
                  <a:cubicBezTo>
                    <a:pt x="5392" y="8643"/>
                    <a:pt x="5288" y="8803"/>
                    <a:pt x="5187" y="8956"/>
                  </a:cubicBezTo>
                  <a:cubicBezTo>
                    <a:pt x="4954" y="9311"/>
                    <a:pt x="4731" y="9645"/>
                    <a:pt x="4519" y="9976"/>
                  </a:cubicBezTo>
                  <a:cubicBezTo>
                    <a:pt x="4748" y="9572"/>
                    <a:pt x="5027" y="8998"/>
                    <a:pt x="5152" y="8431"/>
                  </a:cubicBezTo>
                  <a:cubicBezTo>
                    <a:pt x="5378" y="7384"/>
                    <a:pt x="5051" y="6246"/>
                    <a:pt x="4589" y="5971"/>
                  </a:cubicBezTo>
                  <a:cubicBezTo>
                    <a:pt x="4559" y="5953"/>
                    <a:pt x="4532" y="5945"/>
                    <a:pt x="4510" y="5945"/>
                  </a:cubicBezTo>
                  <a:cubicBezTo>
                    <a:pt x="4185" y="5945"/>
                    <a:pt x="4605" y="7705"/>
                    <a:pt x="4651" y="8671"/>
                  </a:cubicBezTo>
                  <a:cubicBezTo>
                    <a:pt x="4689" y="9447"/>
                    <a:pt x="4397" y="10112"/>
                    <a:pt x="4251" y="10390"/>
                  </a:cubicBezTo>
                  <a:cubicBezTo>
                    <a:pt x="3955" y="10856"/>
                    <a:pt x="3666" y="11315"/>
                    <a:pt x="3367" y="11806"/>
                  </a:cubicBezTo>
                  <a:cubicBezTo>
                    <a:pt x="3587" y="11235"/>
                    <a:pt x="3767" y="10470"/>
                    <a:pt x="3917" y="9708"/>
                  </a:cubicBezTo>
                  <a:cubicBezTo>
                    <a:pt x="4143" y="8539"/>
                    <a:pt x="3674" y="7614"/>
                    <a:pt x="3197" y="7513"/>
                  </a:cubicBezTo>
                  <a:cubicBezTo>
                    <a:pt x="3169" y="7506"/>
                    <a:pt x="3144" y="7503"/>
                    <a:pt x="3121" y="7503"/>
                  </a:cubicBezTo>
                  <a:cubicBezTo>
                    <a:pt x="2759" y="7503"/>
                    <a:pt x="3043" y="8287"/>
                    <a:pt x="3304" y="9774"/>
                  </a:cubicBezTo>
                  <a:cubicBezTo>
                    <a:pt x="3507" y="10905"/>
                    <a:pt x="3253" y="11824"/>
                    <a:pt x="3096" y="12251"/>
                  </a:cubicBezTo>
                  <a:cubicBezTo>
                    <a:pt x="2970" y="12457"/>
                    <a:pt x="2842" y="12672"/>
                    <a:pt x="2710" y="12892"/>
                  </a:cubicBezTo>
                  <a:cubicBezTo>
                    <a:pt x="2560" y="13145"/>
                    <a:pt x="2418" y="13427"/>
                    <a:pt x="2282" y="13719"/>
                  </a:cubicBezTo>
                  <a:cubicBezTo>
                    <a:pt x="2288" y="13427"/>
                    <a:pt x="2302" y="12999"/>
                    <a:pt x="2309" y="12526"/>
                  </a:cubicBezTo>
                  <a:cubicBezTo>
                    <a:pt x="2320" y="12001"/>
                    <a:pt x="2348" y="11482"/>
                    <a:pt x="2439" y="10960"/>
                  </a:cubicBezTo>
                  <a:cubicBezTo>
                    <a:pt x="2539" y="10362"/>
                    <a:pt x="2591" y="9590"/>
                    <a:pt x="2108" y="9127"/>
                  </a:cubicBezTo>
                  <a:cubicBezTo>
                    <a:pt x="2023" y="9044"/>
                    <a:pt x="1930" y="9000"/>
                    <a:pt x="1838" y="9000"/>
                  </a:cubicBezTo>
                  <a:cubicBezTo>
                    <a:pt x="1753" y="9000"/>
                    <a:pt x="1668" y="9038"/>
                    <a:pt x="1593" y="9117"/>
                  </a:cubicBezTo>
                  <a:cubicBezTo>
                    <a:pt x="1495" y="9221"/>
                    <a:pt x="1464" y="9364"/>
                    <a:pt x="1447" y="9502"/>
                  </a:cubicBezTo>
                  <a:cubicBezTo>
                    <a:pt x="1356" y="10271"/>
                    <a:pt x="1583" y="11096"/>
                    <a:pt x="1711" y="11851"/>
                  </a:cubicBezTo>
                  <a:cubicBezTo>
                    <a:pt x="1867" y="12784"/>
                    <a:pt x="2087" y="13545"/>
                    <a:pt x="2198" y="13900"/>
                  </a:cubicBezTo>
                  <a:cubicBezTo>
                    <a:pt x="2076" y="14168"/>
                    <a:pt x="1962" y="14443"/>
                    <a:pt x="1857" y="14711"/>
                  </a:cubicBezTo>
                  <a:cubicBezTo>
                    <a:pt x="1829" y="14669"/>
                    <a:pt x="1781" y="14592"/>
                    <a:pt x="1683" y="14443"/>
                  </a:cubicBezTo>
                  <a:cubicBezTo>
                    <a:pt x="1478" y="14127"/>
                    <a:pt x="1262" y="12262"/>
                    <a:pt x="1029" y="11392"/>
                  </a:cubicBezTo>
                  <a:cubicBezTo>
                    <a:pt x="889" y="10874"/>
                    <a:pt x="543" y="10504"/>
                    <a:pt x="295" y="10504"/>
                  </a:cubicBezTo>
                  <a:cubicBezTo>
                    <a:pt x="125" y="10504"/>
                    <a:pt x="0" y="10679"/>
                    <a:pt x="20" y="11100"/>
                  </a:cubicBezTo>
                  <a:cubicBezTo>
                    <a:pt x="72" y="12129"/>
                    <a:pt x="1440" y="14193"/>
                    <a:pt x="1440" y="14193"/>
                  </a:cubicBezTo>
                  <a:lnTo>
                    <a:pt x="1826" y="14791"/>
                  </a:lnTo>
                  <a:cubicBezTo>
                    <a:pt x="1416" y="15859"/>
                    <a:pt x="1151" y="16799"/>
                    <a:pt x="1151" y="16799"/>
                  </a:cubicBezTo>
                  <a:lnTo>
                    <a:pt x="1474" y="17017"/>
                  </a:lnTo>
                  <a:cubicBezTo>
                    <a:pt x="1474" y="17017"/>
                    <a:pt x="1391" y="16325"/>
                    <a:pt x="1954" y="14878"/>
                  </a:cubicBezTo>
                  <a:cubicBezTo>
                    <a:pt x="2024" y="14833"/>
                    <a:pt x="2184" y="14749"/>
                    <a:pt x="2539" y="14628"/>
                  </a:cubicBezTo>
                  <a:cubicBezTo>
                    <a:pt x="3674" y="14245"/>
                    <a:pt x="5294" y="14648"/>
                    <a:pt x="6081" y="13510"/>
                  </a:cubicBezTo>
                  <a:cubicBezTo>
                    <a:pt x="6272" y="13236"/>
                    <a:pt x="6265" y="12811"/>
                    <a:pt x="5896" y="12725"/>
                  </a:cubicBezTo>
                  <a:cubicBezTo>
                    <a:pt x="5854" y="12715"/>
                    <a:pt x="5809" y="12710"/>
                    <a:pt x="5764" y="12710"/>
                  </a:cubicBezTo>
                  <a:cubicBezTo>
                    <a:pt x="5526" y="12710"/>
                    <a:pt x="5256" y="12834"/>
                    <a:pt x="5076" y="12954"/>
                  </a:cubicBezTo>
                  <a:cubicBezTo>
                    <a:pt x="4355" y="13427"/>
                    <a:pt x="3760" y="13960"/>
                    <a:pt x="2922" y="14231"/>
                  </a:cubicBezTo>
                  <a:cubicBezTo>
                    <a:pt x="2884" y="14245"/>
                    <a:pt x="2338" y="14471"/>
                    <a:pt x="2055" y="14628"/>
                  </a:cubicBezTo>
                  <a:cubicBezTo>
                    <a:pt x="2135" y="14429"/>
                    <a:pt x="2230" y="14220"/>
                    <a:pt x="2338" y="13995"/>
                  </a:cubicBezTo>
                  <a:cubicBezTo>
                    <a:pt x="2595" y="13744"/>
                    <a:pt x="2873" y="13507"/>
                    <a:pt x="3165" y="13298"/>
                  </a:cubicBezTo>
                  <a:cubicBezTo>
                    <a:pt x="3945" y="12749"/>
                    <a:pt x="4944" y="12578"/>
                    <a:pt x="5761" y="12074"/>
                  </a:cubicBezTo>
                  <a:cubicBezTo>
                    <a:pt x="6008" y="11923"/>
                    <a:pt x="6463" y="11260"/>
                    <a:pt x="5869" y="11260"/>
                  </a:cubicBezTo>
                  <a:cubicBezTo>
                    <a:pt x="5860" y="11260"/>
                    <a:pt x="5851" y="11260"/>
                    <a:pt x="5841" y="11260"/>
                  </a:cubicBezTo>
                  <a:cubicBezTo>
                    <a:pt x="5559" y="11270"/>
                    <a:pt x="5141" y="11573"/>
                    <a:pt x="4888" y="11698"/>
                  </a:cubicBezTo>
                  <a:cubicBezTo>
                    <a:pt x="4167" y="12046"/>
                    <a:pt x="3423" y="12432"/>
                    <a:pt x="2852" y="13003"/>
                  </a:cubicBezTo>
                  <a:cubicBezTo>
                    <a:pt x="2887" y="12943"/>
                    <a:pt x="2922" y="12877"/>
                    <a:pt x="2956" y="12815"/>
                  </a:cubicBezTo>
                  <a:cubicBezTo>
                    <a:pt x="3120" y="12669"/>
                    <a:pt x="3868" y="11994"/>
                    <a:pt x="4835" y="11371"/>
                  </a:cubicBezTo>
                  <a:cubicBezTo>
                    <a:pt x="5935" y="10665"/>
                    <a:pt x="6961" y="10289"/>
                    <a:pt x="7121" y="9778"/>
                  </a:cubicBezTo>
                  <a:cubicBezTo>
                    <a:pt x="7163" y="9644"/>
                    <a:pt x="7104" y="9584"/>
                    <a:pt x="6972" y="9584"/>
                  </a:cubicBezTo>
                  <a:cubicBezTo>
                    <a:pt x="6599" y="9584"/>
                    <a:pt x="5642" y="10067"/>
                    <a:pt x="4724" y="10748"/>
                  </a:cubicBezTo>
                  <a:cubicBezTo>
                    <a:pt x="4032" y="11263"/>
                    <a:pt x="3552" y="11851"/>
                    <a:pt x="3266" y="12275"/>
                  </a:cubicBezTo>
                  <a:cubicBezTo>
                    <a:pt x="3621" y="11652"/>
                    <a:pt x="3993" y="11030"/>
                    <a:pt x="4352" y="10432"/>
                  </a:cubicBezTo>
                  <a:cubicBezTo>
                    <a:pt x="4564" y="10139"/>
                    <a:pt x="5156" y="9402"/>
                    <a:pt x="5970" y="9005"/>
                  </a:cubicBezTo>
                  <a:cubicBezTo>
                    <a:pt x="6999" y="8508"/>
                    <a:pt x="7834" y="8094"/>
                    <a:pt x="8162" y="7391"/>
                  </a:cubicBezTo>
                  <a:cubicBezTo>
                    <a:pt x="8302" y="7090"/>
                    <a:pt x="8308" y="6944"/>
                    <a:pt x="8186" y="6944"/>
                  </a:cubicBezTo>
                  <a:cubicBezTo>
                    <a:pt x="8025" y="6944"/>
                    <a:pt x="7641" y="7201"/>
                    <a:pt x="7052" y="7697"/>
                  </a:cubicBezTo>
                  <a:cubicBezTo>
                    <a:pt x="6342" y="8296"/>
                    <a:pt x="5371" y="9061"/>
                    <a:pt x="4780" y="9725"/>
                  </a:cubicBezTo>
                  <a:cubicBezTo>
                    <a:pt x="5069" y="9256"/>
                    <a:pt x="5344" y="8813"/>
                    <a:pt x="5591" y="8417"/>
                  </a:cubicBezTo>
                  <a:cubicBezTo>
                    <a:pt x="5890" y="8097"/>
                    <a:pt x="6665" y="7300"/>
                    <a:pt x="7431" y="6841"/>
                  </a:cubicBezTo>
                  <a:cubicBezTo>
                    <a:pt x="8401" y="6257"/>
                    <a:pt x="8868" y="5836"/>
                    <a:pt x="8478" y="5676"/>
                  </a:cubicBezTo>
                  <a:cubicBezTo>
                    <a:pt x="8462" y="5669"/>
                    <a:pt x="8443" y="5666"/>
                    <a:pt x="8422" y="5666"/>
                  </a:cubicBezTo>
                  <a:cubicBezTo>
                    <a:pt x="8078" y="5666"/>
                    <a:pt x="7038" y="6472"/>
                    <a:pt x="6272" y="7346"/>
                  </a:cubicBezTo>
                  <a:cubicBezTo>
                    <a:pt x="6488" y="7012"/>
                    <a:pt x="6655" y="6754"/>
                    <a:pt x="6752" y="6605"/>
                  </a:cubicBezTo>
                  <a:cubicBezTo>
                    <a:pt x="6801" y="6538"/>
                    <a:pt x="6847" y="6462"/>
                    <a:pt x="6895" y="6382"/>
                  </a:cubicBezTo>
                  <a:cubicBezTo>
                    <a:pt x="7261" y="6093"/>
                    <a:pt x="8120" y="5387"/>
                    <a:pt x="8989" y="4489"/>
                  </a:cubicBezTo>
                  <a:cubicBezTo>
                    <a:pt x="9987" y="3459"/>
                    <a:pt x="10585" y="2379"/>
                    <a:pt x="10302" y="2379"/>
                  </a:cubicBezTo>
                  <a:cubicBezTo>
                    <a:pt x="10257" y="2379"/>
                    <a:pt x="10190" y="2406"/>
                    <a:pt x="10100" y="2464"/>
                  </a:cubicBezTo>
                  <a:cubicBezTo>
                    <a:pt x="9487" y="2857"/>
                    <a:pt x="7939" y="5240"/>
                    <a:pt x="6951" y="6292"/>
                  </a:cubicBezTo>
                  <a:cubicBezTo>
                    <a:pt x="7065" y="6093"/>
                    <a:pt x="7181" y="5874"/>
                    <a:pt x="7295" y="5655"/>
                  </a:cubicBezTo>
                  <a:cubicBezTo>
                    <a:pt x="7449" y="5457"/>
                    <a:pt x="7629" y="5265"/>
                    <a:pt x="7758" y="5077"/>
                  </a:cubicBezTo>
                  <a:cubicBezTo>
                    <a:pt x="7953" y="4789"/>
                    <a:pt x="8137" y="4496"/>
                    <a:pt x="8300" y="4190"/>
                  </a:cubicBezTo>
                  <a:cubicBezTo>
                    <a:pt x="8562" y="3713"/>
                    <a:pt x="8788" y="3216"/>
                    <a:pt x="8927" y="2690"/>
                  </a:cubicBezTo>
                  <a:cubicBezTo>
                    <a:pt x="9098" y="2067"/>
                    <a:pt x="9139" y="1435"/>
                    <a:pt x="8941" y="818"/>
                  </a:cubicBezTo>
                  <a:cubicBezTo>
                    <a:pt x="8900" y="687"/>
                    <a:pt x="8679" y="0"/>
                    <a:pt x="8444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135" name="文本框 134">
            <a:extLst>
              <a:ext uri="{FF2B5EF4-FFF2-40B4-BE49-F238E27FC236}">
                <a16:creationId xmlns:a16="http://schemas.microsoft.com/office/drawing/2014/main" id="{AF6E95D9-ACA6-4E64-84E1-D15AE60A05FE}"/>
              </a:ext>
            </a:extLst>
          </p:cNvPr>
          <p:cNvSpPr txBox="1"/>
          <p:nvPr/>
        </p:nvSpPr>
        <p:spPr>
          <a:xfrm>
            <a:off x="5053238" y="993768"/>
            <a:ext cx="20855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i="1" spc="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THE PART ONE</a:t>
            </a:r>
            <a:endParaRPr lang="zh-CN" altLang="en-US" sz="900" i="1" spc="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2" name="Text Placeholder 2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81AAF767-D716-4069-9570-C62B3587202D}"/>
              </a:ext>
            </a:extLst>
          </p:cNvPr>
          <p:cNvSpPr txBox="1">
            <a:spLocks/>
          </p:cNvSpPr>
          <p:nvPr/>
        </p:nvSpPr>
        <p:spPr>
          <a:xfrm>
            <a:off x="1428232" y="2148147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b="1" dirty="0">
                <a:solidFill>
                  <a:schemeClr val="tx1"/>
                </a:solidFill>
                <a:cs typeface="+mn-ea"/>
                <a:sym typeface="+mn-lt"/>
              </a:rPr>
              <a:t>STRENGTHS</a:t>
            </a:r>
          </a:p>
        </p:txBody>
      </p:sp>
      <p:sp>
        <p:nvSpPr>
          <p:cNvPr id="63" name="TextBox 6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D9AA47DE-BDF2-4041-99E6-EDC9D17D6847}"/>
              </a:ext>
            </a:extLst>
          </p:cNvPr>
          <p:cNvSpPr txBox="1"/>
          <p:nvPr/>
        </p:nvSpPr>
        <p:spPr>
          <a:xfrm>
            <a:off x="737244" y="2499946"/>
            <a:ext cx="2601037" cy="10697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4" name="Text Placeholder 2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A2281444-9554-4AA6-BD69-E78AA1535968}"/>
              </a:ext>
            </a:extLst>
          </p:cNvPr>
          <p:cNvSpPr txBox="1">
            <a:spLocks/>
          </p:cNvSpPr>
          <p:nvPr/>
        </p:nvSpPr>
        <p:spPr>
          <a:xfrm>
            <a:off x="8634115" y="2162692"/>
            <a:ext cx="2013460" cy="49446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800" b="1" dirty="0">
                <a:solidFill>
                  <a:schemeClr val="tx1"/>
                </a:solidFill>
                <a:cs typeface="+mn-ea"/>
                <a:sym typeface="+mn-lt"/>
              </a:rPr>
              <a:t>OPPORTUNITIES</a:t>
            </a:r>
          </a:p>
          <a:p>
            <a:pPr algn="l"/>
            <a:endParaRPr lang="en-US" sz="18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5" name="TextBox 9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16B22A84-56CB-401E-A553-311BEEA9F0E9}"/>
              </a:ext>
            </a:extLst>
          </p:cNvPr>
          <p:cNvSpPr txBox="1"/>
          <p:nvPr/>
        </p:nvSpPr>
        <p:spPr>
          <a:xfrm>
            <a:off x="8719105" y="2499946"/>
            <a:ext cx="2601037" cy="10697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6" name="Text Placeholder 2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D4531B5E-3891-4461-8F0B-AF24B5D0F996}"/>
              </a:ext>
            </a:extLst>
          </p:cNvPr>
          <p:cNvSpPr txBox="1">
            <a:spLocks/>
          </p:cNvSpPr>
          <p:nvPr/>
        </p:nvSpPr>
        <p:spPr>
          <a:xfrm>
            <a:off x="1428232" y="4574070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800" b="1" dirty="0">
                <a:solidFill>
                  <a:schemeClr val="tx1"/>
                </a:solidFill>
                <a:cs typeface="+mn-ea"/>
                <a:sym typeface="+mn-lt"/>
              </a:rPr>
              <a:t>WEAKNESSES</a:t>
            </a:r>
            <a:endParaRPr lang="en-US" sz="18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7" name="TextBox 12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6D413C67-50C7-4047-9F7C-35D22F3A9B0A}"/>
              </a:ext>
            </a:extLst>
          </p:cNvPr>
          <p:cNvSpPr txBox="1"/>
          <p:nvPr/>
        </p:nvSpPr>
        <p:spPr>
          <a:xfrm>
            <a:off x="737244" y="4925869"/>
            <a:ext cx="2601037" cy="10697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8" name="Text Placeholder 2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884CEA53-053B-4BD6-86F7-865AB75A6BB3}"/>
              </a:ext>
            </a:extLst>
          </p:cNvPr>
          <p:cNvSpPr txBox="1">
            <a:spLocks/>
          </p:cNvSpPr>
          <p:nvPr/>
        </p:nvSpPr>
        <p:spPr>
          <a:xfrm>
            <a:off x="8634115" y="4581831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>
                <a:solidFill>
                  <a:schemeClr val="tx1"/>
                </a:solidFill>
                <a:cs typeface="+mn-ea"/>
                <a:sym typeface="+mn-lt"/>
              </a:rPr>
              <a:t>THREATS</a:t>
            </a:r>
          </a:p>
        </p:txBody>
      </p:sp>
      <p:sp>
        <p:nvSpPr>
          <p:cNvPr id="69" name="TextBox 15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3A8F93CB-FDC0-497E-AD83-319123C84B8C}"/>
              </a:ext>
            </a:extLst>
          </p:cNvPr>
          <p:cNvSpPr txBox="1"/>
          <p:nvPr/>
        </p:nvSpPr>
        <p:spPr>
          <a:xfrm>
            <a:off x="8719106" y="4933630"/>
            <a:ext cx="2601037" cy="10697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40527A8B-C902-4FA7-921D-3E822EB496F8}"/>
              </a:ext>
            </a:extLst>
          </p:cNvPr>
          <p:cNvGrpSpPr/>
          <p:nvPr/>
        </p:nvGrpSpPr>
        <p:grpSpPr>
          <a:xfrm>
            <a:off x="4072623" y="2107578"/>
            <a:ext cx="3911603" cy="3914777"/>
            <a:chOff x="4072623" y="1697849"/>
            <a:chExt cx="3911603" cy="3914777"/>
          </a:xfrm>
          <a:effectLst>
            <a:outerShdw blurRad="5461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71" name="Shape 2729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0AB7D251-755F-4BF6-A7DE-9EB51C047D5D}"/>
                </a:ext>
              </a:extLst>
            </p:cNvPr>
            <p:cNvSpPr/>
            <p:nvPr/>
          </p:nvSpPr>
          <p:spPr>
            <a:xfrm>
              <a:off x="4072623" y="3736200"/>
              <a:ext cx="1873251" cy="1876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041"/>
                  </a:moveTo>
                  <a:cubicBezTo>
                    <a:pt x="21600" y="9685"/>
                    <a:pt x="20978" y="11257"/>
                    <a:pt x="19806" y="12426"/>
                  </a:cubicBezTo>
                  <a:cubicBezTo>
                    <a:pt x="10617" y="21600"/>
                    <a:pt x="10617" y="21600"/>
                    <a:pt x="10617" y="21600"/>
                  </a:cubicBezTo>
                  <a:cubicBezTo>
                    <a:pt x="0" y="10964"/>
                    <a:pt x="0" y="10964"/>
                    <a:pt x="0" y="10964"/>
                  </a:cubicBezTo>
                  <a:cubicBezTo>
                    <a:pt x="9153" y="1791"/>
                    <a:pt x="9153" y="1791"/>
                    <a:pt x="9153" y="1791"/>
                  </a:cubicBezTo>
                  <a:cubicBezTo>
                    <a:pt x="10324" y="658"/>
                    <a:pt x="11898" y="0"/>
                    <a:pt x="13546" y="0"/>
                  </a:cubicBezTo>
                  <a:cubicBezTo>
                    <a:pt x="21600" y="0"/>
                    <a:pt x="21600" y="0"/>
                    <a:pt x="21600" y="0"/>
                  </a:cubicBezTo>
                  <a:lnTo>
                    <a:pt x="21600" y="8041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 w="127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72" name="Shape 2744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9A4532E7-BBA1-4DDA-B5D2-7B9E2A6BD2A2}"/>
                </a:ext>
              </a:extLst>
            </p:cNvPr>
            <p:cNvSpPr/>
            <p:nvPr/>
          </p:nvSpPr>
          <p:spPr>
            <a:xfrm>
              <a:off x="4244073" y="4860149"/>
              <a:ext cx="577851" cy="577851"/>
            </a:xfrm>
            <a:prstGeom prst="ellipse">
              <a:avLst/>
            </a:prstGeom>
            <a:solidFill>
              <a:srgbClr val="F7965C">
                <a:alpha val="50000"/>
              </a:srgbClr>
            </a:solidFill>
            <a:ln w="381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n w="19050">
                  <a:solidFill>
                    <a:srgbClr val="FBF6F3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73" name="Shape 2728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82D98BA4-A2CC-49BB-9775-980C95EA2986}"/>
                </a:ext>
              </a:extLst>
            </p:cNvPr>
            <p:cNvSpPr/>
            <p:nvPr/>
          </p:nvSpPr>
          <p:spPr>
            <a:xfrm>
              <a:off x="4072623" y="1697849"/>
              <a:ext cx="1873251" cy="1876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523"/>
                  </a:moveTo>
                  <a:cubicBezTo>
                    <a:pt x="21600" y="11878"/>
                    <a:pt x="20978" y="10307"/>
                    <a:pt x="19806" y="9137"/>
                  </a:cubicBezTo>
                  <a:cubicBezTo>
                    <a:pt x="10617" y="0"/>
                    <a:pt x="10617" y="0"/>
                    <a:pt x="10617" y="0"/>
                  </a:cubicBezTo>
                  <a:cubicBezTo>
                    <a:pt x="0" y="10599"/>
                    <a:pt x="0" y="10599"/>
                    <a:pt x="0" y="10599"/>
                  </a:cubicBezTo>
                  <a:cubicBezTo>
                    <a:pt x="9153" y="19773"/>
                    <a:pt x="9153" y="19773"/>
                    <a:pt x="9153" y="19773"/>
                  </a:cubicBezTo>
                  <a:cubicBezTo>
                    <a:pt x="10324" y="20942"/>
                    <a:pt x="11898" y="21600"/>
                    <a:pt x="135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lnTo>
                    <a:pt x="21600" y="1352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 w="127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74" name="Shape 2760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3E9CC6BF-5922-4BC4-BA12-9809313FC92F}"/>
                </a:ext>
              </a:extLst>
            </p:cNvPr>
            <p:cNvSpPr/>
            <p:nvPr/>
          </p:nvSpPr>
          <p:spPr>
            <a:xfrm>
              <a:off x="5091900" y="2723303"/>
              <a:ext cx="792508" cy="769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defRPr sz="5000" b="1">
                  <a:solidFill>
                    <a:srgbClr val="FFFFFF"/>
                  </a:solidFill>
                </a:defRPr>
              </a:lvl1pPr>
            </a:lstStyle>
            <a:p>
              <a:r>
                <a:rPr dirty="0">
                  <a:ln w="19050">
                    <a:noFill/>
                  </a:ln>
                  <a:solidFill>
                    <a:schemeClr val="tx1"/>
                  </a:solidFill>
                  <a:cs typeface="+mn-ea"/>
                  <a:sym typeface="+mn-lt"/>
                </a:rPr>
                <a:t>S</a:t>
              </a:r>
            </a:p>
          </p:txBody>
        </p:sp>
        <p:sp>
          <p:nvSpPr>
            <p:cNvPr id="75" name="Shape 2740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8D79B0E1-9E69-457F-841A-057A2C8A26CD}"/>
                </a:ext>
              </a:extLst>
            </p:cNvPr>
            <p:cNvSpPr/>
            <p:nvPr/>
          </p:nvSpPr>
          <p:spPr>
            <a:xfrm>
              <a:off x="4244073" y="1869297"/>
              <a:ext cx="577851" cy="577851"/>
            </a:xfrm>
            <a:prstGeom prst="ellipse">
              <a:avLst/>
            </a:prstGeom>
            <a:solidFill>
              <a:srgbClr val="F7965C">
                <a:alpha val="50000"/>
              </a:srgbClr>
            </a:solidFill>
            <a:ln w="381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n w="19050">
                  <a:solidFill>
                    <a:srgbClr val="FBF6F3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76" name="Shape 2730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7461B54F-30E1-4426-BB36-9CFED63DA94A}"/>
                </a:ext>
              </a:extLst>
            </p:cNvPr>
            <p:cNvSpPr/>
            <p:nvPr/>
          </p:nvSpPr>
          <p:spPr>
            <a:xfrm>
              <a:off x="6110975" y="1697849"/>
              <a:ext cx="1873251" cy="1876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523"/>
                  </a:moveTo>
                  <a:cubicBezTo>
                    <a:pt x="0" y="11878"/>
                    <a:pt x="622" y="10307"/>
                    <a:pt x="1794" y="9137"/>
                  </a:cubicBezTo>
                  <a:cubicBezTo>
                    <a:pt x="10983" y="0"/>
                    <a:pt x="10983" y="0"/>
                    <a:pt x="10983" y="0"/>
                  </a:cubicBezTo>
                  <a:cubicBezTo>
                    <a:pt x="21600" y="10599"/>
                    <a:pt x="21600" y="10599"/>
                    <a:pt x="21600" y="10599"/>
                  </a:cubicBezTo>
                  <a:cubicBezTo>
                    <a:pt x="12447" y="19773"/>
                    <a:pt x="12447" y="19773"/>
                    <a:pt x="12447" y="19773"/>
                  </a:cubicBezTo>
                  <a:cubicBezTo>
                    <a:pt x="11276" y="20942"/>
                    <a:pt x="9702" y="21600"/>
                    <a:pt x="8054" y="21600"/>
                  </a:cubicBezTo>
                  <a:cubicBezTo>
                    <a:pt x="0" y="21600"/>
                    <a:pt x="0" y="21600"/>
                    <a:pt x="0" y="21600"/>
                  </a:cubicBezTo>
                  <a:lnTo>
                    <a:pt x="0" y="1352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 w="127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n w="19050">
                  <a:solidFill>
                    <a:srgbClr val="FBF6F3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77" name="Shape 2761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4FCBC420-0108-4AAC-A037-62CAB2A09A7B}"/>
                </a:ext>
              </a:extLst>
            </p:cNvPr>
            <p:cNvSpPr/>
            <p:nvPr/>
          </p:nvSpPr>
          <p:spPr>
            <a:xfrm>
              <a:off x="6172888" y="2723303"/>
              <a:ext cx="792508" cy="769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defRPr sz="5000" b="1">
                  <a:solidFill>
                    <a:srgbClr val="FFFFFF"/>
                  </a:solidFill>
                </a:defRPr>
              </a:lvl1pPr>
            </a:lstStyle>
            <a:p>
              <a:r>
                <a:rPr lang="en-US" altLang="zh-CN" dirty="0">
                  <a:ln w="19050">
                    <a:noFill/>
                  </a:ln>
                  <a:solidFill>
                    <a:schemeClr val="tx1"/>
                  </a:solidFill>
                  <a:cs typeface="+mn-ea"/>
                  <a:sym typeface="+mn-lt"/>
                </a:rPr>
                <a:t>O</a:t>
              </a:r>
            </a:p>
          </p:txBody>
        </p:sp>
        <p:sp>
          <p:nvSpPr>
            <p:cNvPr id="78" name="Shape 2732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1B4D9962-FB68-4060-8C73-8BB1F17A2EDE}"/>
                </a:ext>
              </a:extLst>
            </p:cNvPr>
            <p:cNvSpPr/>
            <p:nvPr/>
          </p:nvSpPr>
          <p:spPr>
            <a:xfrm>
              <a:off x="7234925" y="1869297"/>
              <a:ext cx="577851" cy="577851"/>
            </a:xfrm>
            <a:prstGeom prst="ellipse">
              <a:avLst/>
            </a:prstGeom>
            <a:solidFill>
              <a:srgbClr val="F7965C">
                <a:alpha val="50000"/>
              </a:srgbClr>
            </a:solidFill>
            <a:ln w="381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n w="19050">
                  <a:solidFill>
                    <a:srgbClr val="FBF6F3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79" name="Shape 2762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6C1D68C6-7208-4EBC-902A-5BF6DFEE7596}"/>
                </a:ext>
              </a:extLst>
            </p:cNvPr>
            <p:cNvSpPr/>
            <p:nvPr/>
          </p:nvSpPr>
          <p:spPr>
            <a:xfrm>
              <a:off x="5091900" y="3822058"/>
              <a:ext cx="792508" cy="769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defRPr sz="5000" b="1">
                  <a:solidFill>
                    <a:srgbClr val="FFFFFF"/>
                  </a:solidFill>
                </a:defRPr>
              </a:lvl1pPr>
            </a:lstStyle>
            <a:p>
              <a:r>
                <a:rPr lang="en-US" dirty="0">
                  <a:ln w="19050">
                    <a:noFill/>
                  </a:ln>
                  <a:solidFill>
                    <a:schemeClr val="tx1"/>
                  </a:solidFill>
                  <a:cs typeface="+mn-ea"/>
                  <a:sym typeface="+mn-lt"/>
                </a:rPr>
                <a:t>W</a:t>
              </a:r>
              <a:endParaRPr dirty="0">
                <a:ln w="19050">
                  <a:noFill/>
                </a:ln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0" name="Shape 2731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BC3BDE27-D9B9-4D2A-8284-68D8ABE784EE}"/>
                </a:ext>
              </a:extLst>
            </p:cNvPr>
            <p:cNvSpPr/>
            <p:nvPr/>
          </p:nvSpPr>
          <p:spPr>
            <a:xfrm>
              <a:off x="6110975" y="3736200"/>
              <a:ext cx="1873251" cy="1876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041"/>
                  </a:moveTo>
                  <a:cubicBezTo>
                    <a:pt x="0" y="9685"/>
                    <a:pt x="622" y="11257"/>
                    <a:pt x="1794" y="12426"/>
                  </a:cubicBezTo>
                  <a:cubicBezTo>
                    <a:pt x="10983" y="21600"/>
                    <a:pt x="10983" y="21600"/>
                    <a:pt x="10983" y="21600"/>
                  </a:cubicBezTo>
                  <a:cubicBezTo>
                    <a:pt x="21600" y="10964"/>
                    <a:pt x="21600" y="10964"/>
                    <a:pt x="21600" y="10964"/>
                  </a:cubicBezTo>
                  <a:cubicBezTo>
                    <a:pt x="12447" y="1791"/>
                    <a:pt x="12447" y="1791"/>
                    <a:pt x="12447" y="1791"/>
                  </a:cubicBezTo>
                  <a:cubicBezTo>
                    <a:pt x="11276" y="658"/>
                    <a:pt x="9702" y="0"/>
                    <a:pt x="805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8041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 w="127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n w="19050">
                  <a:solidFill>
                    <a:srgbClr val="FBF6F3"/>
                  </a:solidFill>
                </a:ln>
                <a:cs typeface="+mn-ea"/>
                <a:sym typeface="+mn-lt"/>
              </a:endParaRPr>
            </a:p>
          </p:txBody>
        </p:sp>
        <p:sp>
          <p:nvSpPr>
            <p:cNvPr id="81" name="Shape 2763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8C250EEA-DE2E-453C-918E-9798AAB66B40}"/>
                </a:ext>
              </a:extLst>
            </p:cNvPr>
            <p:cNvSpPr/>
            <p:nvPr/>
          </p:nvSpPr>
          <p:spPr>
            <a:xfrm>
              <a:off x="6172888" y="3822058"/>
              <a:ext cx="792508" cy="769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defRPr sz="5000" b="1">
                  <a:solidFill>
                    <a:srgbClr val="FFFFFF"/>
                  </a:solidFill>
                </a:defRPr>
              </a:lvl1pPr>
            </a:lstStyle>
            <a:p>
              <a:r>
                <a:rPr dirty="0">
                  <a:ln w="19050">
                    <a:noFill/>
                  </a:ln>
                  <a:solidFill>
                    <a:schemeClr val="tx1"/>
                  </a:solidFill>
                  <a:cs typeface="+mn-ea"/>
                  <a:sym typeface="+mn-lt"/>
                </a:rPr>
                <a:t>T</a:t>
              </a:r>
            </a:p>
          </p:txBody>
        </p:sp>
        <p:sp>
          <p:nvSpPr>
            <p:cNvPr id="82" name="Shape 2736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4CBD4028-B9AF-4BC4-BE71-1467D56CE095}"/>
                </a:ext>
              </a:extLst>
            </p:cNvPr>
            <p:cNvSpPr/>
            <p:nvPr/>
          </p:nvSpPr>
          <p:spPr>
            <a:xfrm>
              <a:off x="7234925" y="4860149"/>
              <a:ext cx="577851" cy="577851"/>
            </a:xfrm>
            <a:prstGeom prst="ellipse">
              <a:avLst/>
            </a:prstGeom>
            <a:solidFill>
              <a:srgbClr val="F7965C">
                <a:alpha val="50000"/>
              </a:srgbClr>
            </a:solidFill>
            <a:ln w="381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b="1">
                <a:ln w="19050">
                  <a:solidFill>
                    <a:srgbClr val="FBF6F3"/>
                  </a:solidFill>
                </a:ln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664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7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25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75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25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75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25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33" grpId="0"/>
      <p:bldP spid="135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105;p18">
            <a:extLst>
              <a:ext uri="{FF2B5EF4-FFF2-40B4-BE49-F238E27FC236}">
                <a16:creationId xmlns:a16="http://schemas.microsoft.com/office/drawing/2014/main" id="{57039884-610E-4337-B9E6-788276BB5E72}"/>
              </a:ext>
            </a:extLst>
          </p:cNvPr>
          <p:cNvSpPr/>
          <p:nvPr/>
        </p:nvSpPr>
        <p:spPr>
          <a:xfrm>
            <a:off x="-738384" y="4998419"/>
            <a:ext cx="1480400" cy="14804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cs typeface="+mn-ea"/>
              <a:sym typeface="+mn-lt"/>
            </a:endParaRPr>
          </a:p>
        </p:txBody>
      </p:sp>
      <p:sp>
        <p:nvSpPr>
          <p:cNvPr id="126" name="Google Shape;337;p32">
            <a:extLst>
              <a:ext uri="{FF2B5EF4-FFF2-40B4-BE49-F238E27FC236}">
                <a16:creationId xmlns:a16="http://schemas.microsoft.com/office/drawing/2014/main" id="{FA5EC533-8BE4-412A-8D62-3CDD70EAC908}"/>
              </a:ext>
            </a:extLst>
          </p:cNvPr>
          <p:cNvSpPr/>
          <p:nvPr/>
        </p:nvSpPr>
        <p:spPr>
          <a:xfrm rot="10800000">
            <a:off x="2787178" y="5563"/>
            <a:ext cx="6617644" cy="1543887"/>
          </a:xfrm>
          <a:custGeom>
            <a:avLst/>
            <a:gdLst/>
            <a:ahLst/>
            <a:cxnLst/>
            <a:rect l="l" t="t" r="r" b="b"/>
            <a:pathLst>
              <a:path w="95980" h="22392" extrusionOk="0">
                <a:moveTo>
                  <a:pt x="53060" y="1"/>
                </a:moveTo>
                <a:cubicBezTo>
                  <a:pt x="49554" y="1"/>
                  <a:pt x="49455" y="4370"/>
                  <a:pt x="45849" y="5722"/>
                </a:cubicBezTo>
                <a:cubicBezTo>
                  <a:pt x="44948" y="6060"/>
                  <a:pt x="44113" y="6188"/>
                  <a:pt x="43328" y="6188"/>
                </a:cubicBezTo>
                <a:cubicBezTo>
                  <a:pt x="40848" y="6188"/>
                  <a:pt x="38863" y="4910"/>
                  <a:pt x="36858" y="4910"/>
                </a:cubicBezTo>
                <a:cubicBezTo>
                  <a:pt x="36806" y="4910"/>
                  <a:pt x="36754" y="4911"/>
                  <a:pt x="36702" y="4912"/>
                </a:cubicBezTo>
                <a:cubicBezTo>
                  <a:pt x="34013" y="4999"/>
                  <a:pt x="34503" y="6648"/>
                  <a:pt x="31956" y="7803"/>
                </a:cubicBezTo>
                <a:cubicBezTo>
                  <a:pt x="29410" y="8962"/>
                  <a:pt x="28947" y="8384"/>
                  <a:pt x="24083" y="8847"/>
                </a:cubicBezTo>
                <a:cubicBezTo>
                  <a:pt x="19219" y="9309"/>
                  <a:pt x="18064" y="14289"/>
                  <a:pt x="16324" y="15676"/>
                </a:cubicBezTo>
                <a:cubicBezTo>
                  <a:pt x="15887" y="16027"/>
                  <a:pt x="15413" y="16150"/>
                  <a:pt x="14891" y="16150"/>
                </a:cubicBezTo>
                <a:cubicBezTo>
                  <a:pt x="13681" y="16150"/>
                  <a:pt x="12214" y="15491"/>
                  <a:pt x="10351" y="15491"/>
                </a:cubicBezTo>
                <a:cubicBezTo>
                  <a:pt x="9828" y="15491"/>
                  <a:pt x="9273" y="15543"/>
                  <a:pt x="8684" y="15676"/>
                </a:cubicBezTo>
                <a:cubicBezTo>
                  <a:pt x="5098" y="16487"/>
                  <a:pt x="0" y="22391"/>
                  <a:pt x="0" y="22391"/>
                </a:cubicBezTo>
                <a:lnTo>
                  <a:pt x="95980" y="22391"/>
                </a:lnTo>
                <a:cubicBezTo>
                  <a:pt x="95980" y="22391"/>
                  <a:pt x="93663" y="17761"/>
                  <a:pt x="90653" y="16258"/>
                </a:cubicBezTo>
                <a:cubicBezTo>
                  <a:pt x="90001" y="15931"/>
                  <a:pt x="89414" y="15817"/>
                  <a:pt x="88856" y="15817"/>
                </a:cubicBezTo>
                <a:cubicBezTo>
                  <a:pt x="87555" y="15817"/>
                  <a:pt x="86416" y="16440"/>
                  <a:pt x="84990" y="16440"/>
                </a:cubicBezTo>
                <a:cubicBezTo>
                  <a:pt x="84210" y="16440"/>
                  <a:pt x="83344" y="16254"/>
                  <a:pt x="82318" y="15676"/>
                </a:cubicBezTo>
                <a:cubicBezTo>
                  <a:pt x="78612" y="13592"/>
                  <a:pt x="79423" y="8732"/>
                  <a:pt x="75254" y="5838"/>
                </a:cubicBezTo>
                <a:cubicBezTo>
                  <a:pt x="73954" y="4934"/>
                  <a:pt x="72630" y="4628"/>
                  <a:pt x="71309" y="4628"/>
                </a:cubicBezTo>
                <a:cubicBezTo>
                  <a:pt x="68547" y="4628"/>
                  <a:pt x="65795" y="5964"/>
                  <a:pt x="63276" y="5964"/>
                </a:cubicBezTo>
                <a:cubicBezTo>
                  <a:pt x="63140" y="5964"/>
                  <a:pt x="63004" y="5960"/>
                  <a:pt x="62869" y="5952"/>
                </a:cubicBezTo>
                <a:cubicBezTo>
                  <a:pt x="59049" y="5722"/>
                  <a:pt x="57891" y="625"/>
                  <a:pt x="53722" y="48"/>
                </a:cubicBezTo>
                <a:cubicBezTo>
                  <a:pt x="53488" y="16"/>
                  <a:pt x="53268" y="1"/>
                  <a:pt x="53060" y="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33" name="矩形 132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>
            <a:extLst>
              <a:ext uri="{FF2B5EF4-FFF2-40B4-BE49-F238E27FC236}">
                <a16:creationId xmlns:a16="http://schemas.microsoft.com/office/drawing/2014/main" id="{680508E0-C4CC-444D-92ED-E842D3F38E38}"/>
              </a:ext>
            </a:extLst>
          </p:cNvPr>
          <p:cNvSpPr/>
          <p:nvPr/>
        </p:nvSpPr>
        <p:spPr>
          <a:xfrm>
            <a:off x="4688724" y="435641"/>
            <a:ext cx="28145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600" dirty="0">
                <a:cs typeface="+mn-ea"/>
                <a:sym typeface="+mn-lt"/>
              </a:rPr>
              <a:t>Add title text</a:t>
            </a:r>
            <a:endParaRPr lang="zh-CN" altLang="en-US" sz="3600" dirty="0">
              <a:cs typeface="+mn-ea"/>
              <a:sym typeface="+mn-lt"/>
            </a:endParaRPr>
          </a:p>
        </p:txBody>
      </p:sp>
      <p:grpSp>
        <p:nvGrpSpPr>
          <p:cNvPr id="127" name="Google Shape;338;p32">
            <a:extLst>
              <a:ext uri="{FF2B5EF4-FFF2-40B4-BE49-F238E27FC236}">
                <a16:creationId xmlns:a16="http://schemas.microsoft.com/office/drawing/2014/main" id="{2F930AF6-E850-4346-BB63-C7D6C28926B2}"/>
              </a:ext>
            </a:extLst>
          </p:cNvPr>
          <p:cNvGrpSpPr/>
          <p:nvPr/>
        </p:nvGrpSpPr>
        <p:grpSpPr>
          <a:xfrm rot="10800000">
            <a:off x="3580397" y="-21566"/>
            <a:ext cx="5194475" cy="1323854"/>
            <a:chOff x="1574550" y="3472451"/>
            <a:chExt cx="6601046" cy="1682330"/>
          </a:xfrm>
        </p:grpSpPr>
        <p:sp>
          <p:nvSpPr>
            <p:cNvPr id="128" name="Google Shape;339;p32">
              <a:extLst>
                <a:ext uri="{FF2B5EF4-FFF2-40B4-BE49-F238E27FC236}">
                  <a16:creationId xmlns:a16="http://schemas.microsoft.com/office/drawing/2014/main" id="{C152D96E-C8B2-4280-AA8B-D2F90EBFB121}"/>
                </a:ext>
              </a:extLst>
            </p:cNvPr>
            <p:cNvSpPr/>
            <p:nvPr/>
          </p:nvSpPr>
          <p:spPr>
            <a:xfrm>
              <a:off x="6715238" y="3874695"/>
              <a:ext cx="1185296" cy="1268805"/>
            </a:xfrm>
            <a:custGeom>
              <a:avLst/>
              <a:gdLst/>
              <a:ahLst/>
              <a:cxnLst/>
              <a:rect l="l" t="t" r="r" b="b"/>
              <a:pathLst>
                <a:path w="17586" h="18825" extrusionOk="0">
                  <a:moveTo>
                    <a:pt x="4147" y="0"/>
                  </a:moveTo>
                  <a:cubicBezTo>
                    <a:pt x="4059" y="0"/>
                    <a:pt x="4026" y="109"/>
                    <a:pt x="4068" y="350"/>
                  </a:cubicBezTo>
                  <a:cubicBezTo>
                    <a:pt x="4239" y="1311"/>
                    <a:pt x="6382" y="4459"/>
                    <a:pt x="7165" y="6223"/>
                  </a:cubicBezTo>
                  <a:cubicBezTo>
                    <a:pt x="6984" y="5980"/>
                    <a:pt x="6772" y="5722"/>
                    <a:pt x="6560" y="5471"/>
                  </a:cubicBezTo>
                  <a:cubicBezTo>
                    <a:pt x="6396" y="5179"/>
                    <a:pt x="6250" y="4853"/>
                    <a:pt x="6086" y="4598"/>
                  </a:cubicBezTo>
                  <a:cubicBezTo>
                    <a:pt x="5833" y="4209"/>
                    <a:pt x="5561" y="3830"/>
                    <a:pt x="5272" y="3467"/>
                  </a:cubicBezTo>
                  <a:cubicBezTo>
                    <a:pt x="4820" y="2901"/>
                    <a:pt x="4315" y="2364"/>
                    <a:pt x="3742" y="1916"/>
                  </a:cubicBezTo>
                  <a:cubicBezTo>
                    <a:pt x="3060" y="1387"/>
                    <a:pt x="2301" y="1008"/>
                    <a:pt x="1435" y="932"/>
                  </a:cubicBezTo>
                  <a:cubicBezTo>
                    <a:pt x="1363" y="925"/>
                    <a:pt x="1169" y="908"/>
                    <a:pt x="953" y="908"/>
                  </a:cubicBezTo>
                  <a:cubicBezTo>
                    <a:pt x="521" y="908"/>
                    <a:pt x="0" y="976"/>
                    <a:pt x="200" y="1332"/>
                  </a:cubicBezTo>
                  <a:cubicBezTo>
                    <a:pt x="248" y="1415"/>
                    <a:pt x="332" y="1471"/>
                    <a:pt x="415" y="1523"/>
                  </a:cubicBezTo>
                  <a:cubicBezTo>
                    <a:pt x="1216" y="2024"/>
                    <a:pt x="2099" y="2295"/>
                    <a:pt x="2945" y="2703"/>
                  </a:cubicBezTo>
                  <a:cubicBezTo>
                    <a:pt x="4208" y="3308"/>
                    <a:pt x="5868" y="4905"/>
                    <a:pt x="6557" y="5597"/>
                  </a:cubicBezTo>
                  <a:cubicBezTo>
                    <a:pt x="6653" y="5725"/>
                    <a:pt x="6772" y="5886"/>
                    <a:pt x="6907" y="6070"/>
                  </a:cubicBezTo>
                  <a:cubicBezTo>
                    <a:pt x="5875" y="5087"/>
                    <a:pt x="4286" y="4449"/>
                    <a:pt x="3382" y="4449"/>
                  </a:cubicBezTo>
                  <a:cubicBezTo>
                    <a:pt x="3204" y="4449"/>
                    <a:pt x="3053" y="4474"/>
                    <a:pt x="2938" y="4525"/>
                  </a:cubicBezTo>
                  <a:cubicBezTo>
                    <a:pt x="2072" y="4915"/>
                    <a:pt x="3926" y="5333"/>
                    <a:pt x="5495" y="5757"/>
                  </a:cubicBezTo>
                  <a:cubicBezTo>
                    <a:pt x="6511" y="6032"/>
                    <a:pt x="7103" y="6463"/>
                    <a:pt x="7395" y="6735"/>
                  </a:cubicBezTo>
                  <a:cubicBezTo>
                    <a:pt x="7694" y="7145"/>
                    <a:pt x="8028" y="7608"/>
                    <a:pt x="8365" y="8078"/>
                  </a:cubicBezTo>
                  <a:cubicBezTo>
                    <a:pt x="8407" y="8151"/>
                    <a:pt x="8445" y="8224"/>
                    <a:pt x="8487" y="8290"/>
                  </a:cubicBezTo>
                  <a:cubicBezTo>
                    <a:pt x="8243" y="8012"/>
                    <a:pt x="7965" y="7729"/>
                    <a:pt x="7680" y="7531"/>
                  </a:cubicBezTo>
                  <a:cubicBezTo>
                    <a:pt x="7204" y="7198"/>
                    <a:pt x="6229" y="6938"/>
                    <a:pt x="5466" y="6938"/>
                  </a:cubicBezTo>
                  <a:cubicBezTo>
                    <a:pt x="4945" y="6938"/>
                    <a:pt x="4522" y="7059"/>
                    <a:pt x="4423" y="7361"/>
                  </a:cubicBezTo>
                  <a:cubicBezTo>
                    <a:pt x="4180" y="8105"/>
                    <a:pt x="5759" y="7779"/>
                    <a:pt x="7109" y="8008"/>
                  </a:cubicBezTo>
                  <a:cubicBezTo>
                    <a:pt x="8034" y="8164"/>
                    <a:pt x="8699" y="8718"/>
                    <a:pt x="9026" y="9049"/>
                  </a:cubicBezTo>
                  <a:cubicBezTo>
                    <a:pt x="9057" y="9083"/>
                    <a:pt x="9086" y="9115"/>
                    <a:pt x="9117" y="9145"/>
                  </a:cubicBezTo>
                  <a:cubicBezTo>
                    <a:pt x="9266" y="9365"/>
                    <a:pt x="9412" y="9577"/>
                    <a:pt x="9548" y="9779"/>
                  </a:cubicBezTo>
                  <a:cubicBezTo>
                    <a:pt x="9865" y="10252"/>
                    <a:pt x="10168" y="10701"/>
                    <a:pt x="10460" y="11132"/>
                  </a:cubicBezTo>
                  <a:cubicBezTo>
                    <a:pt x="10080" y="10642"/>
                    <a:pt x="9521" y="9998"/>
                    <a:pt x="8880" y="9553"/>
                  </a:cubicBezTo>
                  <a:cubicBezTo>
                    <a:pt x="8111" y="9015"/>
                    <a:pt x="7171" y="8749"/>
                    <a:pt x="6450" y="8749"/>
                  </a:cubicBezTo>
                  <a:cubicBezTo>
                    <a:pt x="6069" y="8749"/>
                    <a:pt x="5750" y="8824"/>
                    <a:pt x="5550" y="8972"/>
                  </a:cubicBezTo>
                  <a:cubicBezTo>
                    <a:pt x="4973" y="9403"/>
                    <a:pt x="7617" y="9824"/>
                    <a:pt x="8919" y="10294"/>
                  </a:cubicBezTo>
                  <a:cubicBezTo>
                    <a:pt x="9900" y="10648"/>
                    <a:pt x="10568" y="11355"/>
                    <a:pt x="10836" y="11679"/>
                  </a:cubicBezTo>
                  <a:cubicBezTo>
                    <a:pt x="11257" y="12288"/>
                    <a:pt x="11678" y="12879"/>
                    <a:pt x="12126" y="13505"/>
                  </a:cubicBezTo>
                  <a:cubicBezTo>
                    <a:pt x="11538" y="12938"/>
                    <a:pt x="10682" y="12318"/>
                    <a:pt x="9820" y="11737"/>
                  </a:cubicBezTo>
                  <a:cubicBezTo>
                    <a:pt x="9122" y="11272"/>
                    <a:pt x="8411" y="11081"/>
                    <a:pt x="7837" y="11081"/>
                  </a:cubicBezTo>
                  <a:cubicBezTo>
                    <a:pt x="7318" y="11081"/>
                    <a:pt x="6912" y="11238"/>
                    <a:pt x="6734" y="11491"/>
                  </a:cubicBezTo>
                  <a:cubicBezTo>
                    <a:pt x="6361" y="12023"/>
                    <a:pt x="7492" y="12058"/>
                    <a:pt x="9583" y="12527"/>
                  </a:cubicBezTo>
                  <a:cubicBezTo>
                    <a:pt x="11086" y="12865"/>
                    <a:pt x="12088" y="13651"/>
                    <a:pt x="12537" y="14069"/>
                  </a:cubicBezTo>
                  <a:cubicBezTo>
                    <a:pt x="12728" y="14330"/>
                    <a:pt x="12923" y="14597"/>
                    <a:pt x="13132" y="14876"/>
                  </a:cubicBezTo>
                  <a:cubicBezTo>
                    <a:pt x="13365" y="15193"/>
                    <a:pt x="13636" y="15516"/>
                    <a:pt x="13929" y="15833"/>
                  </a:cubicBezTo>
                  <a:cubicBezTo>
                    <a:pt x="13574" y="15673"/>
                    <a:pt x="13052" y="15436"/>
                    <a:pt x="12474" y="15182"/>
                  </a:cubicBezTo>
                  <a:cubicBezTo>
                    <a:pt x="11824" y="14897"/>
                    <a:pt x="11197" y="14594"/>
                    <a:pt x="10602" y="14215"/>
                  </a:cubicBezTo>
                  <a:cubicBezTo>
                    <a:pt x="10086" y="13886"/>
                    <a:pt x="9439" y="13544"/>
                    <a:pt x="8798" y="13544"/>
                  </a:cubicBezTo>
                  <a:cubicBezTo>
                    <a:pt x="8584" y="13544"/>
                    <a:pt x="8371" y="13582"/>
                    <a:pt x="8164" y="13672"/>
                  </a:cubicBezTo>
                  <a:cubicBezTo>
                    <a:pt x="7885" y="13791"/>
                    <a:pt x="7767" y="14024"/>
                    <a:pt x="7888" y="14305"/>
                  </a:cubicBezTo>
                  <a:cubicBezTo>
                    <a:pt x="7965" y="14476"/>
                    <a:pt x="8125" y="14594"/>
                    <a:pt x="8289" y="14685"/>
                  </a:cubicBezTo>
                  <a:cubicBezTo>
                    <a:pt x="9193" y="15196"/>
                    <a:pt x="10327" y="15339"/>
                    <a:pt x="11326" y="15572"/>
                  </a:cubicBezTo>
                  <a:cubicBezTo>
                    <a:pt x="12558" y="15861"/>
                    <a:pt x="13616" y="15982"/>
                    <a:pt x="14109" y="16031"/>
                  </a:cubicBezTo>
                  <a:cubicBezTo>
                    <a:pt x="14377" y="16320"/>
                    <a:pt x="14659" y="16601"/>
                    <a:pt x="14937" y="16873"/>
                  </a:cubicBezTo>
                  <a:cubicBezTo>
                    <a:pt x="14871" y="16883"/>
                    <a:pt x="14746" y="16904"/>
                    <a:pt x="14517" y="16946"/>
                  </a:cubicBezTo>
                  <a:cubicBezTo>
                    <a:pt x="14487" y="16951"/>
                    <a:pt x="14451" y="16954"/>
                    <a:pt x="14409" y="16954"/>
                  </a:cubicBezTo>
                  <a:cubicBezTo>
                    <a:pt x="13737" y="16954"/>
                    <a:pt x="11531" y="16331"/>
                    <a:pt x="10404" y="16177"/>
                  </a:cubicBezTo>
                  <a:cubicBezTo>
                    <a:pt x="10296" y="16163"/>
                    <a:pt x="10190" y="16156"/>
                    <a:pt x="10086" y="16156"/>
                  </a:cubicBezTo>
                  <a:cubicBezTo>
                    <a:pt x="9048" y="16156"/>
                    <a:pt x="8340" y="16842"/>
                    <a:pt x="9524" y="17269"/>
                  </a:cubicBezTo>
                  <a:cubicBezTo>
                    <a:pt x="9880" y="17398"/>
                    <a:pt x="10382" y="17445"/>
                    <a:pt x="10924" y="17445"/>
                  </a:cubicBezTo>
                  <a:cubicBezTo>
                    <a:pt x="12362" y="17445"/>
                    <a:pt x="14078" y="17116"/>
                    <a:pt x="14078" y="17116"/>
                  </a:cubicBezTo>
                  <a:lnTo>
                    <a:pt x="15018" y="16949"/>
                  </a:lnTo>
                  <a:cubicBezTo>
                    <a:pt x="16124" y="18011"/>
                    <a:pt x="17147" y="18825"/>
                    <a:pt x="17147" y="18825"/>
                  </a:cubicBezTo>
                  <a:lnTo>
                    <a:pt x="17585" y="18536"/>
                  </a:lnTo>
                  <a:cubicBezTo>
                    <a:pt x="17585" y="18536"/>
                    <a:pt x="16688" y="18279"/>
                    <a:pt x="15191" y="16838"/>
                  </a:cubicBezTo>
                  <a:cubicBezTo>
                    <a:pt x="15174" y="16731"/>
                    <a:pt x="15153" y="16483"/>
                    <a:pt x="15188" y="15986"/>
                  </a:cubicBezTo>
                  <a:cubicBezTo>
                    <a:pt x="15299" y="14385"/>
                    <a:pt x="16635" y="12590"/>
                    <a:pt x="15637" y="11028"/>
                  </a:cubicBezTo>
                  <a:cubicBezTo>
                    <a:pt x="15489" y="10796"/>
                    <a:pt x="15233" y="10627"/>
                    <a:pt x="14988" y="10627"/>
                  </a:cubicBezTo>
                  <a:cubicBezTo>
                    <a:pt x="14836" y="10627"/>
                    <a:pt x="14687" y="10693"/>
                    <a:pt x="14573" y="10851"/>
                  </a:cubicBezTo>
                  <a:cubicBezTo>
                    <a:pt x="14356" y="11146"/>
                    <a:pt x="14367" y="11647"/>
                    <a:pt x="14430" y="11988"/>
                  </a:cubicBezTo>
                  <a:cubicBezTo>
                    <a:pt x="14638" y="13123"/>
                    <a:pt x="14990" y="14128"/>
                    <a:pt x="14892" y="15307"/>
                  </a:cubicBezTo>
                  <a:cubicBezTo>
                    <a:pt x="14889" y="15363"/>
                    <a:pt x="14889" y="16153"/>
                    <a:pt x="14934" y="16584"/>
                  </a:cubicBezTo>
                  <a:cubicBezTo>
                    <a:pt x="14732" y="16379"/>
                    <a:pt x="14520" y="16156"/>
                    <a:pt x="14301" y="15906"/>
                  </a:cubicBezTo>
                  <a:cubicBezTo>
                    <a:pt x="14120" y="15461"/>
                    <a:pt x="13974" y="14994"/>
                    <a:pt x="13869" y="14525"/>
                  </a:cubicBezTo>
                  <a:cubicBezTo>
                    <a:pt x="13591" y="13275"/>
                    <a:pt x="13897" y="11954"/>
                    <a:pt x="13696" y="10684"/>
                  </a:cubicBezTo>
                  <a:cubicBezTo>
                    <a:pt x="13653" y="10404"/>
                    <a:pt x="13334" y="9849"/>
                    <a:pt x="13044" y="9849"/>
                  </a:cubicBezTo>
                  <a:cubicBezTo>
                    <a:pt x="12929" y="9849"/>
                    <a:pt x="12818" y="9936"/>
                    <a:pt x="12731" y="10162"/>
                  </a:cubicBezTo>
                  <a:cubicBezTo>
                    <a:pt x="12596" y="10517"/>
                    <a:pt x="12760" y="11191"/>
                    <a:pt x="12777" y="11567"/>
                  </a:cubicBezTo>
                  <a:cubicBezTo>
                    <a:pt x="12836" y="12639"/>
                    <a:pt x="12930" y="13756"/>
                    <a:pt x="13341" y="14758"/>
                  </a:cubicBezTo>
                  <a:cubicBezTo>
                    <a:pt x="13282" y="14685"/>
                    <a:pt x="13222" y="14608"/>
                    <a:pt x="13163" y="14531"/>
                  </a:cubicBezTo>
                  <a:cubicBezTo>
                    <a:pt x="13062" y="14253"/>
                    <a:pt x="12620" y="12983"/>
                    <a:pt x="12349" y="11463"/>
                  </a:cubicBezTo>
                  <a:cubicBezTo>
                    <a:pt x="12047" y="9741"/>
                    <a:pt x="12113" y="8280"/>
                    <a:pt x="11562" y="7813"/>
                  </a:cubicBezTo>
                  <a:cubicBezTo>
                    <a:pt x="11506" y="7765"/>
                    <a:pt x="11456" y="7743"/>
                    <a:pt x="11411" y="7743"/>
                  </a:cubicBezTo>
                  <a:cubicBezTo>
                    <a:pt x="11021" y="7743"/>
                    <a:pt x="11078" y="9471"/>
                    <a:pt x="11525" y="11282"/>
                  </a:cubicBezTo>
                  <a:cubicBezTo>
                    <a:pt x="11799" y="12402"/>
                    <a:pt x="12283" y="13296"/>
                    <a:pt x="12655" y="13871"/>
                  </a:cubicBezTo>
                  <a:cubicBezTo>
                    <a:pt x="12071" y="13108"/>
                    <a:pt x="11490" y="12329"/>
                    <a:pt x="10936" y="11574"/>
                  </a:cubicBezTo>
                  <a:cubicBezTo>
                    <a:pt x="10690" y="11164"/>
                    <a:pt x="10080" y="10051"/>
                    <a:pt x="10014" y="8836"/>
                  </a:cubicBezTo>
                  <a:cubicBezTo>
                    <a:pt x="9931" y="7308"/>
                    <a:pt x="9851" y="6059"/>
                    <a:pt x="9155" y="5294"/>
                  </a:cubicBezTo>
                  <a:cubicBezTo>
                    <a:pt x="8951" y="5072"/>
                    <a:pt x="8803" y="4962"/>
                    <a:pt x="8709" y="4962"/>
                  </a:cubicBezTo>
                  <a:cubicBezTo>
                    <a:pt x="8483" y="4962"/>
                    <a:pt x="8575" y="5603"/>
                    <a:pt x="8957" y="6825"/>
                  </a:cubicBezTo>
                  <a:cubicBezTo>
                    <a:pt x="9329" y="8012"/>
                    <a:pt x="9771" y="9605"/>
                    <a:pt x="10289" y="10680"/>
                  </a:cubicBezTo>
                  <a:cubicBezTo>
                    <a:pt x="9858" y="10082"/>
                    <a:pt x="9454" y="9515"/>
                    <a:pt x="9089" y="8999"/>
                  </a:cubicBezTo>
                  <a:cubicBezTo>
                    <a:pt x="8849" y="8471"/>
                    <a:pt x="8268" y="7100"/>
                    <a:pt x="8094" y="5913"/>
                  </a:cubicBezTo>
                  <a:cubicBezTo>
                    <a:pt x="7913" y="4672"/>
                    <a:pt x="7689" y="3914"/>
                    <a:pt x="7393" y="3914"/>
                  </a:cubicBezTo>
                  <a:cubicBezTo>
                    <a:pt x="7331" y="3914"/>
                    <a:pt x="7265" y="3948"/>
                    <a:pt x="7196" y="4018"/>
                  </a:cubicBezTo>
                  <a:cubicBezTo>
                    <a:pt x="6921" y="4292"/>
                    <a:pt x="7395" y="6119"/>
                    <a:pt x="8122" y="7608"/>
                  </a:cubicBezTo>
                  <a:cubicBezTo>
                    <a:pt x="7819" y="7170"/>
                    <a:pt x="7589" y="6828"/>
                    <a:pt x="7454" y="6630"/>
                  </a:cubicBezTo>
                  <a:cubicBezTo>
                    <a:pt x="7395" y="6536"/>
                    <a:pt x="7329" y="6439"/>
                    <a:pt x="7252" y="6342"/>
                  </a:cubicBezTo>
                  <a:cubicBezTo>
                    <a:pt x="7085" y="5736"/>
                    <a:pt x="6657" y="4313"/>
                    <a:pt x="5996" y="2769"/>
                  </a:cubicBezTo>
                  <a:cubicBezTo>
                    <a:pt x="5323" y="1200"/>
                    <a:pt x="4438" y="0"/>
                    <a:pt x="4147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cs typeface="+mn-ea"/>
                <a:sym typeface="+mn-lt"/>
              </a:endParaRPr>
            </a:p>
          </p:txBody>
        </p:sp>
        <p:sp>
          <p:nvSpPr>
            <p:cNvPr id="129" name="Google Shape;340;p32">
              <a:extLst>
                <a:ext uri="{FF2B5EF4-FFF2-40B4-BE49-F238E27FC236}">
                  <a16:creationId xmlns:a16="http://schemas.microsoft.com/office/drawing/2014/main" id="{01902FC5-02D6-4065-AC9E-D3D14379C9B6}"/>
                </a:ext>
              </a:extLst>
            </p:cNvPr>
            <p:cNvSpPr/>
            <p:nvPr/>
          </p:nvSpPr>
          <p:spPr>
            <a:xfrm>
              <a:off x="7560773" y="3472451"/>
              <a:ext cx="614823" cy="1660062"/>
            </a:xfrm>
            <a:custGeom>
              <a:avLst/>
              <a:gdLst/>
              <a:ahLst/>
              <a:cxnLst/>
              <a:rect l="l" t="t" r="r" b="b"/>
              <a:pathLst>
                <a:path w="9122" h="24630" extrusionOk="0">
                  <a:moveTo>
                    <a:pt x="4581" y="0"/>
                  </a:moveTo>
                  <a:cubicBezTo>
                    <a:pt x="4489" y="0"/>
                    <a:pt x="4419" y="54"/>
                    <a:pt x="4386" y="188"/>
                  </a:cubicBezTo>
                  <a:cubicBezTo>
                    <a:pt x="4361" y="282"/>
                    <a:pt x="4386" y="383"/>
                    <a:pt x="4411" y="477"/>
                  </a:cubicBezTo>
                  <a:cubicBezTo>
                    <a:pt x="4650" y="1389"/>
                    <a:pt x="5113" y="2192"/>
                    <a:pt x="5454" y="3062"/>
                  </a:cubicBezTo>
                  <a:cubicBezTo>
                    <a:pt x="5962" y="4370"/>
                    <a:pt x="6087" y="6667"/>
                    <a:pt x="6119" y="7648"/>
                  </a:cubicBezTo>
                  <a:cubicBezTo>
                    <a:pt x="6101" y="7804"/>
                    <a:pt x="6077" y="8003"/>
                    <a:pt x="6052" y="8228"/>
                  </a:cubicBezTo>
                  <a:cubicBezTo>
                    <a:pt x="5952" y="6527"/>
                    <a:pt x="4932" y="4642"/>
                    <a:pt x="4205" y="4395"/>
                  </a:cubicBezTo>
                  <a:cubicBezTo>
                    <a:pt x="4128" y="4368"/>
                    <a:pt x="4065" y="4355"/>
                    <a:pt x="4015" y="4355"/>
                  </a:cubicBezTo>
                  <a:cubicBezTo>
                    <a:pt x="3491" y="4355"/>
                    <a:pt x="4450" y="5776"/>
                    <a:pt x="5235" y="7038"/>
                  </a:cubicBezTo>
                  <a:cubicBezTo>
                    <a:pt x="5788" y="7932"/>
                    <a:pt x="5927" y="8650"/>
                    <a:pt x="5955" y="9046"/>
                  </a:cubicBezTo>
                  <a:cubicBezTo>
                    <a:pt x="5893" y="9551"/>
                    <a:pt x="5823" y="10118"/>
                    <a:pt x="5747" y="10695"/>
                  </a:cubicBezTo>
                  <a:cubicBezTo>
                    <a:pt x="5726" y="10775"/>
                    <a:pt x="5708" y="10855"/>
                    <a:pt x="5691" y="10932"/>
                  </a:cubicBezTo>
                  <a:cubicBezTo>
                    <a:pt x="5705" y="10559"/>
                    <a:pt x="5691" y="10163"/>
                    <a:pt x="5618" y="9825"/>
                  </a:cubicBezTo>
                  <a:cubicBezTo>
                    <a:pt x="5435" y="8961"/>
                    <a:pt x="4288" y="7425"/>
                    <a:pt x="3565" y="7425"/>
                  </a:cubicBezTo>
                  <a:cubicBezTo>
                    <a:pt x="3490" y="7425"/>
                    <a:pt x="3420" y="7441"/>
                    <a:pt x="3356" y="7477"/>
                  </a:cubicBezTo>
                  <a:cubicBezTo>
                    <a:pt x="2670" y="7856"/>
                    <a:pt x="4048" y="8695"/>
                    <a:pt x="4877" y="9784"/>
                  </a:cubicBezTo>
                  <a:cubicBezTo>
                    <a:pt x="5447" y="10528"/>
                    <a:pt x="5555" y="11388"/>
                    <a:pt x="5569" y="11854"/>
                  </a:cubicBezTo>
                  <a:cubicBezTo>
                    <a:pt x="5565" y="11899"/>
                    <a:pt x="5565" y="11944"/>
                    <a:pt x="5569" y="11986"/>
                  </a:cubicBezTo>
                  <a:cubicBezTo>
                    <a:pt x="5527" y="12247"/>
                    <a:pt x="5489" y="12504"/>
                    <a:pt x="5451" y="12745"/>
                  </a:cubicBezTo>
                  <a:cubicBezTo>
                    <a:pt x="5360" y="13308"/>
                    <a:pt x="5276" y="13837"/>
                    <a:pt x="5196" y="14355"/>
                  </a:cubicBezTo>
                  <a:cubicBezTo>
                    <a:pt x="5252" y="13736"/>
                    <a:pt x="5280" y="12883"/>
                    <a:pt x="5117" y="12122"/>
                  </a:cubicBezTo>
                  <a:cubicBezTo>
                    <a:pt x="4817" y="10720"/>
                    <a:pt x="3794" y="9506"/>
                    <a:pt x="3078" y="9425"/>
                  </a:cubicBezTo>
                  <a:cubicBezTo>
                    <a:pt x="3065" y="9424"/>
                    <a:pt x="3052" y="9423"/>
                    <a:pt x="3041" y="9423"/>
                  </a:cubicBezTo>
                  <a:cubicBezTo>
                    <a:pt x="2425" y="9423"/>
                    <a:pt x="4022" y="11480"/>
                    <a:pt x="4640" y="12689"/>
                  </a:cubicBezTo>
                  <a:cubicBezTo>
                    <a:pt x="5113" y="13618"/>
                    <a:pt x="5120" y="14588"/>
                    <a:pt x="5096" y="15009"/>
                  </a:cubicBezTo>
                  <a:cubicBezTo>
                    <a:pt x="4988" y="15743"/>
                    <a:pt x="4891" y="16464"/>
                    <a:pt x="4793" y="17225"/>
                  </a:cubicBezTo>
                  <a:cubicBezTo>
                    <a:pt x="4748" y="16411"/>
                    <a:pt x="4549" y="15375"/>
                    <a:pt x="4310" y="14359"/>
                  </a:cubicBezTo>
                  <a:cubicBezTo>
                    <a:pt x="3973" y="12913"/>
                    <a:pt x="3010" y="12059"/>
                    <a:pt x="2365" y="12059"/>
                  </a:cubicBezTo>
                  <a:cubicBezTo>
                    <a:pt x="2318" y="12059"/>
                    <a:pt x="2272" y="12064"/>
                    <a:pt x="2229" y="12073"/>
                  </a:cubicBezTo>
                  <a:cubicBezTo>
                    <a:pt x="1589" y="12209"/>
                    <a:pt x="2392" y="13005"/>
                    <a:pt x="3600" y="14776"/>
                  </a:cubicBezTo>
                  <a:cubicBezTo>
                    <a:pt x="4470" y="16050"/>
                    <a:pt x="4664" y="17309"/>
                    <a:pt x="4706" y="17918"/>
                  </a:cubicBezTo>
                  <a:cubicBezTo>
                    <a:pt x="4668" y="18241"/>
                    <a:pt x="4629" y="18569"/>
                    <a:pt x="4591" y="18913"/>
                  </a:cubicBezTo>
                  <a:cubicBezTo>
                    <a:pt x="4546" y="19306"/>
                    <a:pt x="4525" y="19727"/>
                    <a:pt x="4522" y="20159"/>
                  </a:cubicBezTo>
                  <a:cubicBezTo>
                    <a:pt x="4372" y="19797"/>
                    <a:pt x="4153" y="19268"/>
                    <a:pt x="3902" y="18686"/>
                  </a:cubicBezTo>
                  <a:cubicBezTo>
                    <a:pt x="3621" y="18039"/>
                    <a:pt x="3374" y="17389"/>
                    <a:pt x="3192" y="16703"/>
                  </a:cubicBezTo>
                  <a:cubicBezTo>
                    <a:pt x="2991" y="15918"/>
                    <a:pt x="2633" y="14946"/>
                    <a:pt x="1784" y="14644"/>
                  </a:cubicBezTo>
                  <a:cubicBezTo>
                    <a:pt x="1708" y="14617"/>
                    <a:pt x="1634" y="14604"/>
                    <a:pt x="1566" y="14604"/>
                  </a:cubicBezTo>
                  <a:cubicBezTo>
                    <a:pt x="1377" y="14604"/>
                    <a:pt x="1224" y="14707"/>
                    <a:pt x="1151" y="14919"/>
                  </a:cubicBezTo>
                  <a:cubicBezTo>
                    <a:pt x="1088" y="15096"/>
                    <a:pt x="1126" y="15291"/>
                    <a:pt x="1182" y="15468"/>
                  </a:cubicBezTo>
                  <a:cubicBezTo>
                    <a:pt x="1495" y="16460"/>
                    <a:pt x="2225" y="17337"/>
                    <a:pt x="2800" y="18190"/>
                  </a:cubicBezTo>
                  <a:cubicBezTo>
                    <a:pt x="3502" y="19243"/>
                    <a:pt x="4191" y="20054"/>
                    <a:pt x="4518" y="20423"/>
                  </a:cubicBezTo>
                  <a:cubicBezTo>
                    <a:pt x="4518" y="20820"/>
                    <a:pt x="4528" y="21220"/>
                    <a:pt x="4549" y="21606"/>
                  </a:cubicBezTo>
                  <a:cubicBezTo>
                    <a:pt x="4494" y="21567"/>
                    <a:pt x="4390" y="21501"/>
                    <a:pt x="4191" y="21373"/>
                  </a:cubicBezTo>
                  <a:cubicBezTo>
                    <a:pt x="3767" y="21095"/>
                    <a:pt x="2476" y="18941"/>
                    <a:pt x="1710" y="18005"/>
                  </a:cubicBezTo>
                  <a:cubicBezTo>
                    <a:pt x="1336" y="17548"/>
                    <a:pt x="846" y="17290"/>
                    <a:pt x="516" y="17290"/>
                  </a:cubicBezTo>
                  <a:cubicBezTo>
                    <a:pt x="171" y="17290"/>
                    <a:pt x="1" y="17572"/>
                    <a:pt x="322" y="18200"/>
                  </a:cubicBezTo>
                  <a:cubicBezTo>
                    <a:pt x="949" y="19431"/>
                    <a:pt x="3753" y="21199"/>
                    <a:pt x="3753" y="21199"/>
                  </a:cubicBezTo>
                  <a:lnTo>
                    <a:pt x="4557" y="21717"/>
                  </a:lnTo>
                  <a:cubicBezTo>
                    <a:pt x="4640" y="23248"/>
                    <a:pt x="4831" y="24542"/>
                    <a:pt x="4831" y="24542"/>
                  </a:cubicBezTo>
                  <a:lnTo>
                    <a:pt x="5350" y="24629"/>
                  </a:lnTo>
                  <a:cubicBezTo>
                    <a:pt x="5350" y="24629"/>
                    <a:pt x="4870" y="23829"/>
                    <a:pt x="4758" y="21755"/>
                  </a:cubicBezTo>
                  <a:cubicBezTo>
                    <a:pt x="4821" y="21662"/>
                    <a:pt x="4971" y="21470"/>
                    <a:pt x="5336" y="21129"/>
                  </a:cubicBezTo>
                  <a:cubicBezTo>
                    <a:pt x="6511" y="20033"/>
                    <a:pt x="8714" y="19637"/>
                    <a:pt x="9048" y="17814"/>
                  </a:cubicBezTo>
                  <a:cubicBezTo>
                    <a:pt x="9122" y="17407"/>
                    <a:pt x="8925" y="16943"/>
                    <a:pt x="8506" y="16943"/>
                  </a:cubicBezTo>
                  <a:cubicBezTo>
                    <a:pt x="8469" y="16943"/>
                    <a:pt x="8431" y="16946"/>
                    <a:pt x="8390" y="16954"/>
                  </a:cubicBezTo>
                  <a:cubicBezTo>
                    <a:pt x="8035" y="17024"/>
                    <a:pt x="7698" y="17396"/>
                    <a:pt x="7513" y="17689"/>
                  </a:cubicBezTo>
                  <a:cubicBezTo>
                    <a:pt x="6891" y="18659"/>
                    <a:pt x="6460" y="19637"/>
                    <a:pt x="5586" y="20433"/>
                  </a:cubicBezTo>
                  <a:cubicBezTo>
                    <a:pt x="5545" y="20468"/>
                    <a:pt x="5005" y="21045"/>
                    <a:pt x="4745" y="21394"/>
                  </a:cubicBezTo>
                  <a:cubicBezTo>
                    <a:pt x="4737" y="21105"/>
                    <a:pt x="4734" y="20799"/>
                    <a:pt x="4741" y="20465"/>
                  </a:cubicBezTo>
                  <a:cubicBezTo>
                    <a:pt x="4915" y="20016"/>
                    <a:pt x="5127" y="19574"/>
                    <a:pt x="5371" y="19160"/>
                  </a:cubicBezTo>
                  <a:cubicBezTo>
                    <a:pt x="6021" y="18057"/>
                    <a:pt x="7145" y="17302"/>
                    <a:pt x="7868" y="16234"/>
                  </a:cubicBezTo>
                  <a:cubicBezTo>
                    <a:pt x="8056" y="15954"/>
                    <a:pt x="8226" y="15119"/>
                    <a:pt x="7792" y="15119"/>
                  </a:cubicBezTo>
                  <a:cubicBezTo>
                    <a:pt x="7719" y="15119"/>
                    <a:pt x="7628" y="15143"/>
                    <a:pt x="7518" y="15197"/>
                  </a:cubicBezTo>
                  <a:cubicBezTo>
                    <a:pt x="7176" y="15364"/>
                    <a:pt x="6832" y="15966"/>
                    <a:pt x="6592" y="16255"/>
                  </a:cubicBezTo>
                  <a:cubicBezTo>
                    <a:pt x="5903" y="17076"/>
                    <a:pt x="5211" y="17960"/>
                    <a:pt x="4825" y="18972"/>
                  </a:cubicBezTo>
                  <a:cubicBezTo>
                    <a:pt x="4835" y="18874"/>
                    <a:pt x="4841" y="18781"/>
                    <a:pt x="4852" y="18683"/>
                  </a:cubicBezTo>
                  <a:cubicBezTo>
                    <a:pt x="4967" y="18412"/>
                    <a:pt x="5509" y="17180"/>
                    <a:pt x="6352" y="15886"/>
                  </a:cubicBezTo>
                  <a:cubicBezTo>
                    <a:pt x="7301" y="14418"/>
                    <a:pt x="8353" y="13398"/>
                    <a:pt x="8265" y="12682"/>
                  </a:cubicBezTo>
                  <a:cubicBezTo>
                    <a:pt x="8249" y="12553"/>
                    <a:pt x="8194" y="12493"/>
                    <a:pt x="8107" y="12493"/>
                  </a:cubicBezTo>
                  <a:cubicBezTo>
                    <a:pt x="7717" y="12493"/>
                    <a:pt x="6697" y="13706"/>
                    <a:pt x="5869" y="15190"/>
                  </a:cubicBezTo>
                  <a:cubicBezTo>
                    <a:pt x="5308" y="16196"/>
                    <a:pt x="5047" y="17180"/>
                    <a:pt x="4929" y="17856"/>
                  </a:cubicBezTo>
                  <a:cubicBezTo>
                    <a:pt x="5023" y="16899"/>
                    <a:pt x="5130" y="15931"/>
                    <a:pt x="5242" y="15002"/>
                  </a:cubicBezTo>
                  <a:cubicBezTo>
                    <a:pt x="5339" y="14532"/>
                    <a:pt x="5656" y="13305"/>
                    <a:pt x="6435" y="12372"/>
                  </a:cubicBezTo>
                  <a:cubicBezTo>
                    <a:pt x="7417" y="11200"/>
                    <a:pt x="8210" y="10232"/>
                    <a:pt x="8223" y="9196"/>
                  </a:cubicBezTo>
                  <a:cubicBezTo>
                    <a:pt x="8227" y="8811"/>
                    <a:pt x="8172" y="8624"/>
                    <a:pt x="8062" y="8624"/>
                  </a:cubicBezTo>
                  <a:cubicBezTo>
                    <a:pt x="7875" y="8624"/>
                    <a:pt x="7527" y="9159"/>
                    <a:pt x="7033" y="10184"/>
                  </a:cubicBezTo>
                  <a:cubicBezTo>
                    <a:pt x="6495" y="11304"/>
                    <a:pt x="5732" y="12769"/>
                    <a:pt x="5378" y="13906"/>
                  </a:cubicBezTo>
                  <a:cubicBezTo>
                    <a:pt x="5468" y="13175"/>
                    <a:pt x="5562" y="12487"/>
                    <a:pt x="5649" y="11860"/>
                  </a:cubicBezTo>
                  <a:cubicBezTo>
                    <a:pt x="5833" y="11311"/>
                    <a:pt x="6344" y="9909"/>
                    <a:pt x="7027" y="8928"/>
                  </a:cubicBezTo>
                  <a:cubicBezTo>
                    <a:pt x="7882" y="7695"/>
                    <a:pt x="8218" y="6927"/>
                    <a:pt x="7689" y="6927"/>
                  </a:cubicBezTo>
                  <a:cubicBezTo>
                    <a:pt x="7682" y="6927"/>
                    <a:pt x="7674" y="6927"/>
                    <a:pt x="7667" y="6927"/>
                  </a:cubicBezTo>
                  <a:cubicBezTo>
                    <a:pt x="7277" y="6941"/>
                    <a:pt x="6373" y="8597"/>
                    <a:pt x="5889" y="10184"/>
                  </a:cubicBezTo>
                  <a:cubicBezTo>
                    <a:pt x="5969" y="9655"/>
                    <a:pt x="6031" y="9248"/>
                    <a:pt x="6070" y="9011"/>
                  </a:cubicBezTo>
                  <a:cubicBezTo>
                    <a:pt x="6091" y="8904"/>
                    <a:pt x="6105" y="8788"/>
                    <a:pt x="6122" y="8663"/>
                  </a:cubicBezTo>
                  <a:cubicBezTo>
                    <a:pt x="6411" y="8107"/>
                    <a:pt x="7068" y="6774"/>
                    <a:pt x="7639" y="5195"/>
                  </a:cubicBezTo>
                  <a:cubicBezTo>
                    <a:pt x="8259" y="3470"/>
                    <a:pt x="8413" y="1889"/>
                    <a:pt x="8123" y="1889"/>
                  </a:cubicBezTo>
                  <a:cubicBezTo>
                    <a:pt x="8062" y="1889"/>
                    <a:pt x="7980" y="1960"/>
                    <a:pt x="7879" y="2116"/>
                  </a:cubicBezTo>
                  <a:cubicBezTo>
                    <a:pt x="7351" y="2933"/>
                    <a:pt x="6769" y="6694"/>
                    <a:pt x="6136" y="8517"/>
                  </a:cubicBezTo>
                  <a:cubicBezTo>
                    <a:pt x="6167" y="8215"/>
                    <a:pt x="6192" y="7884"/>
                    <a:pt x="6209" y="7553"/>
                  </a:cubicBezTo>
                  <a:cubicBezTo>
                    <a:pt x="6286" y="7230"/>
                    <a:pt x="6404" y="6892"/>
                    <a:pt x="6456" y="6593"/>
                  </a:cubicBezTo>
                  <a:cubicBezTo>
                    <a:pt x="6537" y="6137"/>
                    <a:pt x="6599" y="5675"/>
                    <a:pt x="6633" y="5212"/>
                  </a:cubicBezTo>
                  <a:cubicBezTo>
                    <a:pt x="6689" y="4488"/>
                    <a:pt x="6686" y="3754"/>
                    <a:pt x="6574" y="3034"/>
                  </a:cubicBezTo>
                  <a:cubicBezTo>
                    <a:pt x="6439" y="2182"/>
                    <a:pt x="6140" y="1385"/>
                    <a:pt x="5559" y="741"/>
                  </a:cubicBezTo>
                  <a:cubicBezTo>
                    <a:pt x="5448" y="615"/>
                    <a:pt x="4893" y="0"/>
                    <a:pt x="4581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cs typeface="+mn-ea"/>
                <a:sym typeface="+mn-lt"/>
              </a:endParaRPr>
            </a:p>
          </p:txBody>
        </p:sp>
        <p:sp>
          <p:nvSpPr>
            <p:cNvPr id="130" name="Google Shape;341;p32">
              <a:extLst>
                <a:ext uri="{FF2B5EF4-FFF2-40B4-BE49-F238E27FC236}">
                  <a16:creationId xmlns:a16="http://schemas.microsoft.com/office/drawing/2014/main" id="{69B3C11C-39AA-44FE-9244-C7D5AD54A3B1}"/>
                </a:ext>
              </a:extLst>
            </p:cNvPr>
            <p:cNvSpPr/>
            <p:nvPr/>
          </p:nvSpPr>
          <p:spPr>
            <a:xfrm>
              <a:off x="1574550" y="4189074"/>
              <a:ext cx="858406" cy="965707"/>
            </a:xfrm>
            <a:custGeom>
              <a:avLst/>
              <a:gdLst/>
              <a:ahLst/>
              <a:cxnLst/>
              <a:rect l="l" t="t" r="r" b="b"/>
              <a:pathLst>
                <a:path w="12736" h="14328" extrusionOk="0">
                  <a:moveTo>
                    <a:pt x="3103" y="0"/>
                  </a:moveTo>
                  <a:cubicBezTo>
                    <a:pt x="3039" y="0"/>
                    <a:pt x="3012" y="82"/>
                    <a:pt x="3038" y="261"/>
                  </a:cubicBezTo>
                  <a:cubicBezTo>
                    <a:pt x="3146" y="981"/>
                    <a:pt x="4677" y="3375"/>
                    <a:pt x="5223" y="4711"/>
                  </a:cubicBezTo>
                  <a:cubicBezTo>
                    <a:pt x="5091" y="4523"/>
                    <a:pt x="4938" y="4325"/>
                    <a:pt x="4785" y="4133"/>
                  </a:cubicBezTo>
                  <a:cubicBezTo>
                    <a:pt x="4670" y="3911"/>
                    <a:pt x="4569" y="3667"/>
                    <a:pt x="4451" y="3473"/>
                  </a:cubicBezTo>
                  <a:cubicBezTo>
                    <a:pt x="4270" y="3177"/>
                    <a:pt x="4075" y="2888"/>
                    <a:pt x="3867" y="2614"/>
                  </a:cubicBezTo>
                  <a:cubicBezTo>
                    <a:pt x="3543" y="2179"/>
                    <a:pt x="3178" y="1768"/>
                    <a:pt x="2760" y="1424"/>
                  </a:cubicBezTo>
                  <a:cubicBezTo>
                    <a:pt x="2263" y="1013"/>
                    <a:pt x="1702" y="710"/>
                    <a:pt x="1058" y="637"/>
                  </a:cubicBezTo>
                  <a:cubicBezTo>
                    <a:pt x="997" y="629"/>
                    <a:pt x="812" y="607"/>
                    <a:pt x="620" y="607"/>
                  </a:cubicBezTo>
                  <a:cubicBezTo>
                    <a:pt x="318" y="607"/>
                    <a:pt x="0" y="662"/>
                    <a:pt x="130" y="909"/>
                  </a:cubicBezTo>
                  <a:cubicBezTo>
                    <a:pt x="164" y="971"/>
                    <a:pt x="227" y="1016"/>
                    <a:pt x="286" y="1058"/>
                  </a:cubicBezTo>
                  <a:cubicBezTo>
                    <a:pt x="871" y="1448"/>
                    <a:pt x="1525" y="1670"/>
                    <a:pt x="2147" y="1991"/>
                  </a:cubicBezTo>
                  <a:cubicBezTo>
                    <a:pt x="3077" y="2471"/>
                    <a:pt x="4281" y="3695"/>
                    <a:pt x="4782" y="4231"/>
                  </a:cubicBezTo>
                  <a:cubicBezTo>
                    <a:pt x="4851" y="4329"/>
                    <a:pt x="4935" y="4451"/>
                    <a:pt x="5032" y="4589"/>
                  </a:cubicBezTo>
                  <a:cubicBezTo>
                    <a:pt x="4266" y="3817"/>
                    <a:pt x="3062" y="3304"/>
                    <a:pt x="2396" y="3304"/>
                  </a:cubicBezTo>
                  <a:cubicBezTo>
                    <a:pt x="2282" y="3304"/>
                    <a:pt x="2183" y="3319"/>
                    <a:pt x="2106" y="3351"/>
                  </a:cubicBezTo>
                  <a:cubicBezTo>
                    <a:pt x="1448" y="3622"/>
                    <a:pt x="2823" y="3977"/>
                    <a:pt x="3984" y="4325"/>
                  </a:cubicBezTo>
                  <a:cubicBezTo>
                    <a:pt x="4740" y="4551"/>
                    <a:pt x="5171" y="4889"/>
                    <a:pt x="5383" y="5098"/>
                  </a:cubicBezTo>
                  <a:cubicBezTo>
                    <a:pt x="5596" y="5407"/>
                    <a:pt x="5835" y="5762"/>
                    <a:pt x="6079" y="6121"/>
                  </a:cubicBezTo>
                  <a:cubicBezTo>
                    <a:pt x="6107" y="6176"/>
                    <a:pt x="6134" y="6228"/>
                    <a:pt x="6166" y="6280"/>
                  </a:cubicBezTo>
                  <a:cubicBezTo>
                    <a:pt x="5988" y="6068"/>
                    <a:pt x="5787" y="5853"/>
                    <a:pt x="5578" y="5696"/>
                  </a:cubicBezTo>
                  <a:cubicBezTo>
                    <a:pt x="5217" y="5427"/>
                    <a:pt x="4451" y="5205"/>
                    <a:pt x="3871" y="5205"/>
                  </a:cubicBezTo>
                  <a:cubicBezTo>
                    <a:pt x="3512" y="5205"/>
                    <a:pt x="3225" y="5290"/>
                    <a:pt x="3149" y="5501"/>
                  </a:cubicBezTo>
                  <a:cubicBezTo>
                    <a:pt x="2955" y="6050"/>
                    <a:pt x="4141" y="5838"/>
                    <a:pt x="5143" y="6040"/>
                  </a:cubicBezTo>
                  <a:cubicBezTo>
                    <a:pt x="5829" y="6176"/>
                    <a:pt x="6312" y="6604"/>
                    <a:pt x="6552" y="6858"/>
                  </a:cubicBezTo>
                  <a:cubicBezTo>
                    <a:pt x="6573" y="6885"/>
                    <a:pt x="6594" y="6910"/>
                    <a:pt x="6615" y="6935"/>
                  </a:cubicBezTo>
                  <a:cubicBezTo>
                    <a:pt x="6723" y="7098"/>
                    <a:pt x="6827" y="7261"/>
                    <a:pt x="6924" y="7415"/>
                  </a:cubicBezTo>
                  <a:cubicBezTo>
                    <a:pt x="7151" y="7776"/>
                    <a:pt x="7366" y="8114"/>
                    <a:pt x="7575" y="8444"/>
                  </a:cubicBezTo>
                  <a:cubicBezTo>
                    <a:pt x="7303" y="8069"/>
                    <a:pt x="6897" y="7578"/>
                    <a:pt x="6431" y="7230"/>
                  </a:cubicBezTo>
                  <a:cubicBezTo>
                    <a:pt x="5847" y="6798"/>
                    <a:pt x="5119" y="6579"/>
                    <a:pt x="4573" y="6579"/>
                  </a:cubicBezTo>
                  <a:cubicBezTo>
                    <a:pt x="4316" y="6579"/>
                    <a:pt x="4098" y="6628"/>
                    <a:pt x="3957" y="6726"/>
                  </a:cubicBezTo>
                  <a:cubicBezTo>
                    <a:pt x="3518" y="7035"/>
                    <a:pt x="5481" y="7404"/>
                    <a:pt x="6441" y="7786"/>
                  </a:cubicBezTo>
                  <a:cubicBezTo>
                    <a:pt x="7165" y="8072"/>
                    <a:pt x="7652" y="8611"/>
                    <a:pt x="7843" y="8859"/>
                  </a:cubicBezTo>
                  <a:cubicBezTo>
                    <a:pt x="8146" y="9321"/>
                    <a:pt x="8445" y="9777"/>
                    <a:pt x="8769" y="10250"/>
                  </a:cubicBezTo>
                  <a:cubicBezTo>
                    <a:pt x="8340" y="9815"/>
                    <a:pt x="7718" y="9335"/>
                    <a:pt x="7085" y="8883"/>
                  </a:cubicBezTo>
                  <a:cubicBezTo>
                    <a:pt x="6553" y="8506"/>
                    <a:pt x="6001" y="8349"/>
                    <a:pt x="5564" y="8349"/>
                  </a:cubicBezTo>
                  <a:cubicBezTo>
                    <a:pt x="5203" y="8349"/>
                    <a:pt x="4919" y="8456"/>
                    <a:pt x="4788" y="8632"/>
                  </a:cubicBezTo>
                  <a:cubicBezTo>
                    <a:pt x="4496" y="9022"/>
                    <a:pt x="5338" y="9071"/>
                    <a:pt x="6890" y="9467"/>
                  </a:cubicBezTo>
                  <a:cubicBezTo>
                    <a:pt x="8003" y="9753"/>
                    <a:pt x="8737" y="10362"/>
                    <a:pt x="9061" y="10681"/>
                  </a:cubicBezTo>
                  <a:cubicBezTo>
                    <a:pt x="9200" y="10880"/>
                    <a:pt x="9339" y="11085"/>
                    <a:pt x="9489" y="11298"/>
                  </a:cubicBezTo>
                  <a:cubicBezTo>
                    <a:pt x="9656" y="11537"/>
                    <a:pt x="9854" y="11784"/>
                    <a:pt x="10063" y="12028"/>
                  </a:cubicBezTo>
                  <a:cubicBezTo>
                    <a:pt x="9802" y="11899"/>
                    <a:pt x="9416" y="11711"/>
                    <a:pt x="8991" y="11510"/>
                  </a:cubicBezTo>
                  <a:cubicBezTo>
                    <a:pt x="8514" y="11283"/>
                    <a:pt x="8052" y="11043"/>
                    <a:pt x="7613" y="10747"/>
                  </a:cubicBezTo>
                  <a:cubicBezTo>
                    <a:pt x="7224" y="10485"/>
                    <a:pt x="6732" y="10207"/>
                    <a:pt x="6242" y="10207"/>
                  </a:cubicBezTo>
                  <a:cubicBezTo>
                    <a:pt x="6096" y="10207"/>
                    <a:pt x="5951" y="10232"/>
                    <a:pt x="5808" y="10288"/>
                  </a:cubicBezTo>
                  <a:cubicBezTo>
                    <a:pt x="5596" y="10375"/>
                    <a:pt x="5501" y="10546"/>
                    <a:pt x="5588" y="10758"/>
                  </a:cubicBezTo>
                  <a:cubicBezTo>
                    <a:pt x="5641" y="10887"/>
                    <a:pt x="5759" y="10977"/>
                    <a:pt x="5877" y="11050"/>
                  </a:cubicBezTo>
                  <a:cubicBezTo>
                    <a:pt x="6542" y="11450"/>
                    <a:pt x="7387" y="11579"/>
                    <a:pt x="8125" y="11778"/>
                  </a:cubicBezTo>
                  <a:cubicBezTo>
                    <a:pt x="9040" y="12017"/>
                    <a:pt x="9826" y="12133"/>
                    <a:pt x="10192" y="12178"/>
                  </a:cubicBezTo>
                  <a:cubicBezTo>
                    <a:pt x="10386" y="12400"/>
                    <a:pt x="10592" y="12616"/>
                    <a:pt x="10794" y="12825"/>
                  </a:cubicBezTo>
                  <a:cubicBezTo>
                    <a:pt x="10744" y="12832"/>
                    <a:pt x="10651" y="12846"/>
                    <a:pt x="10476" y="12870"/>
                  </a:cubicBezTo>
                  <a:cubicBezTo>
                    <a:pt x="10459" y="12873"/>
                    <a:pt x="10438" y="12874"/>
                    <a:pt x="10415" y="12874"/>
                  </a:cubicBezTo>
                  <a:cubicBezTo>
                    <a:pt x="9937" y="12874"/>
                    <a:pt x="8275" y="12348"/>
                    <a:pt x="7425" y="12209"/>
                  </a:cubicBezTo>
                  <a:cubicBezTo>
                    <a:pt x="7327" y="12192"/>
                    <a:pt x="7230" y="12185"/>
                    <a:pt x="7137" y="12185"/>
                  </a:cubicBezTo>
                  <a:cubicBezTo>
                    <a:pt x="6390" y="12185"/>
                    <a:pt x="5890" y="12668"/>
                    <a:pt x="6744" y="13005"/>
                  </a:cubicBezTo>
                  <a:cubicBezTo>
                    <a:pt x="7055" y="13128"/>
                    <a:pt x="7521" y="13170"/>
                    <a:pt x="8010" y="13170"/>
                  </a:cubicBezTo>
                  <a:cubicBezTo>
                    <a:pt x="9030" y="13170"/>
                    <a:pt x="10147" y="12988"/>
                    <a:pt x="10147" y="12988"/>
                  </a:cubicBezTo>
                  <a:lnTo>
                    <a:pt x="10852" y="12884"/>
                  </a:lnTo>
                  <a:cubicBezTo>
                    <a:pt x="11653" y="13702"/>
                    <a:pt x="12401" y="14328"/>
                    <a:pt x="12401" y="14328"/>
                  </a:cubicBezTo>
                  <a:lnTo>
                    <a:pt x="12735" y="14126"/>
                  </a:lnTo>
                  <a:cubicBezTo>
                    <a:pt x="12735" y="14126"/>
                    <a:pt x="12070" y="13914"/>
                    <a:pt x="10985" y="12804"/>
                  </a:cubicBezTo>
                  <a:cubicBezTo>
                    <a:pt x="10974" y="12724"/>
                    <a:pt x="10961" y="12539"/>
                    <a:pt x="10998" y="12167"/>
                  </a:cubicBezTo>
                  <a:cubicBezTo>
                    <a:pt x="11117" y="10977"/>
                    <a:pt x="12154" y="9665"/>
                    <a:pt x="11441" y="8479"/>
                  </a:cubicBezTo>
                  <a:cubicBezTo>
                    <a:pt x="11333" y="8300"/>
                    <a:pt x="11139" y="8165"/>
                    <a:pt x="10952" y="8165"/>
                  </a:cubicBezTo>
                  <a:cubicBezTo>
                    <a:pt x="10843" y="8165"/>
                    <a:pt x="10736" y="8212"/>
                    <a:pt x="10651" y="8323"/>
                  </a:cubicBezTo>
                  <a:cubicBezTo>
                    <a:pt x="10484" y="8538"/>
                    <a:pt x="10481" y="8910"/>
                    <a:pt x="10518" y="9168"/>
                  </a:cubicBezTo>
                  <a:cubicBezTo>
                    <a:pt x="10651" y="10017"/>
                    <a:pt x="10891" y="10779"/>
                    <a:pt x="10794" y="11656"/>
                  </a:cubicBezTo>
                  <a:cubicBezTo>
                    <a:pt x="10790" y="11698"/>
                    <a:pt x="10773" y="12289"/>
                    <a:pt x="10797" y="12609"/>
                  </a:cubicBezTo>
                  <a:cubicBezTo>
                    <a:pt x="10651" y="12452"/>
                    <a:pt x="10497" y="12282"/>
                    <a:pt x="10338" y="12091"/>
                  </a:cubicBezTo>
                  <a:cubicBezTo>
                    <a:pt x="10213" y="11753"/>
                    <a:pt x="10115" y="11402"/>
                    <a:pt x="10046" y="11050"/>
                  </a:cubicBezTo>
                  <a:cubicBezTo>
                    <a:pt x="9864" y="10111"/>
                    <a:pt x="10122" y="9133"/>
                    <a:pt x="10000" y="8180"/>
                  </a:cubicBezTo>
                  <a:cubicBezTo>
                    <a:pt x="9973" y="7969"/>
                    <a:pt x="9744" y="7542"/>
                    <a:pt x="9527" y="7542"/>
                  </a:cubicBezTo>
                  <a:cubicBezTo>
                    <a:pt x="9443" y="7542"/>
                    <a:pt x="9362" y="7606"/>
                    <a:pt x="9294" y="7770"/>
                  </a:cubicBezTo>
                  <a:cubicBezTo>
                    <a:pt x="9182" y="8030"/>
                    <a:pt x="9291" y="8538"/>
                    <a:pt x="9297" y="8820"/>
                  </a:cubicBezTo>
                  <a:cubicBezTo>
                    <a:pt x="9315" y="9620"/>
                    <a:pt x="9363" y="10455"/>
                    <a:pt x="9649" y="11214"/>
                  </a:cubicBezTo>
                  <a:cubicBezTo>
                    <a:pt x="9604" y="11155"/>
                    <a:pt x="9562" y="11099"/>
                    <a:pt x="9520" y="11040"/>
                  </a:cubicBezTo>
                  <a:cubicBezTo>
                    <a:pt x="9450" y="10831"/>
                    <a:pt x="9148" y="9871"/>
                    <a:pt x="8978" y="8733"/>
                  </a:cubicBezTo>
                  <a:cubicBezTo>
                    <a:pt x="8790" y="7439"/>
                    <a:pt x="8869" y="6350"/>
                    <a:pt x="8469" y="5991"/>
                  </a:cubicBezTo>
                  <a:cubicBezTo>
                    <a:pt x="8427" y="5953"/>
                    <a:pt x="8389" y="5936"/>
                    <a:pt x="8355" y="5936"/>
                  </a:cubicBezTo>
                  <a:cubicBezTo>
                    <a:pt x="8067" y="5936"/>
                    <a:pt x="8073" y="7223"/>
                    <a:pt x="8365" y="8580"/>
                  </a:cubicBezTo>
                  <a:cubicBezTo>
                    <a:pt x="8549" y="9422"/>
                    <a:pt x="8887" y="10100"/>
                    <a:pt x="9155" y="10535"/>
                  </a:cubicBezTo>
                  <a:cubicBezTo>
                    <a:pt x="8734" y="9954"/>
                    <a:pt x="8320" y="9360"/>
                    <a:pt x="7923" y="8785"/>
                  </a:cubicBezTo>
                  <a:cubicBezTo>
                    <a:pt x="7746" y="8472"/>
                    <a:pt x="7318" y="7627"/>
                    <a:pt x="7293" y="6722"/>
                  </a:cubicBezTo>
                  <a:cubicBezTo>
                    <a:pt x="7262" y="5581"/>
                    <a:pt x="7231" y="4645"/>
                    <a:pt x="6726" y="4061"/>
                  </a:cubicBezTo>
                  <a:cubicBezTo>
                    <a:pt x="6577" y="3888"/>
                    <a:pt x="6468" y="3803"/>
                    <a:pt x="6399" y="3803"/>
                  </a:cubicBezTo>
                  <a:cubicBezTo>
                    <a:pt x="6233" y="3803"/>
                    <a:pt x="6288" y="4282"/>
                    <a:pt x="6545" y="5198"/>
                  </a:cubicBezTo>
                  <a:cubicBezTo>
                    <a:pt x="6799" y="6092"/>
                    <a:pt x="7095" y="7290"/>
                    <a:pt x="7457" y="8104"/>
                  </a:cubicBezTo>
                  <a:cubicBezTo>
                    <a:pt x="7147" y="7648"/>
                    <a:pt x="6858" y="7216"/>
                    <a:pt x="6598" y="6823"/>
                  </a:cubicBezTo>
                  <a:cubicBezTo>
                    <a:pt x="6431" y="6423"/>
                    <a:pt x="6027" y="5386"/>
                    <a:pt x="5922" y="4499"/>
                  </a:cubicBezTo>
                  <a:cubicBezTo>
                    <a:pt x="5813" y="3562"/>
                    <a:pt x="5662" y="2990"/>
                    <a:pt x="5438" y="2990"/>
                  </a:cubicBezTo>
                  <a:cubicBezTo>
                    <a:pt x="5393" y="2990"/>
                    <a:pt x="5344" y="3013"/>
                    <a:pt x="5293" y="3062"/>
                  </a:cubicBezTo>
                  <a:cubicBezTo>
                    <a:pt x="5081" y="3264"/>
                    <a:pt x="5394" y="4638"/>
                    <a:pt x="5905" y="5766"/>
                  </a:cubicBezTo>
                  <a:cubicBezTo>
                    <a:pt x="5689" y="5428"/>
                    <a:pt x="5526" y="5170"/>
                    <a:pt x="5429" y="5018"/>
                  </a:cubicBezTo>
                  <a:cubicBezTo>
                    <a:pt x="5387" y="4947"/>
                    <a:pt x="5338" y="4875"/>
                    <a:pt x="5286" y="4798"/>
                  </a:cubicBezTo>
                  <a:cubicBezTo>
                    <a:pt x="5171" y="4342"/>
                    <a:pt x="4882" y="3271"/>
                    <a:pt x="4423" y="2105"/>
                  </a:cubicBezTo>
                  <a:cubicBezTo>
                    <a:pt x="3954" y="917"/>
                    <a:pt x="3318" y="0"/>
                    <a:pt x="3103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31" name="Google Shape;342;p32">
              <a:extLst>
                <a:ext uri="{FF2B5EF4-FFF2-40B4-BE49-F238E27FC236}">
                  <a16:creationId xmlns:a16="http://schemas.microsoft.com/office/drawing/2014/main" id="{FFDE6E67-F9CD-4669-B6BF-54193508C3BB}"/>
                </a:ext>
              </a:extLst>
            </p:cNvPr>
            <p:cNvSpPr/>
            <p:nvPr/>
          </p:nvSpPr>
          <p:spPr>
            <a:xfrm>
              <a:off x="2216132" y="4002983"/>
              <a:ext cx="713496" cy="1146878"/>
            </a:xfrm>
            <a:custGeom>
              <a:avLst/>
              <a:gdLst/>
              <a:ahLst/>
              <a:cxnLst/>
              <a:rect l="l" t="t" r="r" b="b"/>
              <a:pathLst>
                <a:path w="10586" h="17016" extrusionOk="0">
                  <a:moveTo>
                    <a:pt x="8443" y="0"/>
                  </a:moveTo>
                  <a:cubicBezTo>
                    <a:pt x="8399" y="0"/>
                    <a:pt x="8354" y="25"/>
                    <a:pt x="8310" y="82"/>
                  </a:cubicBezTo>
                  <a:cubicBezTo>
                    <a:pt x="8264" y="142"/>
                    <a:pt x="8250" y="214"/>
                    <a:pt x="8239" y="288"/>
                  </a:cubicBezTo>
                  <a:cubicBezTo>
                    <a:pt x="8125" y="980"/>
                    <a:pt x="8191" y="1669"/>
                    <a:pt x="8156" y="2369"/>
                  </a:cubicBezTo>
                  <a:cubicBezTo>
                    <a:pt x="8104" y="3412"/>
                    <a:pt x="7485" y="5012"/>
                    <a:pt x="7203" y="5691"/>
                  </a:cubicBezTo>
                  <a:cubicBezTo>
                    <a:pt x="7144" y="5792"/>
                    <a:pt x="7067" y="5921"/>
                    <a:pt x="6980" y="6067"/>
                  </a:cubicBezTo>
                  <a:cubicBezTo>
                    <a:pt x="7433" y="4877"/>
                    <a:pt x="7318" y="3283"/>
                    <a:pt x="6900" y="2890"/>
                  </a:cubicBezTo>
                  <a:cubicBezTo>
                    <a:pt x="6828" y="2823"/>
                    <a:pt x="6770" y="2792"/>
                    <a:pt x="6725" y="2792"/>
                  </a:cubicBezTo>
                  <a:cubicBezTo>
                    <a:pt x="6448" y="2792"/>
                    <a:pt x="6648" y="3970"/>
                    <a:pt x="6789" y="5006"/>
                  </a:cubicBezTo>
                  <a:cubicBezTo>
                    <a:pt x="6893" y="5785"/>
                    <a:pt x="6765" y="6317"/>
                    <a:pt x="6664" y="6595"/>
                  </a:cubicBezTo>
                  <a:cubicBezTo>
                    <a:pt x="6465" y="6919"/>
                    <a:pt x="6246" y="7284"/>
                    <a:pt x="6017" y="7653"/>
                  </a:cubicBezTo>
                  <a:cubicBezTo>
                    <a:pt x="5978" y="7702"/>
                    <a:pt x="5940" y="7750"/>
                    <a:pt x="5905" y="7796"/>
                  </a:cubicBezTo>
                  <a:cubicBezTo>
                    <a:pt x="6027" y="7549"/>
                    <a:pt x="6142" y="7274"/>
                    <a:pt x="6197" y="7020"/>
                  </a:cubicBezTo>
                  <a:cubicBezTo>
                    <a:pt x="6348" y="6320"/>
                    <a:pt x="5969" y="4730"/>
                    <a:pt x="5402" y="4730"/>
                  </a:cubicBezTo>
                  <a:cubicBezTo>
                    <a:pt x="5393" y="4730"/>
                    <a:pt x="5385" y="4730"/>
                    <a:pt x="5376" y="4731"/>
                  </a:cubicBezTo>
                  <a:cubicBezTo>
                    <a:pt x="4792" y="4776"/>
                    <a:pt x="5474" y="5771"/>
                    <a:pt x="5704" y="6766"/>
                  </a:cubicBezTo>
                  <a:cubicBezTo>
                    <a:pt x="5863" y="7448"/>
                    <a:pt x="5672" y="8063"/>
                    <a:pt x="5540" y="8387"/>
                  </a:cubicBezTo>
                  <a:cubicBezTo>
                    <a:pt x="5522" y="8418"/>
                    <a:pt x="5512" y="8447"/>
                    <a:pt x="5498" y="8477"/>
                  </a:cubicBezTo>
                  <a:cubicBezTo>
                    <a:pt x="5390" y="8644"/>
                    <a:pt x="5286" y="8805"/>
                    <a:pt x="5185" y="8958"/>
                  </a:cubicBezTo>
                  <a:cubicBezTo>
                    <a:pt x="4952" y="9312"/>
                    <a:pt x="4732" y="9646"/>
                    <a:pt x="4520" y="9974"/>
                  </a:cubicBezTo>
                  <a:cubicBezTo>
                    <a:pt x="4747" y="9574"/>
                    <a:pt x="5025" y="8999"/>
                    <a:pt x="5150" y="8429"/>
                  </a:cubicBezTo>
                  <a:cubicBezTo>
                    <a:pt x="5376" y="7385"/>
                    <a:pt x="5053" y="6244"/>
                    <a:pt x="4590" y="5969"/>
                  </a:cubicBezTo>
                  <a:cubicBezTo>
                    <a:pt x="4560" y="5952"/>
                    <a:pt x="4534" y="5943"/>
                    <a:pt x="4512" y="5943"/>
                  </a:cubicBezTo>
                  <a:cubicBezTo>
                    <a:pt x="4186" y="5943"/>
                    <a:pt x="4604" y="7705"/>
                    <a:pt x="4649" y="8669"/>
                  </a:cubicBezTo>
                  <a:cubicBezTo>
                    <a:pt x="4687" y="9449"/>
                    <a:pt x="4395" y="10113"/>
                    <a:pt x="4252" y="10391"/>
                  </a:cubicBezTo>
                  <a:cubicBezTo>
                    <a:pt x="3953" y="10857"/>
                    <a:pt x="3664" y="11316"/>
                    <a:pt x="3366" y="11807"/>
                  </a:cubicBezTo>
                  <a:cubicBezTo>
                    <a:pt x="3584" y="11236"/>
                    <a:pt x="3766" y="10471"/>
                    <a:pt x="3915" y="9706"/>
                  </a:cubicBezTo>
                  <a:cubicBezTo>
                    <a:pt x="4145" y="8537"/>
                    <a:pt x="3671" y="7615"/>
                    <a:pt x="3199" y="7514"/>
                  </a:cubicBezTo>
                  <a:cubicBezTo>
                    <a:pt x="3171" y="7508"/>
                    <a:pt x="3145" y="7505"/>
                    <a:pt x="3122" y="7505"/>
                  </a:cubicBezTo>
                  <a:cubicBezTo>
                    <a:pt x="2757" y="7505"/>
                    <a:pt x="3040" y="8289"/>
                    <a:pt x="3303" y="9775"/>
                  </a:cubicBezTo>
                  <a:cubicBezTo>
                    <a:pt x="3504" y="10906"/>
                    <a:pt x="3250" y="11821"/>
                    <a:pt x="3094" y="12253"/>
                  </a:cubicBezTo>
                  <a:cubicBezTo>
                    <a:pt x="2969" y="12458"/>
                    <a:pt x="2840" y="12670"/>
                    <a:pt x="2708" y="12893"/>
                  </a:cubicBezTo>
                  <a:cubicBezTo>
                    <a:pt x="2558" y="13147"/>
                    <a:pt x="2415" y="13428"/>
                    <a:pt x="2280" y="13717"/>
                  </a:cubicBezTo>
                  <a:cubicBezTo>
                    <a:pt x="2290" y="13428"/>
                    <a:pt x="2301" y="13001"/>
                    <a:pt x="2308" y="12527"/>
                  </a:cubicBezTo>
                  <a:cubicBezTo>
                    <a:pt x="2318" y="11999"/>
                    <a:pt x="2346" y="11480"/>
                    <a:pt x="2436" y="10962"/>
                  </a:cubicBezTo>
                  <a:cubicBezTo>
                    <a:pt x="2537" y="10360"/>
                    <a:pt x="2593" y="9591"/>
                    <a:pt x="2106" y="9125"/>
                  </a:cubicBezTo>
                  <a:cubicBezTo>
                    <a:pt x="2021" y="9044"/>
                    <a:pt x="1930" y="9001"/>
                    <a:pt x="1838" y="9001"/>
                  </a:cubicBezTo>
                  <a:cubicBezTo>
                    <a:pt x="1753" y="9001"/>
                    <a:pt x="1668" y="9039"/>
                    <a:pt x="1591" y="9118"/>
                  </a:cubicBezTo>
                  <a:cubicBezTo>
                    <a:pt x="1493" y="9219"/>
                    <a:pt x="1463" y="9365"/>
                    <a:pt x="1445" y="9504"/>
                  </a:cubicBezTo>
                  <a:cubicBezTo>
                    <a:pt x="1354" y="10273"/>
                    <a:pt x="1584" y="11098"/>
                    <a:pt x="1709" y="11853"/>
                  </a:cubicBezTo>
                  <a:cubicBezTo>
                    <a:pt x="1866" y="12781"/>
                    <a:pt x="2085" y="13547"/>
                    <a:pt x="2197" y="13898"/>
                  </a:cubicBezTo>
                  <a:cubicBezTo>
                    <a:pt x="2075" y="14170"/>
                    <a:pt x="1959" y="14444"/>
                    <a:pt x="1855" y="14712"/>
                  </a:cubicBezTo>
                  <a:cubicBezTo>
                    <a:pt x="1827" y="14671"/>
                    <a:pt x="1779" y="14591"/>
                    <a:pt x="1681" y="14444"/>
                  </a:cubicBezTo>
                  <a:cubicBezTo>
                    <a:pt x="1479" y="14125"/>
                    <a:pt x="1261" y="12263"/>
                    <a:pt x="1028" y="11393"/>
                  </a:cubicBezTo>
                  <a:cubicBezTo>
                    <a:pt x="889" y="10875"/>
                    <a:pt x="543" y="10505"/>
                    <a:pt x="295" y="10505"/>
                  </a:cubicBezTo>
                  <a:cubicBezTo>
                    <a:pt x="125" y="10505"/>
                    <a:pt x="1" y="10679"/>
                    <a:pt x="22" y="11098"/>
                  </a:cubicBezTo>
                  <a:cubicBezTo>
                    <a:pt x="71" y="12131"/>
                    <a:pt x="1438" y="14191"/>
                    <a:pt x="1438" y="14191"/>
                  </a:cubicBezTo>
                  <a:lnTo>
                    <a:pt x="1824" y="14793"/>
                  </a:lnTo>
                  <a:cubicBezTo>
                    <a:pt x="1413" y="15857"/>
                    <a:pt x="1149" y="16797"/>
                    <a:pt x="1149" y="16797"/>
                  </a:cubicBezTo>
                  <a:lnTo>
                    <a:pt x="1473" y="17015"/>
                  </a:lnTo>
                  <a:cubicBezTo>
                    <a:pt x="1473" y="17015"/>
                    <a:pt x="1389" y="16326"/>
                    <a:pt x="1953" y="14879"/>
                  </a:cubicBezTo>
                  <a:cubicBezTo>
                    <a:pt x="2022" y="14834"/>
                    <a:pt x="2186" y="14751"/>
                    <a:pt x="2537" y="14629"/>
                  </a:cubicBezTo>
                  <a:cubicBezTo>
                    <a:pt x="3671" y="14246"/>
                    <a:pt x="5296" y="14650"/>
                    <a:pt x="6083" y="13508"/>
                  </a:cubicBezTo>
                  <a:cubicBezTo>
                    <a:pt x="6271" y="13234"/>
                    <a:pt x="6267" y="12813"/>
                    <a:pt x="5898" y="12726"/>
                  </a:cubicBezTo>
                  <a:cubicBezTo>
                    <a:pt x="5855" y="12716"/>
                    <a:pt x="5811" y="12711"/>
                    <a:pt x="5765" y="12711"/>
                  </a:cubicBezTo>
                  <a:cubicBezTo>
                    <a:pt x="5526" y="12711"/>
                    <a:pt x="5255" y="12836"/>
                    <a:pt x="5074" y="12956"/>
                  </a:cubicBezTo>
                  <a:cubicBezTo>
                    <a:pt x="4353" y="13425"/>
                    <a:pt x="3759" y="13958"/>
                    <a:pt x="2920" y="14232"/>
                  </a:cubicBezTo>
                  <a:cubicBezTo>
                    <a:pt x="2882" y="14246"/>
                    <a:pt x="2335" y="14472"/>
                    <a:pt x="2054" y="14629"/>
                  </a:cubicBezTo>
                  <a:cubicBezTo>
                    <a:pt x="2134" y="14430"/>
                    <a:pt x="2227" y="14218"/>
                    <a:pt x="2335" y="13996"/>
                  </a:cubicBezTo>
                  <a:cubicBezTo>
                    <a:pt x="2593" y="13741"/>
                    <a:pt x="2871" y="13508"/>
                    <a:pt x="3163" y="13300"/>
                  </a:cubicBezTo>
                  <a:cubicBezTo>
                    <a:pt x="3943" y="12747"/>
                    <a:pt x="4941" y="12580"/>
                    <a:pt x="5759" y="12075"/>
                  </a:cubicBezTo>
                  <a:cubicBezTo>
                    <a:pt x="6009" y="11921"/>
                    <a:pt x="6465" y="11261"/>
                    <a:pt x="5870" y="11261"/>
                  </a:cubicBezTo>
                  <a:cubicBezTo>
                    <a:pt x="5861" y="11261"/>
                    <a:pt x="5852" y="11261"/>
                    <a:pt x="5842" y="11261"/>
                  </a:cubicBezTo>
                  <a:cubicBezTo>
                    <a:pt x="5557" y="11268"/>
                    <a:pt x="5140" y="11574"/>
                    <a:pt x="4886" y="11696"/>
                  </a:cubicBezTo>
                  <a:cubicBezTo>
                    <a:pt x="4165" y="12044"/>
                    <a:pt x="3421" y="12434"/>
                    <a:pt x="2850" y="13004"/>
                  </a:cubicBezTo>
                  <a:cubicBezTo>
                    <a:pt x="2885" y="12941"/>
                    <a:pt x="2920" y="12879"/>
                    <a:pt x="2955" y="12816"/>
                  </a:cubicBezTo>
                  <a:cubicBezTo>
                    <a:pt x="3118" y="12667"/>
                    <a:pt x="3867" y="11995"/>
                    <a:pt x="4837" y="11372"/>
                  </a:cubicBezTo>
                  <a:cubicBezTo>
                    <a:pt x="5933" y="10666"/>
                    <a:pt x="6959" y="10290"/>
                    <a:pt x="7120" y="9779"/>
                  </a:cubicBezTo>
                  <a:cubicBezTo>
                    <a:pt x="7162" y="9645"/>
                    <a:pt x="7104" y="9585"/>
                    <a:pt x="6972" y="9585"/>
                  </a:cubicBezTo>
                  <a:cubicBezTo>
                    <a:pt x="6600" y="9585"/>
                    <a:pt x="5642" y="10069"/>
                    <a:pt x="4722" y="10750"/>
                  </a:cubicBezTo>
                  <a:cubicBezTo>
                    <a:pt x="4030" y="11265"/>
                    <a:pt x="3553" y="11853"/>
                    <a:pt x="3265" y="12277"/>
                  </a:cubicBezTo>
                  <a:cubicBezTo>
                    <a:pt x="3619" y="11654"/>
                    <a:pt x="3992" y="11028"/>
                    <a:pt x="4350" y="10430"/>
                  </a:cubicBezTo>
                  <a:cubicBezTo>
                    <a:pt x="4562" y="10141"/>
                    <a:pt x="5153" y="9399"/>
                    <a:pt x="5972" y="9007"/>
                  </a:cubicBezTo>
                  <a:cubicBezTo>
                    <a:pt x="6998" y="8509"/>
                    <a:pt x="7836" y="8092"/>
                    <a:pt x="8159" y="7392"/>
                  </a:cubicBezTo>
                  <a:cubicBezTo>
                    <a:pt x="8300" y="7092"/>
                    <a:pt x="8306" y="6945"/>
                    <a:pt x="8184" y="6945"/>
                  </a:cubicBezTo>
                  <a:cubicBezTo>
                    <a:pt x="8023" y="6945"/>
                    <a:pt x="7639" y="7202"/>
                    <a:pt x="7050" y="7698"/>
                  </a:cubicBezTo>
                  <a:cubicBezTo>
                    <a:pt x="6340" y="8297"/>
                    <a:pt x="5370" y="9059"/>
                    <a:pt x="4778" y="9727"/>
                  </a:cubicBezTo>
                  <a:cubicBezTo>
                    <a:pt x="5066" y="9257"/>
                    <a:pt x="5341" y="8815"/>
                    <a:pt x="5592" y="8415"/>
                  </a:cubicBezTo>
                  <a:cubicBezTo>
                    <a:pt x="5888" y="8098"/>
                    <a:pt x="6664" y="7302"/>
                    <a:pt x="7429" y="6843"/>
                  </a:cubicBezTo>
                  <a:cubicBezTo>
                    <a:pt x="8403" y="6255"/>
                    <a:pt x="8866" y="5834"/>
                    <a:pt x="8477" y="5677"/>
                  </a:cubicBezTo>
                  <a:cubicBezTo>
                    <a:pt x="8461" y="5670"/>
                    <a:pt x="8442" y="5667"/>
                    <a:pt x="8420" y="5667"/>
                  </a:cubicBezTo>
                  <a:cubicBezTo>
                    <a:pt x="8076" y="5667"/>
                    <a:pt x="7036" y="6473"/>
                    <a:pt x="6271" y="7347"/>
                  </a:cubicBezTo>
                  <a:cubicBezTo>
                    <a:pt x="6486" y="7013"/>
                    <a:pt x="6653" y="6756"/>
                    <a:pt x="6754" y="6606"/>
                  </a:cubicBezTo>
                  <a:cubicBezTo>
                    <a:pt x="6799" y="6539"/>
                    <a:pt x="6844" y="6463"/>
                    <a:pt x="6893" y="6383"/>
                  </a:cubicBezTo>
                  <a:cubicBezTo>
                    <a:pt x="7262" y="6094"/>
                    <a:pt x="8118" y="5388"/>
                    <a:pt x="8991" y="4487"/>
                  </a:cubicBezTo>
                  <a:cubicBezTo>
                    <a:pt x="9985" y="3459"/>
                    <a:pt x="10586" y="2380"/>
                    <a:pt x="10303" y="2380"/>
                  </a:cubicBezTo>
                  <a:cubicBezTo>
                    <a:pt x="10258" y="2380"/>
                    <a:pt x="10191" y="2407"/>
                    <a:pt x="10101" y="2465"/>
                  </a:cubicBezTo>
                  <a:cubicBezTo>
                    <a:pt x="9489" y="2859"/>
                    <a:pt x="7937" y="5242"/>
                    <a:pt x="6949" y="6289"/>
                  </a:cubicBezTo>
                  <a:cubicBezTo>
                    <a:pt x="7064" y="6094"/>
                    <a:pt x="7182" y="5876"/>
                    <a:pt x="7293" y="5656"/>
                  </a:cubicBezTo>
                  <a:cubicBezTo>
                    <a:pt x="7446" y="5458"/>
                    <a:pt x="7631" y="5266"/>
                    <a:pt x="7756" y="5078"/>
                  </a:cubicBezTo>
                  <a:cubicBezTo>
                    <a:pt x="7951" y="4790"/>
                    <a:pt x="8135" y="4494"/>
                    <a:pt x="8302" y="4191"/>
                  </a:cubicBezTo>
                  <a:cubicBezTo>
                    <a:pt x="8560" y="3715"/>
                    <a:pt x="8786" y="3214"/>
                    <a:pt x="8928" y="2692"/>
                  </a:cubicBezTo>
                  <a:cubicBezTo>
                    <a:pt x="9095" y="2069"/>
                    <a:pt x="9137" y="1436"/>
                    <a:pt x="8943" y="816"/>
                  </a:cubicBezTo>
                  <a:cubicBezTo>
                    <a:pt x="8898" y="688"/>
                    <a:pt x="8677" y="0"/>
                    <a:pt x="8443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32" name="Google Shape;343;p32">
              <a:extLst>
                <a:ext uri="{FF2B5EF4-FFF2-40B4-BE49-F238E27FC236}">
                  <a16:creationId xmlns:a16="http://schemas.microsoft.com/office/drawing/2014/main" id="{9309FDFB-5CD6-4FF5-97BA-3CA62FED38BA}"/>
                </a:ext>
              </a:extLst>
            </p:cNvPr>
            <p:cNvSpPr/>
            <p:nvPr/>
          </p:nvSpPr>
          <p:spPr>
            <a:xfrm>
              <a:off x="2668117" y="4007296"/>
              <a:ext cx="713429" cy="1147013"/>
            </a:xfrm>
            <a:custGeom>
              <a:avLst/>
              <a:gdLst/>
              <a:ahLst/>
              <a:cxnLst/>
              <a:rect l="l" t="t" r="r" b="b"/>
              <a:pathLst>
                <a:path w="10585" h="17018" extrusionOk="0">
                  <a:moveTo>
                    <a:pt x="8444" y="0"/>
                  </a:moveTo>
                  <a:cubicBezTo>
                    <a:pt x="8400" y="0"/>
                    <a:pt x="8355" y="24"/>
                    <a:pt x="8311" y="81"/>
                  </a:cubicBezTo>
                  <a:cubicBezTo>
                    <a:pt x="8266" y="140"/>
                    <a:pt x="8252" y="213"/>
                    <a:pt x="8242" y="286"/>
                  </a:cubicBezTo>
                  <a:cubicBezTo>
                    <a:pt x="8127" y="982"/>
                    <a:pt x="8193" y="1668"/>
                    <a:pt x="8158" y="2367"/>
                  </a:cubicBezTo>
                  <a:cubicBezTo>
                    <a:pt x="8102" y="3411"/>
                    <a:pt x="7483" y="5014"/>
                    <a:pt x="7205" y="5690"/>
                  </a:cubicBezTo>
                  <a:cubicBezTo>
                    <a:pt x="7145" y="5794"/>
                    <a:pt x="7069" y="5919"/>
                    <a:pt x="6982" y="6069"/>
                  </a:cubicBezTo>
                  <a:cubicBezTo>
                    <a:pt x="7434" y="4879"/>
                    <a:pt x="7316" y="3282"/>
                    <a:pt x="6898" y="2889"/>
                  </a:cubicBezTo>
                  <a:cubicBezTo>
                    <a:pt x="6827" y="2822"/>
                    <a:pt x="6769" y="2791"/>
                    <a:pt x="6725" y="2791"/>
                  </a:cubicBezTo>
                  <a:cubicBezTo>
                    <a:pt x="6450" y="2791"/>
                    <a:pt x="6650" y="3968"/>
                    <a:pt x="6791" y="5004"/>
                  </a:cubicBezTo>
                  <a:cubicBezTo>
                    <a:pt x="6895" y="5783"/>
                    <a:pt x="6766" y="6316"/>
                    <a:pt x="6662" y="6594"/>
                  </a:cubicBezTo>
                  <a:cubicBezTo>
                    <a:pt x="6467" y="6918"/>
                    <a:pt x="6245" y="7283"/>
                    <a:pt x="6018" y="7652"/>
                  </a:cubicBezTo>
                  <a:cubicBezTo>
                    <a:pt x="5980" y="7700"/>
                    <a:pt x="5941" y="7749"/>
                    <a:pt x="5907" y="7798"/>
                  </a:cubicBezTo>
                  <a:cubicBezTo>
                    <a:pt x="6029" y="7548"/>
                    <a:pt x="6143" y="7273"/>
                    <a:pt x="6196" y="7022"/>
                  </a:cubicBezTo>
                  <a:cubicBezTo>
                    <a:pt x="6350" y="6319"/>
                    <a:pt x="5971" y="4728"/>
                    <a:pt x="5400" y="4728"/>
                  </a:cubicBezTo>
                  <a:cubicBezTo>
                    <a:pt x="5392" y="4728"/>
                    <a:pt x="5383" y="4729"/>
                    <a:pt x="5374" y="4729"/>
                  </a:cubicBezTo>
                  <a:cubicBezTo>
                    <a:pt x="4793" y="4778"/>
                    <a:pt x="5472" y="5770"/>
                    <a:pt x="5705" y="6764"/>
                  </a:cubicBezTo>
                  <a:cubicBezTo>
                    <a:pt x="5865" y="7447"/>
                    <a:pt x="5674" y="8066"/>
                    <a:pt x="5538" y="8386"/>
                  </a:cubicBezTo>
                  <a:cubicBezTo>
                    <a:pt x="5524" y="8417"/>
                    <a:pt x="5511" y="8445"/>
                    <a:pt x="5500" y="8476"/>
                  </a:cubicBezTo>
                  <a:cubicBezTo>
                    <a:pt x="5392" y="8643"/>
                    <a:pt x="5288" y="8803"/>
                    <a:pt x="5187" y="8956"/>
                  </a:cubicBezTo>
                  <a:cubicBezTo>
                    <a:pt x="4954" y="9311"/>
                    <a:pt x="4731" y="9645"/>
                    <a:pt x="4519" y="9976"/>
                  </a:cubicBezTo>
                  <a:cubicBezTo>
                    <a:pt x="4748" y="9572"/>
                    <a:pt x="5027" y="8998"/>
                    <a:pt x="5152" y="8431"/>
                  </a:cubicBezTo>
                  <a:cubicBezTo>
                    <a:pt x="5378" y="7384"/>
                    <a:pt x="5051" y="6246"/>
                    <a:pt x="4589" y="5971"/>
                  </a:cubicBezTo>
                  <a:cubicBezTo>
                    <a:pt x="4559" y="5953"/>
                    <a:pt x="4532" y="5945"/>
                    <a:pt x="4510" y="5945"/>
                  </a:cubicBezTo>
                  <a:cubicBezTo>
                    <a:pt x="4185" y="5945"/>
                    <a:pt x="4605" y="7705"/>
                    <a:pt x="4651" y="8671"/>
                  </a:cubicBezTo>
                  <a:cubicBezTo>
                    <a:pt x="4689" y="9447"/>
                    <a:pt x="4397" y="10112"/>
                    <a:pt x="4251" y="10390"/>
                  </a:cubicBezTo>
                  <a:cubicBezTo>
                    <a:pt x="3955" y="10856"/>
                    <a:pt x="3666" y="11315"/>
                    <a:pt x="3367" y="11806"/>
                  </a:cubicBezTo>
                  <a:cubicBezTo>
                    <a:pt x="3587" y="11235"/>
                    <a:pt x="3767" y="10470"/>
                    <a:pt x="3917" y="9708"/>
                  </a:cubicBezTo>
                  <a:cubicBezTo>
                    <a:pt x="4143" y="8539"/>
                    <a:pt x="3674" y="7614"/>
                    <a:pt x="3197" y="7513"/>
                  </a:cubicBezTo>
                  <a:cubicBezTo>
                    <a:pt x="3169" y="7506"/>
                    <a:pt x="3144" y="7503"/>
                    <a:pt x="3121" y="7503"/>
                  </a:cubicBezTo>
                  <a:cubicBezTo>
                    <a:pt x="2759" y="7503"/>
                    <a:pt x="3043" y="8287"/>
                    <a:pt x="3304" y="9774"/>
                  </a:cubicBezTo>
                  <a:cubicBezTo>
                    <a:pt x="3507" y="10905"/>
                    <a:pt x="3253" y="11824"/>
                    <a:pt x="3096" y="12251"/>
                  </a:cubicBezTo>
                  <a:cubicBezTo>
                    <a:pt x="2970" y="12457"/>
                    <a:pt x="2842" y="12672"/>
                    <a:pt x="2710" y="12892"/>
                  </a:cubicBezTo>
                  <a:cubicBezTo>
                    <a:pt x="2560" y="13145"/>
                    <a:pt x="2418" y="13427"/>
                    <a:pt x="2282" y="13719"/>
                  </a:cubicBezTo>
                  <a:cubicBezTo>
                    <a:pt x="2288" y="13427"/>
                    <a:pt x="2302" y="12999"/>
                    <a:pt x="2309" y="12526"/>
                  </a:cubicBezTo>
                  <a:cubicBezTo>
                    <a:pt x="2320" y="12001"/>
                    <a:pt x="2348" y="11482"/>
                    <a:pt x="2439" y="10960"/>
                  </a:cubicBezTo>
                  <a:cubicBezTo>
                    <a:pt x="2539" y="10362"/>
                    <a:pt x="2591" y="9590"/>
                    <a:pt x="2108" y="9127"/>
                  </a:cubicBezTo>
                  <a:cubicBezTo>
                    <a:pt x="2023" y="9044"/>
                    <a:pt x="1930" y="9000"/>
                    <a:pt x="1838" y="9000"/>
                  </a:cubicBezTo>
                  <a:cubicBezTo>
                    <a:pt x="1753" y="9000"/>
                    <a:pt x="1668" y="9038"/>
                    <a:pt x="1593" y="9117"/>
                  </a:cubicBezTo>
                  <a:cubicBezTo>
                    <a:pt x="1495" y="9221"/>
                    <a:pt x="1464" y="9364"/>
                    <a:pt x="1447" y="9502"/>
                  </a:cubicBezTo>
                  <a:cubicBezTo>
                    <a:pt x="1356" y="10271"/>
                    <a:pt x="1583" y="11096"/>
                    <a:pt x="1711" y="11851"/>
                  </a:cubicBezTo>
                  <a:cubicBezTo>
                    <a:pt x="1867" y="12784"/>
                    <a:pt x="2087" y="13545"/>
                    <a:pt x="2198" y="13900"/>
                  </a:cubicBezTo>
                  <a:cubicBezTo>
                    <a:pt x="2076" y="14168"/>
                    <a:pt x="1962" y="14443"/>
                    <a:pt x="1857" y="14711"/>
                  </a:cubicBezTo>
                  <a:cubicBezTo>
                    <a:pt x="1829" y="14669"/>
                    <a:pt x="1781" y="14592"/>
                    <a:pt x="1683" y="14443"/>
                  </a:cubicBezTo>
                  <a:cubicBezTo>
                    <a:pt x="1478" y="14127"/>
                    <a:pt x="1262" y="12262"/>
                    <a:pt x="1029" y="11392"/>
                  </a:cubicBezTo>
                  <a:cubicBezTo>
                    <a:pt x="889" y="10874"/>
                    <a:pt x="543" y="10504"/>
                    <a:pt x="295" y="10504"/>
                  </a:cubicBezTo>
                  <a:cubicBezTo>
                    <a:pt x="125" y="10504"/>
                    <a:pt x="0" y="10679"/>
                    <a:pt x="20" y="11100"/>
                  </a:cubicBezTo>
                  <a:cubicBezTo>
                    <a:pt x="72" y="12129"/>
                    <a:pt x="1440" y="14193"/>
                    <a:pt x="1440" y="14193"/>
                  </a:cubicBezTo>
                  <a:lnTo>
                    <a:pt x="1826" y="14791"/>
                  </a:lnTo>
                  <a:cubicBezTo>
                    <a:pt x="1416" y="15859"/>
                    <a:pt x="1151" y="16799"/>
                    <a:pt x="1151" y="16799"/>
                  </a:cubicBezTo>
                  <a:lnTo>
                    <a:pt x="1474" y="17017"/>
                  </a:lnTo>
                  <a:cubicBezTo>
                    <a:pt x="1474" y="17017"/>
                    <a:pt x="1391" y="16325"/>
                    <a:pt x="1954" y="14878"/>
                  </a:cubicBezTo>
                  <a:cubicBezTo>
                    <a:pt x="2024" y="14833"/>
                    <a:pt x="2184" y="14749"/>
                    <a:pt x="2539" y="14628"/>
                  </a:cubicBezTo>
                  <a:cubicBezTo>
                    <a:pt x="3674" y="14245"/>
                    <a:pt x="5294" y="14648"/>
                    <a:pt x="6081" y="13510"/>
                  </a:cubicBezTo>
                  <a:cubicBezTo>
                    <a:pt x="6272" y="13236"/>
                    <a:pt x="6265" y="12811"/>
                    <a:pt x="5896" y="12725"/>
                  </a:cubicBezTo>
                  <a:cubicBezTo>
                    <a:pt x="5854" y="12715"/>
                    <a:pt x="5809" y="12710"/>
                    <a:pt x="5764" y="12710"/>
                  </a:cubicBezTo>
                  <a:cubicBezTo>
                    <a:pt x="5526" y="12710"/>
                    <a:pt x="5256" y="12834"/>
                    <a:pt x="5076" y="12954"/>
                  </a:cubicBezTo>
                  <a:cubicBezTo>
                    <a:pt x="4355" y="13427"/>
                    <a:pt x="3760" y="13960"/>
                    <a:pt x="2922" y="14231"/>
                  </a:cubicBezTo>
                  <a:cubicBezTo>
                    <a:pt x="2884" y="14245"/>
                    <a:pt x="2338" y="14471"/>
                    <a:pt x="2055" y="14628"/>
                  </a:cubicBezTo>
                  <a:cubicBezTo>
                    <a:pt x="2135" y="14429"/>
                    <a:pt x="2230" y="14220"/>
                    <a:pt x="2338" y="13995"/>
                  </a:cubicBezTo>
                  <a:cubicBezTo>
                    <a:pt x="2595" y="13744"/>
                    <a:pt x="2873" y="13507"/>
                    <a:pt x="3165" y="13298"/>
                  </a:cubicBezTo>
                  <a:cubicBezTo>
                    <a:pt x="3945" y="12749"/>
                    <a:pt x="4944" y="12578"/>
                    <a:pt x="5761" y="12074"/>
                  </a:cubicBezTo>
                  <a:cubicBezTo>
                    <a:pt x="6008" y="11923"/>
                    <a:pt x="6463" y="11260"/>
                    <a:pt x="5869" y="11260"/>
                  </a:cubicBezTo>
                  <a:cubicBezTo>
                    <a:pt x="5860" y="11260"/>
                    <a:pt x="5851" y="11260"/>
                    <a:pt x="5841" y="11260"/>
                  </a:cubicBezTo>
                  <a:cubicBezTo>
                    <a:pt x="5559" y="11270"/>
                    <a:pt x="5141" y="11573"/>
                    <a:pt x="4888" y="11698"/>
                  </a:cubicBezTo>
                  <a:cubicBezTo>
                    <a:pt x="4167" y="12046"/>
                    <a:pt x="3423" y="12432"/>
                    <a:pt x="2852" y="13003"/>
                  </a:cubicBezTo>
                  <a:cubicBezTo>
                    <a:pt x="2887" y="12943"/>
                    <a:pt x="2922" y="12877"/>
                    <a:pt x="2956" y="12815"/>
                  </a:cubicBezTo>
                  <a:cubicBezTo>
                    <a:pt x="3120" y="12669"/>
                    <a:pt x="3868" y="11994"/>
                    <a:pt x="4835" y="11371"/>
                  </a:cubicBezTo>
                  <a:cubicBezTo>
                    <a:pt x="5935" y="10665"/>
                    <a:pt x="6961" y="10289"/>
                    <a:pt x="7121" y="9778"/>
                  </a:cubicBezTo>
                  <a:cubicBezTo>
                    <a:pt x="7163" y="9644"/>
                    <a:pt x="7104" y="9584"/>
                    <a:pt x="6972" y="9584"/>
                  </a:cubicBezTo>
                  <a:cubicBezTo>
                    <a:pt x="6599" y="9584"/>
                    <a:pt x="5642" y="10067"/>
                    <a:pt x="4724" y="10748"/>
                  </a:cubicBezTo>
                  <a:cubicBezTo>
                    <a:pt x="4032" y="11263"/>
                    <a:pt x="3552" y="11851"/>
                    <a:pt x="3266" y="12275"/>
                  </a:cubicBezTo>
                  <a:cubicBezTo>
                    <a:pt x="3621" y="11652"/>
                    <a:pt x="3993" y="11030"/>
                    <a:pt x="4352" y="10432"/>
                  </a:cubicBezTo>
                  <a:cubicBezTo>
                    <a:pt x="4564" y="10139"/>
                    <a:pt x="5156" y="9402"/>
                    <a:pt x="5970" y="9005"/>
                  </a:cubicBezTo>
                  <a:cubicBezTo>
                    <a:pt x="6999" y="8508"/>
                    <a:pt x="7834" y="8094"/>
                    <a:pt x="8162" y="7391"/>
                  </a:cubicBezTo>
                  <a:cubicBezTo>
                    <a:pt x="8302" y="7090"/>
                    <a:pt x="8308" y="6944"/>
                    <a:pt x="8186" y="6944"/>
                  </a:cubicBezTo>
                  <a:cubicBezTo>
                    <a:pt x="8025" y="6944"/>
                    <a:pt x="7641" y="7201"/>
                    <a:pt x="7052" y="7697"/>
                  </a:cubicBezTo>
                  <a:cubicBezTo>
                    <a:pt x="6342" y="8296"/>
                    <a:pt x="5371" y="9061"/>
                    <a:pt x="4780" y="9725"/>
                  </a:cubicBezTo>
                  <a:cubicBezTo>
                    <a:pt x="5069" y="9256"/>
                    <a:pt x="5344" y="8813"/>
                    <a:pt x="5591" y="8417"/>
                  </a:cubicBezTo>
                  <a:cubicBezTo>
                    <a:pt x="5890" y="8097"/>
                    <a:pt x="6665" y="7300"/>
                    <a:pt x="7431" y="6841"/>
                  </a:cubicBezTo>
                  <a:cubicBezTo>
                    <a:pt x="8401" y="6257"/>
                    <a:pt x="8868" y="5836"/>
                    <a:pt x="8478" y="5676"/>
                  </a:cubicBezTo>
                  <a:cubicBezTo>
                    <a:pt x="8462" y="5669"/>
                    <a:pt x="8443" y="5666"/>
                    <a:pt x="8422" y="5666"/>
                  </a:cubicBezTo>
                  <a:cubicBezTo>
                    <a:pt x="8078" y="5666"/>
                    <a:pt x="7038" y="6472"/>
                    <a:pt x="6272" y="7346"/>
                  </a:cubicBezTo>
                  <a:cubicBezTo>
                    <a:pt x="6488" y="7012"/>
                    <a:pt x="6655" y="6754"/>
                    <a:pt x="6752" y="6605"/>
                  </a:cubicBezTo>
                  <a:cubicBezTo>
                    <a:pt x="6801" y="6538"/>
                    <a:pt x="6847" y="6462"/>
                    <a:pt x="6895" y="6382"/>
                  </a:cubicBezTo>
                  <a:cubicBezTo>
                    <a:pt x="7261" y="6093"/>
                    <a:pt x="8120" y="5387"/>
                    <a:pt x="8989" y="4489"/>
                  </a:cubicBezTo>
                  <a:cubicBezTo>
                    <a:pt x="9987" y="3459"/>
                    <a:pt x="10585" y="2379"/>
                    <a:pt x="10302" y="2379"/>
                  </a:cubicBezTo>
                  <a:cubicBezTo>
                    <a:pt x="10257" y="2379"/>
                    <a:pt x="10190" y="2406"/>
                    <a:pt x="10100" y="2464"/>
                  </a:cubicBezTo>
                  <a:cubicBezTo>
                    <a:pt x="9487" y="2857"/>
                    <a:pt x="7939" y="5240"/>
                    <a:pt x="6951" y="6292"/>
                  </a:cubicBezTo>
                  <a:cubicBezTo>
                    <a:pt x="7065" y="6093"/>
                    <a:pt x="7181" y="5874"/>
                    <a:pt x="7295" y="5655"/>
                  </a:cubicBezTo>
                  <a:cubicBezTo>
                    <a:pt x="7449" y="5457"/>
                    <a:pt x="7629" y="5265"/>
                    <a:pt x="7758" y="5077"/>
                  </a:cubicBezTo>
                  <a:cubicBezTo>
                    <a:pt x="7953" y="4789"/>
                    <a:pt x="8137" y="4496"/>
                    <a:pt x="8300" y="4190"/>
                  </a:cubicBezTo>
                  <a:cubicBezTo>
                    <a:pt x="8562" y="3713"/>
                    <a:pt x="8788" y="3216"/>
                    <a:pt x="8927" y="2690"/>
                  </a:cubicBezTo>
                  <a:cubicBezTo>
                    <a:pt x="9098" y="2067"/>
                    <a:pt x="9139" y="1435"/>
                    <a:pt x="8941" y="818"/>
                  </a:cubicBezTo>
                  <a:cubicBezTo>
                    <a:pt x="8900" y="687"/>
                    <a:pt x="8679" y="0"/>
                    <a:pt x="8444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135" name="文本框 134">
            <a:extLst>
              <a:ext uri="{FF2B5EF4-FFF2-40B4-BE49-F238E27FC236}">
                <a16:creationId xmlns:a16="http://schemas.microsoft.com/office/drawing/2014/main" id="{AF6E95D9-ACA6-4E64-84E1-D15AE60A05FE}"/>
              </a:ext>
            </a:extLst>
          </p:cNvPr>
          <p:cNvSpPr txBox="1"/>
          <p:nvPr/>
        </p:nvSpPr>
        <p:spPr>
          <a:xfrm>
            <a:off x="5053238" y="993768"/>
            <a:ext cx="20855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i="1" spc="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THE PART ONE</a:t>
            </a:r>
            <a:endParaRPr lang="zh-CN" altLang="en-US" sz="900" i="1" spc="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TextBox 2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C4708E3E-C960-4926-BAC4-6CBCF2CE44E8}"/>
              </a:ext>
            </a:extLst>
          </p:cNvPr>
          <p:cNvSpPr txBox="1"/>
          <p:nvPr/>
        </p:nvSpPr>
        <p:spPr>
          <a:xfrm>
            <a:off x="6323851" y="3021708"/>
            <a:ext cx="3979592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i="1" dirty="0">
                <a:solidFill>
                  <a:schemeClr val="tx1">
                    <a:lumMod val="75000"/>
                    <a:lumOff val="25000"/>
                    <a:alpha val="7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grpSp>
        <p:nvGrpSpPr>
          <p:cNvPr id="12" name="Group 4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D6F574BD-F62A-4C3D-9194-500F4641A1C6}"/>
              </a:ext>
            </a:extLst>
          </p:cNvPr>
          <p:cNvGrpSpPr/>
          <p:nvPr/>
        </p:nvGrpSpPr>
        <p:grpSpPr>
          <a:xfrm>
            <a:off x="6368216" y="1732367"/>
            <a:ext cx="3979592" cy="1062336"/>
            <a:chOff x="6246961" y="2042198"/>
            <a:chExt cx="3979592" cy="1062335"/>
          </a:xfrm>
        </p:grpSpPr>
        <p:sp>
          <p:nvSpPr>
            <p:cNvPr id="13" name="TextBox 5">
              <a:extLst>
                <a:ext uri="{FF2B5EF4-FFF2-40B4-BE49-F238E27FC236}">
                  <a16:creationId xmlns:a16="http://schemas.microsoft.com/office/drawing/2014/main" id="{70F39B2E-2E6E-4BC5-8023-94451F4371FB}"/>
                </a:ext>
              </a:extLst>
            </p:cNvPr>
            <p:cNvSpPr txBox="1"/>
            <p:nvPr/>
          </p:nvSpPr>
          <p:spPr>
            <a:xfrm>
              <a:off x="6246962" y="2396648"/>
              <a:ext cx="3979591" cy="707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cs typeface="+mn-ea"/>
                  <a:sym typeface="+mn-lt"/>
                </a:rPr>
                <a:t>Mock-up Slide</a:t>
              </a:r>
            </a:p>
          </p:txBody>
        </p:sp>
        <p:grpSp>
          <p:nvGrpSpPr>
            <p:cNvPr id="14" name="Group 6">
              <a:extLst>
                <a:ext uri="{FF2B5EF4-FFF2-40B4-BE49-F238E27FC236}">
                  <a16:creationId xmlns:a16="http://schemas.microsoft.com/office/drawing/2014/main" id="{33C4CB7B-B658-49D0-BCA6-BF28C4E6D2C1}"/>
                </a:ext>
              </a:extLst>
            </p:cNvPr>
            <p:cNvGrpSpPr/>
            <p:nvPr/>
          </p:nvGrpSpPr>
          <p:grpSpPr>
            <a:xfrm>
              <a:off x="6246961" y="2042198"/>
              <a:ext cx="3089364" cy="307777"/>
              <a:chOff x="6583636" y="1555322"/>
              <a:chExt cx="3089364" cy="307777"/>
            </a:xfrm>
          </p:grpSpPr>
          <p:sp>
            <p:nvSpPr>
              <p:cNvPr id="15" name="TextBox 7">
                <a:extLst>
                  <a:ext uri="{FF2B5EF4-FFF2-40B4-BE49-F238E27FC236}">
                    <a16:creationId xmlns:a16="http://schemas.microsoft.com/office/drawing/2014/main" id="{F2AC7A91-AB9B-44C7-9D3E-C188C3E8F260}"/>
                  </a:ext>
                </a:extLst>
              </p:cNvPr>
              <p:cNvSpPr txBox="1"/>
              <p:nvPr/>
            </p:nvSpPr>
            <p:spPr>
              <a:xfrm>
                <a:off x="6966788" y="1555322"/>
                <a:ext cx="27062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 err="1">
                    <a:solidFill>
                      <a:srgbClr val="F7965C"/>
                    </a:solidFill>
                    <a:cs typeface="+mn-ea"/>
                    <a:sym typeface="+mn-lt"/>
                  </a:rPr>
                  <a:t>Heijialuo</a:t>
                </a:r>
                <a:r>
                  <a:rPr lang="en-US" altLang="zh-CN" sz="1400" dirty="0">
                    <a:solidFill>
                      <a:srgbClr val="F7965C"/>
                    </a:solidFill>
                    <a:cs typeface="+mn-ea"/>
                    <a:sym typeface="+mn-lt"/>
                  </a:rPr>
                  <a:t> </a:t>
                </a:r>
                <a:r>
                  <a:rPr lang="en-US" sz="1400" dirty="0">
                    <a:solidFill>
                      <a:srgbClr val="F7965C"/>
                    </a:solidFill>
                    <a:cs typeface="+mn-ea"/>
                    <a:sym typeface="+mn-lt"/>
                  </a:rPr>
                  <a:t>presentation</a:t>
                </a:r>
                <a:endParaRPr lang="en-GB" sz="1400" dirty="0">
                  <a:solidFill>
                    <a:srgbClr val="F7965C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16" name="Straight Connector 8">
                <a:extLst>
                  <a:ext uri="{FF2B5EF4-FFF2-40B4-BE49-F238E27FC236}">
                    <a16:creationId xmlns:a16="http://schemas.microsoft.com/office/drawing/2014/main" id="{49ADBC4D-9CFE-482F-A1D0-A684CE92443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83636" y="1701590"/>
                <a:ext cx="297179" cy="1"/>
              </a:xfrm>
              <a:prstGeom prst="line">
                <a:avLst/>
              </a:prstGeom>
              <a:ln w="28575" cap="rnd">
                <a:solidFill>
                  <a:srgbClr val="F796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1AAA18AC-CD79-458A-837C-A47729E2D36D}"/>
              </a:ext>
            </a:extLst>
          </p:cNvPr>
          <p:cNvGrpSpPr/>
          <p:nvPr/>
        </p:nvGrpSpPr>
        <p:grpSpPr>
          <a:xfrm>
            <a:off x="6368216" y="4464276"/>
            <a:ext cx="1311818" cy="1330724"/>
            <a:chOff x="7129193" y="4117940"/>
            <a:chExt cx="1311818" cy="1330724"/>
          </a:xfrm>
        </p:grpSpPr>
        <p:sp>
          <p:nvSpPr>
            <p:cNvPr id="18" name="Rectangle 51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CBB7BDA9-671C-4D59-B2E7-0B1A2F07A03B}"/>
                </a:ext>
              </a:extLst>
            </p:cNvPr>
            <p:cNvSpPr/>
            <p:nvPr/>
          </p:nvSpPr>
          <p:spPr>
            <a:xfrm>
              <a:off x="7129193" y="4117940"/>
              <a:ext cx="1311818" cy="1330130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 w="15875">
              <a:solidFill>
                <a:schemeClr val="bg1">
                  <a:alpha val="22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19" name="Freeform 63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9B9B761B-F29B-42AB-98B5-9503AE8D9D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05299" y="4366078"/>
              <a:ext cx="359603" cy="351430"/>
            </a:xfrm>
            <a:custGeom>
              <a:avLst/>
              <a:gdLst>
                <a:gd name="T0" fmla="*/ 185 w 193"/>
                <a:gd name="T1" fmla="*/ 29 h 188"/>
                <a:gd name="T2" fmla="*/ 186 w 193"/>
                <a:gd name="T3" fmla="*/ 28 h 188"/>
                <a:gd name="T4" fmla="*/ 158 w 193"/>
                <a:gd name="T5" fmla="*/ 0 h 188"/>
                <a:gd name="T6" fmla="*/ 29 w 193"/>
                <a:gd name="T7" fmla="*/ 131 h 188"/>
                <a:gd name="T8" fmla="*/ 28 w 193"/>
                <a:gd name="T9" fmla="*/ 131 h 188"/>
                <a:gd name="T10" fmla="*/ 0 w 193"/>
                <a:gd name="T11" fmla="*/ 188 h 188"/>
                <a:gd name="T12" fmla="*/ 56 w 193"/>
                <a:gd name="T13" fmla="*/ 160 h 188"/>
                <a:gd name="T14" fmla="*/ 180 w 193"/>
                <a:gd name="T15" fmla="*/ 34 h 188"/>
                <a:gd name="T16" fmla="*/ 184 w 193"/>
                <a:gd name="T17" fmla="*/ 47 h 188"/>
                <a:gd name="T18" fmla="*/ 175 w 193"/>
                <a:gd name="T19" fmla="*/ 56 h 188"/>
                <a:gd name="T20" fmla="*/ 165 w 193"/>
                <a:gd name="T21" fmla="*/ 61 h 188"/>
                <a:gd name="T22" fmla="*/ 135 w 193"/>
                <a:gd name="T23" fmla="*/ 86 h 188"/>
                <a:gd name="T24" fmla="*/ 121 w 193"/>
                <a:gd name="T25" fmla="*/ 105 h 188"/>
                <a:gd name="T26" fmla="*/ 127 w 193"/>
                <a:gd name="T27" fmla="*/ 111 h 188"/>
                <a:gd name="T28" fmla="*/ 141 w 193"/>
                <a:gd name="T29" fmla="*/ 90 h 188"/>
                <a:gd name="T30" fmla="*/ 168 w 193"/>
                <a:gd name="T31" fmla="*/ 69 h 188"/>
                <a:gd name="T32" fmla="*/ 179 w 193"/>
                <a:gd name="T33" fmla="*/ 63 h 188"/>
                <a:gd name="T34" fmla="*/ 192 w 193"/>
                <a:gd name="T35" fmla="*/ 48 h 188"/>
                <a:gd name="T36" fmla="*/ 185 w 193"/>
                <a:gd name="T37" fmla="*/ 29 h 188"/>
                <a:gd name="T38" fmla="*/ 18 w 193"/>
                <a:gd name="T39" fmla="*/ 170 h 188"/>
                <a:gd name="T40" fmla="*/ 31 w 193"/>
                <a:gd name="T41" fmla="*/ 144 h 188"/>
                <a:gd name="T42" fmla="*/ 43 w 193"/>
                <a:gd name="T43" fmla="*/ 157 h 188"/>
                <a:gd name="T44" fmla="*/ 18 w 193"/>
                <a:gd name="T45" fmla="*/ 170 h 188"/>
                <a:gd name="T46" fmla="*/ 51 w 193"/>
                <a:gd name="T47" fmla="*/ 153 h 188"/>
                <a:gd name="T48" fmla="*/ 51 w 193"/>
                <a:gd name="T49" fmla="*/ 153 h 188"/>
                <a:gd name="T50" fmla="*/ 34 w 193"/>
                <a:gd name="T51" fmla="*/ 137 h 188"/>
                <a:gd name="T52" fmla="*/ 35 w 193"/>
                <a:gd name="T53" fmla="*/ 136 h 188"/>
                <a:gd name="T54" fmla="*/ 158 w 193"/>
                <a:gd name="T55" fmla="*/ 11 h 188"/>
                <a:gd name="T56" fmla="*/ 174 w 193"/>
                <a:gd name="T57" fmla="*/ 28 h 188"/>
                <a:gd name="T58" fmla="*/ 51 w 193"/>
                <a:gd name="T59" fmla="*/ 153 h 188"/>
                <a:gd name="T60" fmla="*/ 34 w 193"/>
                <a:gd name="T61" fmla="*/ 188 h 188"/>
                <a:gd name="T62" fmla="*/ 165 w 193"/>
                <a:gd name="T63" fmla="*/ 188 h 188"/>
                <a:gd name="T64" fmla="*/ 165 w 193"/>
                <a:gd name="T65" fmla="*/ 180 h 188"/>
                <a:gd name="T66" fmla="*/ 34 w 193"/>
                <a:gd name="T67" fmla="*/ 180 h 188"/>
                <a:gd name="T68" fmla="*/ 34 w 193"/>
                <a:gd name="T6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188">
                  <a:moveTo>
                    <a:pt x="185" y="29"/>
                  </a:moveTo>
                  <a:cubicBezTo>
                    <a:pt x="186" y="28"/>
                    <a:pt x="186" y="28"/>
                    <a:pt x="186" y="28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29" y="131"/>
                    <a:pt x="29" y="131"/>
                    <a:pt x="29" y="131"/>
                  </a:cubicBezTo>
                  <a:cubicBezTo>
                    <a:pt x="28" y="131"/>
                    <a:pt x="28" y="131"/>
                    <a:pt x="28" y="131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56" y="160"/>
                    <a:pt x="56" y="160"/>
                    <a:pt x="56" y="160"/>
                  </a:cubicBezTo>
                  <a:cubicBezTo>
                    <a:pt x="180" y="34"/>
                    <a:pt x="180" y="34"/>
                    <a:pt x="180" y="34"/>
                  </a:cubicBezTo>
                  <a:cubicBezTo>
                    <a:pt x="182" y="37"/>
                    <a:pt x="185" y="42"/>
                    <a:pt x="184" y="47"/>
                  </a:cubicBezTo>
                  <a:cubicBezTo>
                    <a:pt x="183" y="50"/>
                    <a:pt x="181" y="54"/>
                    <a:pt x="175" y="56"/>
                  </a:cubicBezTo>
                  <a:cubicBezTo>
                    <a:pt x="171" y="58"/>
                    <a:pt x="168" y="60"/>
                    <a:pt x="165" y="61"/>
                  </a:cubicBezTo>
                  <a:cubicBezTo>
                    <a:pt x="151" y="68"/>
                    <a:pt x="144" y="71"/>
                    <a:pt x="135" y="86"/>
                  </a:cubicBezTo>
                  <a:cubicBezTo>
                    <a:pt x="124" y="102"/>
                    <a:pt x="121" y="105"/>
                    <a:pt x="121" y="105"/>
                  </a:cubicBezTo>
                  <a:cubicBezTo>
                    <a:pt x="127" y="111"/>
                    <a:pt x="127" y="111"/>
                    <a:pt x="127" y="111"/>
                  </a:cubicBezTo>
                  <a:cubicBezTo>
                    <a:pt x="127" y="111"/>
                    <a:pt x="130" y="107"/>
                    <a:pt x="141" y="90"/>
                  </a:cubicBezTo>
                  <a:cubicBezTo>
                    <a:pt x="150" y="77"/>
                    <a:pt x="154" y="75"/>
                    <a:pt x="168" y="69"/>
                  </a:cubicBezTo>
                  <a:cubicBezTo>
                    <a:pt x="171" y="67"/>
                    <a:pt x="175" y="65"/>
                    <a:pt x="179" y="63"/>
                  </a:cubicBezTo>
                  <a:cubicBezTo>
                    <a:pt x="186" y="60"/>
                    <a:pt x="191" y="54"/>
                    <a:pt x="192" y="48"/>
                  </a:cubicBezTo>
                  <a:cubicBezTo>
                    <a:pt x="193" y="40"/>
                    <a:pt x="189" y="33"/>
                    <a:pt x="185" y="29"/>
                  </a:cubicBezTo>
                  <a:close/>
                  <a:moveTo>
                    <a:pt x="18" y="170"/>
                  </a:moveTo>
                  <a:cubicBezTo>
                    <a:pt x="31" y="144"/>
                    <a:pt x="31" y="144"/>
                    <a:pt x="31" y="144"/>
                  </a:cubicBezTo>
                  <a:cubicBezTo>
                    <a:pt x="43" y="157"/>
                    <a:pt x="43" y="157"/>
                    <a:pt x="43" y="157"/>
                  </a:cubicBezTo>
                  <a:lnTo>
                    <a:pt x="18" y="170"/>
                  </a:lnTo>
                  <a:close/>
                  <a:moveTo>
                    <a:pt x="51" y="153"/>
                  </a:moveTo>
                  <a:cubicBezTo>
                    <a:pt x="51" y="153"/>
                    <a:pt x="51" y="153"/>
                    <a:pt x="51" y="153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74" y="28"/>
                    <a:pt x="174" y="28"/>
                    <a:pt x="174" y="28"/>
                  </a:cubicBezTo>
                  <a:lnTo>
                    <a:pt x="51" y="153"/>
                  </a:lnTo>
                  <a:close/>
                  <a:moveTo>
                    <a:pt x="34" y="188"/>
                  </a:moveTo>
                  <a:cubicBezTo>
                    <a:pt x="165" y="188"/>
                    <a:pt x="165" y="188"/>
                    <a:pt x="165" y="188"/>
                  </a:cubicBezTo>
                  <a:cubicBezTo>
                    <a:pt x="165" y="180"/>
                    <a:pt x="165" y="180"/>
                    <a:pt x="165" y="180"/>
                  </a:cubicBezTo>
                  <a:cubicBezTo>
                    <a:pt x="34" y="180"/>
                    <a:pt x="34" y="180"/>
                    <a:pt x="34" y="180"/>
                  </a:cubicBezTo>
                  <a:lnTo>
                    <a:pt x="34" y="188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20" name="TextBox 72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D2429E2F-D1E8-472B-9B7F-9BD1AC5F6EAE}"/>
                </a:ext>
              </a:extLst>
            </p:cNvPr>
            <p:cNvSpPr txBox="1"/>
            <p:nvPr/>
          </p:nvSpPr>
          <p:spPr>
            <a:xfrm>
              <a:off x="7129194" y="4848500"/>
              <a:ext cx="131181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9962D65A-1D23-4FB3-9816-E6B2981B9060}"/>
              </a:ext>
            </a:extLst>
          </p:cNvPr>
          <p:cNvGrpSpPr/>
          <p:nvPr/>
        </p:nvGrpSpPr>
        <p:grpSpPr>
          <a:xfrm>
            <a:off x="7839164" y="4464276"/>
            <a:ext cx="1311818" cy="1330130"/>
            <a:chOff x="8600141" y="4117940"/>
            <a:chExt cx="1311818" cy="1330130"/>
          </a:xfrm>
        </p:grpSpPr>
        <p:sp>
          <p:nvSpPr>
            <p:cNvPr id="22" name="Rectangle 56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4E2B0BD5-B5C7-45CA-AA50-B4157A27FA72}"/>
                </a:ext>
              </a:extLst>
            </p:cNvPr>
            <p:cNvSpPr/>
            <p:nvPr/>
          </p:nvSpPr>
          <p:spPr>
            <a:xfrm>
              <a:off x="8600141" y="4117940"/>
              <a:ext cx="1311818" cy="1330130"/>
            </a:xfrm>
            <a:prstGeom prst="rect">
              <a:avLst/>
            </a:prstGeom>
            <a:solidFill>
              <a:srgbClr val="F7965C">
                <a:alpha val="50000"/>
              </a:srgbClr>
            </a:solidFill>
            <a:ln>
              <a:noFill/>
            </a:ln>
            <a:effectLst>
              <a:outerShdw blurRad="520700" dist="495300" dir="5400000" sx="92000" sy="92000" algn="t" rotWithShape="0">
                <a:schemeClr val="bg1">
                  <a:lumMod val="50000"/>
                  <a:alpha val="3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23" name="Freeform 57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04BFF191-F2A0-486B-BDB5-AB921261E8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41514" y="4376295"/>
              <a:ext cx="429072" cy="310566"/>
            </a:xfrm>
            <a:custGeom>
              <a:avLst/>
              <a:gdLst>
                <a:gd name="T0" fmla="*/ 195 w 210"/>
                <a:gd name="T1" fmla="*/ 73 h 152"/>
                <a:gd name="T2" fmla="*/ 197 w 210"/>
                <a:gd name="T3" fmla="*/ 72 h 152"/>
                <a:gd name="T4" fmla="*/ 71 w 210"/>
                <a:gd name="T5" fmla="*/ 0 h 152"/>
                <a:gd name="T6" fmla="*/ 16 w 210"/>
                <a:gd name="T7" fmla="*/ 24 h 152"/>
                <a:gd name="T8" fmla="*/ 16 w 210"/>
                <a:gd name="T9" fmla="*/ 24 h 152"/>
                <a:gd name="T10" fmla="*/ 0 w 210"/>
                <a:gd name="T11" fmla="*/ 60 h 152"/>
                <a:gd name="T12" fmla="*/ 140 w 210"/>
                <a:gd name="T13" fmla="*/ 152 h 152"/>
                <a:gd name="T14" fmla="*/ 210 w 210"/>
                <a:gd name="T15" fmla="*/ 95 h 152"/>
                <a:gd name="T16" fmla="*/ 195 w 210"/>
                <a:gd name="T17" fmla="*/ 73 h 152"/>
                <a:gd name="T18" fmla="*/ 70 w 210"/>
                <a:gd name="T19" fmla="*/ 8 h 152"/>
                <a:gd name="T20" fmla="*/ 183 w 210"/>
                <a:gd name="T21" fmla="*/ 72 h 152"/>
                <a:gd name="T22" fmla="*/ 147 w 210"/>
                <a:gd name="T23" fmla="*/ 96 h 152"/>
                <a:gd name="T24" fmla="*/ 31 w 210"/>
                <a:gd name="T25" fmla="*/ 24 h 152"/>
                <a:gd name="T26" fmla="*/ 70 w 210"/>
                <a:gd name="T27" fmla="*/ 8 h 152"/>
                <a:gd name="T28" fmla="*/ 10 w 210"/>
                <a:gd name="T29" fmla="*/ 57 h 152"/>
                <a:gd name="T30" fmla="*/ 22 w 210"/>
                <a:gd name="T31" fmla="*/ 28 h 152"/>
                <a:gd name="T32" fmla="*/ 144 w 210"/>
                <a:gd name="T33" fmla="*/ 103 h 152"/>
                <a:gd name="T34" fmla="*/ 140 w 210"/>
                <a:gd name="T35" fmla="*/ 144 h 152"/>
                <a:gd name="T36" fmla="*/ 10 w 210"/>
                <a:gd name="T37" fmla="*/ 57 h 152"/>
                <a:gd name="T38" fmla="*/ 151 w 210"/>
                <a:gd name="T39" fmla="*/ 103 h 152"/>
                <a:gd name="T40" fmla="*/ 188 w 210"/>
                <a:gd name="T41" fmla="*/ 76 h 152"/>
                <a:gd name="T42" fmla="*/ 200 w 210"/>
                <a:gd name="T43" fmla="*/ 95 h 152"/>
                <a:gd name="T44" fmla="*/ 147 w 210"/>
                <a:gd name="T45" fmla="*/ 137 h 152"/>
                <a:gd name="T46" fmla="*/ 151 w 210"/>
                <a:gd name="T47" fmla="*/ 10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152">
                  <a:moveTo>
                    <a:pt x="195" y="73"/>
                  </a:moveTo>
                  <a:lnTo>
                    <a:pt x="197" y="72"/>
                  </a:lnTo>
                  <a:lnTo>
                    <a:pt x="71" y="0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0" y="60"/>
                  </a:lnTo>
                  <a:lnTo>
                    <a:pt x="140" y="152"/>
                  </a:lnTo>
                  <a:lnTo>
                    <a:pt x="210" y="95"/>
                  </a:lnTo>
                  <a:lnTo>
                    <a:pt x="195" y="73"/>
                  </a:lnTo>
                  <a:close/>
                  <a:moveTo>
                    <a:pt x="70" y="8"/>
                  </a:moveTo>
                  <a:lnTo>
                    <a:pt x="183" y="72"/>
                  </a:lnTo>
                  <a:lnTo>
                    <a:pt x="147" y="96"/>
                  </a:lnTo>
                  <a:lnTo>
                    <a:pt x="31" y="24"/>
                  </a:lnTo>
                  <a:lnTo>
                    <a:pt x="70" y="8"/>
                  </a:lnTo>
                  <a:close/>
                  <a:moveTo>
                    <a:pt x="10" y="57"/>
                  </a:moveTo>
                  <a:lnTo>
                    <a:pt x="22" y="28"/>
                  </a:lnTo>
                  <a:lnTo>
                    <a:pt x="144" y="103"/>
                  </a:lnTo>
                  <a:lnTo>
                    <a:pt x="140" y="144"/>
                  </a:lnTo>
                  <a:lnTo>
                    <a:pt x="10" y="57"/>
                  </a:lnTo>
                  <a:close/>
                  <a:moveTo>
                    <a:pt x="151" y="103"/>
                  </a:moveTo>
                  <a:lnTo>
                    <a:pt x="188" y="76"/>
                  </a:lnTo>
                  <a:lnTo>
                    <a:pt x="200" y="95"/>
                  </a:lnTo>
                  <a:lnTo>
                    <a:pt x="147" y="137"/>
                  </a:lnTo>
                  <a:lnTo>
                    <a:pt x="151" y="1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24" name="TextBox 73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749545D8-7CA2-4414-AB62-C97967553ADB}"/>
                </a:ext>
              </a:extLst>
            </p:cNvPr>
            <p:cNvSpPr txBox="1"/>
            <p:nvPr/>
          </p:nvSpPr>
          <p:spPr>
            <a:xfrm>
              <a:off x="8632863" y="4838285"/>
              <a:ext cx="123653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F534E2D9-676B-423E-A6AE-3CCE40830196}"/>
              </a:ext>
            </a:extLst>
          </p:cNvPr>
          <p:cNvGrpSpPr/>
          <p:nvPr/>
        </p:nvGrpSpPr>
        <p:grpSpPr>
          <a:xfrm>
            <a:off x="9310112" y="4464276"/>
            <a:ext cx="1356182" cy="1335135"/>
            <a:chOff x="10071089" y="4117940"/>
            <a:chExt cx="1356182" cy="1335135"/>
          </a:xfrm>
        </p:grpSpPr>
        <p:sp>
          <p:nvSpPr>
            <p:cNvPr id="26" name="Rectangle 59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BF7D63B1-578A-49EA-B92A-16CF4B664954}"/>
                </a:ext>
              </a:extLst>
            </p:cNvPr>
            <p:cNvSpPr/>
            <p:nvPr/>
          </p:nvSpPr>
          <p:spPr>
            <a:xfrm>
              <a:off x="10071089" y="4117940"/>
              <a:ext cx="1311818" cy="1330130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 w="15875">
              <a:solidFill>
                <a:schemeClr val="bg1">
                  <a:alpha val="22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27" name="Freeform 31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6B493EAF-FF9A-4EC9-B13F-F79F6F4B5A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63541" y="4361669"/>
              <a:ext cx="326912" cy="328956"/>
            </a:xfrm>
            <a:custGeom>
              <a:avLst/>
              <a:gdLst>
                <a:gd name="T0" fmla="*/ 160 w 160"/>
                <a:gd name="T1" fmla="*/ 155 h 161"/>
                <a:gd name="T2" fmla="*/ 114 w 160"/>
                <a:gd name="T3" fmla="*/ 109 h 161"/>
                <a:gd name="T4" fmla="*/ 153 w 160"/>
                <a:gd name="T5" fmla="*/ 70 h 161"/>
                <a:gd name="T6" fmla="*/ 126 w 160"/>
                <a:gd name="T7" fmla="*/ 44 h 161"/>
                <a:gd name="T8" fmla="*/ 101 w 160"/>
                <a:gd name="T9" fmla="*/ 70 h 161"/>
                <a:gd name="T10" fmla="*/ 59 w 160"/>
                <a:gd name="T11" fmla="*/ 28 h 161"/>
                <a:gd name="T12" fmla="*/ 70 w 160"/>
                <a:gd name="T13" fmla="*/ 18 h 161"/>
                <a:gd name="T14" fmla="*/ 52 w 160"/>
                <a:gd name="T15" fmla="*/ 0 h 161"/>
                <a:gd name="T16" fmla="*/ 0 w 160"/>
                <a:gd name="T17" fmla="*/ 52 h 161"/>
                <a:gd name="T18" fmla="*/ 18 w 160"/>
                <a:gd name="T19" fmla="*/ 70 h 161"/>
                <a:gd name="T20" fmla="*/ 28 w 160"/>
                <a:gd name="T21" fmla="*/ 59 h 161"/>
                <a:gd name="T22" fmla="*/ 70 w 160"/>
                <a:gd name="T23" fmla="*/ 101 h 161"/>
                <a:gd name="T24" fmla="*/ 43 w 160"/>
                <a:gd name="T25" fmla="*/ 127 h 161"/>
                <a:gd name="T26" fmla="*/ 70 w 160"/>
                <a:gd name="T27" fmla="*/ 153 h 161"/>
                <a:gd name="T28" fmla="*/ 108 w 160"/>
                <a:gd name="T29" fmla="*/ 114 h 161"/>
                <a:gd name="T30" fmla="*/ 155 w 160"/>
                <a:gd name="T31" fmla="*/ 161 h 161"/>
                <a:gd name="T32" fmla="*/ 160 w 160"/>
                <a:gd name="T33" fmla="*/ 155 h 161"/>
                <a:gd name="T34" fmla="*/ 18 w 160"/>
                <a:gd name="T35" fmla="*/ 59 h 161"/>
                <a:gd name="T36" fmla="*/ 10 w 160"/>
                <a:gd name="T37" fmla="*/ 52 h 161"/>
                <a:gd name="T38" fmla="*/ 52 w 160"/>
                <a:gd name="T39" fmla="*/ 10 h 161"/>
                <a:gd name="T40" fmla="*/ 59 w 160"/>
                <a:gd name="T41" fmla="*/ 18 h 161"/>
                <a:gd name="T42" fmla="*/ 38 w 160"/>
                <a:gd name="T43" fmla="*/ 39 h 161"/>
                <a:gd name="T44" fmla="*/ 23 w 160"/>
                <a:gd name="T45" fmla="*/ 55 h 161"/>
                <a:gd name="T46" fmla="*/ 23 w 160"/>
                <a:gd name="T47" fmla="*/ 55 h 161"/>
                <a:gd name="T48" fmla="*/ 18 w 160"/>
                <a:gd name="T49" fmla="*/ 59 h 161"/>
                <a:gd name="T50" fmla="*/ 33 w 160"/>
                <a:gd name="T51" fmla="*/ 55 h 161"/>
                <a:gd name="T52" fmla="*/ 54 w 160"/>
                <a:gd name="T53" fmla="*/ 34 h 161"/>
                <a:gd name="T54" fmla="*/ 95 w 160"/>
                <a:gd name="T55" fmla="*/ 75 h 161"/>
                <a:gd name="T56" fmla="*/ 79 w 160"/>
                <a:gd name="T57" fmla="*/ 91 h 161"/>
                <a:gd name="T58" fmla="*/ 74 w 160"/>
                <a:gd name="T59" fmla="*/ 96 h 161"/>
                <a:gd name="T60" fmla="*/ 33 w 160"/>
                <a:gd name="T61" fmla="*/ 55 h 161"/>
                <a:gd name="T62" fmla="*/ 54 w 160"/>
                <a:gd name="T63" fmla="*/ 127 h 161"/>
                <a:gd name="T64" fmla="*/ 74 w 160"/>
                <a:gd name="T65" fmla="*/ 106 h 161"/>
                <a:gd name="T66" fmla="*/ 74 w 160"/>
                <a:gd name="T67" fmla="*/ 106 h 161"/>
                <a:gd name="T68" fmla="*/ 92 w 160"/>
                <a:gd name="T69" fmla="*/ 89 h 161"/>
                <a:gd name="T70" fmla="*/ 126 w 160"/>
                <a:gd name="T71" fmla="*/ 55 h 161"/>
                <a:gd name="T72" fmla="*/ 142 w 160"/>
                <a:gd name="T73" fmla="*/ 70 h 161"/>
                <a:gd name="T74" fmla="*/ 70 w 160"/>
                <a:gd name="T75" fmla="*/ 142 h 161"/>
                <a:gd name="T76" fmla="*/ 54 w 160"/>
                <a:gd name="T77" fmla="*/ 12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0" h="161">
                  <a:moveTo>
                    <a:pt x="160" y="155"/>
                  </a:moveTo>
                  <a:lnTo>
                    <a:pt x="114" y="109"/>
                  </a:lnTo>
                  <a:lnTo>
                    <a:pt x="153" y="70"/>
                  </a:lnTo>
                  <a:lnTo>
                    <a:pt x="126" y="44"/>
                  </a:lnTo>
                  <a:lnTo>
                    <a:pt x="101" y="70"/>
                  </a:lnTo>
                  <a:lnTo>
                    <a:pt x="59" y="28"/>
                  </a:lnTo>
                  <a:lnTo>
                    <a:pt x="70" y="18"/>
                  </a:lnTo>
                  <a:lnTo>
                    <a:pt x="52" y="0"/>
                  </a:lnTo>
                  <a:lnTo>
                    <a:pt x="0" y="52"/>
                  </a:lnTo>
                  <a:lnTo>
                    <a:pt x="18" y="70"/>
                  </a:lnTo>
                  <a:lnTo>
                    <a:pt x="28" y="59"/>
                  </a:lnTo>
                  <a:lnTo>
                    <a:pt x="70" y="101"/>
                  </a:lnTo>
                  <a:lnTo>
                    <a:pt x="43" y="127"/>
                  </a:lnTo>
                  <a:lnTo>
                    <a:pt x="70" y="153"/>
                  </a:lnTo>
                  <a:lnTo>
                    <a:pt x="108" y="114"/>
                  </a:lnTo>
                  <a:lnTo>
                    <a:pt x="155" y="161"/>
                  </a:lnTo>
                  <a:lnTo>
                    <a:pt x="160" y="155"/>
                  </a:lnTo>
                  <a:close/>
                  <a:moveTo>
                    <a:pt x="18" y="59"/>
                  </a:moveTo>
                  <a:lnTo>
                    <a:pt x="10" y="52"/>
                  </a:lnTo>
                  <a:lnTo>
                    <a:pt x="52" y="10"/>
                  </a:lnTo>
                  <a:lnTo>
                    <a:pt x="59" y="18"/>
                  </a:lnTo>
                  <a:lnTo>
                    <a:pt x="38" y="39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18" y="59"/>
                  </a:lnTo>
                  <a:close/>
                  <a:moveTo>
                    <a:pt x="33" y="55"/>
                  </a:moveTo>
                  <a:lnTo>
                    <a:pt x="54" y="34"/>
                  </a:lnTo>
                  <a:lnTo>
                    <a:pt x="95" y="75"/>
                  </a:lnTo>
                  <a:lnTo>
                    <a:pt x="79" y="91"/>
                  </a:lnTo>
                  <a:lnTo>
                    <a:pt x="74" y="96"/>
                  </a:lnTo>
                  <a:lnTo>
                    <a:pt x="33" y="55"/>
                  </a:lnTo>
                  <a:close/>
                  <a:moveTo>
                    <a:pt x="54" y="127"/>
                  </a:moveTo>
                  <a:lnTo>
                    <a:pt x="74" y="106"/>
                  </a:lnTo>
                  <a:lnTo>
                    <a:pt x="74" y="106"/>
                  </a:lnTo>
                  <a:lnTo>
                    <a:pt x="92" y="89"/>
                  </a:lnTo>
                  <a:lnTo>
                    <a:pt x="126" y="55"/>
                  </a:lnTo>
                  <a:lnTo>
                    <a:pt x="142" y="70"/>
                  </a:lnTo>
                  <a:lnTo>
                    <a:pt x="70" y="142"/>
                  </a:lnTo>
                  <a:lnTo>
                    <a:pt x="54" y="127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28" name="TextBox 74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D4C18D40-3D89-4642-BC63-2256731D84E3}"/>
                </a:ext>
              </a:extLst>
            </p:cNvPr>
            <p:cNvSpPr txBox="1"/>
            <p:nvPr/>
          </p:nvSpPr>
          <p:spPr>
            <a:xfrm>
              <a:off x="10103812" y="4852911"/>
              <a:ext cx="132345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76961B85-53D9-4EAC-ADBE-D70536A6C0B0}"/>
              </a:ext>
            </a:extLst>
          </p:cNvPr>
          <p:cNvGrpSpPr/>
          <p:nvPr/>
        </p:nvGrpSpPr>
        <p:grpSpPr>
          <a:xfrm>
            <a:off x="239869" y="2594662"/>
            <a:ext cx="6083982" cy="3324614"/>
            <a:chOff x="1474086" y="2555291"/>
            <a:chExt cx="6083982" cy="3324614"/>
          </a:xfrm>
        </p:grpSpPr>
        <p:pic>
          <p:nvPicPr>
            <p:cNvPr id="30" name="pasted-image.tiff">
              <a:extLst>
                <a:ext uri="{FF2B5EF4-FFF2-40B4-BE49-F238E27FC236}">
                  <a16:creationId xmlns:a16="http://schemas.microsoft.com/office/drawing/2014/main" id="{093B41F1-DA4D-4D4F-92EE-9C03EC4FE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74086" y="2555291"/>
              <a:ext cx="6083982" cy="3324614"/>
            </a:xfrm>
            <a:prstGeom prst="rect">
              <a:avLst/>
            </a:prstGeom>
            <a:ln w="12700">
              <a:miter lim="400000"/>
            </a:ln>
            <a:effectLst>
              <a:outerShdw blurRad="1270000" dir="5400000" sx="90000" sy="-19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1" name="图片占位符 9">
              <a:extLst>
                <a:ext uri="{FF2B5EF4-FFF2-40B4-BE49-F238E27FC236}">
                  <a16:creationId xmlns:a16="http://schemas.microsoft.com/office/drawing/2014/main" id="{916D5A1E-6A97-40B7-8300-10C3EF0C6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00977" y="2753898"/>
              <a:ext cx="4409093" cy="2728084"/>
            </a:xfrm>
            <a:prstGeom prst="rect">
              <a:avLst/>
            </a:prstGeom>
          </p:spPr>
        </p:pic>
        <p:sp>
          <p:nvSpPr>
            <p:cNvPr id="32" name="TextBox 28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4B5F20CF-9C33-4D65-88F9-B129FE8C533F}"/>
                </a:ext>
              </a:extLst>
            </p:cNvPr>
            <p:cNvSpPr txBox="1"/>
            <p:nvPr/>
          </p:nvSpPr>
          <p:spPr>
            <a:xfrm>
              <a:off x="3134616" y="3513508"/>
              <a:ext cx="2935928" cy="523220"/>
            </a:xfrm>
            <a:prstGeom prst="rect">
              <a:avLst/>
            </a:prstGeom>
            <a:solidFill>
              <a:srgbClr val="FFFFFF">
                <a:alpha val="3098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It’s show time</a:t>
              </a:r>
            </a:p>
          </p:txBody>
        </p:sp>
      </p:grpSp>
      <p:sp>
        <p:nvSpPr>
          <p:cNvPr id="34" name="Google Shape;106;p18">
            <a:extLst>
              <a:ext uri="{FF2B5EF4-FFF2-40B4-BE49-F238E27FC236}">
                <a16:creationId xmlns:a16="http://schemas.microsoft.com/office/drawing/2014/main" id="{120991BB-1221-4003-94C5-555EF0F0AD23}"/>
              </a:ext>
            </a:extLst>
          </p:cNvPr>
          <p:cNvSpPr/>
          <p:nvPr/>
        </p:nvSpPr>
        <p:spPr>
          <a:xfrm rot="-7923934">
            <a:off x="10772591" y="200894"/>
            <a:ext cx="1559712" cy="586351"/>
          </a:xfrm>
          <a:custGeom>
            <a:avLst/>
            <a:gdLst/>
            <a:ahLst/>
            <a:cxnLst/>
            <a:rect l="l" t="t" r="r" b="b"/>
            <a:pathLst>
              <a:path w="46790" h="17590" extrusionOk="0">
                <a:moveTo>
                  <a:pt x="18143" y="8487"/>
                </a:moveTo>
                <a:cubicBezTo>
                  <a:pt x="19237" y="9696"/>
                  <a:pt x="19852" y="11337"/>
                  <a:pt x="19465" y="13091"/>
                </a:cubicBezTo>
                <a:cubicBezTo>
                  <a:pt x="19351" y="13662"/>
                  <a:pt x="18782" y="15303"/>
                  <a:pt x="18007" y="15394"/>
                </a:cubicBezTo>
                <a:cubicBezTo>
                  <a:pt x="17931" y="15406"/>
                  <a:pt x="17855" y="15412"/>
                  <a:pt x="17780" y="15412"/>
                </a:cubicBezTo>
                <a:cubicBezTo>
                  <a:pt x="16861" y="15412"/>
                  <a:pt x="16018" y="14551"/>
                  <a:pt x="15955" y="13708"/>
                </a:cubicBezTo>
                <a:cubicBezTo>
                  <a:pt x="15864" y="12180"/>
                  <a:pt x="16594" y="10675"/>
                  <a:pt x="17436" y="9423"/>
                </a:cubicBezTo>
                <a:cubicBezTo>
                  <a:pt x="17664" y="9104"/>
                  <a:pt x="17892" y="8784"/>
                  <a:pt x="18143" y="8487"/>
                </a:cubicBezTo>
                <a:close/>
                <a:moveTo>
                  <a:pt x="32191" y="1"/>
                </a:moveTo>
                <a:cubicBezTo>
                  <a:pt x="26974" y="1"/>
                  <a:pt x="21514" y="2121"/>
                  <a:pt x="17779" y="5867"/>
                </a:cubicBezTo>
                <a:cubicBezTo>
                  <a:pt x="16821" y="5229"/>
                  <a:pt x="15773" y="4795"/>
                  <a:pt x="14701" y="4613"/>
                </a:cubicBezTo>
                <a:cubicBezTo>
                  <a:pt x="14190" y="4534"/>
                  <a:pt x="13681" y="4497"/>
                  <a:pt x="13176" y="4497"/>
                </a:cubicBezTo>
                <a:cubicBezTo>
                  <a:pt x="10303" y="4497"/>
                  <a:pt x="7566" y="5711"/>
                  <a:pt x="5356" y="7554"/>
                </a:cubicBezTo>
                <a:cubicBezTo>
                  <a:pt x="2827" y="9696"/>
                  <a:pt x="1" y="13069"/>
                  <a:pt x="433" y="16601"/>
                </a:cubicBezTo>
                <a:cubicBezTo>
                  <a:pt x="479" y="16903"/>
                  <a:pt x="721" y="17063"/>
                  <a:pt x="953" y="17063"/>
                </a:cubicBezTo>
                <a:cubicBezTo>
                  <a:pt x="1177" y="17063"/>
                  <a:pt x="1391" y="16915"/>
                  <a:pt x="1414" y="16601"/>
                </a:cubicBezTo>
                <a:cubicBezTo>
                  <a:pt x="1638" y="11434"/>
                  <a:pt x="7795" y="6338"/>
                  <a:pt x="13074" y="6338"/>
                </a:cubicBezTo>
                <a:cubicBezTo>
                  <a:pt x="13685" y="6338"/>
                  <a:pt x="14284" y="6406"/>
                  <a:pt x="14861" y="6551"/>
                </a:cubicBezTo>
                <a:cubicBezTo>
                  <a:pt x="15454" y="6688"/>
                  <a:pt x="16023" y="6915"/>
                  <a:pt x="16548" y="7235"/>
                </a:cubicBezTo>
                <a:cubicBezTo>
                  <a:pt x="16251" y="7599"/>
                  <a:pt x="15955" y="7986"/>
                  <a:pt x="15682" y="8396"/>
                </a:cubicBezTo>
                <a:cubicBezTo>
                  <a:pt x="14291" y="10471"/>
                  <a:pt x="13151" y="13502"/>
                  <a:pt x="14451" y="15896"/>
                </a:cubicBezTo>
                <a:cubicBezTo>
                  <a:pt x="15081" y="17040"/>
                  <a:pt x="16146" y="17589"/>
                  <a:pt x="17258" y="17589"/>
                </a:cubicBezTo>
                <a:cubicBezTo>
                  <a:pt x="18117" y="17589"/>
                  <a:pt x="19004" y="17261"/>
                  <a:pt x="19739" y="16625"/>
                </a:cubicBezTo>
                <a:cubicBezTo>
                  <a:pt x="22906" y="13821"/>
                  <a:pt x="21858" y="9787"/>
                  <a:pt x="19329" y="7165"/>
                </a:cubicBezTo>
                <a:cubicBezTo>
                  <a:pt x="22628" y="3866"/>
                  <a:pt x="27433" y="1992"/>
                  <a:pt x="32022" y="1992"/>
                </a:cubicBezTo>
                <a:cubicBezTo>
                  <a:pt x="37453" y="1992"/>
                  <a:pt x="42583" y="4616"/>
                  <a:pt x="44559" y="10608"/>
                </a:cubicBezTo>
                <a:cubicBezTo>
                  <a:pt x="44732" y="11107"/>
                  <a:pt x="45147" y="11324"/>
                  <a:pt x="45558" y="11324"/>
                </a:cubicBezTo>
                <a:cubicBezTo>
                  <a:pt x="46179" y="11324"/>
                  <a:pt x="46790" y="10829"/>
                  <a:pt x="46543" y="10061"/>
                </a:cubicBezTo>
                <a:cubicBezTo>
                  <a:pt x="44390" y="3067"/>
                  <a:pt x="38466" y="1"/>
                  <a:pt x="32191" y="1"/>
                </a:cubicBezTo>
                <a:close/>
              </a:path>
            </a:pathLst>
          </a:custGeom>
          <a:solidFill>
            <a:srgbClr val="FFFFFF">
              <a:alpha val="251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cs typeface="+mn-ea"/>
              <a:sym typeface="+mn-lt"/>
            </a:endParaRPr>
          </a:p>
        </p:txBody>
      </p:sp>
      <p:sp>
        <p:nvSpPr>
          <p:cNvPr id="35" name="Google Shape;107;p18">
            <a:extLst>
              <a:ext uri="{FF2B5EF4-FFF2-40B4-BE49-F238E27FC236}">
                <a16:creationId xmlns:a16="http://schemas.microsoft.com/office/drawing/2014/main" id="{0E2AA37A-F651-42F3-A14B-9E48FAF33EC6}"/>
              </a:ext>
            </a:extLst>
          </p:cNvPr>
          <p:cNvSpPr/>
          <p:nvPr/>
        </p:nvSpPr>
        <p:spPr>
          <a:xfrm>
            <a:off x="10455733" y="-877267"/>
            <a:ext cx="1480400" cy="1480400"/>
          </a:xfrm>
          <a:prstGeom prst="ellipse">
            <a:avLst/>
          </a:prstGeom>
          <a:solidFill>
            <a:srgbClr val="FFFFFF">
              <a:alpha val="251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281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5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5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750"/>
                            </p:stCondLst>
                            <p:childTnLst>
                              <p:par>
                                <p:cTn id="36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33" grpId="0"/>
      <p:bldP spid="135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 descr="e7d195523061f1c0c989bbdf341b111e769f2ee359bd8df638E53E9931A62DC22263A6E1A75FFBC630BB5D77BA969D9175F253EB94D93A1189E24A7D909BAD0376573965191318DE1FD009565C070D0758BE63ED47B2EDEA90557AF5557698B3C970B7156711F56A817E054E0F6C1C4A122430A250CE9C515ABA2065CACC41450FAD86564000734B172F27CA8E080E88">
            <a:extLst>
              <a:ext uri="{FF2B5EF4-FFF2-40B4-BE49-F238E27FC236}">
                <a16:creationId xmlns:a16="http://schemas.microsoft.com/office/drawing/2014/main" id="{CA9B57E7-D777-4AA1-978E-3BE9F98E2A7F}"/>
              </a:ext>
            </a:extLst>
          </p:cNvPr>
          <p:cNvSpPr/>
          <p:nvPr/>
        </p:nvSpPr>
        <p:spPr>
          <a:xfrm>
            <a:off x="1549103" y="2954128"/>
            <a:ext cx="8908137" cy="1510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8000" dirty="0">
                <a:cs typeface="+mn-ea"/>
                <a:sym typeface="+mn-lt"/>
              </a:rPr>
              <a:t>Add title text</a:t>
            </a:r>
            <a:endParaRPr lang="zh-CN" altLang="en-US" sz="8000" dirty="0">
              <a:cs typeface="+mn-ea"/>
              <a:sym typeface="+mn-lt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D8F5112F-B486-4622-A5F2-834F49B6144C}"/>
              </a:ext>
            </a:extLst>
          </p:cNvPr>
          <p:cNvSpPr txBox="1"/>
          <p:nvPr/>
        </p:nvSpPr>
        <p:spPr>
          <a:xfrm>
            <a:off x="3764586" y="1611191"/>
            <a:ext cx="4477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cs typeface="+mn-ea"/>
                <a:sym typeface="+mn-lt"/>
              </a:rPr>
              <a:t>02</a:t>
            </a:r>
          </a:p>
        </p:txBody>
      </p:sp>
      <p:sp>
        <p:nvSpPr>
          <p:cNvPr id="72" name="Google Shape;322;p31">
            <a:extLst>
              <a:ext uri="{FF2B5EF4-FFF2-40B4-BE49-F238E27FC236}">
                <a16:creationId xmlns:a16="http://schemas.microsoft.com/office/drawing/2014/main" id="{18C25A94-04E2-42E5-8DB0-376D87E76BAB}"/>
              </a:ext>
            </a:extLst>
          </p:cNvPr>
          <p:cNvSpPr/>
          <p:nvPr/>
        </p:nvSpPr>
        <p:spPr>
          <a:xfrm>
            <a:off x="946541" y="4933641"/>
            <a:ext cx="1185296" cy="1268805"/>
          </a:xfrm>
          <a:custGeom>
            <a:avLst/>
            <a:gdLst/>
            <a:ahLst/>
            <a:cxnLst/>
            <a:rect l="l" t="t" r="r" b="b"/>
            <a:pathLst>
              <a:path w="17586" h="18825" extrusionOk="0">
                <a:moveTo>
                  <a:pt x="4147" y="0"/>
                </a:moveTo>
                <a:cubicBezTo>
                  <a:pt x="4059" y="0"/>
                  <a:pt x="4026" y="109"/>
                  <a:pt x="4068" y="350"/>
                </a:cubicBezTo>
                <a:cubicBezTo>
                  <a:pt x="4239" y="1311"/>
                  <a:pt x="6382" y="4459"/>
                  <a:pt x="7165" y="6223"/>
                </a:cubicBezTo>
                <a:cubicBezTo>
                  <a:pt x="6984" y="5980"/>
                  <a:pt x="6772" y="5722"/>
                  <a:pt x="6560" y="5471"/>
                </a:cubicBezTo>
                <a:cubicBezTo>
                  <a:pt x="6396" y="5179"/>
                  <a:pt x="6250" y="4853"/>
                  <a:pt x="6086" y="4598"/>
                </a:cubicBezTo>
                <a:cubicBezTo>
                  <a:pt x="5833" y="4209"/>
                  <a:pt x="5561" y="3830"/>
                  <a:pt x="5272" y="3467"/>
                </a:cubicBezTo>
                <a:cubicBezTo>
                  <a:pt x="4820" y="2901"/>
                  <a:pt x="4315" y="2364"/>
                  <a:pt x="3742" y="1916"/>
                </a:cubicBezTo>
                <a:cubicBezTo>
                  <a:pt x="3060" y="1387"/>
                  <a:pt x="2301" y="1008"/>
                  <a:pt x="1435" y="932"/>
                </a:cubicBezTo>
                <a:cubicBezTo>
                  <a:pt x="1363" y="925"/>
                  <a:pt x="1169" y="908"/>
                  <a:pt x="953" y="908"/>
                </a:cubicBezTo>
                <a:cubicBezTo>
                  <a:pt x="521" y="908"/>
                  <a:pt x="0" y="976"/>
                  <a:pt x="200" y="1332"/>
                </a:cubicBezTo>
                <a:cubicBezTo>
                  <a:pt x="248" y="1415"/>
                  <a:pt x="332" y="1471"/>
                  <a:pt x="415" y="1523"/>
                </a:cubicBezTo>
                <a:cubicBezTo>
                  <a:pt x="1216" y="2024"/>
                  <a:pt x="2099" y="2295"/>
                  <a:pt x="2945" y="2703"/>
                </a:cubicBezTo>
                <a:cubicBezTo>
                  <a:pt x="4208" y="3308"/>
                  <a:pt x="5868" y="4905"/>
                  <a:pt x="6557" y="5597"/>
                </a:cubicBezTo>
                <a:cubicBezTo>
                  <a:pt x="6653" y="5725"/>
                  <a:pt x="6772" y="5886"/>
                  <a:pt x="6907" y="6070"/>
                </a:cubicBezTo>
                <a:cubicBezTo>
                  <a:pt x="5875" y="5087"/>
                  <a:pt x="4286" y="4449"/>
                  <a:pt x="3382" y="4449"/>
                </a:cubicBezTo>
                <a:cubicBezTo>
                  <a:pt x="3204" y="4449"/>
                  <a:pt x="3053" y="4474"/>
                  <a:pt x="2938" y="4525"/>
                </a:cubicBezTo>
                <a:cubicBezTo>
                  <a:pt x="2072" y="4915"/>
                  <a:pt x="3926" y="5333"/>
                  <a:pt x="5495" y="5757"/>
                </a:cubicBezTo>
                <a:cubicBezTo>
                  <a:pt x="6511" y="6032"/>
                  <a:pt x="7103" y="6463"/>
                  <a:pt x="7395" y="6735"/>
                </a:cubicBezTo>
                <a:cubicBezTo>
                  <a:pt x="7694" y="7145"/>
                  <a:pt x="8028" y="7608"/>
                  <a:pt x="8365" y="8078"/>
                </a:cubicBezTo>
                <a:cubicBezTo>
                  <a:pt x="8407" y="8151"/>
                  <a:pt x="8445" y="8224"/>
                  <a:pt x="8487" y="8290"/>
                </a:cubicBezTo>
                <a:cubicBezTo>
                  <a:pt x="8243" y="8012"/>
                  <a:pt x="7965" y="7729"/>
                  <a:pt x="7680" y="7531"/>
                </a:cubicBezTo>
                <a:cubicBezTo>
                  <a:pt x="7204" y="7198"/>
                  <a:pt x="6229" y="6938"/>
                  <a:pt x="5466" y="6938"/>
                </a:cubicBezTo>
                <a:cubicBezTo>
                  <a:pt x="4945" y="6938"/>
                  <a:pt x="4522" y="7059"/>
                  <a:pt x="4423" y="7361"/>
                </a:cubicBezTo>
                <a:cubicBezTo>
                  <a:pt x="4180" y="8105"/>
                  <a:pt x="5759" y="7779"/>
                  <a:pt x="7109" y="8008"/>
                </a:cubicBezTo>
                <a:cubicBezTo>
                  <a:pt x="8034" y="8164"/>
                  <a:pt x="8699" y="8718"/>
                  <a:pt x="9026" y="9049"/>
                </a:cubicBezTo>
                <a:cubicBezTo>
                  <a:pt x="9057" y="9083"/>
                  <a:pt x="9086" y="9115"/>
                  <a:pt x="9117" y="9145"/>
                </a:cubicBezTo>
                <a:cubicBezTo>
                  <a:pt x="9266" y="9365"/>
                  <a:pt x="9412" y="9577"/>
                  <a:pt x="9548" y="9779"/>
                </a:cubicBezTo>
                <a:cubicBezTo>
                  <a:pt x="9865" y="10252"/>
                  <a:pt x="10168" y="10701"/>
                  <a:pt x="10460" y="11132"/>
                </a:cubicBezTo>
                <a:cubicBezTo>
                  <a:pt x="10080" y="10642"/>
                  <a:pt x="9521" y="9998"/>
                  <a:pt x="8880" y="9553"/>
                </a:cubicBezTo>
                <a:cubicBezTo>
                  <a:pt x="8111" y="9015"/>
                  <a:pt x="7171" y="8749"/>
                  <a:pt x="6450" y="8749"/>
                </a:cubicBezTo>
                <a:cubicBezTo>
                  <a:pt x="6069" y="8749"/>
                  <a:pt x="5750" y="8824"/>
                  <a:pt x="5550" y="8972"/>
                </a:cubicBezTo>
                <a:cubicBezTo>
                  <a:pt x="4973" y="9403"/>
                  <a:pt x="7617" y="9824"/>
                  <a:pt x="8919" y="10294"/>
                </a:cubicBezTo>
                <a:cubicBezTo>
                  <a:pt x="9900" y="10648"/>
                  <a:pt x="10568" y="11355"/>
                  <a:pt x="10836" y="11679"/>
                </a:cubicBezTo>
                <a:cubicBezTo>
                  <a:pt x="11257" y="12288"/>
                  <a:pt x="11678" y="12879"/>
                  <a:pt x="12126" y="13505"/>
                </a:cubicBezTo>
                <a:cubicBezTo>
                  <a:pt x="11538" y="12938"/>
                  <a:pt x="10682" y="12318"/>
                  <a:pt x="9820" y="11737"/>
                </a:cubicBezTo>
                <a:cubicBezTo>
                  <a:pt x="9122" y="11272"/>
                  <a:pt x="8411" y="11081"/>
                  <a:pt x="7837" y="11081"/>
                </a:cubicBezTo>
                <a:cubicBezTo>
                  <a:pt x="7318" y="11081"/>
                  <a:pt x="6912" y="11238"/>
                  <a:pt x="6734" y="11491"/>
                </a:cubicBezTo>
                <a:cubicBezTo>
                  <a:pt x="6361" y="12023"/>
                  <a:pt x="7492" y="12058"/>
                  <a:pt x="9583" y="12527"/>
                </a:cubicBezTo>
                <a:cubicBezTo>
                  <a:pt x="11086" y="12865"/>
                  <a:pt x="12088" y="13651"/>
                  <a:pt x="12537" y="14069"/>
                </a:cubicBezTo>
                <a:cubicBezTo>
                  <a:pt x="12728" y="14330"/>
                  <a:pt x="12923" y="14597"/>
                  <a:pt x="13132" y="14876"/>
                </a:cubicBezTo>
                <a:cubicBezTo>
                  <a:pt x="13365" y="15193"/>
                  <a:pt x="13636" y="15516"/>
                  <a:pt x="13929" y="15833"/>
                </a:cubicBezTo>
                <a:cubicBezTo>
                  <a:pt x="13574" y="15673"/>
                  <a:pt x="13052" y="15436"/>
                  <a:pt x="12474" y="15182"/>
                </a:cubicBezTo>
                <a:cubicBezTo>
                  <a:pt x="11824" y="14897"/>
                  <a:pt x="11197" y="14594"/>
                  <a:pt x="10602" y="14215"/>
                </a:cubicBezTo>
                <a:cubicBezTo>
                  <a:pt x="10086" y="13886"/>
                  <a:pt x="9439" y="13544"/>
                  <a:pt x="8798" y="13544"/>
                </a:cubicBezTo>
                <a:cubicBezTo>
                  <a:pt x="8584" y="13544"/>
                  <a:pt x="8371" y="13582"/>
                  <a:pt x="8164" y="13672"/>
                </a:cubicBezTo>
                <a:cubicBezTo>
                  <a:pt x="7885" y="13791"/>
                  <a:pt x="7767" y="14024"/>
                  <a:pt x="7888" y="14305"/>
                </a:cubicBezTo>
                <a:cubicBezTo>
                  <a:pt x="7965" y="14476"/>
                  <a:pt x="8125" y="14594"/>
                  <a:pt x="8289" y="14685"/>
                </a:cubicBezTo>
                <a:cubicBezTo>
                  <a:pt x="9193" y="15196"/>
                  <a:pt x="10327" y="15339"/>
                  <a:pt x="11326" y="15572"/>
                </a:cubicBezTo>
                <a:cubicBezTo>
                  <a:pt x="12558" y="15861"/>
                  <a:pt x="13616" y="15982"/>
                  <a:pt x="14109" y="16031"/>
                </a:cubicBezTo>
                <a:cubicBezTo>
                  <a:pt x="14377" y="16320"/>
                  <a:pt x="14659" y="16601"/>
                  <a:pt x="14937" y="16873"/>
                </a:cubicBezTo>
                <a:cubicBezTo>
                  <a:pt x="14871" y="16883"/>
                  <a:pt x="14746" y="16904"/>
                  <a:pt x="14517" y="16946"/>
                </a:cubicBezTo>
                <a:cubicBezTo>
                  <a:pt x="14487" y="16951"/>
                  <a:pt x="14451" y="16954"/>
                  <a:pt x="14409" y="16954"/>
                </a:cubicBezTo>
                <a:cubicBezTo>
                  <a:pt x="13737" y="16954"/>
                  <a:pt x="11531" y="16331"/>
                  <a:pt x="10404" y="16177"/>
                </a:cubicBezTo>
                <a:cubicBezTo>
                  <a:pt x="10296" y="16163"/>
                  <a:pt x="10190" y="16156"/>
                  <a:pt x="10086" y="16156"/>
                </a:cubicBezTo>
                <a:cubicBezTo>
                  <a:pt x="9048" y="16156"/>
                  <a:pt x="8340" y="16842"/>
                  <a:pt x="9524" y="17269"/>
                </a:cubicBezTo>
                <a:cubicBezTo>
                  <a:pt x="9880" y="17398"/>
                  <a:pt x="10382" y="17445"/>
                  <a:pt x="10924" y="17445"/>
                </a:cubicBezTo>
                <a:cubicBezTo>
                  <a:pt x="12362" y="17445"/>
                  <a:pt x="14078" y="17116"/>
                  <a:pt x="14078" y="17116"/>
                </a:cubicBezTo>
                <a:lnTo>
                  <a:pt x="15018" y="16949"/>
                </a:lnTo>
                <a:cubicBezTo>
                  <a:pt x="16124" y="18011"/>
                  <a:pt x="17147" y="18825"/>
                  <a:pt x="17147" y="18825"/>
                </a:cubicBezTo>
                <a:lnTo>
                  <a:pt x="17585" y="18536"/>
                </a:lnTo>
                <a:cubicBezTo>
                  <a:pt x="17585" y="18536"/>
                  <a:pt x="16688" y="18279"/>
                  <a:pt x="15191" y="16838"/>
                </a:cubicBezTo>
                <a:cubicBezTo>
                  <a:pt x="15174" y="16731"/>
                  <a:pt x="15153" y="16483"/>
                  <a:pt x="15188" y="15986"/>
                </a:cubicBezTo>
                <a:cubicBezTo>
                  <a:pt x="15299" y="14385"/>
                  <a:pt x="16635" y="12590"/>
                  <a:pt x="15637" y="11028"/>
                </a:cubicBezTo>
                <a:cubicBezTo>
                  <a:pt x="15489" y="10796"/>
                  <a:pt x="15233" y="10627"/>
                  <a:pt x="14988" y="10627"/>
                </a:cubicBezTo>
                <a:cubicBezTo>
                  <a:pt x="14836" y="10627"/>
                  <a:pt x="14687" y="10693"/>
                  <a:pt x="14573" y="10851"/>
                </a:cubicBezTo>
                <a:cubicBezTo>
                  <a:pt x="14356" y="11146"/>
                  <a:pt x="14367" y="11647"/>
                  <a:pt x="14430" y="11988"/>
                </a:cubicBezTo>
                <a:cubicBezTo>
                  <a:pt x="14638" y="13123"/>
                  <a:pt x="14990" y="14128"/>
                  <a:pt x="14892" y="15307"/>
                </a:cubicBezTo>
                <a:cubicBezTo>
                  <a:pt x="14889" y="15363"/>
                  <a:pt x="14889" y="16153"/>
                  <a:pt x="14934" y="16584"/>
                </a:cubicBezTo>
                <a:cubicBezTo>
                  <a:pt x="14732" y="16379"/>
                  <a:pt x="14520" y="16156"/>
                  <a:pt x="14301" y="15906"/>
                </a:cubicBezTo>
                <a:cubicBezTo>
                  <a:pt x="14120" y="15461"/>
                  <a:pt x="13974" y="14994"/>
                  <a:pt x="13869" y="14525"/>
                </a:cubicBezTo>
                <a:cubicBezTo>
                  <a:pt x="13591" y="13275"/>
                  <a:pt x="13897" y="11954"/>
                  <a:pt x="13696" y="10684"/>
                </a:cubicBezTo>
                <a:cubicBezTo>
                  <a:pt x="13653" y="10404"/>
                  <a:pt x="13334" y="9849"/>
                  <a:pt x="13044" y="9849"/>
                </a:cubicBezTo>
                <a:cubicBezTo>
                  <a:pt x="12929" y="9849"/>
                  <a:pt x="12818" y="9936"/>
                  <a:pt x="12731" y="10162"/>
                </a:cubicBezTo>
                <a:cubicBezTo>
                  <a:pt x="12596" y="10517"/>
                  <a:pt x="12760" y="11191"/>
                  <a:pt x="12777" y="11567"/>
                </a:cubicBezTo>
                <a:cubicBezTo>
                  <a:pt x="12836" y="12639"/>
                  <a:pt x="12930" y="13756"/>
                  <a:pt x="13341" y="14758"/>
                </a:cubicBezTo>
                <a:cubicBezTo>
                  <a:pt x="13282" y="14685"/>
                  <a:pt x="13222" y="14608"/>
                  <a:pt x="13163" y="14531"/>
                </a:cubicBezTo>
                <a:cubicBezTo>
                  <a:pt x="13062" y="14253"/>
                  <a:pt x="12620" y="12983"/>
                  <a:pt x="12349" y="11463"/>
                </a:cubicBezTo>
                <a:cubicBezTo>
                  <a:pt x="12047" y="9741"/>
                  <a:pt x="12113" y="8280"/>
                  <a:pt x="11562" y="7813"/>
                </a:cubicBezTo>
                <a:cubicBezTo>
                  <a:pt x="11506" y="7765"/>
                  <a:pt x="11456" y="7743"/>
                  <a:pt x="11411" y="7743"/>
                </a:cubicBezTo>
                <a:cubicBezTo>
                  <a:pt x="11021" y="7743"/>
                  <a:pt x="11078" y="9471"/>
                  <a:pt x="11525" y="11282"/>
                </a:cubicBezTo>
                <a:cubicBezTo>
                  <a:pt x="11799" y="12402"/>
                  <a:pt x="12283" y="13296"/>
                  <a:pt x="12655" y="13871"/>
                </a:cubicBezTo>
                <a:cubicBezTo>
                  <a:pt x="12071" y="13108"/>
                  <a:pt x="11490" y="12329"/>
                  <a:pt x="10936" y="11574"/>
                </a:cubicBezTo>
                <a:cubicBezTo>
                  <a:pt x="10690" y="11164"/>
                  <a:pt x="10080" y="10051"/>
                  <a:pt x="10014" y="8836"/>
                </a:cubicBezTo>
                <a:cubicBezTo>
                  <a:pt x="9931" y="7308"/>
                  <a:pt x="9851" y="6059"/>
                  <a:pt x="9155" y="5294"/>
                </a:cubicBezTo>
                <a:cubicBezTo>
                  <a:pt x="8951" y="5072"/>
                  <a:pt x="8803" y="4962"/>
                  <a:pt x="8709" y="4962"/>
                </a:cubicBezTo>
                <a:cubicBezTo>
                  <a:pt x="8483" y="4962"/>
                  <a:pt x="8575" y="5603"/>
                  <a:pt x="8957" y="6825"/>
                </a:cubicBezTo>
                <a:cubicBezTo>
                  <a:pt x="9329" y="8012"/>
                  <a:pt x="9771" y="9605"/>
                  <a:pt x="10289" y="10680"/>
                </a:cubicBezTo>
                <a:cubicBezTo>
                  <a:pt x="9858" y="10082"/>
                  <a:pt x="9454" y="9515"/>
                  <a:pt x="9089" y="8999"/>
                </a:cubicBezTo>
                <a:cubicBezTo>
                  <a:pt x="8849" y="8471"/>
                  <a:pt x="8268" y="7100"/>
                  <a:pt x="8094" y="5913"/>
                </a:cubicBezTo>
                <a:cubicBezTo>
                  <a:pt x="7913" y="4672"/>
                  <a:pt x="7689" y="3914"/>
                  <a:pt x="7393" y="3914"/>
                </a:cubicBezTo>
                <a:cubicBezTo>
                  <a:pt x="7331" y="3914"/>
                  <a:pt x="7265" y="3948"/>
                  <a:pt x="7196" y="4018"/>
                </a:cubicBezTo>
                <a:cubicBezTo>
                  <a:pt x="6921" y="4292"/>
                  <a:pt x="7395" y="6119"/>
                  <a:pt x="8122" y="7608"/>
                </a:cubicBezTo>
                <a:cubicBezTo>
                  <a:pt x="7819" y="7170"/>
                  <a:pt x="7589" y="6828"/>
                  <a:pt x="7454" y="6630"/>
                </a:cubicBezTo>
                <a:cubicBezTo>
                  <a:pt x="7395" y="6536"/>
                  <a:pt x="7329" y="6439"/>
                  <a:pt x="7252" y="6342"/>
                </a:cubicBezTo>
                <a:cubicBezTo>
                  <a:pt x="7085" y="5736"/>
                  <a:pt x="6657" y="4313"/>
                  <a:pt x="5996" y="2769"/>
                </a:cubicBezTo>
                <a:cubicBezTo>
                  <a:pt x="5323" y="1200"/>
                  <a:pt x="4438" y="0"/>
                  <a:pt x="4147" y="0"/>
                </a:cubicBezTo>
                <a:close/>
              </a:path>
            </a:pathLst>
          </a:custGeom>
          <a:solidFill>
            <a:srgbClr val="F796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cs typeface="+mn-ea"/>
              <a:sym typeface="+mn-lt"/>
            </a:endParaRPr>
          </a:p>
        </p:txBody>
      </p:sp>
      <p:sp>
        <p:nvSpPr>
          <p:cNvPr id="73" name="Google Shape;323;p31">
            <a:extLst>
              <a:ext uri="{FF2B5EF4-FFF2-40B4-BE49-F238E27FC236}">
                <a16:creationId xmlns:a16="http://schemas.microsoft.com/office/drawing/2014/main" id="{5755F493-7116-4321-9F8F-82A5BCBDB759}"/>
              </a:ext>
            </a:extLst>
          </p:cNvPr>
          <p:cNvSpPr/>
          <p:nvPr/>
        </p:nvSpPr>
        <p:spPr>
          <a:xfrm>
            <a:off x="1792076" y="4531397"/>
            <a:ext cx="614823" cy="1660062"/>
          </a:xfrm>
          <a:custGeom>
            <a:avLst/>
            <a:gdLst/>
            <a:ahLst/>
            <a:cxnLst/>
            <a:rect l="l" t="t" r="r" b="b"/>
            <a:pathLst>
              <a:path w="9122" h="24630" extrusionOk="0">
                <a:moveTo>
                  <a:pt x="4581" y="0"/>
                </a:moveTo>
                <a:cubicBezTo>
                  <a:pt x="4489" y="0"/>
                  <a:pt x="4419" y="54"/>
                  <a:pt x="4386" y="188"/>
                </a:cubicBezTo>
                <a:cubicBezTo>
                  <a:pt x="4361" y="282"/>
                  <a:pt x="4386" y="383"/>
                  <a:pt x="4411" y="477"/>
                </a:cubicBezTo>
                <a:cubicBezTo>
                  <a:pt x="4650" y="1389"/>
                  <a:pt x="5113" y="2192"/>
                  <a:pt x="5454" y="3062"/>
                </a:cubicBezTo>
                <a:cubicBezTo>
                  <a:pt x="5962" y="4370"/>
                  <a:pt x="6087" y="6667"/>
                  <a:pt x="6119" y="7648"/>
                </a:cubicBezTo>
                <a:cubicBezTo>
                  <a:pt x="6101" y="7804"/>
                  <a:pt x="6077" y="8003"/>
                  <a:pt x="6052" y="8228"/>
                </a:cubicBezTo>
                <a:cubicBezTo>
                  <a:pt x="5952" y="6527"/>
                  <a:pt x="4932" y="4642"/>
                  <a:pt x="4205" y="4395"/>
                </a:cubicBezTo>
                <a:cubicBezTo>
                  <a:pt x="4128" y="4368"/>
                  <a:pt x="4065" y="4355"/>
                  <a:pt x="4015" y="4355"/>
                </a:cubicBezTo>
                <a:cubicBezTo>
                  <a:pt x="3491" y="4355"/>
                  <a:pt x="4450" y="5776"/>
                  <a:pt x="5235" y="7038"/>
                </a:cubicBezTo>
                <a:cubicBezTo>
                  <a:pt x="5788" y="7932"/>
                  <a:pt x="5927" y="8650"/>
                  <a:pt x="5955" y="9046"/>
                </a:cubicBezTo>
                <a:cubicBezTo>
                  <a:pt x="5893" y="9551"/>
                  <a:pt x="5823" y="10118"/>
                  <a:pt x="5747" y="10695"/>
                </a:cubicBezTo>
                <a:cubicBezTo>
                  <a:pt x="5726" y="10775"/>
                  <a:pt x="5708" y="10855"/>
                  <a:pt x="5691" y="10932"/>
                </a:cubicBezTo>
                <a:cubicBezTo>
                  <a:pt x="5705" y="10559"/>
                  <a:pt x="5691" y="10163"/>
                  <a:pt x="5618" y="9825"/>
                </a:cubicBezTo>
                <a:cubicBezTo>
                  <a:pt x="5435" y="8961"/>
                  <a:pt x="4288" y="7425"/>
                  <a:pt x="3565" y="7425"/>
                </a:cubicBezTo>
                <a:cubicBezTo>
                  <a:pt x="3490" y="7425"/>
                  <a:pt x="3420" y="7441"/>
                  <a:pt x="3356" y="7477"/>
                </a:cubicBezTo>
                <a:cubicBezTo>
                  <a:pt x="2670" y="7856"/>
                  <a:pt x="4048" y="8695"/>
                  <a:pt x="4877" y="9784"/>
                </a:cubicBezTo>
                <a:cubicBezTo>
                  <a:pt x="5447" y="10528"/>
                  <a:pt x="5555" y="11388"/>
                  <a:pt x="5569" y="11854"/>
                </a:cubicBezTo>
                <a:cubicBezTo>
                  <a:pt x="5565" y="11899"/>
                  <a:pt x="5565" y="11944"/>
                  <a:pt x="5569" y="11986"/>
                </a:cubicBezTo>
                <a:cubicBezTo>
                  <a:pt x="5527" y="12247"/>
                  <a:pt x="5489" y="12504"/>
                  <a:pt x="5451" y="12745"/>
                </a:cubicBezTo>
                <a:cubicBezTo>
                  <a:pt x="5360" y="13308"/>
                  <a:pt x="5276" y="13837"/>
                  <a:pt x="5196" y="14355"/>
                </a:cubicBezTo>
                <a:cubicBezTo>
                  <a:pt x="5252" y="13736"/>
                  <a:pt x="5280" y="12883"/>
                  <a:pt x="5117" y="12122"/>
                </a:cubicBezTo>
                <a:cubicBezTo>
                  <a:pt x="4817" y="10720"/>
                  <a:pt x="3794" y="9506"/>
                  <a:pt x="3078" y="9425"/>
                </a:cubicBezTo>
                <a:cubicBezTo>
                  <a:pt x="3065" y="9424"/>
                  <a:pt x="3052" y="9423"/>
                  <a:pt x="3041" y="9423"/>
                </a:cubicBezTo>
                <a:cubicBezTo>
                  <a:pt x="2425" y="9423"/>
                  <a:pt x="4022" y="11480"/>
                  <a:pt x="4640" y="12689"/>
                </a:cubicBezTo>
                <a:cubicBezTo>
                  <a:pt x="5113" y="13618"/>
                  <a:pt x="5120" y="14588"/>
                  <a:pt x="5096" y="15009"/>
                </a:cubicBezTo>
                <a:cubicBezTo>
                  <a:pt x="4988" y="15743"/>
                  <a:pt x="4891" y="16464"/>
                  <a:pt x="4793" y="17225"/>
                </a:cubicBezTo>
                <a:cubicBezTo>
                  <a:pt x="4748" y="16411"/>
                  <a:pt x="4549" y="15375"/>
                  <a:pt x="4310" y="14359"/>
                </a:cubicBezTo>
                <a:cubicBezTo>
                  <a:pt x="3973" y="12913"/>
                  <a:pt x="3010" y="12059"/>
                  <a:pt x="2365" y="12059"/>
                </a:cubicBezTo>
                <a:cubicBezTo>
                  <a:pt x="2318" y="12059"/>
                  <a:pt x="2272" y="12064"/>
                  <a:pt x="2229" y="12073"/>
                </a:cubicBezTo>
                <a:cubicBezTo>
                  <a:pt x="1589" y="12209"/>
                  <a:pt x="2392" y="13005"/>
                  <a:pt x="3600" y="14776"/>
                </a:cubicBezTo>
                <a:cubicBezTo>
                  <a:pt x="4470" y="16050"/>
                  <a:pt x="4664" y="17309"/>
                  <a:pt x="4706" y="17918"/>
                </a:cubicBezTo>
                <a:cubicBezTo>
                  <a:pt x="4668" y="18241"/>
                  <a:pt x="4629" y="18569"/>
                  <a:pt x="4591" y="18913"/>
                </a:cubicBezTo>
                <a:cubicBezTo>
                  <a:pt x="4546" y="19306"/>
                  <a:pt x="4525" y="19727"/>
                  <a:pt x="4522" y="20159"/>
                </a:cubicBezTo>
                <a:cubicBezTo>
                  <a:pt x="4372" y="19797"/>
                  <a:pt x="4153" y="19268"/>
                  <a:pt x="3902" y="18686"/>
                </a:cubicBezTo>
                <a:cubicBezTo>
                  <a:pt x="3621" y="18039"/>
                  <a:pt x="3374" y="17389"/>
                  <a:pt x="3192" y="16703"/>
                </a:cubicBezTo>
                <a:cubicBezTo>
                  <a:pt x="2991" y="15918"/>
                  <a:pt x="2633" y="14946"/>
                  <a:pt x="1784" y="14644"/>
                </a:cubicBezTo>
                <a:cubicBezTo>
                  <a:pt x="1708" y="14617"/>
                  <a:pt x="1634" y="14604"/>
                  <a:pt x="1566" y="14604"/>
                </a:cubicBezTo>
                <a:cubicBezTo>
                  <a:pt x="1377" y="14604"/>
                  <a:pt x="1224" y="14707"/>
                  <a:pt x="1151" y="14919"/>
                </a:cubicBezTo>
                <a:cubicBezTo>
                  <a:pt x="1088" y="15096"/>
                  <a:pt x="1126" y="15291"/>
                  <a:pt x="1182" y="15468"/>
                </a:cubicBezTo>
                <a:cubicBezTo>
                  <a:pt x="1495" y="16460"/>
                  <a:pt x="2225" y="17337"/>
                  <a:pt x="2800" y="18190"/>
                </a:cubicBezTo>
                <a:cubicBezTo>
                  <a:pt x="3502" y="19243"/>
                  <a:pt x="4191" y="20054"/>
                  <a:pt x="4518" y="20423"/>
                </a:cubicBezTo>
                <a:cubicBezTo>
                  <a:pt x="4518" y="20820"/>
                  <a:pt x="4528" y="21220"/>
                  <a:pt x="4549" y="21606"/>
                </a:cubicBezTo>
                <a:cubicBezTo>
                  <a:pt x="4494" y="21567"/>
                  <a:pt x="4390" y="21501"/>
                  <a:pt x="4191" y="21373"/>
                </a:cubicBezTo>
                <a:cubicBezTo>
                  <a:pt x="3767" y="21095"/>
                  <a:pt x="2476" y="18941"/>
                  <a:pt x="1710" y="18005"/>
                </a:cubicBezTo>
                <a:cubicBezTo>
                  <a:pt x="1336" y="17548"/>
                  <a:pt x="846" y="17290"/>
                  <a:pt x="516" y="17290"/>
                </a:cubicBezTo>
                <a:cubicBezTo>
                  <a:pt x="171" y="17290"/>
                  <a:pt x="1" y="17572"/>
                  <a:pt x="322" y="18200"/>
                </a:cubicBezTo>
                <a:cubicBezTo>
                  <a:pt x="949" y="19431"/>
                  <a:pt x="3753" y="21199"/>
                  <a:pt x="3753" y="21199"/>
                </a:cubicBezTo>
                <a:lnTo>
                  <a:pt x="4557" y="21717"/>
                </a:lnTo>
                <a:cubicBezTo>
                  <a:pt x="4640" y="23248"/>
                  <a:pt x="4831" y="24542"/>
                  <a:pt x="4831" y="24542"/>
                </a:cubicBezTo>
                <a:lnTo>
                  <a:pt x="5350" y="24629"/>
                </a:lnTo>
                <a:cubicBezTo>
                  <a:pt x="5350" y="24629"/>
                  <a:pt x="4870" y="23829"/>
                  <a:pt x="4758" y="21755"/>
                </a:cubicBezTo>
                <a:cubicBezTo>
                  <a:pt x="4821" y="21662"/>
                  <a:pt x="4971" y="21470"/>
                  <a:pt x="5336" y="21129"/>
                </a:cubicBezTo>
                <a:cubicBezTo>
                  <a:pt x="6511" y="20033"/>
                  <a:pt x="8714" y="19637"/>
                  <a:pt x="9048" y="17814"/>
                </a:cubicBezTo>
                <a:cubicBezTo>
                  <a:pt x="9122" y="17407"/>
                  <a:pt x="8925" y="16943"/>
                  <a:pt x="8506" y="16943"/>
                </a:cubicBezTo>
                <a:cubicBezTo>
                  <a:pt x="8469" y="16943"/>
                  <a:pt x="8431" y="16946"/>
                  <a:pt x="8390" y="16954"/>
                </a:cubicBezTo>
                <a:cubicBezTo>
                  <a:pt x="8035" y="17024"/>
                  <a:pt x="7698" y="17396"/>
                  <a:pt x="7513" y="17689"/>
                </a:cubicBezTo>
                <a:cubicBezTo>
                  <a:pt x="6891" y="18659"/>
                  <a:pt x="6460" y="19637"/>
                  <a:pt x="5586" y="20433"/>
                </a:cubicBezTo>
                <a:cubicBezTo>
                  <a:pt x="5545" y="20468"/>
                  <a:pt x="5005" y="21045"/>
                  <a:pt x="4745" y="21394"/>
                </a:cubicBezTo>
                <a:cubicBezTo>
                  <a:pt x="4737" y="21105"/>
                  <a:pt x="4734" y="20799"/>
                  <a:pt x="4741" y="20465"/>
                </a:cubicBezTo>
                <a:cubicBezTo>
                  <a:pt x="4915" y="20016"/>
                  <a:pt x="5127" y="19574"/>
                  <a:pt x="5371" y="19160"/>
                </a:cubicBezTo>
                <a:cubicBezTo>
                  <a:pt x="6021" y="18057"/>
                  <a:pt x="7145" y="17302"/>
                  <a:pt x="7868" y="16234"/>
                </a:cubicBezTo>
                <a:cubicBezTo>
                  <a:pt x="8056" y="15954"/>
                  <a:pt x="8226" y="15119"/>
                  <a:pt x="7792" y="15119"/>
                </a:cubicBezTo>
                <a:cubicBezTo>
                  <a:pt x="7719" y="15119"/>
                  <a:pt x="7628" y="15143"/>
                  <a:pt x="7518" y="15197"/>
                </a:cubicBezTo>
                <a:cubicBezTo>
                  <a:pt x="7176" y="15364"/>
                  <a:pt x="6832" y="15966"/>
                  <a:pt x="6592" y="16255"/>
                </a:cubicBezTo>
                <a:cubicBezTo>
                  <a:pt x="5903" y="17076"/>
                  <a:pt x="5211" y="17960"/>
                  <a:pt x="4825" y="18972"/>
                </a:cubicBezTo>
                <a:cubicBezTo>
                  <a:pt x="4835" y="18874"/>
                  <a:pt x="4841" y="18781"/>
                  <a:pt x="4852" y="18683"/>
                </a:cubicBezTo>
                <a:cubicBezTo>
                  <a:pt x="4967" y="18412"/>
                  <a:pt x="5509" y="17180"/>
                  <a:pt x="6352" y="15886"/>
                </a:cubicBezTo>
                <a:cubicBezTo>
                  <a:pt x="7301" y="14418"/>
                  <a:pt x="8353" y="13398"/>
                  <a:pt x="8265" y="12682"/>
                </a:cubicBezTo>
                <a:cubicBezTo>
                  <a:pt x="8249" y="12553"/>
                  <a:pt x="8194" y="12493"/>
                  <a:pt x="8107" y="12493"/>
                </a:cubicBezTo>
                <a:cubicBezTo>
                  <a:pt x="7717" y="12493"/>
                  <a:pt x="6697" y="13706"/>
                  <a:pt x="5869" y="15190"/>
                </a:cubicBezTo>
                <a:cubicBezTo>
                  <a:pt x="5308" y="16196"/>
                  <a:pt x="5047" y="17180"/>
                  <a:pt x="4929" y="17856"/>
                </a:cubicBezTo>
                <a:cubicBezTo>
                  <a:pt x="5023" y="16899"/>
                  <a:pt x="5130" y="15931"/>
                  <a:pt x="5242" y="15002"/>
                </a:cubicBezTo>
                <a:cubicBezTo>
                  <a:pt x="5339" y="14532"/>
                  <a:pt x="5656" y="13305"/>
                  <a:pt x="6435" y="12372"/>
                </a:cubicBezTo>
                <a:cubicBezTo>
                  <a:pt x="7417" y="11200"/>
                  <a:pt x="8210" y="10232"/>
                  <a:pt x="8223" y="9196"/>
                </a:cubicBezTo>
                <a:cubicBezTo>
                  <a:pt x="8227" y="8811"/>
                  <a:pt x="8172" y="8624"/>
                  <a:pt x="8062" y="8624"/>
                </a:cubicBezTo>
                <a:cubicBezTo>
                  <a:pt x="7875" y="8624"/>
                  <a:pt x="7527" y="9159"/>
                  <a:pt x="7033" y="10184"/>
                </a:cubicBezTo>
                <a:cubicBezTo>
                  <a:pt x="6495" y="11304"/>
                  <a:pt x="5732" y="12769"/>
                  <a:pt x="5378" y="13906"/>
                </a:cubicBezTo>
                <a:cubicBezTo>
                  <a:pt x="5468" y="13175"/>
                  <a:pt x="5562" y="12487"/>
                  <a:pt x="5649" y="11860"/>
                </a:cubicBezTo>
                <a:cubicBezTo>
                  <a:pt x="5833" y="11311"/>
                  <a:pt x="6344" y="9909"/>
                  <a:pt x="7027" y="8928"/>
                </a:cubicBezTo>
                <a:cubicBezTo>
                  <a:pt x="7882" y="7695"/>
                  <a:pt x="8218" y="6927"/>
                  <a:pt x="7689" y="6927"/>
                </a:cubicBezTo>
                <a:cubicBezTo>
                  <a:pt x="7682" y="6927"/>
                  <a:pt x="7674" y="6927"/>
                  <a:pt x="7667" y="6927"/>
                </a:cubicBezTo>
                <a:cubicBezTo>
                  <a:pt x="7277" y="6941"/>
                  <a:pt x="6373" y="8597"/>
                  <a:pt x="5889" y="10184"/>
                </a:cubicBezTo>
                <a:cubicBezTo>
                  <a:pt x="5969" y="9655"/>
                  <a:pt x="6031" y="9248"/>
                  <a:pt x="6070" y="9011"/>
                </a:cubicBezTo>
                <a:cubicBezTo>
                  <a:pt x="6091" y="8904"/>
                  <a:pt x="6105" y="8788"/>
                  <a:pt x="6122" y="8663"/>
                </a:cubicBezTo>
                <a:cubicBezTo>
                  <a:pt x="6411" y="8107"/>
                  <a:pt x="7068" y="6774"/>
                  <a:pt x="7639" y="5195"/>
                </a:cubicBezTo>
                <a:cubicBezTo>
                  <a:pt x="8259" y="3470"/>
                  <a:pt x="8413" y="1889"/>
                  <a:pt x="8123" y="1889"/>
                </a:cubicBezTo>
                <a:cubicBezTo>
                  <a:pt x="8062" y="1889"/>
                  <a:pt x="7980" y="1960"/>
                  <a:pt x="7879" y="2116"/>
                </a:cubicBezTo>
                <a:cubicBezTo>
                  <a:pt x="7351" y="2933"/>
                  <a:pt x="6769" y="6694"/>
                  <a:pt x="6136" y="8517"/>
                </a:cubicBezTo>
                <a:cubicBezTo>
                  <a:pt x="6167" y="8215"/>
                  <a:pt x="6192" y="7884"/>
                  <a:pt x="6209" y="7553"/>
                </a:cubicBezTo>
                <a:cubicBezTo>
                  <a:pt x="6286" y="7230"/>
                  <a:pt x="6404" y="6892"/>
                  <a:pt x="6456" y="6593"/>
                </a:cubicBezTo>
                <a:cubicBezTo>
                  <a:pt x="6537" y="6137"/>
                  <a:pt x="6599" y="5675"/>
                  <a:pt x="6633" y="5212"/>
                </a:cubicBezTo>
                <a:cubicBezTo>
                  <a:pt x="6689" y="4488"/>
                  <a:pt x="6686" y="3754"/>
                  <a:pt x="6574" y="3034"/>
                </a:cubicBezTo>
                <a:cubicBezTo>
                  <a:pt x="6439" y="2182"/>
                  <a:pt x="6140" y="1385"/>
                  <a:pt x="5559" y="741"/>
                </a:cubicBezTo>
                <a:cubicBezTo>
                  <a:pt x="5448" y="615"/>
                  <a:pt x="4893" y="0"/>
                  <a:pt x="4581" y="0"/>
                </a:cubicBezTo>
                <a:close/>
              </a:path>
            </a:pathLst>
          </a:custGeom>
          <a:solidFill>
            <a:srgbClr val="F796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cs typeface="+mn-ea"/>
              <a:sym typeface="+mn-lt"/>
            </a:endParaRPr>
          </a:p>
        </p:txBody>
      </p:sp>
      <p:sp>
        <p:nvSpPr>
          <p:cNvPr id="74" name="Google Shape;324;p31">
            <a:extLst>
              <a:ext uri="{FF2B5EF4-FFF2-40B4-BE49-F238E27FC236}">
                <a16:creationId xmlns:a16="http://schemas.microsoft.com/office/drawing/2014/main" id="{EF27E24B-E173-47D9-A67A-2BE004D154AD}"/>
              </a:ext>
            </a:extLst>
          </p:cNvPr>
          <p:cNvSpPr/>
          <p:nvPr/>
        </p:nvSpPr>
        <p:spPr>
          <a:xfrm>
            <a:off x="7560698" y="4817730"/>
            <a:ext cx="1626214" cy="1829491"/>
          </a:xfrm>
          <a:custGeom>
            <a:avLst/>
            <a:gdLst/>
            <a:ahLst/>
            <a:cxnLst/>
            <a:rect l="l" t="t" r="r" b="b"/>
            <a:pathLst>
              <a:path w="12736" h="14328" extrusionOk="0">
                <a:moveTo>
                  <a:pt x="3103" y="0"/>
                </a:moveTo>
                <a:cubicBezTo>
                  <a:pt x="3039" y="0"/>
                  <a:pt x="3012" y="82"/>
                  <a:pt x="3038" y="261"/>
                </a:cubicBezTo>
                <a:cubicBezTo>
                  <a:pt x="3146" y="981"/>
                  <a:pt x="4677" y="3375"/>
                  <a:pt x="5223" y="4711"/>
                </a:cubicBezTo>
                <a:cubicBezTo>
                  <a:pt x="5091" y="4523"/>
                  <a:pt x="4938" y="4325"/>
                  <a:pt x="4785" y="4133"/>
                </a:cubicBezTo>
                <a:cubicBezTo>
                  <a:pt x="4670" y="3911"/>
                  <a:pt x="4569" y="3667"/>
                  <a:pt x="4451" y="3473"/>
                </a:cubicBezTo>
                <a:cubicBezTo>
                  <a:pt x="4270" y="3177"/>
                  <a:pt x="4075" y="2888"/>
                  <a:pt x="3867" y="2614"/>
                </a:cubicBezTo>
                <a:cubicBezTo>
                  <a:pt x="3543" y="2179"/>
                  <a:pt x="3178" y="1768"/>
                  <a:pt x="2760" y="1424"/>
                </a:cubicBezTo>
                <a:cubicBezTo>
                  <a:pt x="2263" y="1013"/>
                  <a:pt x="1702" y="710"/>
                  <a:pt x="1058" y="637"/>
                </a:cubicBezTo>
                <a:cubicBezTo>
                  <a:pt x="997" y="629"/>
                  <a:pt x="812" y="607"/>
                  <a:pt x="620" y="607"/>
                </a:cubicBezTo>
                <a:cubicBezTo>
                  <a:pt x="318" y="607"/>
                  <a:pt x="0" y="662"/>
                  <a:pt x="130" y="909"/>
                </a:cubicBezTo>
                <a:cubicBezTo>
                  <a:pt x="164" y="971"/>
                  <a:pt x="227" y="1016"/>
                  <a:pt x="286" y="1058"/>
                </a:cubicBezTo>
                <a:cubicBezTo>
                  <a:pt x="871" y="1448"/>
                  <a:pt x="1525" y="1670"/>
                  <a:pt x="2147" y="1991"/>
                </a:cubicBezTo>
                <a:cubicBezTo>
                  <a:pt x="3077" y="2471"/>
                  <a:pt x="4281" y="3695"/>
                  <a:pt x="4782" y="4231"/>
                </a:cubicBezTo>
                <a:cubicBezTo>
                  <a:pt x="4851" y="4329"/>
                  <a:pt x="4935" y="4451"/>
                  <a:pt x="5032" y="4589"/>
                </a:cubicBezTo>
                <a:cubicBezTo>
                  <a:pt x="4266" y="3817"/>
                  <a:pt x="3062" y="3304"/>
                  <a:pt x="2396" y="3304"/>
                </a:cubicBezTo>
                <a:cubicBezTo>
                  <a:pt x="2282" y="3304"/>
                  <a:pt x="2183" y="3319"/>
                  <a:pt x="2106" y="3351"/>
                </a:cubicBezTo>
                <a:cubicBezTo>
                  <a:pt x="1448" y="3622"/>
                  <a:pt x="2823" y="3977"/>
                  <a:pt x="3984" y="4325"/>
                </a:cubicBezTo>
                <a:cubicBezTo>
                  <a:pt x="4740" y="4551"/>
                  <a:pt x="5171" y="4889"/>
                  <a:pt x="5383" y="5098"/>
                </a:cubicBezTo>
                <a:cubicBezTo>
                  <a:pt x="5596" y="5407"/>
                  <a:pt x="5835" y="5762"/>
                  <a:pt x="6079" y="6121"/>
                </a:cubicBezTo>
                <a:cubicBezTo>
                  <a:pt x="6107" y="6176"/>
                  <a:pt x="6134" y="6228"/>
                  <a:pt x="6166" y="6280"/>
                </a:cubicBezTo>
                <a:cubicBezTo>
                  <a:pt x="5988" y="6068"/>
                  <a:pt x="5787" y="5853"/>
                  <a:pt x="5578" y="5696"/>
                </a:cubicBezTo>
                <a:cubicBezTo>
                  <a:pt x="5217" y="5427"/>
                  <a:pt x="4451" y="5205"/>
                  <a:pt x="3871" y="5205"/>
                </a:cubicBezTo>
                <a:cubicBezTo>
                  <a:pt x="3512" y="5205"/>
                  <a:pt x="3225" y="5290"/>
                  <a:pt x="3149" y="5501"/>
                </a:cubicBezTo>
                <a:cubicBezTo>
                  <a:pt x="2955" y="6050"/>
                  <a:pt x="4141" y="5838"/>
                  <a:pt x="5143" y="6040"/>
                </a:cubicBezTo>
                <a:cubicBezTo>
                  <a:pt x="5829" y="6176"/>
                  <a:pt x="6312" y="6604"/>
                  <a:pt x="6552" y="6858"/>
                </a:cubicBezTo>
                <a:cubicBezTo>
                  <a:pt x="6573" y="6885"/>
                  <a:pt x="6594" y="6910"/>
                  <a:pt x="6615" y="6935"/>
                </a:cubicBezTo>
                <a:cubicBezTo>
                  <a:pt x="6723" y="7098"/>
                  <a:pt x="6827" y="7261"/>
                  <a:pt x="6924" y="7415"/>
                </a:cubicBezTo>
                <a:cubicBezTo>
                  <a:pt x="7151" y="7776"/>
                  <a:pt x="7366" y="8114"/>
                  <a:pt x="7575" y="8444"/>
                </a:cubicBezTo>
                <a:cubicBezTo>
                  <a:pt x="7303" y="8069"/>
                  <a:pt x="6897" y="7578"/>
                  <a:pt x="6431" y="7230"/>
                </a:cubicBezTo>
                <a:cubicBezTo>
                  <a:pt x="5847" y="6798"/>
                  <a:pt x="5119" y="6579"/>
                  <a:pt x="4573" y="6579"/>
                </a:cubicBezTo>
                <a:cubicBezTo>
                  <a:pt x="4316" y="6579"/>
                  <a:pt x="4098" y="6628"/>
                  <a:pt x="3957" y="6726"/>
                </a:cubicBezTo>
                <a:cubicBezTo>
                  <a:pt x="3518" y="7035"/>
                  <a:pt x="5481" y="7404"/>
                  <a:pt x="6441" y="7786"/>
                </a:cubicBezTo>
                <a:cubicBezTo>
                  <a:pt x="7165" y="8072"/>
                  <a:pt x="7652" y="8611"/>
                  <a:pt x="7843" y="8859"/>
                </a:cubicBezTo>
                <a:cubicBezTo>
                  <a:pt x="8146" y="9321"/>
                  <a:pt x="8445" y="9777"/>
                  <a:pt x="8769" y="10250"/>
                </a:cubicBezTo>
                <a:cubicBezTo>
                  <a:pt x="8340" y="9815"/>
                  <a:pt x="7718" y="9335"/>
                  <a:pt x="7085" y="8883"/>
                </a:cubicBezTo>
                <a:cubicBezTo>
                  <a:pt x="6553" y="8506"/>
                  <a:pt x="6001" y="8349"/>
                  <a:pt x="5564" y="8349"/>
                </a:cubicBezTo>
                <a:cubicBezTo>
                  <a:pt x="5203" y="8349"/>
                  <a:pt x="4919" y="8456"/>
                  <a:pt x="4788" y="8632"/>
                </a:cubicBezTo>
                <a:cubicBezTo>
                  <a:pt x="4496" y="9022"/>
                  <a:pt x="5338" y="9071"/>
                  <a:pt x="6890" y="9467"/>
                </a:cubicBezTo>
                <a:cubicBezTo>
                  <a:pt x="8003" y="9753"/>
                  <a:pt x="8737" y="10362"/>
                  <a:pt x="9061" y="10681"/>
                </a:cubicBezTo>
                <a:cubicBezTo>
                  <a:pt x="9200" y="10880"/>
                  <a:pt x="9339" y="11085"/>
                  <a:pt x="9489" y="11298"/>
                </a:cubicBezTo>
                <a:cubicBezTo>
                  <a:pt x="9656" y="11537"/>
                  <a:pt x="9854" y="11784"/>
                  <a:pt x="10063" y="12028"/>
                </a:cubicBezTo>
                <a:cubicBezTo>
                  <a:pt x="9802" y="11899"/>
                  <a:pt x="9416" y="11711"/>
                  <a:pt x="8991" y="11510"/>
                </a:cubicBezTo>
                <a:cubicBezTo>
                  <a:pt x="8514" y="11283"/>
                  <a:pt x="8052" y="11043"/>
                  <a:pt x="7613" y="10747"/>
                </a:cubicBezTo>
                <a:cubicBezTo>
                  <a:pt x="7224" y="10485"/>
                  <a:pt x="6732" y="10207"/>
                  <a:pt x="6242" y="10207"/>
                </a:cubicBezTo>
                <a:cubicBezTo>
                  <a:pt x="6096" y="10207"/>
                  <a:pt x="5951" y="10232"/>
                  <a:pt x="5808" y="10288"/>
                </a:cubicBezTo>
                <a:cubicBezTo>
                  <a:pt x="5596" y="10375"/>
                  <a:pt x="5501" y="10546"/>
                  <a:pt x="5588" y="10758"/>
                </a:cubicBezTo>
                <a:cubicBezTo>
                  <a:pt x="5641" y="10887"/>
                  <a:pt x="5759" y="10977"/>
                  <a:pt x="5877" y="11050"/>
                </a:cubicBezTo>
                <a:cubicBezTo>
                  <a:pt x="6542" y="11450"/>
                  <a:pt x="7387" y="11579"/>
                  <a:pt x="8125" y="11778"/>
                </a:cubicBezTo>
                <a:cubicBezTo>
                  <a:pt x="9040" y="12017"/>
                  <a:pt x="9826" y="12133"/>
                  <a:pt x="10192" y="12178"/>
                </a:cubicBezTo>
                <a:cubicBezTo>
                  <a:pt x="10386" y="12400"/>
                  <a:pt x="10592" y="12616"/>
                  <a:pt x="10794" y="12825"/>
                </a:cubicBezTo>
                <a:cubicBezTo>
                  <a:pt x="10744" y="12832"/>
                  <a:pt x="10651" y="12846"/>
                  <a:pt x="10476" y="12870"/>
                </a:cubicBezTo>
                <a:cubicBezTo>
                  <a:pt x="10459" y="12873"/>
                  <a:pt x="10438" y="12874"/>
                  <a:pt x="10415" y="12874"/>
                </a:cubicBezTo>
                <a:cubicBezTo>
                  <a:pt x="9937" y="12874"/>
                  <a:pt x="8275" y="12348"/>
                  <a:pt x="7425" y="12209"/>
                </a:cubicBezTo>
                <a:cubicBezTo>
                  <a:pt x="7327" y="12192"/>
                  <a:pt x="7230" y="12185"/>
                  <a:pt x="7137" y="12185"/>
                </a:cubicBezTo>
                <a:cubicBezTo>
                  <a:pt x="6390" y="12185"/>
                  <a:pt x="5890" y="12668"/>
                  <a:pt x="6744" y="13005"/>
                </a:cubicBezTo>
                <a:cubicBezTo>
                  <a:pt x="7055" y="13128"/>
                  <a:pt x="7521" y="13170"/>
                  <a:pt x="8010" y="13170"/>
                </a:cubicBezTo>
                <a:cubicBezTo>
                  <a:pt x="9030" y="13170"/>
                  <a:pt x="10147" y="12988"/>
                  <a:pt x="10147" y="12988"/>
                </a:cubicBezTo>
                <a:lnTo>
                  <a:pt x="10852" y="12884"/>
                </a:lnTo>
                <a:cubicBezTo>
                  <a:pt x="11653" y="13702"/>
                  <a:pt x="12401" y="14328"/>
                  <a:pt x="12401" y="14328"/>
                </a:cubicBezTo>
                <a:lnTo>
                  <a:pt x="12735" y="14126"/>
                </a:lnTo>
                <a:cubicBezTo>
                  <a:pt x="12735" y="14126"/>
                  <a:pt x="12070" y="13914"/>
                  <a:pt x="10985" y="12804"/>
                </a:cubicBezTo>
                <a:cubicBezTo>
                  <a:pt x="10974" y="12724"/>
                  <a:pt x="10961" y="12539"/>
                  <a:pt x="10998" y="12167"/>
                </a:cubicBezTo>
                <a:cubicBezTo>
                  <a:pt x="11117" y="10977"/>
                  <a:pt x="12154" y="9665"/>
                  <a:pt x="11441" y="8479"/>
                </a:cubicBezTo>
                <a:cubicBezTo>
                  <a:pt x="11333" y="8300"/>
                  <a:pt x="11139" y="8165"/>
                  <a:pt x="10952" y="8165"/>
                </a:cubicBezTo>
                <a:cubicBezTo>
                  <a:pt x="10843" y="8165"/>
                  <a:pt x="10736" y="8212"/>
                  <a:pt x="10651" y="8323"/>
                </a:cubicBezTo>
                <a:cubicBezTo>
                  <a:pt x="10484" y="8538"/>
                  <a:pt x="10481" y="8910"/>
                  <a:pt x="10518" y="9168"/>
                </a:cubicBezTo>
                <a:cubicBezTo>
                  <a:pt x="10651" y="10017"/>
                  <a:pt x="10891" y="10779"/>
                  <a:pt x="10794" y="11656"/>
                </a:cubicBezTo>
                <a:cubicBezTo>
                  <a:pt x="10790" y="11698"/>
                  <a:pt x="10773" y="12289"/>
                  <a:pt x="10797" y="12609"/>
                </a:cubicBezTo>
                <a:cubicBezTo>
                  <a:pt x="10651" y="12452"/>
                  <a:pt x="10497" y="12282"/>
                  <a:pt x="10338" y="12091"/>
                </a:cubicBezTo>
                <a:cubicBezTo>
                  <a:pt x="10213" y="11753"/>
                  <a:pt x="10115" y="11402"/>
                  <a:pt x="10046" y="11050"/>
                </a:cubicBezTo>
                <a:cubicBezTo>
                  <a:pt x="9864" y="10111"/>
                  <a:pt x="10122" y="9133"/>
                  <a:pt x="10000" y="8180"/>
                </a:cubicBezTo>
                <a:cubicBezTo>
                  <a:pt x="9973" y="7969"/>
                  <a:pt x="9744" y="7542"/>
                  <a:pt x="9527" y="7542"/>
                </a:cubicBezTo>
                <a:cubicBezTo>
                  <a:pt x="9443" y="7542"/>
                  <a:pt x="9362" y="7606"/>
                  <a:pt x="9294" y="7770"/>
                </a:cubicBezTo>
                <a:cubicBezTo>
                  <a:pt x="9182" y="8030"/>
                  <a:pt x="9291" y="8538"/>
                  <a:pt x="9297" y="8820"/>
                </a:cubicBezTo>
                <a:cubicBezTo>
                  <a:pt x="9315" y="9620"/>
                  <a:pt x="9363" y="10455"/>
                  <a:pt x="9649" y="11214"/>
                </a:cubicBezTo>
                <a:cubicBezTo>
                  <a:pt x="9604" y="11155"/>
                  <a:pt x="9562" y="11099"/>
                  <a:pt x="9520" y="11040"/>
                </a:cubicBezTo>
                <a:cubicBezTo>
                  <a:pt x="9450" y="10831"/>
                  <a:pt x="9148" y="9871"/>
                  <a:pt x="8978" y="8733"/>
                </a:cubicBezTo>
                <a:cubicBezTo>
                  <a:pt x="8790" y="7439"/>
                  <a:pt x="8869" y="6350"/>
                  <a:pt x="8469" y="5991"/>
                </a:cubicBezTo>
                <a:cubicBezTo>
                  <a:pt x="8427" y="5953"/>
                  <a:pt x="8389" y="5936"/>
                  <a:pt x="8355" y="5936"/>
                </a:cubicBezTo>
                <a:cubicBezTo>
                  <a:pt x="8067" y="5936"/>
                  <a:pt x="8073" y="7223"/>
                  <a:pt x="8365" y="8580"/>
                </a:cubicBezTo>
                <a:cubicBezTo>
                  <a:pt x="8549" y="9422"/>
                  <a:pt x="8887" y="10100"/>
                  <a:pt x="9155" y="10535"/>
                </a:cubicBezTo>
                <a:cubicBezTo>
                  <a:pt x="8734" y="9954"/>
                  <a:pt x="8320" y="9360"/>
                  <a:pt x="7923" y="8785"/>
                </a:cubicBezTo>
                <a:cubicBezTo>
                  <a:pt x="7746" y="8472"/>
                  <a:pt x="7318" y="7627"/>
                  <a:pt x="7293" y="6722"/>
                </a:cubicBezTo>
                <a:cubicBezTo>
                  <a:pt x="7262" y="5581"/>
                  <a:pt x="7231" y="4645"/>
                  <a:pt x="6726" y="4061"/>
                </a:cubicBezTo>
                <a:cubicBezTo>
                  <a:pt x="6577" y="3888"/>
                  <a:pt x="6468" y="3803"/>
                  <a:pt x="6399" y="3803"/>
                </a:cubicBezTo>
                <a:cubicBezTo>
                  <a:pt x="6233" y="3803"/>
                  <a:pt x="6288" y="4282"/>
                  <a:pt x="6545" y="5198"/>
                </a:cubicBezTo>
                <a:cubicBezTo>
                  <a:pt x="6799" y="6092"/>
                  <a:pt x="7095" y="7290"/>
                  <a:pt x="7457" y="8104"/>
                </a:cubicBezTo>
                <a:cubicBezTo>
                  <a:pt x="7147" y="7648"/>
                  <a:pt x="6858" y="7216"/>
                  <a:pt x="6598" y="6823"/>
                </a:cubicBezTo>
                <a:cubicBezTo>
                  <a:pt x="6431" y="6423"/>
                  <a:pt x="6027" y="5386"/>
                  <a:pt x="5922" y="4499"/>
                </a:cubicBezTo>
                <a:cubicBezTo>
                  <a:pt x="5813" y="3562"/>
                  <a:pt x="5662" y="2990"/>
                  <a:pt x="5438" y="2990"/>
                </a:cubicBezTo>
                <a:cubicBezTo>
                  <a:pt x="5393" y="2990"/>
                  <a:pt x="5344" y="3013"/>
                  <a:pt x="5293" y="3062"/>
                </a:cubicBezTo>
                <a:cubicBezTo>
                  <a:pt x="5081" y="3264"/>
                  <a:pt x="5394" y="4638"/>
                  <a:pt x="5905" y="5766"/>
                </a:cubicBezTo>
                <a:cubicBezTo>
                  <a:pt x="5689" y="5428"/>
                  <a:pt x="5526" y="5170"/>
                  <a:pt x="5429" y="5018"/>
                </a:cubicBezTo>
                <a:cubicBezTo>
                  <a:pt x="5387" y="4947"/>
                  <a:pt x="5338" y="4875"/>
                  <a:pt x="5286" y="4798"/>
                </a:cubicBezTo>
                <a:cubicBezTo>
                  <a:pt x="5171" y="4342"/>
                  <a:pt x="4882" y="3271"/>
                  <a:pt x="4423" y="2105"/>
                </a:cubicBezTo>
                <a:cubicBezTo>
                  <a:pt x="3954" y="917"/>
                  <a:pt x="3318" y="0"/>
                  <a:pt x="3103" y="0"/>
                </a:cubicBezTo>
                <a:close/>
              </a:path>
            </a:pathLst>
          </a:custGeom>
          <a:solidFill>
            <a:srgbClr val="F796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+mn-ea"/>
              <a:sym typeface="+mn-lt"/>
            </a:endParaRPr>
          </a:p>
        </p:txBody>
      </p:sp>
      <p:sp>
        <p:nvSpPr>
          <p:cNvPr id="75" name="Google Shape;325;p31">
            <a:extLst>
              <a:ext uri="{FF2B5EF4-FFF2-40B4-BE49-F238E27FC236}">
                <a16:creationId xmlns:a16="http://schemas.microsoft.com/office/drawing/2014/main" id="{9D1CA152-020C-428F-9BA6-A95408DD3B4C}"/>
              </a:ext>
            </a:extLst>
          </p:cNvPr>
          <p:cNvSpPr/>
          <p:nvPr/>
        </p:nvSpPr>
        <p:spPr>
          <a:xfrm>
            <a:off x="8511068" y="4631639"/>
            <a:ext cx="1351688" cy="2172712"/>
          </a:xfrm>
          <a:custGeom>
            <a:avLst/>
            <a:gdLst/>
            <a:ahLst/>
            <a:cxnLst/>
            <a:rect l="l" t="t" r="r" b="b"/>
            <a:pathLst>
              <a:path w="10586" h="17016" extrusionOk="0">
                <a:moveTo>
                  <a:pt x="8443" y="0"/>
                </a:moveTo>
                <a:cubicBezTo>
                  <a:pt x="8399" y="0"/>
                  <a:pt x="8354" y="25"/>
                  <a:pt x="8310" y="82"/>
                </a:cubicBezTo>
                <a:cubicBezTo>
                  <a:pt x="8264" y="142"/>
                  <a:pt x="8250" y="214"/>
                  <a:pt x="8239" y="288"/>
                </a:cubicBezTo>
                <a:cubicBezTo>
                  <a:pt x="8125" y="980"/>
                  <a:pt x="8191" y="1669"/>
                  <a:pt x="8156" y="2369"/>
                </a:cubicBezTo>
                <a:cubicBezTo>
                  <a:pt x="8104" y="3412"/>
                  <a:pt x="7485" y="5012"/>
                  <a:pt x="7203" y="5691"/>
                </a:cubicBezTo>
                <a:cubicBezTo>
                  <a:pt x="7144" y="5792"/>
                  <a:pt x="7067" y="5921"/>
                  <a:pt x="6980" y="6067"/>
                </a:cubicBezTo>
                <a:cubicBezTo>
                  <a:pt x="7433" y="4877"/>
                  <a:pt x="7318" y="3283"/>
                  <a:pt x="6900" y="2890"/>
                </a:cubicBezTo>
                <a:cubicBezTo>
                  <a:pt x="6828" y="2823"/>
                  <a:pt x="6770" y="2792"/>
                  <a:pt x="6725" y="2792"/>
                </a:cubicBezTo>
                <a:cubicBezTo>
                  <a:pt x="6448" y="2792"/>
                  <a:pt x="6648" y="3970"/>
                  <a:pt x="6789" y="5006"/>
                </a:cubicBezTo>
                <a:cubicBezTo>
                  <a:pt x="6893" y="5785"/>
                  <a:pt x="6765" y="6317"/>
                  <a:pt x="6664" y="6595"/>
                </a:cubicBezTo>
                <a:cubicBezTo>
                  <a:pt x="6465" y="6919"/>
                  <a:pt x="6246" y="7284"/>
                  <a:pt x="6017" y="7653"/>
                </a:cubicBezTo>
                <a:cubicBezTo>
                  <a:pt x="5978" y="7702"/>
                  <a:pt x="5940" y="7750"/>
                  <a:pt x="5905" y="7796"/>
                </a:cubicBezTo>
                <a:cubicBezTo>
                  <a:pt x="6027" y="7549"/>
                  <a:pt x="6142" y="7274"/>
                  <a:pt x="6197" y="7020"/>
                </a:cubicBezTo>
                <a:cubicBezTo>
                  <a:pt x="6348" y="6320"/>
                  <a:pt x="5969" y="4730"/>
                  <a:pt x="5402" y="4730"/>
                </a:cubicBezTo>
                <a:cubicBezTo>
                  <a:pt x="5393" y="4730"/>
                  <a:pt x="5385" y="4730"/>
                  <a:pt x="5376" y="4731"/>
                </a:cubicBezTo>
                <a:cubicBezTo>
                  <a:pt x="4792" y="4776"/>
                  <a:pt x="5474" y="5771"/>
                  <a:pt x="5704" y="6766"/>
                </a:cubicBezTo>
                <a:cubicBezTo>
                  <a:pt x="5863" y="7448"/>
                  <a:pt x="5672" y="8063"/>
                  <a:pt x="5540" y="8387"/>
                </a:cubicBezTo>
                <a:cubicBezTo>
                  <a:pt x="5522" y="8418"/>
                  <a:pt x="5512" y="8447"/>
                  <a:pt x="5498" y="8477"/>
                </a:cubicBezTo>
                <a:cubicBezTo>
                  <a:pt x="5390" y="8644"/>
                  <a:pt x="5286" y="8805"/>
                  <a:pt x="5185" y="8958"/>
                </a:cubicBezTo>
                <a:cubicBezTo>
                  <a:pt x="4952" y="9312"/>
                  <a:pt x="4732" y="9646"/>
                  <a:pt x="4520" y="9974"/>
                </a:cubicBezTo>
                <a:cubicBezTo>
                  <a:pt x="4747" y="9574"/>
                  <a:pt x="5025" y="8999"/>
                  <a:pt x="5150" y="8429"/>
                </a:cubicBezTo>
                <a:cubicBezTo>
                  <a:pt x="5376" y="7385"/>
                  <a:pt x="5053" y="6244"/>
                  <a:pt x="4590" y="5969"/>
                </a:cubicBezTo>
                <a:cubicBezTo>
                  <a:pt x="4560" y="5952"/>
                  <a:pt x="4534" y="5943"/>
                  <a:pt x="4512" y="5943"/>
                </a:cubicBezTo>
                <a:cubicBezTo>
                  <a:pt x="4186" y="5943"/>
                  <a:pt x="4604" y="7705"/>
                  <a:pt x="4649" y="8669"/>
                </a:cubicBezTo>
                <a:cubicBezTo>
                  <a:pt x="4687" y="9449"/>
                  <a:pt x="4395" y="10113"/>
                  <a:pt x="4252" y="10391"/>
                </a:cubicBezTo>
                <a:cubicBezTo>
                  <a:pt x="3953" y="10857"/>
                  <a:pt x="3664" y="11316"/>
                  <a:pt x="3366" y="11807"/>
                </a:cubicBezTo>
                <a:cubicBezTo>
                  <a:pt x="3584" y="11236"/>
                  <a:pt x="3766" y="10471"/>
                  <a:pt x="3915" y="9706"/>
                </a:cubicBezTo>
                <a:cubicBezTo>
                  <a:pt x="4145" y="8537"/>
                  <a:pt x="3671" y="7615"/>
                  <a:pt x="3199" y="7514"/>
                </a:cubicBezTo>
                <a:cubicBezTo>
                  <a:pt x="3171" y="7508"/>
                  <a:pt x="3145" y="7505"/>
                  <a:pt x="3122" y="7505"/>
                </a:cubicBezTo>
                <a:cubicBezTo>
                  <a:pt x="2757" y="7505"/>
                  <a:pt x="3040" y="8289"/>
                  <a:pt x="3303" y="9775"/>
                </a:cubicBezTo>
                <a:cubicBezTo>
                  <a:pt x="3504" y="10906"/>
                  <a:pt x="3250" y="11821"/>
                  <a:pt x="3094" y="12253"/>
                </a:cubicBezTo>
                <a:cubicBezTo>
                  <a:pt x="2969" y="12458"/>
                  <a:pt x="2840" y="12670"/>
                  <a:pt x="2708" y="12893"/>
                </a:cubicBezTo>
                <a:cubicBezTo>
                  <a:pt x="2558" y="13147"/>
                  <a:pt x="2415" y="13428"/>
                  <a:pt x="2280" y="13717"/>
                </a:cubicBezTo>
                <a:cubicBezTo>
                  <a:pt x="2290" y="13428"/>
                  <a:pt x="2301" y="13001"/>
                  <a:pt x="2308" y="12527"/>
                </a:cubicBezTo>
                <a:cubicBezTo>
                  <a:pt x="2318" y="11999"/>
                  <a:pt x="2346" y="11480"/>
                  <a:pt x="2436" y="10962"/>
                </a:cubicBezTo>
                <a:cubicBezTo>
                  <a:pt x="2537" y="10360"/>
                  <a:pt x="2593" y="9591"/>
                  <a:pt x="2106" y="9125"/>
                </a:cubicBezTo>
                <a:cubicBezTo>
                  <a:pt x="2021" y="9044"/>
                  <a:pt x="1930" y="9001"/>
                  <a:pt x="1838" y="9001"/>
                </a:cubicBezTo>
                <a:cubicBezTo>
                  <a:pt x="1753" y="9001"/>
                  <a:pt x="1668" y="9039"/>
                  <a:pt x="1591" y="9118"/>
                </a:cubicBezTo>
                <a:cubicBezTo>
                  <a:pt x="1493" y="9219"/>
                  <a:pt x="1463" y="9365"/>
                  <a:pt x="1445" y="9504"/>
                </a:cubicBezTo>
                <a:cubicBezTo>
                  <a:pt x="1354" y="10273"/>
                  <a:pt x="1584" y="11098"/>
                  <a:pt x="1709" y="11853"/>
                </a:cubicBezTo>
                <a:cubicBezTo>
                  <a:pt x="1866" y="12781"/>
                  <a:pt x="2085" y="13547"/>
                  <a:pt x="2197" y="13898"/>
                </a:cubicBezTo>
                <a:cubicBezTo>
                  <a:pt x="2075" y="14170"/>
                  <a:pt x="1959" y="14444"/>
                  <a:pt x="1855" y="14712"/>
                </a:cubicBezTo>
                <a:cubicBezTo>
                  <a:pt x="1827" y="14671"/>
                  <a:pt x="1779" y="14591"/>
                  <a:pt x="1681" y="14444"/>
                </a:cubicBezTo>
                <a:cubicBezTo>
                  <a:pt x="1479" y="14125"/>
                  <a:pt x="1261" y="12263"/>
                  <a:pt x="1028" y="11393"/>
                </a:cubicBezTo>
                <a:cubicBezTo>
                  <a:pt x="889" y="10875"/>
                  <a:pt x="543" y="10505"/>
                  <a:pt x="295" y="10505"/>
                </a:cubicBezTo>
                <a:cubicBezTo>
                  <a:pt x="125" y="10505"/>
                  <a:pt x="1" y="10679"/>
                  <a:pt x="22" y="11098"/>
                </a:cubicBezTo>
                <a:cubicBezTo>
                  <a:pt x="71" y="12131"/>
                  <a:pt x="1438" y="14191"/>
                  <a:pt x="1438" y="14191"/>
                </a:cubicBezTo>
                <a:lnTo>
                  <a:pt x="1824" y="14793"/>
                </a:lnTo>
                <a:cubicBezTo>
                  <a:pt x="1413" y="15857"/>
                  <a:pt x="1149" y="16797"/>
                  <a:pt x="1149" y="16797"/>
                </a:cubicBezTo>
                <a:lnTo>
                  <a:pt x="1473" y="17015"/>
                </a:lnTo>
                <a:cubicBezTo>
                  <a:pt x="1473" y="17015"/>
                  <a:pt x="1389" y="16326"/>
                  <a:pt x="1953" y="14879"/>
                </a:cubicBezTo>
                <a:cubicBezTo>
                  <a:pt x="2022" y="14834"/>
                  <a:pt x="2186" y="14751"/>
                  <a:pt x="2537" y="14629"/>
                </a:cubicBezTo>
                <a:cubicBezTo>
                  <a:pt x="3671" y="14246"/>
                  <a:pt x="5296" y="14650"/>
                  <a:pt x="6083" y="13508"/>
                </a:cubicBezTo>
                <a:cubicBezTo>
                  <a:pt x="6271" y="13234"/>
                  <a:pt x="6267" y="12813"/>
                  <a:pt x="5898" y="12726"/>
                </a:cubicBezTo>
                <a:cubicBezTo>
                  <a:pt x="5855" y="12716"/>
                  <a:pt x="5811" y="12711"/>
                  <a:pt x="5765" y="12711"/>
                </a:cubicBezTo>
                <a:cubicBezTo>
                  <a:pt x="5526" y="12711"/>
                  <a:pt x="5255" y="12836"/>
                  <a:pt x="5074" y="12956"/>
                </a:cubicBezTo>
                <a:cubicBezTo>
                  <a:pt x="4353" y="13425"/>
                  <a:pt x="3759" y="13958"/>
                  <a:pt x="2920" y="14232"/>
                </a:cubicBezTo>
                <a:cubicBezTo>
                  <a:pt x="2882" y="14246"/>
                  <a:pt x="2335" y="14472"/>
                  <a:pt x="2054" y="14629"/>
                </a:cubicBezTo>
                <a:cubicBezTo>
                  <a:pt x="2134" y="14430"/>
                  <a:pt x="2227" y="14218"/>
                  <a:pt x="2335" y="13996"/>
                </a:cubicBezTo>
                <a:cubicBezTo>
                  <a:pt x="2593" y="13741"/>
                  <a:pt x="2871" y="13508"/>
                  <a:pt x="3163" y="13300"/>
                </a:cubicBezTo>
                <a:cubicBezTo>
                  <a:pt x="3943" y="12747"/>
                  <a:pt x="4941" y="12580"/>
                  <a:pt x="5759" y="12075"/>
                </a:cubicBezTo>
                <a:cubicBezTo>
                  <a:pt x="6009" y="11921"/>
                  <a:pt x="6465" y="11261"/>
                  <a:pt x="5870" y="11261"/>
                </a:cubicBezTo>
                <a:cubicBezTo>
                  <a:pt x="5861" y="11261"/>
                  <a:pt x="5852" y="11261"/>
                  <a:pt x="5842" y="11261"/>
                </a:cubicBezTo>
                <a:cubicBezTo>
                  <a:pt x="5557" y="11268"/>
                  <a:pt x="5140" y="11574"/>
                  <a:pt x="4886" y="11696"/>
                </a:cubicBezTo>
                <a:cubicBezTo>
                  <a:pt x="4165" y="12044"/>
                  <a:pt x="3421" y="12434"/>
                  <a:pt x="2850" y="13004"/>
                </a:cubicBezTo>
                <a:cubicBezTo>
                  <a:pt x="2885" y="12941"/>
                  <a:pt x="2920" y="12879"/>
                  <a:pt x="2955" y="12816"/>
                </a:cubicBezTo>
                <a:cubicBezTo>
                  <a:pt x="3118" y="12667"/>
                  <a:pt x="3867" y="11995"/>
                  <a:pt x="4837" y="11372"/>
                </a:cubicBezTo>
                <a:cubicBezTo>
                  <a:pt x="5933" y="10666"/>
                  <a:pt x="6959" y="10290"/>
                  <a:pt x="7120" y="9779"/>
                </a:cubicBezTo>
                <a:cubicBezTo>
                  <a:pt x="7162" y="9645"/>
                  <a:pt x="7104" y="9585"/>
                  <a:pt x="6972" y="9585"/>
                </a:cubicBezTo>
                <a:cubicBezTo>
                  <a:pt x="6600" y="9585"/>
                  <a:pt x="5642" y="10069"/>
                  <a:pt x="4722" y="10750"/>
                </a:cubicBezTo>
                <a:cubicBezTo>
                  <a:pt x="4030" y="11265"/>
                  <a:pt x="3553" y="11853"/>
                  <a:pt x="3265" y="12277"/>
                </a:cubicBezTo>
                <a:cubicBezTo>
                  <a:pt x="3619" y="11654"/>
                  <a:pt x="3992" y="11028"/>
                  <a:pt x="4350" y="10430"/>
                </a:cubicBezTo>
                <a:cubicBezTo>
                  <a:pt x="4562" y="10141"/>
                  <a:pt x="5153" y="9399"/>
                  <a:pt x="5972" y="9007"/>
                </a:cubicBezTo>
                <a:cubicBezTo>
                  <a:pt x="6998" y="8509"/>
                  <a:pt x="7836" y="8092"/>
                  <a:pt x="8159" y="7392"/>
                </a:cubicBezTo>
                <a:cubicBezTo>
                  <a:pt x="8300" y="7092"/>
                  <a:pt x="8306" y="6945"/>
                  <a:pt x="8184" y="6945"/>
                </a:cubicBezTo>
                <a:cubicBezTo>
                  <a:pt x="8023" y="6945"/>
                  <a:pt x="7639" y="7202"/>
                  <a:pt x="7050" y="7698"/>
                </a:cubicBezTo>
                <a:cubicBezTo>
                  <a:pt x="6340" y="8297"/>
                  <a:pt x="5370" y="9059"/>
                  <a:pt x="4778" y="9727"/>
                </a:cubicBezTo>
                <a:cubicBezTo>
                  <a:pt x="5066" y="9257"/>
                  <a:pt x="5341" y="8815"/>
                  <a:pt x="5592" y="8415"/>
                </a:cubicBezTo>
                <a:cubicBezTo>
                  <a:pt x="5888" y="8098"/>
                  <a:pt x="6664" y="7302"/>
                  <a:pt x="7429" y="6843"/>
                </a:cubicBezTo>
                <a:cubicBezTo>
                  <a:pt x="8403" y="6255"/>
                  <a:pt x="8866" y="5834"/>
                  <a:pt x="8477" y="5677"/>
                </a:cubicBezTo>
                <a:cubicBezTo>
                  <a:pt x="8461" y="5670"/>
                  <a:pt x="8442" y="5667"/>
                  <a:pt x="8420" y="5667"/>
                </a:cubicBezTo>
                <a:cubicBezTo>
                  <a:pt x="8076" y="5667"/>
                  <a:pt x="7036" y="6473"/>
                  <a:pt x="6271" y="7347"/>
                </a:cubicBezTo>
                <a:cubicBezTo>
                  <a:pt x="6486" y="7013"/>
                  <a:pt x="6653" y="6756"/>
                  <a:pt x="6754" y="6606"/>
                </a:cubicBezTo>
                <a:cubicBezTo>
                  <a:pt x="6799" y="6539"/>
                  <a:pt x="6844" y="6463"/>
                  <a:pt x="6893" y="6383"/>
                </a:cubicBezTo>
                <a:cubicBezTo>
                  <a:pt x="7262" y="6094"/>
                  <a:pt x="8118" y="5388"/>
                  <a:pt x="8991" y="4487"/>
                </a:cubicBezTo>
                <a:cubicBezTo>
                  <a:pt x="9985" y="3459"/>
                  <a:pt x="10586" y="2380"/>
                  <a:pt x="10303" y="2380"/>
                </a:cubicBezTo>
                <a:cubicBezTo>
                  <a:pt x="10258" y="2380"/>
                  <a:pt x="10191" y="2407"/>
                  <a:pt x="10101" y="2465"/>
                </a:cubicBezTo>
                <a:cubicBezTo>
                  <a:pt x="9489" y="2859"/>
                  <a:pt x="7937" y="5242"/>
                  <a:pt x="6949" y="6289"/>
                </a:cubicBezTo>
                <a:cubicBezTo>
                  <a:pt x="7064" y="6094"/>
                  <a:pt x="7182" y="5876"/>
                  <a:pt x="7293" y="5656"/>
                </a:cubicBezTo>
                <a:cubicBezTo>
                  <a:pt x="7446" y="5458"/>
                  <a:pt x="7631" y="5266"/>
                  <a:pt x="7756" y="5078"/>
                </a:cubicBezTo>
                <a:cubicBezTo>
                  <a:pt x="7951" y="4790"/>
                  <a:pt x="8135" y="4494"/>
                  <a:pt x="8302" y="4191"/>
                </a:cubicBezTo>
                <a:cubicBezTo>
                  <a:pt x="8560" y="3715"/>
                  <a:pt x="8786" y="3214"/>
                  <a:pt x="8928" y="2692"/>
                </a:cubicBezTo>
                <a:cubicBezTo>
                  <a:pt x="9095" y="2069"/>
                  <a:pt x="9137" y="1436"/>
                  <a:pt x="8943" y="816"/>
                </a:cubicBezTo>
                <a:cubicBezTo>
                  <a:pt x="8898" y="688"/>
                  <a:pt x="8677" y="0"/>
                  <a:pt x="8443" y="0"/>
                </a:cubicBezTo>
                <a:close/>
              </a:path>
            </a:pathLst>
          </a:custGeom>
          <a:solidFill>
            <a:srgbClr val="F796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+mn-ea"/>
              <a:sym typeface="+mn-lt"/>
            </a:endParaRPr>
          </a:p>
        </p:txBody>
      </p:sp>
      <p:sp>
        <p:nvSpPr>
          <p:cNvPr id="76" name="Google Shape;326;p31">
            <a:extLst>
              <a:ext uri="{FF2B5EF4-FFF2-40B4-BE49-F238E27FC236}">
                <a16:creationId xmlns:a16="http://schemas.microsoft.com/office/drawing/2014/main" id="{56AD48A3-D756-475B-948E-2CB592452F3E}"/>
              </a:ext>
            </a:extLst>
          </p:cNvPr>
          <p:cNvSpPr/>
          <p:nvPr/>
        </p:nvSpPr>
        <p:spPr>
          <a:xfrm>
            <a:off x="9412128" y="4635952"/>
            <a:ext cx="1351561" cy="2172968"/>
          </a:xfrm>
          <a:custGeom>
            <a:avLst/>
            <a:gdLst/>
            <a:ahLst/>
            <a:cxnLst/>
            <a:rect l="l" t="t" r="r" b="b"/>
            <a:pathLst>
              <a:path w="10585" h="17018" extrusionOk="0">
                <a:moveTo>
                  <a:pt x="8444" y="0"/>
                </a:moveTo>
                <a:cubicBezTo>
                  <a:pt x="8400" y="0"/>
                  <a:pt x="8355" y="24"/>
                  <a:pt x="8311" y="81"/>
                </a:cubicBezTo>
                <a:cubicBezTo>
                  <a:pt x="8266" y="140"/>
                  <a:pt x="8252" y="213"/>
                  <a:pt x="8242" y="286"/>
                </a:cubicBezTo>
                <a:cubicBezTo>
                  <a:pt x="8127" y="982"/>
                  <a:pt x="8193" y="1668"/>
                  <a:pt x="8158" y="2367"/>
                </a:cubicBezTo>
                <a:cubicBezTo>
                  <a:pt x="8102" y="3411"/>
                  <a:pt x="7483" y="5014"/>
                  <a:pt x="7205" y="5690"/>
                </a:cubicBezTo>
                <a:cubicBezTo>
                  <a:pt x="7145" y="5794"/>
                  <a:pt x="7069" y="5919"/>
                  <a:pt x="6982" y="6069"/>
                </a:cubicBezTo>
                <a:cubicBezTo>
                  <a:pt x="7434" y="4879"/>
                  <a:pt x="7316" y="3282"/>
                  <a:pt x="6898" y="2889"/>
                </a:cubicBezTo>
                <a:cubicBezTo>
                  <a:pt x="6827" y="2822"/>
                  <a:pt x="6769" y="2791"/>
                  <a:pt x="6725" y="2791"/>
                </a:cubicBezTo>
                <a:cubicBezTo>
                  <a:pt x="6450" y="2791"/>
                  <a:pt x="6650" y="3968"/>
                  <a:pt x="6791" y="5004"/>
                </a:cubicBezTo>
                <a:cubicBezTo>
                  <a:pt x="6895" y="5783"/>
                  <a:pt x="6766" y="6316"/>
                  <a:pt x="6662" y="6594"/>
                </a:cubicBezTo>
                <a:cubicBezTo>
                  <a:pt x="6467" y="6918"/>
                  <a:pt x="6245" y="7283"/>
                  <a:pt x="6018" y="7652"/>
                </a:cubicBezTo>
                <a:cubicBezTo>
                  <a:pt x="5980" y="7700"/>
                  <a:pt x="5941" y="7749"/>
                  <a:pt x="5907" y="7798"/>
                </a:cubicBezTo>
                <a:cubicBezTo>
                  <a:pt x="6029" y="7548"/>
                  <a:pt x="6143" y="7273"/>
                  <a:pt x="6196" y="7022"/>
                </a:cubicBezTo>
                <a:cubicBezTo>
                  <a:pt x="6350" y="6319"/>
                  <a:pt x="5971" y="4728"/>
                  <a:pt x="5400" y="4728"/>
                </a:cubicBezTo>
                <a:cubicBezTo>
                  <a:pt x="5392" y="4728"/>
                  <a:pt x="5383" y="4729"/>
                  <a:pt x="5374" y="4729"/>
                </a:cubicBezTo>
                <a:cubicBezTo>
                  <a:pt x="4793" y="4778"/>
                  <a:pt x="5472" y="5770"/>
                  <a:pt x="5705" y="6764"/>
                </a:cubicBezTo>
                <a:cubicBezTo>
                  <a:pt x="5865" y="7447"/>
                  <a:pt x="5674" y="8066"/>
                  <a:pt x="5538" y="8386"/>
                </a:cubicBezTo>
                <a:cubicBezTo>
                  <a:pt x="5524" y="8417"/>
                  <a:pt x="5511" y="8445"/>
                  <a:pt x="5500" y="8476"/>
                </a:cubicBezTo>
                <a:cubicBezTo>
                  <a:pt x="5392" y="8643"/>
                  <a:pt x="5288" y="8803"/>
                  <a:pt x="5187" y="8956"/>
                </a:cubicBezTo>
                <a:cubicBezTo>
                  <a:pt x="4954" y="9311"/>
                  <a:pt x="4731" y="9645"/>
                  <a:pt x="4519" y="9976"/>
                </a:cubicBezTo>
                <a:cubicBezTo>
                  <a:pt x="4748" y="9572"/>
                  <a:pt x="5027" y="8998"/>
                  <a:pt x="5152" y="8431"/>
                </a:cubicBezTo>
                <a:cubicBezTo>
                  <a:pt x="5378" y="7384"/>
                  <a:pt x="5051" y="6246"/>
                  <a:pt x="4589" y="5971"/>
                </a:cubicBezTo>
                <a:cubicBezTo>
                  <a:pt x="4559" y="5953"/>
                  <a:pt x="4532" y="5945"/>
                  <a:pt x="4510" y="5945"/>
                </a:cubicBezTo>
                <a:cubicBezTo>
                  <a:pt x="4185" y="5945"/>
                  <a:pt x="4605" y="7705"/>
                  <a:pt x="4651" y="8671"/>
                </a:cubicBezTo>
                <a:cubicBezTo>
                  <a:pt x="4689" y="9447"/>
                  <a:pt x="4397" y="10112"/>
                  <a:pt x="4251" y="10390"/>
                </a:cubicBezTo>
                <a:cubicBezTo>
                  <a:pt x="3955" y="10856"/>
                  <a:pt x="3666" y="11315"/>
                  <a:pt x="3367" y="11806"/>
                </a:cubicBezTo>
                <a:cubicBezTo>
                  <a:pt x="3587" y="11235"/>
                  <a:pt x="3767" y="10470"/>
                  <a:pt x="3917" y="9708"/>
                </a:cubicBezTo>
                <a:cubicBezTo>
                  <a:pt x="4143" y="8539"/>
                  <a:pt x="3674" y="7614"/>
                  <a:pt x="3197" y="7513"/>
                </a:cubicBezTo>
                <a:cubicBezTo>
                  <a:pt x="3169" y="7506"/>
                  <a:pt x="3144" y="7503"/>
                  <a:pt x="3121" y="7503"/>
                </a:cubicBezTo>
                <a:cubicBezTo>
                  <a:pt x="2759" y="7503"/>
                  <a:pt x="3043" y="8287"/>
                  <a:pt x="3304" y="9774"/>
                </a:cubicBezTo>
                <a:cubicBezTo>
                  <a:pt x="3507" y="10905"/>
                  <a:pt x="3253" y="11824"/>
                  <a:pt x="3096" y="12251"/>
                </a:cubicBezTo>
                <a:cubicBezTo>
                  <a:pt x="2970" y="12457"/>
                  <a:pt x="2842" y="12672"/>
                  <a:pt x="2710" y="12892"/>
                </a:cubicBezTo>
                <a:cubicBezTo>
                  <a:pt x="2560" y="13145"/>
                  <a:pt x="2418" y="13427"/>
                  <a:pt x="2282" y="13719"/>
                </a:cubicBezTo>
                <a:cubicBezTo>
                  <a:pt x="2288" y="13427"/>
                  <a:pt x="2302" y="12999"/>
                  <a:pt x="2309" y="12526"/>
                </a:cubicBezTo>
                <a:cubicBezTo>
                  <a:pt x="2320" y="12001"/>
                  <a:pt x="2348" y="11482"/>
                  <a:pt x="2439" y="10960"/>
                </a:cubicBezTo>
                <a:cubicBezTo>
                  <a:pt x="2539" y="10362"/>
                  <a:pt x="2591" y="9590"/>
                  <a:pt x="2108" y="9127"/>
                </a:cubicBezTo>
                <a:cubicBezTo>
                  <a:pt x="2023" y="9044"/>
                  <a:pt x="1930" y="9000"/>
                  <a:pt x="1838" y="9000"/>
                </a:cubicBezTo>
                <a:cubicBezTo>
                  <a:pt x="1753" y="9000"/>
                  <a:pt x="1668" y="9038"/>
                  <a:pt x="1593" y="9117"/>
                </a:cubicBezTo>
                <a:cubicBezTo>
                  <a:pt x="1495" y="9221"/>
                  <a:pt x="1464" y="9364"/>
                  <a:pt x="1447" y="9502"/>
                </a:cubicBezTo>
                <a:cubicBezTo>
                  <a:pt x="1356" y="10271"/>
                  <a:pt x="1583" y="11096"/>
                  <a:pt x="1711" y="11851"/>
                </a:cubicBezTo>
                <a:cubicBezTo>
                  <a:pt x="1867" y="12784"/>
                  <a:pt x="2087" y="13545"/>
                  <a:pt x="2198" y="13900"/>
                </a:cubicBezTo>
                <a:cubicBezTo>
                  <a:pt x="2076" y="14168"/>
                  <a:pt x="1962" y="14443"/>
                  <a:pt x="1857" y="14711"/>
                </a:cubicBezTo>
                <a:cubicBezTo>
                  <a:pt x="1829" y="14669"/>
                  <a:pt x="1781" y="14592"/>
                  <a:pt x="1683" y="14443"/>
                </a:cubicBezTo>
                <a:cubicBezTo>
                  <a:pt x="1478" y="14127"/>
                  <a:pt x="1262" y="12262"/>
                  <a:pt x="1029" y="11392"/>
                </a:cubicBezTo>
                <a:cubicBezTo>
                  <a:pt x="889" y="10874"/>
                  <a:pt x="543" y="10504"/>
                  <a:pt x="295" y="10504"/>
                </a:cubicBezTo>
                <a:cubicBezTo>
                  <a:pt x="125" y="10504"/>
                  <a:pt x="0" y="10679"/>
                  <a:pt x="20" y="11100"/>
                </a:cubicBezTo>
                <a:cubicBezTo>
                  <a:pt x="72" y="12129"/>
                  <a:pt x="1440" y="14193"/>
                  <a:pt x="1440" y="14193"/>
                </a:cubicBezTo>
                <a:lnTo>
                  <a:pt x="1826" y="14791"/>
                </a:lnTo>
                <a:cubicBezTo>
                  <a:pt x="1416" y="15859"/>
                  <a:pt x="1151" y="16799"/>
                  <a:pt x="1151" y="16799"/>
                </a:cubicBezTo>
                <a:lnTo>
                  <a:pt x="1474" y="17017"/>
                </a:lnTo>
                <a:cubicBezTo>
                  <a:pt x="1474" y="17017"/>
                  <a:pt x="1391" y="16325"/>
                  <a:pt x="1954" y="14878"/>
                </a:cubicBezTo>
                <a:cubicBezTo>
                  <a:pt x="2024" y="14833"/>
                  <a:pt x="2184" y="14749"/>
                  <a:pt x="2539" y="14628"/>
                </a:cubicBezTo>
                <a:cubicBezTo>
                  <a:pt x="3674" y="14245"/>
                  <a:pt x="5294" y="14648"/>
                  <a:pt x="6081" y="13510"/>
                </a:cubicBezTo>
                <a:cubicBezTo>
                  <a:pt x="6272" y="13236"/>
                  <a:pt x="6265" y="12811"/>
                  <a:pt x="5896" y="12725"/>
                </a:cubicBezTo>
                <a:cubicBezTo>
                  <a:pt x="5854" y="12715"/>
                  <a:pt x="5809" y="12710"/>
                  <a:pt x="5764" y="12710"/>
                </a:cubicBezTo>
                <a:cubicBezTo>
                  <a:pt x="5526" y="12710"/>
                  <a:pt x="5256" y="12834"/>
                  <a:pt x="5076" y="12954"/>
                </a:cubicBezTo>
                <a:cubicBezTo>
                  <a:pt x="4355" y="13427"/>
                  <a:pt x="3760" y="13960"/>
                  <a:pt x="2922" y="14231"/>
                </a:cubicBezTo>
                <a:cubicBezTo>
                  <a:pt x="2884" y="14245"/>
                  <a:pt x="2338" y="14471"/>
                  <a:pt x="2055" y="14628"/>
                </a:cubicBezTo>
                <a:cubicBezTo>
                  <a:pt x="2135" y="14429"/>
                  <a:pt x="2230" y="14220"/>
                  <a:pt x="2338" y="13995"/>
                </a:cubicBezTo>
                <a:cubicBezTo>
                  <a:pt x="2595" y="13744"/>
                  <a:pt x="2873" y="13507"/>
                  <a:pt x="3165" y="13298"/>
                </a:cubicBezTo>
                <a:cubicBezTo>
                  <a:pt x="3945" y="12749"/>
                  <a:pt x="4944" y="12578"/>
                  <a:pt x="5761" y="12074"/>
                </a:cubicBezTo>
                <a:cubicBezTo>
                  <a:pt x="6008" y="11923"/>
                  <a:pt x="6463" y="11260"/>
                  <a:pt x="5869" y="11260"/>
                </a:cubicBezTo>
                <a:cubicBezTo>
                  <a:pt x="5860" y="11260"/>
                  <a:pt x="5851" y="11260"/>
                  <a:pt x="5841" y="11260"/>
                </a:cubicBezTo>
                <a:cubicBezTo>
                  <a:pt x="5559" y="11270"/>
                  <a:pt x="5141" y="11573"/>
                  <a:pt x="4888" y="11698"/>
                </a:cubicBezTo>
                <a:cubicBezTo>
                  <a:pt x="4167" y="12046"/>
                  <a:pt x="3423" y="12432"/>
                  <a:pt x="2852" y="13003"/>
                </a:cubicBezTo>
                <a:cubicBezTo>
                  <a:pt x="2887" y="12943"/>
                  <a:pt x="2922" y="12877"/>
                  <a:pt x="2956" y="12815"/>
                </a:cubicBezTo>
                <a:cubicBezTo>
                  <a:pt x="3120" y="12669"/>
                  <a:pt x="3868" y="11994"/>
                  <a:pt x="4835" y="11371"/>
                </a:cubicBezTo>
                <a:cubicBezTo>
                  <a:pt x="5935" y="10665"/>
                  <a:pt x="6961" y="10289"/>
                  <a:pt x="7121" y="9778"/>
                </a:cubicBezTo>
                <a:cubicBezTo>
                  <a:pt x="7163" y="9644"/>
                  <a:pt x="7104" y="9584"/>
                  <a:pt x="6972" y="9584"/>
                </a:cubicBezTo>
                <a:cubicBezTo>
                  <a:pt x="6599" y="9584"/>
                  <a:pt x="5642" y="10067"/>
                  <a:pt x="4724" y="10748"/>
                </a:cubicBezTo>
                <a:cubicBezTo>
                  <a:pt x="4032" y="11263"/>
                  <a:pt x="3552" y="11851"/>
                  <a:pt x="3266" y="12275"/>
                </a:cubicBezTo>
                <a:cubicBezTo>
                  <a:pt x="3621" y="11652"/>
                  <a:pt x="3993" y="11030"/>
                  <a:pt x="4352" y="10432"/>
                </a:cubicBezTo>
                <a:cubicBezTo>
                  <a:pt x="4564" y="10139"/>
                  <a:pt x="5156" y="9402"/>
                  <a:pt x="5970" y="9005"/>
                </a:cubicBezTo>
                <a:cubicBezTo>
                  <a:pt x="6999" y="8508"/>
                  <a:pt x="7834" y="8094"/>
                  <a:pt x="8162" y="7391"/>
                </a:cubicBezTo>
                <a:cubicBezTo>
                  <a:pt x="8302" y="7090"/>
                  <a:pt x="8308" y="6944"/>
                  <a:pt x="8186" y="6944"/>
                </a:cubicBezTo>
                <a:cubicBezTo>
                  <a:pt x="8025" y="6944"/>
                  <a:pt x="7641" y="7201"/>
                  <a:pt x="7052" y="7697"/>
                </a:cubicBezTo>
                <a:cubicBezTo>
                  <a:pt x="6342" y="8296"/>
                  <a:pt x="5371" y="9061"/>
                  <a:pt x="4780" y="9725"/>
                </a:cubicBezTo>
                <a:cubicBezTo>
                  <a:pt x="5069" y="9256"/>
                  <a:pt x="5344" y="8813"/>
                  <a:pt x="5591" y="8417"/>
                </a:cubicBezTo>
                <a:cubicBezTo>
                  <a:pt x="5890" y="8097"/>
                  <a:pt x="6665" y="7300"/>
                  <a:pt x="7431" y="6841"/>
                </a:cubicBezTo>
                <a:cubicBezTo>
                  <a:pt x="8401" y="6257"/>
                  <a:pt x="8868" y="5836"/>
                  <a:pt x="8478" y="5676"/>
                </a:cubicBezTo>
                <a:cubicBezTo>
                  <a:pt x="8462" y="5669"/>
                  <a:pt x="8443" y="5666"/>
                  <a:pt x="8422" y="5666"/>
                </a:cubicBezTo>
                <a:cubicBezTo>
                  <a:pt x="8078" y="5666"/>
                  <a:pt x="7038" y="6472"/>
                  <a:pt x="6272" y="7346"/>
                </a:cubicBezTo>
                <a:cubicBezTo>
                  <a:pt x="6488" y="7012"/>
                  <a:pt x="6655" y="6754"/>
                  <a:pt x="6752" y="6605"/>
                </a:cubicBezTo>
                <a:cubicBezTo>
                  <a:pt x="6801" y="6538"/>
                  <a:pt x="6847" y="6462"/>
                  <a:pt x="6895" y="6382"/>
                </a:cubicBezTo>
                <a:cubicBezTo>
                  <a:pt x="7261" y="6093"/>
                  <a:pt x="8120" y="5387"/>
                  <a:pt x="8989" y="4489"/>
                </a:cubicBezTo>
                <a:cubicBezTo>
                  <a:pt x="9987" y="3459"/>
                  <a:pt x="10585" y="2379"/>
                  <a:pt x="10302" y="2379"/>
                </a:cubicBezTo>
                <a:cubicBezTo>
                  <a:pt x="10257" y="2379"/>
                  <a:pt x="10190" y="2406"/>
                  <a:pt x="10100" y="2464"/>
                </a:cubicBezTo>
                <a:cubicBezTo>
                  <a:pt x="9487" y="2857"/>
                  <a:pt x="7939" y="5240"/>
                  <a:pt x="6951" y="6292"/>
                </a:cubicBezTo>
                <a:cubicBezTo>
                  <a:pt x="7065" y="6093"/>
                  <a:pt x="7181" y="5874"/>
                  <a:pt x="7295" y="5655"/>
                </a:cubicBezTo>
                <a:cubicBezTo>
                  <a:pt x="7449" y="5457"/>
                  <a:pt x="7629" y="5265"/>
                  <a:pt x="7758" y="5077"/>
                </a:cubicBezTo>
                <a:cubicBezTo>
                  <a:pt x="7953" y="4789"/>
                  <a:pt x="8137" y="4496"/>
                  <a:pt x="8300" y="4190"/>
                </a:cubicBezTo>
                <a:cubicBezTo>
                  <a:pt x="8562" y="3713"/>
                  <a:pt x="8788" y="3216"/>
                  <a:pt x="8927" y="2690"/>
                </a:cubicBezTo>
                <a:cubicBezTo>
                  <a:pt x="9098" y="2067"/>
                  <a:pt x="9139" y="1435"/>
                  <a:pt x="8941" y="818"/>
                </a:cubicBezTo>
                <a:cubicBezTo>
                  <a:pt x="8900" y="687"/>
                  <a:pt x="8679" y="0"/>
                  <a:pt x="8444" y="0"/>
                </a:cubicBezTo>
                <a:close/>
              </a:path>
            </a:pathLst>
          </a:custGeom>
          <a:solidFill>
            <a:srgbClr val="F796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1014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9" grpId="0"/>
      <p:bldP spid="49" grpId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337;p32">
            <a:extLst>
              <a:ext uri="{FF2B5EF4-FFF2-40B4-BE49-F238E27FC236}">
                <a16:creationId xmlns:a16="http://schemas.microsoft.com/office/drawing/2014/main" id="{FA5EC533-8BE4-412A-8D62-3CDD70EAC908}"/>
              </a:ext>
            </a:extLst>
          </p:cNvPr>
          <p:cNvSpPr/>
          <p:nvPr/>
        </p:nvSpPr>
        <p:spPr>
          <a:xfrm rot="10800000">
            <a:off x="2787178" y="5563"/>
            <a:ext cx="6617644" cy="1543887"/>
          </a:xfrm>
          <a:custGeom>
            <a:avLst/>
            <a:gdLst/>
            <a:ahLst/>
            <a:cxnLst/>
            <a:rect l="l" t="t" r="r" b="b"/>
            <a:pathLst>
              <a:path w="95980" h="22392" extrusionOk="0">
                <a:moveTo>
                  <a:pt x="53060" y="1"/>
                </a:moveTo>
                <a:cubicBezTo>
                  <a:pt x="49554" y="1"/>
                  <a:pt x="49455" y="4370"/>
                  <a:pt x="45849" y="5722"/>
                </a:cubicBezTo>
                <a:cubicBezTo>
                  <a:pt x="44948" y="6060"/>
                  <a:pt x="44113" y="6188"/>
                  <a:pt x="43328" y="6188"/>
                </a:cubicBezTo>
                <a:cubicBezTo>
                  <a:pt x="40848" y="6188"/>
                  <a:pt x="38863" y="4910"/>
                  <a:pt x="36858" y="4910"/>
                </a:cubicBezTo>
                <a:cubicBezTo>
                  <a:pt x="36806" y="4910"/>
                  <a:pt x="36754" y="4911"/>
                  <a:pt x="36702" y="4912"/>
                </a:cubicBezTo>
                <a:cubicBezTo>
                  <a:pt x="34013" y="4999"/>
                  <a:pt x="34503" y="6648"/>
                  <a:pt x="31956" y="7803"/>
                </a:cubicBezTo>
                <a:cubicBezTo>
                  <a:pt x="29410" y="8962"/>
                  <a:pt x="28947" y="8384"/>
                  <a:pt x="24083" y="8847"/>
                </a:cubicBezTo>
                <a:cubicBezTo>
                  <a:pt x="19219" y="9309"/>
                  <a:pt x="18064" y="14289"/>
                  <a:pt x="16324" y="15676"/>
                </a:cubicBezTo>
                <a:cubicBezTo>
                  <a:pt x="15887" y="16027"/>
                  <a:pt x="15413" y="16150"/>
                  <a:pt x="14891" y="16150"/>
                </a:cubicBezTo>
                <a:cubicBezTo>
                  <a:pt x="13681" y="16150"/>
                  <a:pt x="12214" y="15491"/>
                  <a:pt x="10351" y="15491"/>
                </a:cubicBezTo>
                <a:cubicBezTo>
                  <a:pt x="9828" y="15491"/>
                  <a:pt x="9273" y="15543"/>
                  <a:pt x="8684" y="15676"/>
                </a:cubicBezTo>
                <a:cubicBezTo>
                  <a:pt x="5098" y="16487"/>
                  <a:pt x="0" y="22391"/>
                  <a:pt x="0" y="22391"/>
                </a:cubicBezTo>
                <a:lnTo>
                  <a:pt x="95980" y="22391"/>
                </a:lnTo>
                <a:cubicBezTo>
                  <a:pt x="95980" y="22391"/>
                  <a:pt x="93663" y="17761"/>
                  <a:pt x="90653" y="16258"/>
                </a:cubicBezTo>
                <a:cubicBezTo>
                  <a:pt x="90001" y="15931"/>
                  <a:pt x="89414" y="15817"/>
                  <a:pt x="88856" y="15817"/>
                </a:cubicBezTo>
                <a:cubicBezTo>
                  <a:pt x="87555" y="15817"/>
                  <a:pt x="86416" y="16440"/>
                  <a:pt x="84990" y="16440"/>
                </a:cubicBezTo>
                <a:cubicBezTo>
                  <a:pt x="84210" y="16440"/>
                  <a:pt x="83344" y="16254"/>
                  <a:pt x="82318" y="15676"/>
                </a:cubicBezTo>
                <a:cubicBezTo>
                  <a:pt x="78612" y="13592"/>
                  <a:pt x="79423" y="8732"/>
                  <a:pt x="75254" y="5838"/>
                </a:cubicBezTo>
                <a:cubicBezTo>
                  <a:pt x="73954" y="4934"/>
                  <a:pt x="72630" y="4628"/>
                  <a:pt x="71309" y="4628"/>
                </a:cubicBezTo>
                <a:cubicBezTo>
                  <a:pt x="68547" y="4628"/>
                  <a:pt x="65795" y="5964"/>
                  <a:pt x="63276" y="5964"/>
                </a:cubicBezTo>
                <a:cubicBezTo>
                  <a:pt x="63140" y="5964"/>
                  <a:pt x="63004" y="5960"/>
                  <a:pt x="62869" y="5952"/>
                </a:cubicBezTo>
                <a:cubicBezTo>
                  <a:pt x="59049" y="5722"/>
                  <a:pt x="57891" y="625"/>
                  <a:pt x="53722" y="48"/>
                </a:cubicBezTo>
                <a:cubicBezTo>
                  <a:pt x="53488" y="16"/>
                  <a:pt x="53268" y="1"/>
                  <a:pt x="53060" y="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33" name="矩形 132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>
            <a:extLst>
              <a:ext uri="{FF2B5EF4-FFF2-40B4-BE49-F238E27FC236}">
                <a16:creationId xmlns:a16="http://schemas.microsoft.com/office/drawing/2014/main" id="{680508E0-C4CC-444D-92ED-E842D3F38E38}"/>
              </a:ext>
            </a:extLst>
          </p:cNvPr>
          <p:cNvSpPr/>
          <p:nvPr/>
        </p:nvSpPr>
        <p:spPr>
          <a:xfrm>
            <a:off x="4688724" y="435641"/>
            <a:ext cx="28145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600" dirty="0">
                <a:cs typeface="+mn-ea"/>
                <a:sym typeface="+mn-lt"/>
              </a:rPr>
              <a:t>Add title text</a:t>
            </a:r>
            <a:endParaRPr lang="zh-CN" altLang="en-US" sz="3600" dirty="0">
              <a:cs typeface="+mn-ea"/>
              <a:sym typeface="+mn-lt"/>
            </a:endParaRPr>
          </a:p>
        </p:txBody>
      </p:sp>
      <p:grpSp>
        <p:nvGrpSpPr>
          <p:cNvPr id="127" name="Google Shape;338;p32">
            <a:extLst>
              <a:ext uri="{FF2B5EF4-FFF2-40B4-BE49-F238E27FC236}">
                <a16:creationId xmlns:a16="http://schemas.microsoft.com/office/drawing/2014/main" id="{2F930AF6-E850-4346-BB63-C7D6C28926B2}"/>
              </a:ext>
            </a:extLst>
          </p:cNvPr>
          <p:cNvGrpSpPr/>
          <p:nvPr/>
        </p:nvGrpSpPr>
        <p:grpSpPr>
          <a:xfrm rot="10800000">
            <a:off x="3580397" y="-21566"/>
            <a:ext cx="5194475" cy="1323854"/>
            <a:chOff x="1574550" y="3472451"/>
            <a:chExt cx="6601046" cy="1682330"/>
          </a:xfrm>
        </p:grpSpPr>
        <p:sp>
          <p:nvSpPr>
            <p:cNvPr id="128" name="Google Shape;339;p32">
              <a:extLst>
                <a:ext uri="{FF2B5EF4-FFF2-40B4-BE49-F238E27FC236}">
                  <a16:creationId xmlns:a16="http://schemas.microsoft.com/office/drawing/2014/main" id="{C152D96E-C8B2-4280-AA8B-D2F90EBFB121}"/>
                </a:ext>
              </a:extLst>
            </p:cNvPr>
            <p:cNvSpPr/>
            <p:nvPr/>
          </p:nvSpPr>
          <p:spPr>
            <a:xfrm>
              <a:off x="6715238" y="3874695"/>
              <a:ext cx="1185296" cy="1268805"/>
            </a:xfrm>
            <a:custGeom>
              <a:avLst/>
              <a:gdLst/>
              <a:ahLst/>
              <a:cxnLst/>
              <a:rect l="l" t="t" r="r" b="b"/>
              <a:pathLst>
                <a:path w="17586" h="18825" extrusionOk="0">
                  <a:moveTo>
                    <a:pt x="4147" y="0"/>
                  </a:moveTo>
                  <a:cubicBezTo>
                    <a:pt x="4059" y="0"/>
                    <a:pt x="4026" y="109"/>
                    <a:pt x="4068" y="350"/>
                  </a:cubicBezTo>
                  <a:cubicBezTo>
                    <a:pt x="4239" y="1311"/>
                    <a:pt x="6382" y="4459"/>
                    <a:pt x="7165" y="6223"/>
                  </a:cubicBezTo>
                  <a:cubicBezTo>
                    <a:pt x="6984" y="5980"/>
                    <a:pt x="6772" y="5722"/>
                    <a:pt x="6560" y="5471"/>
                  </a:cubicBezTo>
                  <a:cubicBezTo>
                    <a:pt x="6396" y="5179"/>
                    <a:pt x="6250" y="4853"/>
                    <a:pt x="6086" y="4598"/>
                  </a:cubicBezTo>
                  <a:cubicBezTo>
                    <a:pt x="5833" y="4209"/>
                    <a:pt x="5561" y="3830"/>
                    <a:pt x="5272" y="3467"/>
                  </a:cubicBezTo>
                  <a:cubicBezTo>
                    <a:pt x="4820" y="2901"/>
                    <a:pt x="4315" y="2364"/>
                    <a:pt x="3742" y="1916"/>
                  </a:cubicBezTo>
                  <a:cubicBezTo>
                    <a:pt x="3060" y="1387"/>
                    <a:pt x="2301" y="1008"/>
                    <a:pt x="1435" y="932"/>
                  </a:cubicBezTo>
                  <a:cubicBezTo>
                    <a:pt x="1363" y="925"/>
                    <a:pt x="1169" y="908"/>
                    <a:pt x="953" y="908"/>
                  </a:cubicBezTo>
                  <a:cubicBezTo>
                    <a:pt x="521" y="908"/>
                    <a:pt x="0" y="976"/>
                    <a:pt x="200" y="1332"/>
                  </a:cubicBezTo>
                  <a:cubicBezTo>
                    <a:pt x="248" y="1415"/>
                    <a:pt x="332" y="1471"/>
                    <a:pt x="415" y="1523"/>
                  </a:cubicBezTo>
                  <a:cubicBezTo>
                    <a:pt x="1216" y="2024"/>
                    <a:pt x="2099" y="2295"/>
                    <a:pt x="2945" y="2703"/>
                  </a:cubicBezTo>
                  <a:cubicBezTo>
                    <a:pt x="4208" y="3308"/>
                    <a:pt x="5868" y="4905"/>
                    <a:pt x="6557" y="5597"/>
                  </a:cubicBezTo>
                  <a:cubicBezTo>
                    <a:pt x="6653" y="5725"/>
                    <a:pt x="6772" y="5886"/>
                    <a:pt x="6907" y="6070"/>
                  </a:cubicBezTo>
                  <a:cubicBezTo>
                    <a:pt x="5875" y="5087"/>
                    <a:pt x="4286" y="4449"/>
                    <a:pt x="3382" y="4449"/>
                  </a:cubicBezTo>
                  <a:cubicBezTo>
                    <a:pt x="3204" y="4449"/>
                    <a:pt x="3053" y="4474"/>
                    <a:pt x="2938" y="4525"/>
                  </a:cubicBezTo>
                  <a:cubicBezTo>
                    <a:pt x="2072" y="4915"/>
                    <a:pt x="3926" y="5333"/>
                    <a:pt x="5495" y="5757"/>
                  </a:cubicBezTo>
                  <a:cubicBezTo>
                    <a:pt x="6511" y="6032"/>
                    <a:pt x="7103" y="6463"/>
                    <a:pt x="7395" y="6735"/>
                  </a:cubicBezTo>
                  <a:cubicBezTo>
                    <a:pt x="7694" y="7145"/>
                    <a:pt x="8028" y="7608"/>
                    <a:pt x="8365" y="8078"/>
                  </a:cubicBezTo>
                  <a:cubicBezTo>
                    <a:pt x="8407" y="8151"/>
                    <a:pt x="8445" y="8224"/>
                    <a:pt x="8487" y="8290"/>
                  </a:cubicBezTo>
                  <a:cubicBezTo>
                    <a:pt x="8243" y="8012"/>
                    <a:pt x="7965" y="7729"/>
                    <a:pt x="7680" y="7531"/>
                  </a:cubicBezTo>
                  <a:cubicBezTo>
                    <a:pt x="7204" y="7198"/>
                    <a:pt x="6229" y="6938"/>
                    <a:pt x="5466" y="6938"/>
                  </a:cubicBezTo>
                  <a:cubicBezTo>
                    <a:pt x="4945" y="6938"/>
                    <a:pt x="4522" y="7059"/>
                    <a:pt x="4423" y="7361"/>
                  </a:cubicBezTo>
                  <a:cubicBezTo>
                    <a:pt x="4180" y="8105"/>
                    <a:pt x="5759" y="7779"/>
                    <a:pt x="7109" y="8008"/>
                  </a:cubicBezTo>
                  <a:cubicBezTo>
                    <a:pt x="8034" y="8164"/>
                    <a:pt x="8699" y="8718"/>
                    <a:pt x="9026" y="9049"/>
                  </a:cubicBezTo>
                  <a:cubicBezTo>
                    <a:pt x="9057" y="9083"/>
                    <a:pt x="9086" y="9115"/>
                    <a:pt x="9117" y="9145"/>
                  </a:cubicBezTo>
                  <a:cubicBezTo>
                    <a:pt x="9266" y="9365"/>
                    <a:pt x="9412" y="9577"/>
                    <a:pt x="9548" y="9779"/>
                  </a:cubicBezTo>
                  <a:cubicBezTo>
                    <a:pt x="9865" y="10252"/>
                    <a:pt x="10168" y="10701"/>
                    <a:pt x="10460" y="11132"/>
                  </a:cubicBezTo>
                  <a:cubicBezTo>
                    <a:pt x="10080" y="10642"/>
                    <a:pt x="9521" y="9998"/>
                    <a:pt x="8880" y="9553"/>
                  </a:cubicBezTo>
                  <a:cubicBezTo>
                    <a:pt x="8111" y="9015"/>
                    <a:pt x="7171" y="8749"/>
                    <a:pt x="6450" y="8749"/>
                  </a:cubicBezTo>
                  <a:cubicBezTo>
                    <a:pt x="6069" y="8749"/>
                    <a:pt x="5750" y="8824"/>
                    <a:pt x="5550" y="8972"/>
                  </a:cubicBezTo>
                  <a:cubicBezTo>
                    <a:pt x="4973" y="9403"/>
                    <a:pt x="7617" y="9824"/>
                    <a:pt x="8919" y="10294"/>
                  </a:cubicBezTo>
                  <a:cubicBezTo>
                    <a:pt x="9900" y="10648"/>
                    <a:pt x="10568" y="11355"/>
                    <a:pt x="10836" y="11679"/>
                  </a:cubicBezTo>
                  <a:cubicBezTo>
                    <a:pt x="11257" y="12288"/>
                    <a:pt x="11678" y="12879"/>
                    <a:pt x="12126" y="13505"/>
                  </a:cubicBezTo>
                  <a:cubicBezTo>
                    <a:pt x="11538" y="12938"/>
                    <a:pt x="10682" y="12318"/>
                    <a:pt x="9820" y="11737"/>
                  </a:cubicBezTo>
                  <a:cubicBezTo>
                    <a:pt x="9122" y="11272"/>
                    <a:pt x="8411" y="11081"/>
                    <a:pt x="7837" y="11081"/>
                  </a:cubicBezTo>
                  <a:cubicBezTo>
                    <a:pt x="7318" y="11081"/>
                    <a:pt x="6912" y="11238"/>
                    <a:pt x="6734" y="11491"/>
                  </a:cubicBezTo>
                  <a:cubicBezTo>
                    <a:pt x="6361" y="12023"/>
                    <a:pt x="7492" y="12058"/>
                    <a:pt x="9583" y="12527"/>
                  </a:cubicBezTo>
                  <a:cubicBezTo>
                    <a:pt x="11086" y="12865"/>
                    <a:pt x="12088" y="13651"/>
                    <a:pt x="12537" y="14069"/>
                  </a:cubicBezTo>
                  <a:cubicBezTo>
                    <a:pt x="12728" y="14330"/>
                    <a:pt x="12923" y="14597"/>
                    <a:pt x="13132" y="14876"/>
                  </a:cubicBezTo>
                  <a:cubicBezTo>
                    <a:pt x="13365" y="15193"/>
                    <a:pt x="13636" y="15516"/>
                    <a:pt x="13929" y="15833"/>
                  </a:cubicBezTo>
                  <a:cubicBezTo>
                    <a:pt x="13574" y="15673"/>
                    <a:pt x="13052" y="15436"/>
                    <a:pt x="12474" y="15182"/>
                  </a:cubicBezTo>
                  <a:cubicBezTo>
                    <a:pt x="11824" y="14897"/>
                    <a:pt x="11197" y="14594"/>
                    <a:pt x="10602" y="14215"/>
                  </a:cubicBezTo>
                  <a:cubicBezTo>
                    <a:pt x="10086" y="13886"/>
                    <a:pt x="9439" y="13544"/>
                    <a:pt x="8798" y="13544"/>
                  </a:cubicBezTo>
                  <a:cubicBezTo>
                    <a:pt x="8584" y="13544"/>
                    <a:pt x="8371" y="13582"/>
                    <a:pt x="8164" y="13672"/>
                  </a:cubicBezTo>
                  <a:cubicBezTo>
                    <a:pt x="7885" y="13791"/>
                    <a:pt x="7767" y="14024"/>
                    <a:pt x="7888" y="14305"/>
                  </a:cubicBezTo>
                  <a:cubicBezTo>
                    <a:pt x="7965" y="14476"/>
                    <a:pt x="8125" y="14594"/>
                    <a:pt x="8289" y="14685"/>
                  </a:cubicBezTo>
                  <a:cubicBezTo>
                    <a:pt x="9193" y="15196"/>
                    <a:pt x="10327" y="15339"/>
                    <a:pt x="11326" y="15572"/>
                  </a:cubicBezTo>
                  <a:cubicBezTo>
                    <a:pt x="12558" y="15861"/>
                    <a:pt x="13616" y="15982"/>
                    <a:pt x="14109" y="16031"/>
                  </a:cubicBezTo>
                  <a:cubicBezTo>
                    <a:pt x="14377" y="16320"/>
                    <a:pt x="14659" y="16601"/>
                    <a:pt x="14937" y="16873"/>
                  </a:cubicBezTo>
                  <a:cubicBezTo>
                    <a:pt x="14871" y="16883"/>
                    <a:pt x="14746" y="16904"/>
                    <a:pt x="14517" y="16946"/>
                  </a:cubicBezTo>
                  <a:cubicBezTo>
                    <a:pt x="14487" y="16951"/>
                    <a:pt x="14451" y="16954"/>
                    <a:pt x="14409" y="16954"/>
                  </a:cubicBezTo>
                  <a:cubicBezTo>
                    <a:pt x="13737" y="16954"/>
                    <a:pt x="11531" y="16331"/>
                    <a:pt x="10404" y="16177"/>
                  </a:cubicBezTo>
                  <a:cubicBezTo>
                    <a:pt x="10296" y="16163"/>
                    <a:pt x="10190" y="16156"/>
                    <a:pt x="10086" y="16156"/>
                  </a:cubicBezTo>
                  <a:cubicBezTo>
                    <a:pt x="9048" y="16156"/>
                    <a:pt x="8340" y="16842"/>
                    <a:pt x="9524" y="17269"/>
                  </a:cubicBezTo>
                  <a:cubicBezTo>
                    <a:pt x="9880" y="17398"/>
                    <a:pt x="10382" y="17445"/>
                    <a:pt x="10924" y="17445"/>
                  </a:cubicBezTo>
                  <a:cubicBezTo>
                    <a:pt x="12362" y="17445"/>
                    <a:pt x="14078" y="17116"/>
                    <a:pt x="14078" y="17116"/>
                  </a:cubicBezTo>
                  <a:lnTo>
                    <a:pt x="15018" y="16949"/>
                  </a:lnTo>
                  <a:cubicBezTo>
                    <a:pt x="16124" y="18011"/>
                    <a:pt x="17147" y="18825"/>
                    <a:pt x="17147" y="18825"/>
                  </a:cubicBezTo>
                  <a:lnTo>
                    <a:pt x="17585" y="18536"/>
                  </a:lnTo>
                  <a:cubicBezTo>
                    <a:pt x="17585" y="18536"/>
                    <a:pt x="16688" y="18279"/>
                    <a:pt x="15191" y="16838"/>
                  </a:cubicBezTo>
                  <a:cubicBezTo>
                    <a:pt x="15174" y="16731"/>
                    <a:pt x="15153" y="16483"/>
                    <a:pt x="15188" y="15986"/>
                  </a:cubicBezTo>
                  <a:cubicBezTo>
                    <a:pt x="15299" y="14385"/>
                    <a:pt x="16635" y="12590"/>
                    <a:pt x="15637" y="11028"/>
                  </a:cubicBezTo>
                  <a:cubicBezTo>
                    <a:pt x="15489" y="10796"/>
                    <a:pt x="15233" y="10627"/>
                    <a:pt x="14988" y="10627"/>
                  </a:cubicBezTo>
                  <a:cubicBezTo>
                    <a:pt x="14836" y="10627"/>
                    <a:pt x="14687" y="10693"/>
                    <a:pt x="14573" y="10851"/>
                  </a:cubicBezTo>
                  <a:cubicBezTo>
                    <a:pt x="14356" y="11146"/>
                    <a:pt x="14367" y="11647"/>
                    <a:pt x="14430" y="11988"/>
                  </a:cubicBezTo>
                  <a:cubicBezTo>
                    <a:pt x="14638" y="13123"/>
                    <a:pt x="14990" y="14128"/>
                    <a:pt x="14892" y="15307"/>
                  </a:cubicBezTo>
                  <a:cubicBezTo>
                    <a:pt x="14889" y="15363"/>
                    <a:pt x="14889" y="16153"/>
                    <a:pt x="14934" y="16584"/>
                  </a:cubicBezTo>
                  <a:cubicBezTo>
                    <a:pt x="14732" y="16379"/>
                    <a:pt x="14520" y="16156"/>
                    <a:pt x="14301" y="15906"/>
                  </a:cubicBezTo>
                  <a:cubicBezTo>
                    <a:pt x="14120" y="15461"/>
                    <a:pt x="13974" y="14994"/>
                    <a:pt x="13869" y="14525"/>
                  </a:cubicBezTo>
                  <a:cubicBezTo>
                    <a:pt x="13591" y="13275"/>
                    <a:pt x="13897" y="11954"/>
                    <a:pt x="13696" y="10684"/>
                  </a:cubicBezTo>
                  <a:cubicBezTo>
                    <a:pt x="13653" y="10404"/>
                    <a:pt x="13334" y="9849"/>
                    <a:pt x="13044" y="9849"/>
                  </a:cubicBezTo>
                  <a:cubicBezTo>
                    <a:pt x="12929" y="9849"/>
                    <a:pt x="12818" y="9936"/>
                    <a:pt x="12731" y="10162"/>
                  </a:cubicBezTo>
                  <a:cubicBezTo>
                    <a:pt x="12596" y="10517"/>
                    <a:pt x="12760" y="11191"/>
                    <a:pt x="12777" y="11567"/>
                  </a:cubicBezTo>
                  <a:cubicBezTo>
                    <a:pt x="12836" y="12639"/>
                    <a:pt x="12930" y="13756"/>
                    <a:pt x="13341" y="14758"/>
                  </a:cubicBezTo>
                  <a:cubicBezTo>
                    <a:pt x="13282" y="14685"/>
                    <a:pt x="13222" y="14608"/>
                    <a:pt x="13163" y="14531"/>
                  </a:cubicBezTo>
                  <a:cubicBezTo>
                    <a:pt x="13062" y="14253"/>
                    <a:pt x="12620" y="12983"/>
                    <a:pt x="12349" y="11463"/>
                  </a:cubicBezTo>
                  <a:cubicBezTo>
                    <a:pt x="12047" y="9741"/>
                    <a:pt x="12113" y="8280"/>
                    <a:pt x="11562" y="7813"/>
                  </a:cubicBezTo>
                  <a:cubicBezTo>
                    <a:pt x="11506" y="7765"/>
                    <a:pt x="11456" y="7743"/>
                    <a:pt x="11411" y="7743"/>
                  </a:cubicBezTo>
                  <a:cubicBezTo>
                    <a:pt x="11021" y="7743"/>
                    <a:pt x="11078" y="9471"/>
                    <a:pt x="11525" y="11282"/>
                  </a:cubicBezTo>
                  <a:cubicBezTo>
                    <a:pt x="11799" y="12402"/>
                    <a:pt x="12283" y="13296"/>
                    <a:pt x="12655" y="13871"/>
                  </a:cubicBezTo>
                  <a:cubicBezTo>
                    <a:pt x="12071" y="13108"/>
                    <a:pt x="11490" y="12329"/>
                    <a:pt x="10936" y="11574"/>
                  </a:cubicBezTo>
                  <a:cubicBezTo>
                    <a:pt x="10690" y="11164"/>
                    <a:pt x="10080" y="10051"/>
                    <a:pt x="10014" y="8836"/>
                  </a:cubicBezTo>
                  <a:cubicBezTo>
                    <a:pt x="9931" y="7308"/>
                    <a:pt x="9851" y="6059"/>
                    <a:pt x="9155" y="5294"/>
                  </a:cubicBezTo>
                  <a:cubicBezTo>
                    <a:pt x="8951" y="5072"/>
                    <a:pt x="8803" y="4962"/>
                    <a:pt x="8709" y="4962"/>
                  </a:cubicBezTo>
                  <a:cubicBezTo>
                    <a:pt x="8483" y="4962"/>
                    <a:pt x="8575" y="5603"/>
                    <a:pt x="8957" y="6825"/>
                  </a:cubicBezTo>
                  <a:cubicBezTo>
                    <a:pt x="9329" y="8012"/>
                    <a:pt x="9771" y="9605"/>
                    <a:pt x="10289" y="10680"/>
                  </a:cubicBezTo>
                  <a:cubicBezTo>
                    <a:pt x="9858" y="10082"/>
                    <a:pt x="9454" y="9515"/>
                    <a:pt x="9089" y="8999"/>
                  </a:cubicBezTo>
                  <a:cubicBezTo>
                    <a:pt x="8849" y="8471"/>
                    <a:pt x="8268" y="7100"/>
                    <a:pt x="8094" y="5913"/>
                  </a:cubicBezTo>
                  <a:cubicBezTo>
                    <a:pt x="7913" y="4672"/>
                    <a:pt x="7689" y="3914"/>
                    <a:pt x="7393" y="3914"/>
                  </a:cubicBezTo>
                  <a:cubicBezTo>
                    <a:pt x="7331" y="3914"/>
                    <a:pt x="7265" y="3948"/>
                    <a:pt x="7196" y="4018"/>
                  </a:cubicBezTo>
                  <a:cubicBezTo>
                    <a:pt x="6921" y="4292"/>
                    <a:pt x="7395" y="6119"/>
                    <a:pt x="8122" y="7608"/>
                  </a:cubicBezTo>
                  <a:cubicBezTo>
                    <a:pt x="7819" y="7170"/>
                    <a:pt x="7589" y="6828"/>
                    <a:pt x="7454" y="6630"/>
                  </a:cubicBezTo>
                  <a:cubicBezTo>
                    <a:pt x="7395" y="6536"/>
                    <a:pt x="7329" y="6439"/>
                    <a:pt x="7252" y="6342"/>
                  </a:cubicBezTo>
                  <a:cubicBezTo>
                    <a:pt x="7085" y="5736"/>
                    <a:pt x="6657" y="4313"/>
                    <a:pt x="5996" y="2769"/>
                  </a:cubicBezTo>
                  <a:cubicBezTo>
                    <a:pt x="5323" y="1200"/>
                    <a:pt x="4438" y="0"/>
                    <a:pt x="4147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cs typeface="+mn-ea"/>
                <a:sym typeface="+mn-lt"/>
              </a:endParaRPr>
            </a:p>
          </p:txBody>
        </p:sp>
        <p:sp>
          <p:nvSpPr>
            <p:cNvPr id="129" name="Google Shape;340;p32">
              <a:extLst>
                <a:ext uri="{FF2B5EF4-FFF2-40B4-BE49-F238E27FC236}">
                  <a16:creationId xmlns:a16="http://schemas.microsoft.com/office/drawing/2014/main" id="{01902FC5-02D6-4065-AC9E-D3D14379C9B6}"/>
                </a:ext>
              </a:extLst>
            </p:cNvPr>
            <p:cNvSpPr/>
            <p:nvPr/>
          </p:nvSpPr>
          <p:spPr>
            <a:xfrm>
              <a:off x="7560773" y="3472451"/>
              <a:ext cx="614823" cy="1660062"/>
            </a:xfrm>
            <a:custGeom>
              <a:avLst/>
              <a:gdLst/>
              <a:ahLst/>
              <a:cxnLst/>
              <a:rect l="l" t="t" r="r" b="b"/>
              <a:pathLst>
                <a:path w="9122" h="24630" extrusionOk="0">
                  <a:moveTo>
                    <a:pt x="4581" y="0"/>
                  </a:moveTo>
                  <a:cubicBezTo>
                    <a:pt x="4489" y="0"/>
                    <a:pt x="4419" y="54"/>
                    <a:pt x="4386" y="188"/>
                  </a:cubicBezTo>
                  <a:cubicBezTo>
                    <a:pt x="4361" y="282"/>
                    <a:pt x="4386" y="383"/>
                    <a:pt x="4411" y="477"/>
                  </a:cubicBezTo>
                  <a:cubicBezTo>
                    <a:pt x="4650" y="1389"/>
                    <a:pt x="5113" y="2192"/>
                    <a:pt x="5454" y="3062"/>
                  </a:cubicBezTo>
                  <a:cubicBezTo>
                    <a:pt x="5962" y="4370"/>
                    <a:pt x="6087" y="6667"/>
                    <a:pt x="6119" y="7648"/>
                  </a:cubicBezTo>
                  <a:cubicBezTo>
                    <a:pt x="6101" y="7804"/>
                    <a:pt x="6077" y="8003"/>
                    <a:pt x="6052" y="8228"/>
                  </a:cubicBezTo>
                  <a:cubicBezTo>
                    <a:pt x="5952" y="6527"/>
                    <a:pt x="4932" y="4642"/>
                    <a:pt x="4205" y="4395"/>
                  </a:cubicBezTo>
                  <a:cubicBezTo>
                    <a:pt x="4128" y="4368"/>
                    <a:pt x="4065" y="4355"/>
                    <a:pt x="4015" y="4355"/>
                  </a:cubicBezTo>
                  <a:cubicBezTo>
                    <a:pt x="3491" y="4355"/>
                    <a:pt x="4450" y="5776"/>
                    <a:pt x="5235" y="7038"/>
                  </a:cubicBezTo>
                  <a:cubicBezTo>
                    <a:pt x="5788" y="7932"/>
                    <a:pt x="5927" y="8650"/>
                    <a:pt x="5955" y="9046"/>
                  </a:cubicBezTo>
                  <a:cubicBezTo>
                    <a:pt x="5893" y="9551"/>
                    <a:pt x="5823" y="10118"/>
                    <a:pt x="5747" y="10695"/>
                  </a:cubicBezTo>
                  <a:cubicBezTo>
                    <a:pt x="5726" y="10775"/>
                    <a:pt x="5708" y="10855"/>
                    <a:pt x="5691" y="10932"/>
                  </a:cubicBezTo>
                  <a:cubicBezTo>
                    <a:pt x="5705" y="10559"/>
                    <a:pt x="5691" y="10163"/>
                    <a:pt x="5618" y="9825"/>
                  </a:cubicBezTo>
                  <a:cubicBezTo>
                    <a:pt x="5435" y="8961"/>
                    <a:pt x="4288" y="7425"/>
                    <a:pt x="3565" y="7425"/>
                  </a:cubicBezTo>
                  <a:cubicBezTo>
                    <a:pt x="3490" y="7425"/>
                    <a:pt x="3420" y="7441"/>
                    <a:pt x="3356" y="7477"/>
                  </a:cubicBezTo>
                  <a:cubicBezTo>
                    <a:pt x="2670" y="7856"/>
                    <a:pt x="4048" y="8695"/>
                    <a:pt x="4877" y="9784"/>
                  </a:cubicBezTo>
                  <a:cubicBezTo>
                    <a:pt x="5447" y="10528"/>
                    <a:pt x="5555" y="11388"/>
                    <a:pt x="5569" y="11854"/>
                  </a:cubicBezTo>
                  <a:cubicBezTo>
                    <a:pt x="5565" y="11899"/>
                    <a:pt x="5565" y="11944"/>
                    <a:pt x="5569" y="11986"/>
                  </a:cubicBezTo>
                  <a:cubicBezTo>
                    <a:pt x="5527" y="12247"/>
                    <a:pt x="5489" y="12504"/>
                    <a:pt x="5451" y="12745"/>
                  </a:cubicBezTo>
                  <a:cubicBezTo>
                    <a:pt x="5360" y="13308"/>
                    <a:pt x="5276" y="13837"/>
                    <a:pt x="5196" y="14355"/>
                  </a:cubicBezTo>
                  <a:cubicBezTo>
                    <a:pt x="5252" y="13736"/>
                    <a:pt x="5280" y="12883"/>
                    <a:pt x="5117" y="12122"/>
                  </a:cubicBezTo>
                  <a:cubicBezTo>
                    <a:pt x="4817" y="10720"/>
                    <a:pt x="3794" y="9506"/>
                    <a:pt x="3078" y="9425"/>
                  </a:cubicBezTo>
                  <a:cubicBezTo>
                    <a:pt x="3065" y="9424"/>
                    <a:pt x="3052" y="9423"/>
                    <a:pt x="3041" y="9423"/>
                  </a:cubicBezTo>
                  <a:cubicBezTo>
                    <a:pt x="2425" y="9423"/>
                    <a:pt x="4022" y="11480"/>
                    <a:pt x="4640" y="12689"/>
                  </a:cubicBezTo>
                  <a:cubicBezTo>
                    <a:pt x="5113" y="13618"/>
                    <a:pt x="5120" y="14588"/>
                    <a:pt x="5096" y="15009"/>
                  </a:cubicBezTo>
                  <a:cubicBezTo>
                    <a:pt x="4988" y="15743"/>
                    <a:pt x="4891" y="16464"/>
                    <a:pt x="4793" y="17225"/>
                  </a:cubicBezTo>
                  <a:cubicBezTo>
                    <a:pt x="4748" y="16411"/>
                    <a:pt x="4549" y="15375"/>
                    <a:pt x="4310" y="14359"/>
                  </a:cubicBezTo>
                  <a:cubicBezTo>
                    <a:pt x="3973" y="12913"/>
                    <a:pt x="3010" y="12059"/>
                    <a:pt x="2365" y="12059"/>
                  </a:cubicBezTo>
                  <a:cubicBezTo>
                    <a:pt x="2318" y="12059"/>
                    <a:pt x="2272" y="12064"/>
                    <a:pt x="2229" y="12073"/>
                  </a:cubicBezTo>
                  <a:cubicBezTo>
                    <a:pt x="1589" y="12209"/>
                    <a:pt x="2392" y="13005"/>
                    <a:pt x="3600" y="14776"/>
                  </a:cubicBezTo>
                  <a:cubicBezTo>
                    <a:pt x="4470" y="16050"/>
                    <a:pt x="4664" y="17309"/>
                    <a:pt x="4706" y="17918"/>
                  </a:cubicBezTo>
                  <a:cubicBezTo>
                    <a:pt x="4668" y="18241"/>
                    <a:pt x="4629" y="18569"/>
                    <a:pt x="4591" y="18913"/>
                  </a:cubicBezTo>
                  <a:cubicBezTo>
                    <a:pt x="4546" y="19306"/>
                    <a:pt x="4525" y="19727"/>
                    <a:pt x="4522" y="20159"/>
                  </a:cubicBezTo>
                  <a:cubicBezTo>
                    <a:pt x="4372" y="19797"/>
                    <a:pt x="4153" y="19268"/>
                    <a:pt x="3902" y="18686"/>
                  </a:cubicBezTo>
                  <a:cubicBezTo>
                    <a:pt x="3621" y="18039"/>
                    <a:pt x="3374" y="17389"/>
                    <a:pt x="3192" y="16703"/>
                  </a:cubicBezTo>
                  <a:cubicBezTo>
                    <a:pt x="2991" y="15918"/>
                    <a:pt x="2633" y="14946"/>
                    <a:pt x="1784" y="14644"/>
                  </a:cubicBezTo>
                  <a:cubicBezTo>
                    <a:pt x="1708" y="14617"/>
                    <a:pt x="1634" y="14604"/>
                    <a:pt x="1566" y="14604"/>
                  </a:cubicBezTo>
                  <a:cubicBezTo>
                    <a:pt x="1377" y="14604"/>
                    <a:pt x="1224" y="14707"/>
                    <a:pt x="1151" y="14919"/>
                  </a:cubicBezTo>
                  <a:cubicBezTo>
                    <a:pt x="1088" y="15096"/>
                    <a:pt x="1126" y="15291"/>
                    <a:pt x="1182" y="15468"/>
                  </a:cubicBezTo>
                  <a:cubicBezTo>
                    <a:pt x="1495" y="16460"/>
                    <a:pt x="2225" y="17337"/>
                    <a:pt x="2800" y="18190"/>
                  </a:cubicBezTo>
                  <a:cubicBezTo>
                    <a:pt x="3502" y="19243"/>
                    <a:pt x="4191" y="20054"/>
                    <a:pt x="4518" y="20423"/>
                  </a:cubicBezTo>
                  <a:cubicBezTo>
                    <a:pt x="4518" y="20820"/>
                    <a:pt x="4528" y="21220"/>
                    <a:pt x="4549" y="21606"/>
                  </a:cubicBezTo>
                  <a:cubicBezTo>
                    <a:pt x="4494" y="21567"/>
                    <a:pt x="4390" y="21501"/>
                    <a:pt x="4191" y="21373"/>
                  </a:cubicBezTo>
                  <a:cubicBezTo>
                    <a:pt x="3767" y="21095"/>
                    <a:pt x="2476" y="18941"/>
                    <a:pt x="1710" y="18005"/>
                  </a:cubicBezTo>
                  <a:cubicBezTo>
                    <a:pt x="1336" y="17548"/>
                    <a:pt x="846" y="17290"/>
                    <a:pt x="516" y="17290"/>
                  </a:cubicBezTo>
                  <a:cubicBezTo>
                    <a:pt x="171" y="17290"/>
                    <a:pt x="1" y="17572"/>
                    <a:pt x="322" y="18200"/>
                  </a:cubicBezTo>
                  <a:cubicBezTo>
                    <a:pt x="949" y="19431"/>
                    <a:pt x="3753" y="21199"/>
                    <a:pt x="3753" y="21199"/>
                  </a:cubicBezTo>
                  <a:lnTo>
                    <a:pt x="4557" y="21717"/>
                  </a:lnTo>
                  <a:cubicBezTo>
                    <a:pt x="4640" y="23248"/>
                    <a:pt x="4831" y="24542"/>
                    <a:pt x="4831" y="24542"/>
                  </a:cubicBezTo>
                  <a:lnTo>
                    <a:pt x="5350" y="24629"/>
                  </a:lnTo>
                  <a:cubicBezTo>
                    <a:pt x="5350" y="24629"/>
                    <a:pt x="4870" y="23829"/>
                    <a:pt x="4758" y="21755"/>
                  </a:cubicBezTo>
                  <a:cubicBezTo>
                    <a:pt x="4821" y="21662"/>
                    <a:pt x="4971" y="21470"/>
                    <a:pt x="5336" y="21129"/>
                  </a:cubicBezTo>
                  <a:cubicBezTo>
                    <a:pt x="6511" y="20033"/>
                    <a:pt x="8714" y="19637"/>
                    <a:pt x="9048" y="17814"/>
                  </a:cubicBezTo>
                  <a:cubicBezTo>
                    <a:pt x="9122" y="17407"/>
                    <a:pt x="8925" y="16943"/>
                    <a:pt x="8506" y="16943"/>
                  </a:cubicBezTo>
                  <a:cubicBezTo>
                    <a:pt x="8469" y="16943"/>
                    <a:pt x="8431" y="16946"/>
                    <a:pt x="8390" y="16954"/>
                  </a:cubicBezTo>
                  <a:cubicBezTo>
                    <a:pt x="8035" y="17024"/>
                    <a:pt x="7698" y="17396"/>
                    <a:pt x="7513" y="17689"/>
                  </a:cubicBezTo>
                  <a:cubicBezTo>
                    <a:pt x="6891" y="18659"/>
                    <a:pt x="6460" y="19637"/>
                    <a:pt x="5586" y="20433"/>
                  </a:cubicBezTo>
                  <a:cubicBezTo>
                    <a:pt x="5545" y="20468"/>
                    <a:pt x="5005" y="21045"/>
                    <a:pt x="4745" y="21394"/>
                  </a:cubicBezTo>
                  <a:cubicBezTo>
                    <a:pt x="4737" y="21105"/>
                    <a:pt x="4734" y="20799"/>
                    <a:pt x="4741" y="20465"/>
                  </a:cubicBezTo>
                  <a:cubicBezTo>
                    <a:pt x="4915" y="20016"/>
                    <a:pt x="5127" y="19574"/>
                    <a:pt x="5371" y="19160"/>
                  </a:cubicBezTo>
                  <a:cubicBezTo>
                    <a:pt x="6021" y="18057"/>
                    <a:pt x="7145" y="17302"/>
                    <a:pt x="7868" y="16234"/>
                  </a:cubicBezTo>
                  <a:cubicBezTo>
                    <a:pt x="8056" y="15954"/>
                    <a:pt x="8226" y="15119"/>
                    <a:pt x="7792" y="15119"/>
                  </a:cubicBezTo>
                  <a:cubicBezTo>
                    <a:pt x="7719" y="15119"/>
                    <a:pt x="7628" y="15143"/>
                    <a:pt x="7518" y="15197"/>
                  </a:cubicBezTo>
                  <a:cubicBezTo>
                    <a:pt x="7176" y="15364"/>
                    <a:pt x="6832" y="15966"/>
                    <a:pt x="6592" y="16255"/>
                  </a:cubicBezTo>
                  <a:cubicBezTo>
                    <a:pt x="5903" y="17076"/>
                    <a:pt x="5211" y="17960"/>
                    <a:pt x="4825" y="18972"/>
                  </a:cubicBezTo>
                  <a:cubicBezTo>
                    <a:pt x="4835" y="18874"/>
                    <a:pt x="4841" y="18781"/>
                    <a:pt x="4852" y="18683"/>
                  </a:cubicBezTo>
                  <a:cubicBezTo>
                    <a:pt x="4967" y="18412"/>
                    <a:pt x="5509" y="17180"/>
                    <a:pt x="6352" y="15886"/>
                  </a:cubicBezTo>
                  <a:cubicBezTo>
                    <a:pt x="7301" y="14418"/>
                    <a:pt x="8353" y="13398"/>
                    <a:pt x="8265" y="12682"/>
                  </a:cubicBezTo>
                  <a:cubicBezTo>
                    <a:pt x="8249" y="12553"/>
                    <a:pt x="8194" y="12493"/>
                    <a:pt x="8107" y="12493"/>
                  </a:cubicBezTo>
                  <a:cubicBezTo>
                    <a:pt x="7717" y="12493"/>
                    <a:pt x="6697" y="13706"/>
                    <a:pt x="5869" y="15190"/>
                  </a:cubicBezTo>
                  <a:cubicBezTo>
                    <a:pt x="5308" y="16196"/>
                    <a:pt x="5047" y="17180"/>
                    <a:pt x="4929" y="17856"/>
                  </a:cubicBezTo>
                  <a:cubicBezTo>
                    <a:pt x="5023" y="16899"/>
                    <a:pt x="5130" y="15931"/>
                    <a:pt x="5242" y="15002"/>
                  </a:cubicBezTo>
                  <a:cubicBezTo>
                    <a:pt x="5339" y="14532"/>
                    <a:pt x="5656" y="13305"/>
                    <a:pt x="6435" y="12372"/>
                  </a:cubicBezTo>
                  <a:cubicBezTo>
                    <a:pt x="7417" y="11200"/>
                    <a:pt x="8210" y="10232"/>
                    <a:pt x="8223" y="9196"/>
                  </a:cubicBezTo>
                  <a:cubicBezTo>
                    <a:pt x="8227" y="8811"/>
                    <a:pt x="8172" y="8624"/>
                    <a:pt x="8062" y="8624"/>
                  </a:cubicBezTo>
                  <a:cubicBezTo>
                    <a:pt x="7875" y="8624"/>
                    <a:pt x="7527" y="9159"/>
                    <a:pt x="7033" y="10184"/>
                  </a:cubicBezTo>
                  <a:cubicBezTo>
                    <a:pt x="6495" y="11304"/>
                    <a:pt x="5732" y="12769"/>
                    <a:pt x="5378" y="13906"/>
                  </a:cubicBezTo>
                  <a:cubicBezTo>
                    <a:pt x="5468" y="13175"/>
                    <a:pt x="5562" y="12487"/>
                    <a:pt x="5649" y="11860"/>
                  </a:cubicBezTo>
                  <a:cubicBezTo>
                    <a:pt x="5833" y="11311"/>
                    <a:pt x="6344" y="9909"/>
                    <a:pt x="7027" y="8928"/>
                  </a:cubicBezTo>
                  <a:cubicBezTo>
                    <a:pt x="7882" y="7695"/>
                    <a:pt x="8218" y="6927"/>
                    <a:pt x="7689" y="6927"/>
                  </a:cubicBezTo>
                  <a:cubicBezTo>
                    <a:pt x="7682" y="6927"/>
                    <a:pt x="7674" y="6927"/>
                    <a:pt x="7667" y="6927"/>
                  </a:cubicBezTo>
                  <a:cubicBezTo>
                    <a:pt x="7277" y="6941"/>
                    <a:pt x="6373" y="8597"/>
                    <a:pt x="5889" y="10184"/>
                  </a:cubicBezTo>
                  <a:cubicBezTo>
                    <a:pt x="5969" y="9655"/>
                    <a:pt x="6031" y="9248"/>
                    <a:pt x="6070" y="9011"/>
                  </a:cubicBezTo>
                  <a:cubicBezTo>
                    <a:pt x="6091" y="8904"/>
                    <a:pt x="6105" y="8788"/>
                    <a:pt x="6122" y="8663"/>
                  </a:cubicBezTo>
                  <a:cubicBezTo>
                    <a:pt x="6411" y="8107"/>
                    <a:pt x="7068" y="6774"/>
                    <a:pt x="7639" y="5195"/>
                  </a:cubicBezTo>
                  <a:cubicBezTo>
                    <a:pt x="8259" y="3470"/>
                    <a:pt x="8413" y="1889"/>
                    <a:pt x="8123" y="1889"/>
                  </a:cubicBezTo>
                  <a:cubicBezTo>
                    <a:pt x="8062" y="1889"/>
                    <a:pt x="7980" y="1960"/>
                    <a:pt x="7879" y="2116"/>
                  </a:cubicBezTo>
                  <a:cubicBezTo>
                    <a:pt x="7351" y="2933"/>
                    <a:pt x="6769" y="6694"/>
                    <a:pt x="6136" y="8517"/>
                  </a:cubicBezTo>
                  <a:cubicBezTo>
                    <a:pt x="6167" y="8215"/>
                    <a:pt x="6192" y="7884"/>
                    <a:pt x="6209" y="7553"/>
                  </a:cubicBezTo>
                  <a:cubicBezTo>
                    <a:pt x="6286" y="7230"/>
                    <a:pt x="6404" y="6892"/>
                    <a:pt x="6456" y="6593"/>
                  </a:cubicBezTo>
                  <a:cubicBezTo>
                    <a:pt x="6537" y="6137"/>
                    <a:pt x="6599" y="5675"/>
                    <a:pt x="6633" y="5212"/>
                  </a:cubicBezTo>
                  <a:cubicBezTo>
                    <a:pt x="6689" y="4488"/>
                    <a:pt x="6686" y="3754"/>
                    <a:pt x="6574" y="3034"/>
                  </a:cubicBezTo>
                  <a:cubicBezTo>
                    <a:pt x="6439" y="2182"/>
                    <a:pt x="6140" y="1385"/>
                    <a:pt x="5559" y="741"/>
                  </a:cubicBezTo>
                  <a:cubicBezTo>
                    <a:pt x="5448" y="615"/>
                    <a:pt x="4893" y="0"/>
                    <a:pt x="4581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cs typeface="+mn-ea"/>
                <a:sym typeface="+mn-lt"/>
              </a:endParaRPr>
            </a:p>
          </p:txBody>
        </p:sp>
        <p:sp>
          <p:nvSpPr>
            <p:cNvPr id="130" name="Google Shape;341;p32">
              <a:extLst>
                <a:ext uri="{FF2B5EF4-FFF2-40B4-BE49-F238E27FC236}">
                  <a16:creationId xmlns:a16="http://schemas.microsoft.com/office/drawing/2014/main" id="{69B3C11C-39AA-44FE-9244-C7D5AD54A3B1}"/>
                </a:ext>
              </a:extLst>
            </p:cNvPr>
            <p:cNvSpPr/>
            <p:nvPr/>
          </p:nvSpPr>
          <p:spPr>
            <a:xfrm>
              <a:off x="1574550" y="4189074"/>
              <a:ext cx="858406" cy="965707"/>
            </a:xfrm>
            <a:custGeom>
              <a:avLst/>
              <a:gdLst/>
              <a:ahLst/>
              <a:cxnLst/>
              <a:rect l="l" t="t" r="r" b="b"/>
              <a:pathLst>
                <a:path w="12736" h="14328" extrusionOk="0">
                  <a:moveTo>
                    <a:pt x="3103" y="0"/>
                  </a:moveTo>
                  <a:cubicBezTo>
                    <a:pt x="3039" y="0"/>
                    <a:pt x="3012" y="82"/>
                    <a:pt x="3038" y="261"/>
                  </a:cubicBezTo>
                  <a:cubicBezTo>
                    <a:pt x="3146" y="981"/>
                    <a:pt x="4677" y="3375"/>
                    <a:pt x="5223" y="4711"/>
                  </a:cubicBezTo>
                  <a:cubicBezTo>
                    <a:pt x="5091" y="4523"/>
                    <a:pt x="4938" y="4325"/>
                    <a:pt x="4785" y="4133"/>
                  </a:cubicBezTo>
                  <a:cubicBezTo>
                    <a:pt x="4670" y="3911"/>
                    <a:pt x="4569" y="3667"/>
                    <a:pt x="4451" y="3473"/>
                  </a:cubicBezTo>
                  <a:cubicBezTo>
                    <a:pt x="4270" y="3177"/>
                    <a:pt x="4075" y="2888"/>
                    <a:pt x="3867" y="2614"/>
                  </a:cubicBezTo>
                  <a:cubicBezTo>
                    <a:pt x="3543" y="2179"/>
                    <a:pt x="3178" y="1768"/>
                    <a:pt x="2760" y="1424"/>
                  </a:cubicBezTo>
                  <a:cubicBezTo>
                    <a:pt x="2263" y="1013"/>
                    <a:pt x="1702" y="710"/>
                    <a:pt x="1058" y="637"/>
                  </a:cubicBezTo>
                  <a:cubicBezTo>
                    <a:pt x="997" y="629"/>
                    <a:pt x="812" y="607"/>
                    <a:pt x="620" y="607"/>
                  </a:cubicBezTo>
                  <a:cubicBezTo>
                    <a:pt x="318" y="607"/>
                    <a:pt x="0" y="662"/>
                    <a:pt x="130" y="909"/>
                  </a:cubicBezTo>
                  <a:cubicBezTo>
                    <a:pt x="164" y="971"/>
                    <a:pt x="227" y="1016"/>
                    <a:pt x="286" y="1058"/>
                  </a:cubicBezTo>
                  <a:cubicBezTo>
                    <a:pt x="871" y="1448"/>
                    <a:pt x="1525" y="1670"/>
                    <a:pt x="2147" y="1991"/>
                  </a:cubicBezTo>
                  <a:cubicBezTo>
                    <a:pt x="3077" y="2471"/>
                    <a:pt x="4281" y="3695"/>
                    <a:pt x="4782" y="4231"/>
                  </a:cubicBezTo>
                  <a:cubicBezTo>
                    <a:pt x="4851" y="4329"/>
                    <a:pt x="4935" y="4451"/>
                    <a:pt x="5032" y="4589"/>
                  </a:cubicBezTo>
                  <a:cubicBezTo>
                    <a:pt x="4266" y="3817"/>
                    <a:pt x="3062" y="3304"/>
                    <a:pt x="2396" y="3304"/>
                  </a:cubicBezTo>
                  <a:cubicBezTo>
                    <a:pt x="2282" y="3304"/>
                    <a:pt x="2183" y="3319"/>
                    <a:pt x="2106" y="3351"/>
                  </a:cubicBezTo>
                  <a:cubicBezTo>
                    <a:pt x="1448" y="3622"/>
                    <a:pt x="2823" y="3977"/>
                    <a:pt x="3984" y="4325"/>
                  </a:cubicBezTo>
                  <a:cubicBezTo>
                    <a:pt x="4740" y="4551"/>
                    <a:pt x="5171" y="4889"/>
                    <a:pt x="5383" y="5098"/>
                  </a:cubicBezTo>
                  <a:cubicBezTo>
                    <a:pt x="5596" y="5407"/>
                    <a:pt x="5835" y="5762"/>
                    <a:pt x="6079" y="6121"/>
                  </a:cubicBezTo>
                  <a:cubicBezTo>
                    <a:pt x="6107" y="6176"/>
                    <a:pt x="6134" y="6228"/>
                    <a:pt x="6166" y="6280"/>
                  </a:cubicBezTo>
                  <a:cubicBezTo>
                    <a:pt x="5988" y="6068"/>
                    <a:pt x="5787" y="5853"/>
                    <a:pt x="5578" y="5696"/>
                  </a:cubicBezTo>
                  <a:cubicBezTo>
                    <a:pt x="5217" y="5427"/>
                    <a:pt x="4451" y="5205"/>
                    <a:pt x="3871" y="5205"/>
                  </a:cubicBezTo>
                  <a:cubicBezTo>
                    <a:pt x="3512" y="5205"/>
                    <a:pt x="3225" y="5290"/>
                    <a:pt x="3149" y="5501"/>
                  </a:cubicBezTo>
                  <a:cubicBezTo>
                    <a:pt x="2955" y="6050"/>
                    <a:pt x="4141" y="5838"/>
                    <a:pt x="5143" y="6040"/>
                  </a:cubicBezTo>
                  <a:cubicBezTo>
                    <a:pt x="5829" y="6176"/>
                    <a:pt x="6312" y="6604"/>
                    <a:pt x="6552" y="6858"/>
                  </a:cubicBezTo>
                  <a:cubicBezTo>
                    <a:pt x="6573" y="6885"/>
                    <a:pt x="6594" y="6910"/>
                    <a:pt x="6615" y="6935"/>
                  </a:cubicBezTo>
                  <a:cubicBezTo>
                    <a:pt x="6723" y="7098"/>
                    <a:pt x="6827" y="7261"/>
                    <a:pt x="6924" y="7415"/>
                  </a:cubicBezTo>
                  <a:cubicBezTo>
                    <a:pt x="7151" y="7776"/>
                    <a:pt x="7366" y="8114"/>
                    <a:pt x="7575" y="8444"/>
                  </a:cubicBezTo>
                  <a:cubicBezTo>
                    <a:pt x="7303" y="8069"/>
                    <a:pt x="6897" y="7578"/>
                    <a:pt x="6431" y="7230"/>
                  </a:cubicBezTo>
                  <a:cubicBezTo>
                    <a:pt x="5847" y="6798"/>
                    <a:pt x="5119" y="6579"/>
                    <a:pt x="4573" y="6579"/>
                  </a:cubicBezTo>
                  <a:cubicBezTo>
                    <a:pt x="4316" y="6579"/>
                    <a:pt x="4098" y="6628"/>
                    <a:pt x="3957" y="6726"/>
                  </a:cubicBezTo>
                  <a:cubicBezTo>
                    <a:pt x="3518" y="7035"/>
                    <a:pt x="5481" y="7404"/>
                    <a:pt x="6441" y="7786"/>
                  </a:cubicBezTo>
                  <a:cubicBezTo>
                    <a:pt x="7165" y="8072"/>
                    <a:pt x="7652" y="8611"/>
                    <a:pt x="7843" y="8859"/>
                  </a:cubicBezTo>
                  <a:cubicBezTo>
                    <a:pt x="8146" y="9321"/>
                    <a:pt x="8445" y="9777"/>
                    <a:pt x="8769" y="10250"/>
                  </a:cubicBezTo>
                  <a:cubicBezTo>
                    <a:pt x="8340" y="9815"/>
                    <a:pt x="7718" y="9335"/>
                    <a:pt x="7085" y="8883"/>
                  </a:cubicBezTo>
                  <a:cubicBezTo>
                    <a:pt x="6553" y="8506"/>
                    <a:pt x="6001" y="8349"/>
                    <a:pt x="5564" y="8349"/>
                  </a:cubicBezTo>
                  <a:cubicBezTo>
                    <a:pt x="5203" y="8349"/>
                    <a:pt x="4919" y="8456"/>
                    <a:pt x="4788" y="8632"/>
                  </a:cubicBezTo>
                  <a:cubicBezTo>
                    <a:pt x="4496" y="9022"/>
                    <a:pt x="5338" y="9071"/>
                    <a:pt x="6890" y="9467"/>
                  </a:cubicBezTo>
                  <a:cubicBezTo>
                    <a:pt x="8003" y="9753"/>
                    <a:pt x="8737" y="10362"/>
                    <a:pt x="9061" y="10681"/>
                  </a:cubicBezTo>
                  <a:cubicBezTo>
                    <a:pt x="9200" y="10880"/>
                    <a:pt x="9339" y="11085"/>
                    <a:pt x="9489" y="11298"/>
                  </a:cubicBezTo>
                  <a:cubicBezTo>
                    <a:pt x="9656" y="11537"/>
                    <a:pt x="9854" y="11784"/>
                    <a:pt x="10063" y="12028"/>
                  </a:cubicBezTo>
                  <a:cubicBezTo>
                    <a:pt x="9802" y="11899"/>
                    <a:pt x="9416" y="11711"/>
                    <a:pt x="8991" y="11510"/>
                  </a:cubicBezTo>
                  <a:cubicBezTo>
                    <a:pt x="8514" y="11283"/>
                    <a:pt x="8052" y="11043"/>
                    <a:pt x="7613" y="10747"/>
                  </a:cubicBezTo>
                  <a:cubicBezTo>
                    <a:pt x="7224" y="10485"/>
                    <a:pt x="6732" y="10207"/>
                    <a:pt x="6242" y="10207"/>
                  </a:cubicBezTo>
                  <a:cubicBezTo>
                    <a:pt x="6096" y="10207"/>
                    <a:pt x="5951" y="10232"/>
                    <a:pt x="5808" y="10288"/>
                  </a:cubicBezTo>
                  <a:cubicBezTo>
                    <a:pt x="5596" y="10375"/>
                    <a:pt x="5501" y="10546"/>
                    <a:pt x="5588" y="10758"/>
                  </a:cubicBezTo>
                  <a:cubicBezTo>
                    <a:pt x="5641" y="10887"/>
                    <a:pt x="5759" y="10977"/>
                    <a:pt x="5877" y="11050"/>
                  </a:cubicBezTo>
                  <a:cubicBezTo>
                    <a:pt x="6542" y="11450"/>
                    <a:pt x="7387" y="11579"/>
                    <a:pt x="8125" y="11778"/>
                  </a:cubicBezTo>
                  <a:cubicBezTo>
                    <a:pt x="9040" y="12017"/>
                    <a:pt x="9826" y="12133"/>
                    <a:pt x="10192" y="12178"/>
                  </a:cubicBezTo>
                  <a:cubicBezTo>
                    <a:pt x="10386" y="12400"/>
                    <a:pt x="10592" y="12616"/>
                    <a:pt x="10794" y="12825"/>
                  </a:cubicBezTo>
                  <a:cubicBezTo>
                    <a:pt x="10744" y="12832"/>
                    <a:pt x="10651" y="12846"/>
                    <a:pt x="10476" y="12870"/>
                  </a:cubicBezTo>
                  <a:cubicBezTo>
                    <a:pt x="10459" y="12873"/>
                    <a:pt x="10438" y="12874"/>
                    <a:pt x="10415" y="12874"/>
                  </a:cubicBezTo>
                  <a:cubicBezTo>
                    <a:pt x="9937" y="12874"/>
                    <a:pt x="8275" y="12348"/>
                    <a:pt x="7425" y="12209"/>
                  </a:cubicBezTo>
                  <a:cubicBezTo>
                    <a:pt x="7327" y="12192"/>
                    <a:pt x="7230" y="12185"/>
                    <a:pt x="7137" y="12185"/>
                  </a:cubicBezTo>
                  <a:cubicBezTo>
                    <a:pt x="6390" y="12185"/>
                    <a:pt x="5890" y="12668"/>
                    <a:pt x="6744" y="13005"/>
                  </a:cubicBezTo>
                  <a:cubicBezTo>
                    <a:pt x="7055" y="13128"/>
                    <a:pt x="7521" y="13170"/>
                    <a:pt x="8010" y="13170"/>
                  </a:cubicBezTo>
                  <a:cubicBezTo>
                    <a:pt x="9030" y="13170"/>
                    <a:pt x="10147" y="12988"/>
                    <a:pt x="10147" y="12988"/>
                  </a:cubicBezTo>
                  <a:lnTo>
                    <a:pt x="10852" y="12884"/>
                  </a:lnTo>
                  <a:cubicBezTo>
                    <a:pt x="11653" y="13702"/>
                    <a:pt x="12401" y="14328"/>
                    <a:pt x="12401" y="14328"/>
                  </a:cubicBezTo>
                  <a:lnTo>
                    <a:pt x="12735" y="14126"/>
                  </a:lnTo>
                  <a:cubicBezTo>
                    <a:pt x="12735" y="14126"/>
                    <a:pt x="12070" y="13914"/>
                    <a:pt x="10985" y="12804"/>
                  </a:cubicBezTo>
                  <a:cubicBezTo>
                    <a:pt x="10974" y="12724"/>
                    <a:pt x="10961" y="12539"/>
                    <a:pt x="10998" y="12167"/>
                  </a:cubicBezTo>
                  <a:cubicBezTo>
                    <a:pt x="11117" y="10977"/>
                    <a:pt x="12154" y="9665"/>
                    <a:pt x="11441" y="8479"/>
                  </a:cubicBezTo>
                  <a:cubicBezTo>
                    <a:pt x="11333" y="8300"/>
                    <a:pt x="11139" y="8165"/>
                    <a:pt x="10952" y="8165"/>
                  </a:cubicBezTo>
                  <a:cubicBezTo>
                    <a:pt x="10843" y="8165"/>
                    <a:pt x="10736" y="8212"/>
                    <a:pt x="10651" y="8323"/>
                  </a:cubicBezTo>
                  <a:cubicBezTo>
                    <a:pt x="10484" y="8538"/>
                    <a:pt x="10481" y="8910"/>
                    <a:pt x="10518" y="9168"/>
                  </a:cubicBezTo>
                  <a:cubicBezTo>
                    <a:pt x="10651" y="10017"/>
                    <a:pt x="10891" y="10779"/>
                    <a:pt x="10794" y="11656"/>
                  </a:cubicBezTo>
                  <a:cubicBezTo>
                    <a:pt x="10790" y="11698"/>
                    <a:pt x="10773" y="12289"/>
                    <a:pt x="10797" y="12609"/>
                  </a:cubicBezTo>
                  <a:cubicBezTo>
                    <a:pt x="10651" y="12452"/>
                    <a:pt x="10497" y="12282"/>
                    <a:pt x="10338" y="12091"/>
                  </a:cubicBezTo>
                  <a:cubicBezTo>
                    <a:pt x="10213" y="11753"/>
                    <a:pt x="10115" y="11402"/>
                    <a:pt x="10046" y="11050"/>
                  </a:cubicBezTo>
                  <a:cubicBezTo>
                    <a:pt x="9864" y="10111"/>
                    <a:pt x="10122" y="9133"/>
                    <a:pt x="10000" y="8180"/>
                  </a:cubicBezTo>
                  <a:cubicBezTo>
                    <a:pt x="9973" y="7969"/>
                    <a:pt x="9744" y="7542"/>
                    <a:pt x="9527" y="7542"/>
                  </a:cubicBezTo>
                  <a:cubicBezTo>
                    <a:pt x="9443" y="7542"/>
                    <a:pt x="9362" y="7606"/>
                    <a:pt x="9294" y="7770"/>
                  </a:cubicBezTo>
                  <a:cubicBezTo>
                    <a:pt x="9182" y="8030"/>
                    <a:pt x="9291" y="8538"/>
                    <a:pt x="9297" y="8820"/>
                  </a:cubicBezTo>
                  <a:cubicBezTo>
                    <a:pt x="9315" y="9620"/>
                    <a:pt x="9363" y="10455"/>
                    <a:pt x="9649" y="11214"/>
                  </a:cubicBezTo>
                  <a:cubicBezTo>
                    <a:pt x="9604" y="11155"/>
                    <a:pt x="9562" y="11099"/>
                    <a:pt x="9520" y="11040"/>
                  </a:cubicBezTo>
                  <a:cubicBezTo>
                    <a:pt x="9450" y="10831"/>
                    <a:pt x="9148" y="9871"/>
                    <a:pt x="8978" y="8733"/>
                  </a:cubicBezTo>
                  <a:cubicBezTo>
                    <a:pt x="8790" y="7439"/>
                    <a:pt x="8869" y="6350"/>
                    <a:pt x="8469" y="5991"/>
                  </a:cubicBezTo>
                  <a:cubicBezTo>
                    <a:pt x="8427" y="5953"/>
                    <a:pt x="8389" y="5936"/>
                    <a:pt x="8355" y="5936"/>
                  </a:cubicBezTo>
                  <a:cubicBezTo>
                    <a:pt x="8067" y="5936"/>
                    <a:pt x="8073" y="7223"/>
                    <a:pt x="8365" y="8580"/>
                  </a:cubicBezTo>
                  <a:cubicBezTo>
                    <a:pt x="8549" y="9422"/>
                    <a:pt x="8887" y="10100"/>
                    <a:pt x="9155" y="10535"/>
                  </a:cubicBezTo>
                  <a:cubicBezTo>
                    <a:pt x="8734" y="9954"/>
                    <a:pt x="8320" y="9360"/>
                    <a:pt x="7923" y="8785"/>
                  </a:cubicBezTo>
                  <a:cubicBezTo>
                    <a:pt x="7746" y="8472"/>
                    <a:pt x="7318" y="7627"/>
                    <a:pt x="7293" y="6722"/>
                  </a:cubicBezTo>
                  <a:cubicBezTo>
                    <a:pt x="7262" y="5581"/>
                    <a:pt x="7231" y="4645"/>
                    <a:pt x="6726" y="4061"/>
                  </a:cubicBezTo>
                  <a:cubicBezTo>
                    <a:pt x="6577" y="3888"/>
                    <a:pt x="6468" y="3803"/>
                    <a:pt x="6399" y="3803"/>
                  </a:cubicBezTo>
                  <a:cubicBezTo>
                    <a:pt x="6233" y="3803"/>
                    <a:pt x="6288" y="4282"/>
                    <a:pt x="6545" y="5198"/>
                  </a:cubicBezTo>
                  <a:cubicBezTo>
                    <a:pt x="6799" y="6092"/>
                    <a:pt x="7095" y="7290"/>
                    <a:pt x="7457" y="8104"/>
                  </a:cubicBezTo>
                  <a:cubicBezTo>
                    <a:pt x="7147" y="7648"/>
                    <a:pt x="6858" y="7216"/>
                    <a:pt x="6598" y="6823"/>
                  </a:cubicBezTo>
                  <a:cubicBezTo>
                    <a:pt x="6431" y="6423"/>
                    <a:pt x="6027" y="5386"/>
                    <a:pt x="5922" y="4499"/>
                  </a:cubicBezTo>
                  <a:cubicBezTo>
                    <a:pt x="5813" y="3562"/>
                    <a:pt x="5662" y="2990"/>
                    <a:pt x="5438" y="2990"/>
                  </a:cubicBezTo>
                  <a:cubicBezTo>
                    <a:pt x="5393" y="2990"/>
                    <a:pt x="5344" y="3013"/>
                    <a:pt x="5293" y="3062"/>
                  </a:cubicBezTo>
                  <a:cubicBezTo>
                    <a:pt x="5081" y="3264"/>
                    <a:pt x="5394" y="4638"/>
                    <a:pt x="5905" y="5766"/>
                  </a:cubicBezTo>
                  <a:cubicBezTo>
                    <a:pt x="5689" y="5428"/>
                    <a:pt x="5526" y="5170"/>
                    <a:pt x="5429" y="5018"/>
                  </a:cubicBezTo>
                  <a:cubicBezTo>
                    <a:pt x="5387" y="4947"/>
                    <a:pt x="5338" y="4875"/>
                    <a:pt x="5286" y="4798"/>
                  </a:cubicBezTo>
                  <a:cubicBezTo>
                    <a:pt x="5171" y="4342"/>
                    <a:pt x="4882" y="3271"/>
                    <a:pt x="4423" y="2105"/>
                  </a:cubicBezTo>
                  <a:cubicBezTo>
                    <a:pt x="3954" y="917"/>
                    <a:pt x="3318" y="0"/>
                    <a:pt x="3103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31" name="Google Shape;342;p32">
              <a:extLst>
                <a:ext uri="{FF2B5EF4-FFF2-40B4-BE49-F238E27FC236}">
                  <a16:creationId xmlns:a16="http://schemas.microsoft.com/office/drawing/2014/main" id="{FFDE6E67-F9CD-4669-B6BF-54193508C3BB}"/>
                </a:ext>
              </a:extLst>
            </p:cNvPr>
            <p:cNvSpPr/>
            <p:nvPr/>
          </p:nvSpPr>
          <p:spPr>
            <a:xfrm>
              <a:off x="2216132" y="4002983"/>
              <a:ext cx="713496" cy="1146878"/>
            </a:xfrm>
            <a:custGeom>
              <a:avLst/>
              <a:gdLst/>
              <a:ahLst/>
              <a:cxnLst/>
              <a:rect l="l" t="t" r="r" b="b"/>
              <a:pathLst>
                <a:path w="10586" h="17016" extrusionOk="0">
                  <a:moveTo>
                    <a:pt x="8443" y="0"/>
                  </a:moveTo>
                  <a:cubicBezTo>
                    <a:pt x="8399" y="0"/>
                    <a:pt x="8354" y="25"/>
                    <a:pt x="8310" y="82"/>
                  </a:cubicBezTo>
                  <a:cubicBezTo>
                    <a:pt x="8264" y="142"/>
                    <a:pt x="8250" y="214"/>
                    <a:pt x="8239" y="288"/>
                  </a:cubicBezTo>
                  <a:cubicBezTo>
                    <a:pt x="8125" y="980"/>
                    <a:pt x="8191" y="1669"/>
                    <a:pt x="8156" y="2369"/>
                  </a:cubicBezTo>
                  <a:cubicBezTo>
                    <a:pt x="8104" y="3412"/>
                    <a:pt x="7485" y="5012"/>
                    <a:pt x="7203" y="5691"/>
                  </a:cubicBezTo>
                  <a:cubicBezTo>
                    <a:pt x="7144" y="5792"/>
                    <a:pt x="7067" y="5921"/>
                    <a:pt x="6980" y="6067"/>
                  </a:cubicBezTo>
                  <a:cubicBezTo>
                    <a:pt x="7433" y="4877"/>
                    <a:pt x="7318" y="3283"/>
                    <a:pt x="6900" y="2890"/>
                  </a:cubicBezTo>
                  <a:cubicBezTo>
                    <a:pt x="6828" y="2823"/>
                    <a:pt x="6770" y="2792"/>
                    <a:pt x="6725" y="2792"/>
                  </a:cubicBezTo>
                  <a:cubicBezTo>
                    <a:pt x="6448" y="2792"/>
                    <a:pt x="6648" y="3970"/>
                    <a:pt x="6789" y="5006"/>
                  </a:cubicBezTo>
                  <a:cubicBezTo>
                    <a:pt x="6893" y="5785"/>
                    <a:pt x="6765" y="6317"/>
                    <a:pt x="6664" y="6595"/>
                  </a:cubicBezTo>
                  <a:cubicBezTo>
                    <a:pt x="6465" y="6919"/>
                    <a:pt x="6246" y="7284"/>
                    <a:pt x="6017" y="7653"/>
                  </a:cubicBezTo>
                  <a:cubicBezTo>
                    <a:pt x="5978" y="7702"/>
                    <a:pt x="5940" y="7750"/>
                    <a:pt x="5905" y="7796"/>
                  </a:cubicBezTo>
                  <a:cubicBezTo>
                    <a:pt x="6027" y="7549"/>
                    <a:pt x="6142" y="7274"/>
                    <a:pt x="6197" y="7020"/>
                  </a:cubicBezTo>
                  <a:cubicBezTo>
                    <a:pt x="6348" y="6320"/>
                    <a:pt x="5969" y="4730"/>
                    <a:pt x="5402" y="4730"/>
                  </a:cubicBezTo>
                  <a:cubicBezTo>
                    <a:pt x="5393" y="4730"/>
                    <a:pt x="5385" y="4730"/>
                    <a:pt x="5376" y="4731"/>
                  </a:cubicBezTo>
                  <a:cubicBezTo>
                    <a:pt x="4792" y="4776"/>
                    <a:pt x="5474" y="5771"/>
                    <a:pt x="5704" y="6766"/>
                  </a:cubicBezTo>
                  <a:cubicBezTo>
                    <a:pt x="5863" y="7448"/>
                    <a:pt x="5672" y="8063"/>
                    <a:pt x="5540" y="8387"/>
                  </a:cubicBezTo>
                  <a:cubicBezTo>
                    <a:pt x="5522" y="8418"/>
                    <a:pt x="5512" y="8447"/>
                    <a:pt x="5498" y="8477"/>
                  </a:cubicBezTo>
                  <a:cubicBezTo>
                    <a:pt x="5390" y="8644"/>
                    <a:pt x="5286" y="8805"/>
                    <a:pt x="5185" y="8958"/>
                  </a:cubicBezTo>
                  <a:cubicBezTo>
                    <a:pt x="4952" y="9312"/>
                    <a:pt x="4732" y="9646"/>
                    <a:pt x="4520" y="9974"/>
                  </a:cubicBezTo>
                  <a:cubicBezTo>
                    <a:pt x="4747" y="9574"/>
                    <a:pt x="5025" y="8999"/>
                    <a:pt x="5150" y="8429"/>
                  </a:cubicBezTo>
                  <a:cubicBezTo>
                    <a:pt x="5376" y="7385"/>
                    <a:pt x="5053" y="6244"/>
                    <a:pt x="4590" y="5969"/>
                  </a:cubicBezTo>
                  <a:cubicBezTo>
                    <a:pt x="4560" y="5952"/>
                    <a:pt x="4534" y="5943"/>
                    <a:pt x="4512" y="5943"/>
                  </a:cubicBezTo>
                  <a:cubicBezTo>
                    <a:pt x="4186" y="5943"/>
                    <a:pt x="4604" y="7705"/>
                    <a:pt x="4649" y="8669"/>
                  </a:cubicBezTo>
                  <a:cubicBezTo>
                    <a:pt x="4687" y="9449"/>
                    <a:pt x="4395" y="10113"/>
                    <a:pt x="4252" y="10391"/>
                  </a:cubicBezTo>
                  <a:cubicBezTo>
                    <a:pt x="3953" y="10857"/>
                    <a:pt x="3664" y="11316"/>
                    <a:pt x="3366" y="11807"/>
                  </a:cubicBezTo>
                  <a:cubicBezTo>
                    <a:pt x="3584" y="11236"/>
                    <a:pt x="3766" y="10471"/>
                    <a:pt x="3915" y="9706"/>
                  </a:cubicBezTo>
                  <a:cubicBezTo>
                    <a:pt x="4145" y="8537"/>
                    <a:pt x="3671" y="7615"/>
                    <a:pt x="3199" y="7514"/>
                  </a:cubicBezTo>
                  <a:cubicBezTo>
                    <a:pt x="3171" y="7508"/>
                    <a:pt x="3145" y="7505"/>
                    <a:pt x="3122" y="7505"/>
                  </a:cubicBezTo>
                  <a:cubicBezTo>
                    <a:pt x="2757" y="7505"/>
                    <a:pt x="3040" y="8289"/>
                    <a:pt x="3303" y="9775"/>
                  </a:cubicBezTo>
                  <a:cubicBezTo>
                    <a:pt x="3504" y="10906"/>
                    <a:pt x="3250" y="11821"/>
                    <a:pt x="3094" y="12253"/>
                  </a:cubicBezTo>
                  <a:cubicBezTo>
                    <a:pt x="2969" y="12458"/>
                    <a:pt x="2840" y="12670"/>
                    <a:pt x="2708" y="12893"/>
                  </a:cubicBezTo>
                  <a:cubicBezTo>
                    <a:pt x="2558" y="13147"/>
                    <a:pt x="2415" y="13428"/>
                    <a:pt x="2280" y="13717"/>
                  </a:cubicBezTo>
                  <a:cubicBezTo>
                    <a:pt x="2290" y="13428"/>
                    <a:pt x="2301" y="13001"/>
                    <a:pt x="2308" y="12527"/>
                  </a:cubicBezTo>
                  <a:cubicBezTo>
                    <a:pt x="2318" y="11999"/>
                    <a:pt x="2346" y="11480"/>
                    <a:pt x="2436" y="10962"/>
                  </a:cubicBezTo>
                  <a:cubicBezTo>
                    <a:pt x="2537" y="10360"/>
                    <a:pt x="2593" y="9591"/>
                    <a:pt x="2106" y="9125"/>
                  </a:cubicBezTo>
                  <a:cubicBezTo>
                    <a:pt x="2021" y="9044"/>
                    <a:pt x="1930" y="9001"/>
                    <a:pt x="1838" y="9001"/>
                  </a:cubicBezTo>
                  <a:cubicBezTo>
                    <a:pt x="1753" y="9001"/>
                    <a:pt x="1668" y="9039"/>
                    <a:pt x="1591" y="9118"/>
                  </a:cubicBezTo>
                  <a:cubicBezTo>
                    <a:pt x="1493" y="9219"/>
                    <a:pt x="1463" y="9365"/>
                    <a:pt x="1445" y="9504"/>
                  </a:cubicBezTo>
                  <a:cubicBezTo>
                    <a:pt x="1354" y="10273"/>
                    <a:pt x="1584" y="11098"/>
                    <a:pt x="1709" y="11853"/>
                  </a:cubicBezTo>
                  <a:cubicBezTo>
                    <a:pt x="1866" y="12781"/>
                    <a:pt x="2085" y="13547"/>
                    <a:pt x="2197" y="13898"/>
                  </a:cubicBezTo>
                  <a:cubicBezTo>
                    <a:pt x="2075" y="14170"/>
                    <a:pt x="1959" y="14444"/>
                    <a:pt x="1855" y="14712"/>
                  </a:cubicBezTo>
                  <a:cubicBezTo>
                    <a:pt x="1827" y="14671"/>
                    <a:pt x="1779" y="14591"/>
                    <a:pt x="1681" y="14444"/>
                  </a:cubicBezTo>
                  <a:cubicBezTo>
                    <a:pt x="1479" y="14125"/>
                    <a:pt x="1261" y="12263"/>
                    <a:pt x="1028" y="11393"/>
                  </a:cubicBezTo>
                  <a:cubicBezTo>
                    <a:pt x="889" y="10875"/>
                    <a:pt x="543" y="10505"/>
                    <a:pt x="295" y="10505"/>
                  </a:cubicBezTo>
                  <a:cubicBezTo>
                    <a:pt x="125" y="10505"/>
                    <a:pt x="1" y="10679"/>
                    <a:pt x="22" y="11098"/>
                  </a:cubicBezTo>
                  <a:cubicBezTo>
                    <a:pt x="71" y="12131"/>
                    <a:pt x="1438" y="14191"/>
                    <a:pt x="1438" y="14191"/>
                  </a:cubicBezTo>
                  <a:lnTo>
                    <a:pt x="1824" y="14793"/>
                  </a:lnTo>
                  <a:cubicBezTo>
                    <a:pt x="1413" y="15857"/>
                    <a:pt x="1149" y="16797"/>
                    <a:pt x="1149" y="16797"/>
                  </a:cubicBezTo>
                  <a:lnTo>
                    <a:pt x="1473" y="17015"/>
                  </a:lnTo>
                  <a:cubicBezTo>
                    <a:pt x="1473" y="17015"/>
                    <a:pt x="1389" y="16326"/>
                    <a:pt x="1953" y="14879"/>
                  </a:cubicBezTo>
                  <a:cubicBezTo>
                    <a:pt x="2022" y="14834"/>
                    <a:pt x="2186" y="14751"/>
                    <a:pt x="2537" y="14629"/>
                  </a:cubicBezTo>
                  <a:cubicBezTo>
                    <a:pt x="3671" y="14246"/>
                    <a:pt x="5296" y="14650"/>
                    <a:pt x="6083" y="13508"/>
                  </a:cubicBezTo>
                  <a:cubicBezTo>
                    <a:pt x="6271" y="13234"/>
                    <a:pt x="6267" y="12813"/>
                    <a:pt x="5898" y="12726"/>
                  </a:cubicBezTo>
                  <a:cubicBezTo>
                    <a:pt x="5855" y="12716"/>
                    <a:pt x="5811" y="12711"/>
                    <a:pt x="5765" y="12711"/>
                  </a:cubicBezTo>
                  <a:cubicBezTo>
                    <a:pt x="5526" y="12711"/>
                    <a:pt x="5255" y="12836"/>
                    <a:pt x="5074" y="12956"/>
                  </a:cubicBezTo>
                  <a:cubicBezTo>
                    <a:pt x="4353" y="13425"/>
                    <a:pt x="3759" y="13958"/>
                    <a:pt x="2920" y="14232"/>
                  </a:cubicBezTo>
                  <a:cubicBezTo>
                    <a:pt x="2882" y="14246"/>
                    <a:pt x="2335" y="14472"/>
                    <a:pt x="2054" y="14629"/>
                  </a:cubicBezTo>
                  <a:cubicBezTo>
                    <a:pt x="2134" y="14430"/>
                    <a:pt x="2227" y="14218"/>
                    <a:pt x="2335" y="13996"/>
                  </a:cubicBezTo>
                  <a:cubicBezTo>
                    <a:pt x="2593" y="13741"/>
                    <a:pt x="2871" y="13508"/>
                    <a:pt x="3163" y="13300"/>
                  </a:cubicBezTo>
                  <a:cubicBezTo>
                    <a:pt x="3943" y="12747"/>
                    <a:pt x="4941" y="12580"/>
                    <a:pt x="5759" y="12075"/>
                  </a:cubicBezTo>
                  <a:cubicBezTo>
                    <a:pt x="6009" y="11921"/>
                    <a:pt x="6465" y="11261"/>
                    <a:pt x="5870" y="11261"/>
                  </a:cubicBezTo>
                  <a:cubicBezTo>
                    <a:pt x="5861" y="11261"/>
                    <a:pt x="5852" y="11261"/>
                    <a:pt x="5842" y="11261"/>
                  </a:cubicBezTo>
                  <a:cubicBezTo>
                    <a:pt x="5557" y="11268"/>
                    <a:pt x="5140" y="11574"/>
                    <a:pt x="4886" y="11696"/>
                  </a:cubicBezTo>
                  <a:cubicBezTo>
                    <a:pt x="4165" y="12044"/>
                    <a:pt x="3421" y="12434"/>
                    <a:pt x="2850" y="13004"/>
                  </a:cubicBezTo>
                  <a:cubicBezTo>
                    <a:pt x="2885" y="12941"/>
                    <a:pt x="2920" y="12879"/>
                    <a:pt x="2955" y="12816"/>
                  </a:cubicBezTo>
                  <a:cubicBezTo>
                    <a:pt x="3118" y="12667"/>
                    <a:pt x="3867" y="11995"/>
                    <a:pt x="4837" y="11372"/>
                  </a:cubicBezTo>
                  <a:cubicBezTo>
                    <a:pt x="5933" y="10666"/>
                    <a:pt x="6959" y="10290"/>
                    <a:pt x="7120" y="9779"/>
                  </a:cubicBezTo>
                  <a:cubicBezTo>
                    <a:pt x="7162" y="9645"/>
                    <a:pt x="7104" y="9585"/>
                    <a:pt x="6972" y="9585"/>
                  </a:cubicBezTo>
                  <a:cubicBezTo>
                    <a:pt x="6600" y="9585"/>
                    <a:pt x="5642" y="10069"/>
                    <a:pt x="4722" y="10750"/>
                  </a:cubicBezTo>
                  <a:cubicBezTo>
                    <a:pt x="4030" y="11265"/>
                    <a:pt x="3553" y="11853"/>
                    <a:pt x="3265" y="12277"/>
                  </a:cubicBezTo>
                  <a:cubicBezTo>
                    <a:pt x="3619" y="11654"/>
                    <a:pt x="3992" y="11028"/>
                    <a:pt x="4350" y="10430"/>
                  </a:cubicBezTo>
                  <a:cubicBezTo>
                    <a:pt x="4562" y="10141"/>
                    <a:pt x="5153" y="9399"/>
                    <a:pt x="5972" y="9007"/>
                  </a:cubicBezTo>
                  <a:cubicBezTo>
                    <a:pt x="6998" y="8509"/>
                    <a:pt x="7836" y="8092"/>
                    <a:pt x="8159" y="7392"/>
                  </a:cubicBezTo>
                  <a:cubicBezTo>
                    <a:pt x="8300" y="7092"/>
                    <a:pt x="8306" y="6945"/>
                    <a:pt x="8184" y="6945"/>
                  </a:cubicBezTo>
                  <a:cubicBezTo>
                    <a:pt x="8023" y="6945"/>
                    <a:pt x="7639" y="7202"/>
                    <a:pt x="7050" y="7698"/>
                  </a:cubicBezTo>
                  <a:cubicBezTo>
                    <a:pt x="6340" y="8297"/>
                    <a:pt x="5370" y="9059"/>
                    <a:pt x="4778" y="9727"/>
                  </a:cubicBezTo>
                  <a:cubicBezTo>
                    <a:pt x="5066" y="9257"/>
                    <a:pt x="5341" y="8815"/>
                    <a:pt x="5592" y="8415"/>
                  </a:cubicBezTo>
                  <a:cubicBezTo>
                    <a:pt x="5888" y="8098"/>
                    <a:pt x="6664" y="7302"/>
                    <a:pt x="7429" y="6843"/>
                  </a:cubicBezTo>
                  <a:cubicBezTo>
                    <a:pt x="8403" y="6255"/>
                    <a:pt x="8866" y="5834"/>
                    <a:pt x="8477" y="5677"/>
                  </a:cubicBezTo>
                  <a:cubicBezTo>
                    <a:pt x="8461" y="5670"/>
                    <a:pt x="8442" y="5667"/>
                    <a:pt x="8420" y="5667"/>
                  </a:cubicBezTo>
                  <a:cubicBezTo>
                    <a:pt x="8076" y="5667"/>
                    <a:pt x="7036" y="6473"/>
                    <a:pt x="6271" y="7347"/>
                  </a:cubicBezTo>
                  <a:cubicBezTo>
                    <a:pt x="6486" y="7013"/>
                    <a:pt x="6653" y="6756"/>
                    <a:pt x="6754" y="6606"/>
                  </a:cubicBezTo>
                  <a:cubicBezTo>
                    <a:pt x="6799" y="6539"/>
                    <a:pt x="6844" y="6463"/>
                    <a:pt x="6893" y="6383"/>
                  </a:cubicBezTo>
                  <a:cubicBezTo>
                    <a:pt x="7262" y="6094"/>
                    <a:pt x="8118" y="5388"/>
                    <a:pt x="8991" y="4487"/>
                  </a:cubicBezTo>
                  <a:cubicBezTo>
                    <a:pt x="9985" y="3459"/>
                    <a:pt x="10586" y="2380"/>
                    <a:pt x="10303" y="2380"/>
                  </a:cubicBezTo>
                  <a:cubicBezTo>
                    <a:pt x="10258" y="2380"/>
                    <a:pt x="10191" y="2407"/>
                    <a:pt x="10101" y="2465"/>
                  </a:cubicBezTo>
                  <a:cubicBezTo>
                    <a:pt x="9489" y="2859"/>
                    <a:pt x="7937" y="5242"/>
                    <a:pt x="6949" y="6289"/>
                  </a:cubicBezTo>
                  <a:cubicBezTo>
                    <a:pt x="7064" y="6094"/>
                    <a:pt x="7182" y="5876"/>
                    <a:pt x="7293" y="5656"/>
                  </a:cubicBezTo>
                  <a:cubicBezTo>
                    <a:pt x="7446" y="5458"/>
                    <a:pt x="7631" y="5266"/>
                    <a:pt x="7756" y="5078"/>
                  </a:cubicBezTo>
                  <a:cubicBezTo>
                    <a:pt x="7951" y="4790"/>
                    <a:pt x="8135" y="4494"/>
                    <a:pt x="8302" y="4191"/>
                  </a:cubicBezTo>
                  <a:cubicBezTo>
                    <a:pt x="8560" y="3715"/>
                    <a:pt x="8786" y="3214"/>
                    <a:pt x="8928" y="2692"/>
                  </a:cubicBezTo>
                  <a:cubicBezTo>
                    <a:pt x="9095" y="2069"/>
                    <a:pt x="9137" y="1436"/>
                    <a:pt x="8943" y="816"/>
                  </a:cubicBezTo>
                  <a:cubicBezTo>
                    <a:pt x="8898" y="688"/>
                    <a:pt x="8677" y="0"/>
                    <a:pt x="8443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32" name="Google Shape;343;p32">
              <a:extLst>
                <a:ext uri="{FF2B5EF4-FFF2-40B4-BE49-F238E27FC236}">
                  <a16:creationId xmlns:a16="http://schemas.microsoft.com/office/drawing/2014/main" id="{9309FDFB-5CD6-4FF5-97BA-3CA62FED38BA}"/>
                </a:ext>
              </a:extLst>
            </p:cNvPr>
            <p:cNvSpPr/>
            <p:nvPr/>
          </p:nvSpPr>
          <p:spPr>
            <a:xfrm>
              <a:off x="2668117" y="4007296"/>
              <a:ext cx="713429" cy="1147013"/>
            </a:xfrm>
            <a:custGeom>
              <a:avLst/>
              <a:gdLst/>
              <a:ahLst/>
              <a:cxnLst/>
              <a:rect l="l" t="t" r="r" b="b"/>
              <a:pathLst>
                <a:path w="10585" h="17018" extrusionOk="0">
                  <a:moveTo>
                    <a:pt x="8444" y="0"/>
                  </a:moveTo>
                  <a:cubicBezTo>
                    <a:pt x="8400" y="0"/>
                    <a:pt x="8355" y="24"/>
                    <a:pt x="8311" y="81"/>
                  </a:cubicBezTo>
                  <a:cubicBezTo>
                    <a:pt x="8266" y="140"/>
                    <a:pt x="8252" y="213"/>
                    <a:pt x="8242" y="286"/>
                  </a:cubicBezTo>
                  <a:cubicBezTo>
                    <a:pt x="8127" y="982"/>
                    <a:pt x="8193" y="1668"/>
                    <a:pt x="8158" y="2367"/>
                  </a:cubicBezTo>
                  <a:cubicBezTo>
                    <a:pt x="8102" y="3411"/>
                    <a:pt x="7483" y="5014"/>
                    <a:pt x="7205" y="5690"/>
                  </a:cubicBezTo>
                  <a:cubicBezTo>
                    <a:pt x="7145" y="5794"/>
                    <a:pt x="7069" y="5919"/>
                    <a:pt x="6982" y="6069"/>
                  </a:cubicBezTo>
                  <a:cubicBezTo>
                    <a:pt x="7434" y="4879"/>
                    <a:pt x="7316" y="3282"/>
                    <a:pt x="6898" y="2889"/>
                  </a:cubicBezTo>
                  <a:cubicBezTo>
                    <a:pt x="6827" y="2822"/>
                    <a:pt x="6769" y="2791"/>
                    <a:pt x="6725" y="2791"/>
                  </a:cubicBezTo>
                  <a:cubicBezTo>
                    <a:pt x="6450" y="2791"/>
                    <a:pt x="6650" y="3968"/>
                    <a:pt x="6791" y="5004"/>
                  </a:cubicBezTo>
                  <a:cubicBezTo>
                    <a:pt x="6895" y="5783"/>
                    <a:pt x="6766" y="6316"/>
                    <a:pt x="6662" y="6594"/>
                  </a:cubicBezTo>
                  <a:cubicBezTo>
                    <a:pt x="6467" y="6918"/>
                    <a:pt x="6245" y="7283"/>
                    <a:pt x="6018" y="7652"/>
                  </a:cubicBezTo>
                  <a:cubicBezTo>
                    <a:pt x="5980" y="7700"/>
                    <a:pt x="5941" y="7749"/>
                    <a:pt x="5907" y="7798"/>
                  </a:cubicBezTo>
                  <a:cubicBezTo>
                    <a:pt x="6029" y="7548"/>
                    <a:pt x="6143" y="7273"/>
                    <a:pt x="6196" y="7022"/>
                  </a:cubicBezTo>
                  <a:cubicBezTo>
                    <a:pt x="6350" y="6319"/>
                    <a:pt x="5971" y="4728"/>
                    <a:pt x="5400" y="4728"/>
                  </a:cubicBezTo>
                  <a:cubicBezTo>
                    <a:pt x="5392" y="4728"/>
                    <a:pt x="5383" y="4729"/>
                    <a:pt x="5374" y="4729"/>
                  </a:cubicBezTo>
                  <a:cubicBezTo>
                    <a:pt x="4793" y="4778"/>
                    <a:pt x="5472" y="5770"/>
                    <a:pt x="5705" y="6764"/>
                  </a:cubicBezTo>
                  <a:cubicBezTo>
                    <a:pt x="5865" y="7447"/>
                    <a:pt x="5674" y="8066"/>
                    <a:pt x="5538" y="8386"/>
                  </a:cubicBezTo>
                  <a:cubicBezTo>
                    <a:pt x="5524" y="8417"/>
                    <a:pt x="5511" y="8445"/>
                    <a:pt x="5500" y="8476"/>
                  </a:cubicBezTo>
                  <a:cubicBezTo>
                    <a:pt x="5392" y="8643"/>
                    <a:pt x="5288" y="8803"/>
                    <a:pt x="5187" y="8956"/>
                  </a:cubicBezTo>
                  <a:cubicBezTo>
                    <a:pt x="4954" y="9311"/>
                    <a:pt x="4731" y="9645"/>
                    <a:pt x="4519" y="9976"/>
                  </a:cubicBezTo>
                  <a:cubicBezTo>
                    <a:pt x="4748" y="9572"/>
                    <a:pt x="5027" y="8998"/>
                    <a:pt x="5152" y="8431"/>
                  </a:cubicBezTo>
                  <a:cubicBezTo>
                    <a:pt x="5378" y="7384"/>
                    <a:pt x="5051" y="6246"/>
                    <a:pt x="4589" y="5971"/>
                  </a:cubicBezTo>
                  <a:cubicBezTo>
                    <a:pt x="4559" y="5953"/>
                    <a:pt x="4532" y="5945"/>
                    <a:pt x="4510" y="5945"/>
                  </a:cubicBezTo>
                  <a:cubicBezTo>
                    <a:pt x="4185" y="5945"/>
                    <a:pt x="4605" y="7705"/>
                    <a:pt x="4651" y="8671"/>
                  </a:cubicBezTo>
                  <a:cubicBezTo>
                    <a:pt x="4689" y="9447"/>
                    <a:pt x="4397" y="10112"/>
                    <a:pt x="4251" y="10390"/>
                  </a:cubicBezTo>
                  <a:cubicBezTo>
                    <a:pt x="3955" y="10856"/>
                    <a:pt x="3666" y="11315"/>
                    <a:pt x="3367" y="11806"/>
                  </a:cubicBezTo>
                  <a:cubicBezTo>
                    <a:pt x="3587" y="11235"/>
                    <a:pt x="3767" y="10470"/>
                    <a:pt x="3917" y="9708"/>
                  </a:cubicBezTo>
                  <a:cubicBezTo>
                    <a:pt x="4143" y="8539"/>
                    <a:pt x="3674" y="7614"/>
                    <a:pt x="3197" y="7513"/>
                  </a:cubicBezTo>
                  <a:cubicBezTo>
                    <a:pt x="3169" y="7506"/>
                    <a:pt x="3144" y="7503"/>
                    <a:pt x="3121" y="7503"/>
                  </a:cubicBezTo>
                  <a:cubicBezTo>
                    <a:pt x="2759" y="7503"/>
                    <a:pt x="3043" y="8287"/>
                    <a:pt x="3304" y="9774"/>
                  </a:cubicBezTo>
                  <a:cubicBezTo>
                    <a:pt x="3507" y="10905"/>
                    <a:pt x="3253" y="11824"/>
                    <a:pt x="3096" y="12251"/>
                  </a:cubicBezTo>
                  <a:cubicBezTo>
                    <a:pt x="2970" y="12457"/>
                    <a:pt x="2842" y="12672"/>
                    <a:pt x="2710" y="12892"/>
                  </a:cubicBezTo>
                  <a:cubicBezTo>
                    <a:pt x="2560" y="13145"/>
                    <a:pt x="2418" y="13427"/>
                    <a:pt x="2282" y="13719"/>
                  </a:cubicBezTo>
                  <a:cubicBezTo>
                    <a:pt x="2288" y="13427"/>
                    <a:pt x="2302" y="12999"/>
                    <a:pt x="2309" y="12526"/>
                  </a:cubicBezTo>
                  <a:cubicBezTo>
                    <a:pt x="2320" y="12001"/>
                    <a:pt x="2348" y="11482"/>
                    <a:pt x="2439" y="10960"/>
                  </a:cubicBezTo>
                  <a:cubicBezTo>
                    <a:pt x="2539" y="10362"/>
                    <a:pt x="2591" y="9590"/>
                    <a:pt x="2108" y="9127"/>
                  </a:cubicBezTo>
                  <a:cubicBezTo>
                    <a:pt x="2023" y="9044"/>
                    <a:pt x="1930" y="9000"/>
                    <a:pt x="1838" y="9000"/>
                  </a:cubicBezTo>
                  <a:cubicBezTo>
                    <a:pt x="1753" y="9000"/>
                    <a:pt x="1668" y="9038"/>
                    <a:pt x="1593" y="9117"/>
                  </a:cubicBezTo>
                  <a:cubicBezTo>
                    <a:pt x="1495" y="9221"/>
                    <a:pt x="1464" y="9364"/>
                    <a:pt x="1447" y="9502"/>
                  </a:cubicBezTo>
                  <a:cubicBezTo>
                    <a:pt x="1356" y="10271"/>
                    <a:pt x="1583" y="11096"/>
                    <a:pt x="1711" y="11851"/>
                  </a:cubicBezTo>
                  <a:cubicBezTo>
                    <a:pt x="1867" y="12784"/>
                    <a:pt x="2087" y="13545"/>
                    <a:pt x="2198" y="13900"/>
                  </a:cubicBezTo>
                  <a:cubicBezTo>
                    <a:pt x="2076" y="14168"/>
                    <a:pt x="1962" y="14443"/>
                    <a:pt x="1857" y="14711"/>
                  </a:cubicBezTo>
                  <a:cubicBezTo>
                    <a:pt x="1829" y="14669"/>
                    <a:pt x="1781" y="14592"/>
                    <a:pt x="1683" y="14443"/>
                  </a:cubicBezTo>
                  <a:cubicBezTo>
                    <a:pt x="1478" y="14127"/>
                    <a:pt x="1262" y="12262"/>
                    <a:pt x="1029" y="11392"/>
                  </a:cubicBezTo>
                  <a:cubicBezTo>
                    <a:pt x="889" y="10874"/>
                    <a:pt x="543" y="10504"/>
                    <a:pt x="295" y="10504"/>
                  </a:cubicBezTo>
                  <a:cubicBezTo>
                    <a:pt x="125" y="10504"/>
                    <a:pt x="0" y="10679"/>
                    <a:pt x="20" y="11100"/>
                  </a:cubicBezTo>
                  <a:cubicBezTo>
                    <a:pt x="72" y="12129"/>
                    <a:pt x="1440" y="14193"/>
                    <a:pt x="1440" y="14193"/>
                  </a:cubicBezTo>
                  <a:lnTo>
                    <a:pt x="1826" y="14791"/>
                  </a:lnTo>
                  <a:cubicBezTo>
                    <a:pt x="1416" y="15859"/>
                    <a:pt x="1151" y="16799"/>
                    <a:pt x="1151" y="16799"/>
                  </a:cubicBezTo>
                  <a:lnTo>
                    <a:pt x="1474" y="17017"/>
                  </a:lnTo>
                  <a:cubicBezTo>
                    <a:pt x="1474" y="17017"/>
                    <a:pt x="1391" y="16325"/>
                    <a:pt x="1954" y="14878"/>
                  </a:cubicBezTo>
                  <a:cubicBezTo>
                    <a:pt x="2024" y="14833"/>
                    <a:pt x="2184" y="14749"/>
                    <a:pt x="2539" y="14628"/>
                  </a:cubicBezTo>
                  <a:cubicBezTo>
                    <a:pt x="3674" y="14245"/>
                    <a:pt x="5294" y="14648"/>
                    <a:pt x="6081" y="13510"/>
                  </a:cubicBezTo>
                  <a:cubicBezTo>
                    <a:pt x="6272" y="13236"/>
                    <a:pt x="6265" y="12811"/>
                    <a:pt x="5896" y="12725"/>
                  </a:cubicBezTo>
                  <a:cubicBezTo>
                    <a:pt x="5854" y="12715"/>
                    <a:pt x="5809" y="12710"/>
                    <a:pt x="5764" y="12710"/>
                  </a:cubicBezTo>
                  <a:cubicBezTo>
                    <a:pt x="5526" y="12710"/>
                    <a:pt x="5256" y="12834"/>
                    <a:pt x="5076" y="12954"/>
                  </a:cubicBezTo>
                  <a:cubicBezTo>
                    <a:pt x="4355" y="13427"/>
                    <a:pt x="3760" y="13960"/>
                    <a:pt x="2922" y="14231"/>
                  </a:cubicBezTo>
                  <a:cubicBezTo>
                    <a:pt x="2884" y="14245"/>
                    <a:pt x="2338" y="14471"/>
                    <a:pt x="2055" y="14628"/>
                  </a:cubicBezTo>
                  <a:cubicBezTo>
                    <a:pt x="2135" y="14429"/>
                    <a:pt x="2230" y="14220"/>
                    <a:pt x="2338" y="13995"/>
                  </a:cubicBezTo>
                  <a:cubicBezTo>
                    <a:pt x="2595" y="13744"/>
                    <a:pt x="2873" y="13507"/>
                    <a:pt x="3165" y="13298"/>
                  </a:cubicBezTo>
                  <a:cubicBezTo>
                    <a:pt x="3945" y="12749"/>
                    <a:pt x="4944" y="12578"/>
                    <a:pt x="5761" y="12074"/>
                  </a:cubicBezTo>
                  <a:cubicBezTo>
                    <a:pt x="6008" y="11923"/>
                    <a:pt x="6463" y="11260"/>
                    <a:pt x="5869" y="11260"/>
                  </a:cubicBezTo>
                  <a:cubicBezTo>
                    <a:pt x="5860" y="11260"/>
                    <a:pt x="5851" y="11260"/>
                    <a:pt x="5841" y="11260"/>
                  </a:cubicBezTo>
                  <a:cubicBezTo>
                    <a:pt x="5559" y="11270"/>
                    <a:pt x="5141" y="11573"/>
                    <a:pt x="4888" y="11698"/>
                  </a:cubicBezTo>
                  <a:cubicBezTo>
                    <a:pt x="4167" y="12046"/>
                    <a:pt x="3423" y="12432"/>
                    <a:pt x="2852" y="13003"/>
                  </a:cubicBezTo>
                  <a:cubicBezTo>
                    <a:pt x="2887" y="12943"/>
                    <a:pt x="2922" y="12877"/>
                    <a:pt x="2956" y="12815"/>
                  </a:cubicBezTo>
                  <a:cubicBezTo>
                    <a:pt x="3120" y="12669"/>
                    <a:pt x="3868" y="11994"/>
                    <a:pt x="4835" y="11371"/>
                  </a:cubicBezTo>
                  <a:cubicBezTo>
                    <a:pt x="5935" y="10665"/>
                    <a:pt x="6961" y="10289"/>
                    <a:pt x="7121" y="9778"/>
                  </a:cubicBezTo>
                  <a:cubicBezTo>
                    <a:pt x="7163" y="9644"/>
                    <a:pt x="7104" y="9584"/>
                    <a:pt x="6972" y="9584"/>
                  </a:cubicBezTo>
                  <a:cubicBezTo>
                    <a:pt x="6599" y="9584"/>
                    <a:pt x="5642" y="10067"/>
                    <a:pt x="4724" y="10748"/>
                  </a:cubicBezTo>
                  <a:cubicBezTo>
                    <a:pt x="4032" y="11263"/>
                    <a:pt x="3552" y="11851"/>
                    <a:pt x="3266" y="12275"/>
                  </a:cubicBezTo>
                  <a:cubicBezTo>
                    <a:pt x="3621" y="11652"/>
                    <a:pt x="3993" y="11030"/>
                    <a:pt x="4352" y="10432"/>
                  </a:cubicBezTo>
                  <a:cubicBezTo>
                    <a:pt x="4564" y="10139"/>
                    <a:pt x="5156" y="9402"/>
                    <a:pt x="5970" y="9005"/>
                  </a:cubicBezTo>
                  <a:cubicBezTo>
                    <a:pt x="6999" y="8508"/>
                    <a:pt x="7834" y="8094"/>
                    <a:pt x="8162" y="7391"/>
                  </a:cubicBezTo>
                  <a:cubicBezTo>
                    <a:pt x="8302" y="7090"/>
                    <a:pt x="8308" y="6944"/>
                    <a:pt x="8186" y="6944"/>
                  </a:cubicBezTo>
                  <a:cubicBezTo>
                    <a:pt x="8025" y="6944"/>
                    <a:pt x="7641" y="7201"/>
                    <a:pt x="7052" y="7697"/>
                  </a:cubicBezTo>
                  <a:cubicBezTo>
                    <a:pt x="6342" y="8296"/>
                    <a:pt x="5371" y="9061"/>
                    <a:pt x="4780" y="9725"/>
                  </a:cubicBezTo>
                  <a:cubicBezTo>
                    <a:pt x="5069" y="9256"/>
                    <a:pt x="5344" y="8813"/>
                    <a:pt x="5591" y="8417"/>
                  </a:cubicBezTo>
                  <a:cubicBezTo>
                    <a:pt x="5890" y="8097"/>
                    <a:pt x="6665" y="7300"/>
                    <a:pt x="7431" y="6841"/>
                  </a:cubicBezTo>
                  <a:cubicBezTo>
                    <a:pt x="8401" y="6257"/>
                    <a:pt x="8868" y="5836"/>
                    <a:pt x="8478" y="5676"/>
                  </a:cubicBezTo>
                  <a:cubicBezTo>
                    <a:pt x="8462" y="5669"/>
                    <a:pt x="8443" y="5666"/>
                    <a:pt x="8422" y="5666"/>
                  </a:cubicBezTo>
                  <a:cubicBezTo>
                    <a:pt x="8078" y="5666"/>
                    <a:pt x="7038" y="6472"/>
                    <a:pt x="6272" y="7346"/>
                  </a:cubicBezTo>
                  <a:cubicBezTo>
                    <a:pt x="6488" y="7012"/>
                    <a:pt x="6655" y="6754"/>
                    <a:pt x="6752" y="6605"/>
                  </a:cubicBezTo>
                  <a:cubicBezTo>
                    <a:pt x="6801" y="6538"/>
                    <a:pt x="6847" y="6462"/>
                    <a:pt x="6895" y="6382"/>
                  </a:cubicBezTo>
                  <a:cubicBezTo>
                    <a:pt x="7261" y="6093"/>
                    <a:pt x="8120" y="5387"/>
                    <a:pt x="8989" y="4489"/>
                  </a:cubicBezTo>
                  <a:cubicBezTo>
                    <a:pt x="9987" y="3459"/>
                    <a:pt x="10585" y="2379"/>
                    <a:pt x="10302" y="2379"/>
                  </a:cubicBezTo>
                  <a:cubicBezTo>
                    <a:pt x="10257" y="2379"/>
                    <a:pt x="10190" y="2406"/>
                    <a:pt x="10100" y="2464"/>
                  </a:cubicBezTo>
                  <a:cubicBezTo>
                    <a:pt x="9487" y="2857"/>
                    <a:pt x="7939" y="5240"/>
                    <a:pt x="6951" y="6292"/>
                  </a:cubicBezTo>
                  <a:cubicBezTo>
                    <a:pt x="7065" y="6093"/>
                    <a:pt x="7181" y="5874"/>
                    <a:pt x="7295" y="5655"/>
                  </a:cubicBezTo>
                  <a:cubicBezTo>
                    <a:pt x="7449" y="5457"/>
                    <a:pt x="7629" y="5265"/>
                    <a:pt x="7758" y="5077"/>
                  </a:cubicBezTo>
                  <a:cubicBezTo>
                    <a:pt x="7953" y="4789"/>
                    <a:pt x="8137" y="4496"/>
                    <a:pt x="8300" y="4190"/>
                  </a:cubicBezTo>
                  <a:cubicBezTo>
                    <a:pt x="8562" y="3713"/>
                    <a:pt x="8788" y="3216"/>
                    <a:pt x="8927" y="2690"/>
                  </a:cubicBezTo>
                  <a:cubicBezTo>
                    <a:pt x="9098" y="2067"/>
                    <a:pt x="9139" y="1435"/>
                    <a:pt x="8941" y="818"/>
                  </a:cubicBezTo>
                  <a:cubicBezTo>
                    <a:pt x="8900" y="687"/>
                    <a:pt x="8679" y="0"/>
                    <a:pt x="8444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135" name="文本框 134">
            <a:extLst>
              <a:ext uri="{FF2B5EF4-FFF2-40B4-BE49-F238E27FC236}">
                <a16:creationId xmlns:a16="http://schemas.microsoft.com/office/drawing/2014/main" id="{AF6E95D9-ACA6-4E64-84E1-D15AE60A05FE}"/>
              </a:ext>
            </a:extLst>
          </p:cNvPr>
          <p:cNvSpPr txBox="1"/>
          <p:nvPr/>
        </p:nvSpPr>
        <p:spPr>
          <a:xfrm>
            <a:off x="5053238" y="993768"/>
            <a:ext cx="20855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i="1" spc="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THE PART TWO</a:t>
            </a:r>
            <a:endParaRPr lang="zh-CN" altLang="en-US" sz="900" i="1" spc="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Freeform: Shape 8">
            <a:extLst>
              <a:ext uri="{FF2B5EF4-FFF2-40B4-BE49-F238E27FC236}">
                <a16:creationId xmlns:a16="http://schemas.microsoft.com/office/drawing/2014/main" id="{A596026D-122B-4BDC-9409-82734C916E9E}"/>
              </a:ext>
            </a:extLst>
          </p:cNvPr>
          <p:cNvSpPr/>
          <p:nvPr/>
        </p:nvSpPr>
        <p:spPr>
          <a:xfrm flipV="1">
            <a:off x="-1" y="2175652"/>
            <a:ext cx="6997541" cy="4120155"/>
          </a:xfrm>
          <a:custGeom>
            <a:avLst/>
            <a:gdLst>
              <a:gd name="connsiteX0" fmla="*/ 0 w 4736566"/>
              <a:gd name="connsiteY0" fmla="*/ 2788892 h 2788892"/>
              <a:gd name="connsiteX1" fmla="*/ 4736566 w 4736566"/>
              <a:gd name="connsiteY1" fmla="*/ 2788892 h 2788892"/>
              <a:gd name="connsiteX2" fmla="*/ 3342122 w 4736566"/>
              <a:gd name="connsiteY2" fmla="*/ 0 h 2788892"/>
              <a:gd name="connsiteX3" fmla="*/ 0 w 4736566"/>
              <a:gd name="connsiteY3" fmla="*/ 0 h 278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6566" h="2788892">
                <a:moveTo>
                  <a:pt x="0" y="2788892"/>
                </a:moveTo>
                <a:lnTo>
                  <a:pt x="4736566" y="2788892"/>
                </a:lnTo>
                <a:lnTo>
                  <a:pt x="334212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487B4A87-478C-4A27-854B-66C64BF5908D}"/>
              </a:ext>
            </a:extLst>
          </p:cNvPr>
          <p:cNvSpPr/>
          <p:nvPr/>
        </p:nvSpPr>
        <p:spPr>
          <a:xfrm>
            <a:off x="717469" y="2496960"/>
            <a:ext cx="3117171" cy="3365659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2667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3" name="图片占位符 6" descr="图片包含 计算机, 室内, 就坐, 餐桌&#10;&#10;已生成极高可信度的说明">
            <a:extLst>
              <a:ext uri="{FF2B5EF4-FFF2-40B4-BE49-F238E27FC236}">
                <a16:creationId xmlns:a16="http://schemas.microsoft.com/office/drawing/2014/main" id="{219D4FBA-FB47-4006-9E73-ECC5C2D72F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4929" y="2636739"/>
            <a:ext cx="2762250" cy="2161761"/>
          </a:xfrm>
          <a:prstGeom prst="rect">
            <a:avLst/>
          </a:prstGeom>
        </p:spPr>
      </p:pic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0113A2CA-0422-411C-90D5-75077239F5B9}"/>
              </a:ext>
            </a:extLst>
          </p:cNvPr>
          <p:cNvSpPr/>
          <p:nvPr/>
        </p:nvSpPr>
        <p:spPr>
          <a:xfrm flipV="1">
            <a:off x="-2" y="1918967"/>
            <a:ext cx="7435012" cy="4377738"/>
          </a:xfrm>
          <a:custGeom>
            <a:avLst/>
            <a:gdLst>
              <a:gd name="connsiteX0" fmla="*/ 0 w 4736566"/>
              <a:gd name="connsiteY0" fmla="*/ 2788892 h 2788892"/>
              <a:gd name="connsiteX1" fmla="*/ 4736566 w 4736566"/>
              <a:gd name="connsiteY1" fmla="*/ 2788892 h 2788892"/>
              <a:gd name="connsiteX2" fmla="*/ 3342122 w 4736566"/>
              <a:gd name="connsiteY2" fmla="*/ 0 h 2788892"/>
              <a:gd name="connsiteX3" fmla="*/ 0 w 4736566"/>
              <a:gd name="connsiteY3" fmla="*/ 0 h 278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6566" h="2788892">
                <a:moveTo>
                  <a:pt x="0" y="2788892"/>
                </a:moveTo>
                <a:lnTo>
                  <a:pt x="4736566" y="2788892"/>
                </a:lnTo>
                <a:lnTo>
                  <a:pt x="3342122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Rectangle: Rounded Corners 19">
            <a:extLst>
              <a:ext uri="{FF2B5EF4-FFF2-40B4-BE49-F238E27FC236}">
                <a16:creationId xmlns:a16="http://schemas.microsoft.com/office/drawing/2014/main" id="{4A2151D7-2B0F-4ABF-A338-15F12EDA70A5}"/>
              </a:ext>
            </a:extLst>
          </p:cNvPr>
          <p:cNvSpPr/>
          <p:nvPr/>
        </p:nvSpPr>
        <p:spPr>
          <a:xfrm>
            <a:off x="3225119" y="2828656"/>
            <a:ext cx="2822259" cy="2822259"/>
          </a:xfrm>
          <a:prstGeom prst="roundRect">
            <a:avLst>
              <a:gd name="adj" fmla="val 3167"/>
            </a:avLst>
          </a:prstGeom>
          <a:solidFill>
            <a:srgbClr val="F7965C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52400" dist="50800" dir="5400000" sx="99000" sy="99000" algn="t" rotWithShape="0">
              <a:srgbClr val="ACA3E8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Rectangle: Rounded Corners 20">
            <a:extLst>
              <a:ext uri="{FF2B5EF4-FFF2-40B4-BE49-F238E27FC236}">
                <a16:creationId xmlns:a16="http://schemas.microsoft.com/office/drawing/2014/main" id="{EAB289D1-6A31-428C-8B3A-346B59F17AEF}"/>
              </a:ext>
            </a:extLst>
          </p:cNvPr>
          <p:cNvSpPr/>
          <p:nvPr/>
        </p:nvSpPr>
        <p:spPr>
          <a:xfrm>
            <a:off x="3392983" y="2996520"/>
            <a:ext cx="2486531" cy="2486531"/>
          </a:xfrm>
          <a:prstGeom prst="roundRect">
            <a:avLst>
              <a:gd name="adj" fmla="val 3167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152400" dist="50800" dir="5400000" sx="99000" sy="99000" algn="t" rotWithShape="0">
              <a:srgbClr val="ACA3E8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Rectangle 38">
            <a:extLst>
              <a:ext uri="{FF2B5EF4-FFF2-40B4-BE49-F238E27FC236}">
                <a16:creationId xmlns:a16="http://schemas.microsoft.com/office/drawing/2014/main" id="{A1227FD1-A04A-4861-86F6-EB32B8D3DDC5}"/>
              </a:ext>
            </a:extLst>
          </p:cNvPr>
          <p:cNvSpPr/>
          <p:nvPr/>
        </p:nvSpPr>
        <p:spPr>
          <a:xfrm>
            <a:off x="3385236" y="5161354"/>
            <a:ext cx="1347186" cy="321697"/>
          </a:xfrm>
          <a:prstGeom prst="rect">
            <a:avLst/>
          </a:prstGeom>
          <a:solidFill>
            <a:srgbClr val="F7965C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52400" dist="38100" dir="5400000" algn="t" rotWithShape="0">
              <a:srgbClr val="ACA3E8">
                <a:alpha val="22000"/>
              </a:srgbClr>
            </a:outerShdw>
          </a:effectLst>
        </p:spPr>
        <p:txBody>
          <a:bodyPr rtlCol="0" anchor="ctr"/>
          <a:lstStyle/>
          <a:p>
            <a:pPr lvl="0" algn="ctr"/>
            <a:r>
              <a:rPr lang="en-US" altLang="zh-CN" sz="1400" kern="0" dirty="0">
                <a:solidFill>
                  <a:srgbClr val="FFFFFF"/>
                </a:solidFill>
                <a:cs typeface="+mn-ea"/>
                <a:sym typeface="+mn-lt"/>
              </a:rPr>
              <a:t>Title text</a:t>
            </a:r>
            <a:endParaRPr lang="zh-CN" altLang="en-US" sz="14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8" name="Rectangle 39">
            <a:extLst>
              <a:ext uri="{FF2B5EF4-FFF2-40B4-BE49-F238E27FC236}">
                <a16:creationId xmlns:a16="http://schemas.microsoft.com/office/drawing/2014/main" id="{23CF4DE0-D7A1-4E35-A41A-E4837380378D}"/>
              </a:ext>
            </a:extLst>
          </p:cNvPr>
          <p:cNvSpPr/>
          <p:nvPr/>
        </p:nvSpPr>
        <p:spPr>
          <a:xfrm>
            <a:off x="4732422" y="5161354"/>
            <a:ext cx="1147091" cy="321697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52400" dist="38100" dir="5400000" algn="t" rotWithShape="0">
              <a:srgbClr val="ACA3E8">
                <a:alpha val="22000"/>
              </a:srgbClr>
            </a:outerShdw>
          </a:effectLst>
        </p:spPr>
        <p:txBody>
          <a:bodyPr rtlCol="0" anchor="ctr"/>
          <a:lstStyle/>
          <a:p>
            <a:pPr lvl="0" algn="ctr"/>
            <a:r>
              <a:rPr lang="en-US" altLang="zh-CN" sz="1400" kern="0" dirty="0">
                <a:solidFill>
                  <a:srgbClr val="000000">
                    <a:lumMod val="50000"/>
                    <a:lumOff val="50000"/>
                  </a:srgbClr>
                </a:solidFill>
                <a:cs typeface="+mn-ea"/>
                <a:sym typeface="+mn-lt"/>
              </a:rPr>
              <a:t>Title text</a:t>
            </a:r>
            <a:endParaRPr lang="zh-CN" altLang="en-US" sz="1400" kern="0" dirty="0">
              <a:solidFill>
                <a:srgbClr val="000000">
                  <a:lumMod val="50000"/>
                  <a:lumOff val="50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19" name="Group 1">
            <a:extLst>
              <a:ext uri="{FF2B5EF4-FFF2-40B4-BE49-F238E27FC236}">
                <a16:creationId xmlns:a16="http://schemas.microsoft.com/office/drawing/2014/main" id="{4A37EC80-FAA3-437D-AAF4-9276EA0DC2D0}"/>
              </a:ext>
            </a:extLst>
          </p:cNvPr>
          <p:cNvGrpSpPr/>
          <p:nvPr/>
        </p:nvGrpSpPr>
        <p:grpSpPr>
          <a:xfrm>
            <a:off x="3496890" y="3107689"/>
            <a:ext cx="2257920" cy="1888382"/>
            <a:chOff x="3496890" y="2751748"/>
            <a:chExt cx="2257920" cy="1888382"/>
          </a:xfrm>
        </p:grpSpPr>
        <p:graphicFrame>
          <p:nvGraphicFramePr>
            <p:cNvPr id="20" name="Chart 37">
              <a:extLst>
                <a:ext uri="{FF2B5EF4-FFF2-40B4-BE49-F238E27FC236}">
                  <a16:creationId xmlns:a16="http://schemas.microsoft.com/office/drawing/2014/main" id="{998677B1-D470-4716-BE77-ACA3CCC732E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58882083"/>
                </p:ext>
              </p:extLst>
            </p:nvPr>
          </p:nvGraphicFramePr>
          <p:xfrm>
            <a:off x="3517686" y="3147244"/>
            <a:ext cx="2237124" cy="14928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1" name="TextBox 40">
              <a:extLst>
                <a:ext uri="{FF2B5EF4-FFF2-40B4-BE49-F238E27FC236}">
                  <a16:creationId xmlns:a16="http://schemas.microsoft.com/office/drawing/2014/main" id="{1EF12D33-B458-4BE6-8CE0-38553325C800}"/>
                </a:ext>
              </a:extLst>
            </p:cNvPr>
            <p:cNvSpPr txBox="1"/>
            <p:nvPr/>
          </p:nvSpPr>
          <p:spPr>
            <a:xfrm>
              <a:off x="3496890" y="2751748"/>
              <a:ext cx="8159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Report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TextBox 42">
              <a:extLst>
                <a:ext uri="{FF2B5EF4-FFF2-40B4-BE49-F238E27FC236}">
                  <a16:creationId xmlns:a16="http://schemas.microsoft.com/office/drawing/2014/main" id="{FD401B84-77DB-4428-A15C-CEF338755DF8}"/>
                </a:ext>
              </a:extLst>
            </p:cNvPr>
            <p:cNvSpPr txBox="1"/>
            <p:nvPr/>
          </p:nvSpPr>
          <p:spPr>
            <a:xfrm>
              <a:off x="5118099" y="2782526"/>
              <a:ext cx="605255" cy="461665"/>
            </a:xfrm>
            <a:prstGeom prst="rect">
              <a:avLst/>
            </a:prstGeom>
            <a:noFill/>
            <a:ln>
              <a:solidFill>
                <a:srgbClr val="FFFFFF">
                  <a:lumMod val="95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▼</a:t>
              </a:r>
              <a:r>
                <a:rPr kumimoji="0" lang="id-ID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 20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  <a:r>
                <a:rPr kumimoji="0" lang="id-ID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8 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3" name="TextBox 49">
            <a:extLst>
              <a:ext uri="{FF2B5EF4-FFF2-40B4-BE49-F238E27FC236}">
                <a16:creationId xmlns:a16="http://schemas.microsoft.com/office/drawing/2014/main" id="{BD4BFB37-029C-41B2-9D42-73271D210793}"/>
              </a:ext>
            </a:extLst>
          </p:cNvPr>
          <p:cNvSpPr txBox="1"/>
          <p:nvPr/>
        </p:nvSpPr>
        <p:spPr>
          <a:xfrm>
            <a:off x="894929" y="4933137"/>
            <a:ext cx="1901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algn="r">
              <a:defRPr sz="3200" b="1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latin typeface="Rajdhani" panose="02000000000000000000" pitchFamily="2" charset="0"/>
                <a:cs typeface="Rajdhani" panose="02000000000000000000" pitchFamily="2" charset="0"/>
              </a:defRPr>
            </a:lvl1pPr>
          </a:lstStyle>
          <a:p>
            <a:pPr lvl="0" algn="l"/>
            <a:r>
              <a:rPr lang="en-US" altLang="zh-CN" sz="1600" b="0" kern="0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1600" b="0" kern="0" dirty="0">
              <a:solidFill>
                <a:schemeClr val="tx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4" name="TextBox 50">
            <a:extLst>
              <a:ext uri="{FF2B5EF4-FFF2-40B4-BE49-F238E27FC236}">
                <a16:creationId xmlns:a16="http://schemas.microsoft.com/office/drawing/2014/main" id="{8D70F0BE-F0ED-4ED8-9290-48ED06FF4C78}"/>
              </a:ext>
            </a:extLst>
          </p:cNvPr>
          <p:cNvSpPr txBox="1"/>
          <p:nvPr/>
        </p:nvSpPr>
        <p:spPr>
          <a:xfrm>
            <a:off x="894928" y="5250978"/>
            <a:ext cx="2162327" cy="59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>
              <a:lnSpc>
                <a:spcPct val="120000"/>
              </a:lnSpc>
              <a:defRPr sz="12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zh-CN" sz="1400" kern="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  <a:endParaRPr lang="zh-CN" altLang="en-US" sz="1400" kern="0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9272A7AD-46F4-4496-A51A-A9CF7D6B0FF0}"/>
              </a:ext>
            </a:extLst>
          </p:cNvPr>
          <p:cNvGrpSpPr/>
          <p:nvPr/>
        </p:nvGrpSpPr>
        <p:grpSpPr>
          <a:xfrm>
            <a:off x="7917505" y="2645416"/>
            <a:ext cx="497416" cy="497416"/>
            <a:chOff x="8259234" y="1457608"/>
            <a:chExt cx="637953" cy="637953"/>
          </a:xfrm>
        </p:grpSpPr>
        <p:sp>
          <p:nvSpPr>
            <p:cNvPr id="26" name="Oval 11">
              <a:extLst>
                <a:ext uri="{FF2B5EF4-FFF2-40B4-BE49-F238E27FC236}">
                  <a16:creationId xmlns:a16="http://schemas.microsoft.com/office/drawing/2014/main" id="{37699D1C-1CFF-4E63-A447-45EF83AA875B}"/>
                </a:ext>
              </a:extLst>
            </p:cNvPr>
            <p:cNvSpPr/>
            <p:nvPr/>
          </p:nvSpPr>
          <p:spPr>
            <a:xfrm>
              <a:off x="8259234" y="1457608"/>
              <a:ext cx="637953" cy="637953"/>
            </a:xfrm>
            <a:prstGeom prst="ellipse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7" name="Shape 3624">
              <a:extLst>
                <a:ext uri="{FF2B5EF4-FFF2-40B4-BE49-F238E27FC236}">
                  <a16:creationId xmlns:a16="http://schemas.microsoft.com/office/drawing/2014/main" id="{0C2395A7-B70E-42B0-92D0-08D1C6B10934}"/>
                </a:ext>
              </a:extLst>
            </p:cNvPr>
            <p:cNvSpPr/>
            <p:nvPr/>
          </p:nvSpPr>
          <p:spPr>
            <a:xfrm>
              <a:off x="8408459" y="1606833"/>
              <a:ext cx="339502" cy="339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55" y="6010"/>
                  </a:moveTo>
                  <a:lnTo>
                    <a:pt x="18630" y="7136"/>
                  </a:lnTo>
                  <a:lnTo>
                    <a:pt x="14465" y="2970"/>
                  </a:lnTo>
                  <a:lnTo>
                    <a:pt x="15590" y="1845"/>
                  </a:lnTo>
                  <a:cubicBezTo>
                    <a:pt x="15590" y="1845"/>
                    <a:pt x="16391" y="982"/>
                    <a:pt x="17673" y="982"/>
                  </a:cubicBezTo>
                  <a:cubicBezTo>
                    <a:pt x="19300" y="982"/>
                    <a:pt x="20618" y="2300"/>
                    <a:pt x="20618" y="3927"/>
                  </a:cubicBezTo>
                  <a:cubicBezTo>
                    <a:pt x="20618" y="4741"/>
                    <a:pt x="20288" y="5477"/>
                    <a:pt x="19755" y="6010"/>
                  </a:cubicBezTo>
                  <a:moveTo>
                    <a:pt x="7364" y="18402"/>
                  </a:moveTo>
                  <a:lnTo>
                    <a:pt x="7364" y="14727"/>
                  </a:lnTo>
                  <a:cubicBezTo>
                    <a:pt x="7364" y="14456"/>
                    <a:pt x="7144" y="14236"/>
                    <a:pt x="6873" y="14236"/>
                  </a:cubicBezTo>
                  <a:lnTo>
                    <a:pt x="3198" y="14236"/>
                  </a:lnTo>
                  <a:lnTo>
                    <a:pt x="13770" y="3665"/>
                  </a:lnTo>
                  <a:lnTo>
                    <a:pt x="17935" y="7830"/>
                  </a:lnTo>
                  <a:cubicBezTo>
                    <a:pt x="17935" y="7830"/>
                    <a:pt x="7364" y="18402"/>
                    <a:pt x="7364" y="18402"/>
                  </a:cubicBezTo>
                  <a:close/>
                  <a:moveTo>
                    <a:pt x="6382" y="19042"/>
                  </a:moveTo>
                  <a:lnTo>
                    <a:pt x="2945" y="19845"/>
                  </a:lnTo>
                  <a:lnTo>
                    <a:pt x="2945" y="18655"/>
                  </a:lnTo>
                  <a:lnTo>
                    <a:pt x="1755" y="18655"/>
                  </a:lnTo>
                  <a:lnTo>
                    <a:pt x="2558" y="15218"/>
                  </a:lnTo>
                  <a:lnTo>
                    <a:pt x="6382" y="15218"/>
                  </a:lnTo>
                  <a:cubicBezTo>
                    <a:pt x="6382" y="15218"/>
                    <a:pt x="6382" y="19042"/>
                    <a:pt x="6382" y="19042"/>
                  </a:cubicBezTo>
                  <a:close/>
                  <a:moveTo>
                    <a:pt x="17673" y="0"/>
                  </a:moveTo>
                  <a:cubicBezTo>
                    <a:pt x="16588" y="0"/>
                    <a:pt x="15606" y="439"/>
                    <a:pt x="14896" y="1151"/>
                  </a:cubicBezTo>
                  <a:lnTo>
                    <a:pt x="1641" y="14405"/>
                  </a:lnTo>
                  <a:lnTo>
                    <a:pt x="0" y="21600"/>
                  </a:lnTo>
                  <a:lnTo>
                    <a:pt x="7195" y="19959"/>
                  </a:lnTo>
                  <a:lnTo>
                    <a:pt x="20449" y="6704"/>
                  </a:lnTo>
                  <a:cubicBezTo>
                    <a:pt x="21160" y="5994"/>
                    <a:pt x="21600" y="5012"/>
                    <a:pt x="21600" y="3927"/>
                  </a:cubicBezTo>
                  <a:cubicBezTo>
                    <a:pt x="21600" y="1758"/>
                    <a:pt x="19842" y="0"/>
                    <a:pt x="17673" y="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6AC462D1-B6D1-4B76-8FEE-7638177EFC60}"/>
              </a:ext>
            </a:extLst>
          </p:cNvPr>
          <p:cNvGrpSpPr/>
          <p:nvPr/>
        </p:nvGrpSpPr>
        <p:grpSpPr>
          <a:xfrm>
            <a:off x="7542609" y="3585990"/>
            <a:ext cx="497416" cy="497416"/>
            <a:chOff x="8259234" y="2721067"/>
            <a:chExt cx="637953" cy="637953"/>
          </a:xfrm>
        </p:grpSpPr>
        <p:sp>
          <p:nvSpPr>
            <p:cNvPr id="29" name="Oval 16">
              <a:extLst>
                <a:ext uri="{FF2B5EF4-FFF2-40B4-BE49-F238E27FC236}">
                  <a16:creationId xmlns:a16="http://schemas.microsoft.com/office/drawing/2014/main" id="{8C771CAE-EA7F-42DF-87A8-0F4D019B04E2}"/>
                </a:ext>
              </a:extLst>
            </p:cNvPr>
            <p:cNvSpPr/>
            <p:nvPr/>
          </p:nvSpPr>
          <p:spPr>
            <a:xfrm>
              <a:off x="8259234" y="2721067"/>
              <a:ext cx="637953" cy="637953"/>
            </a:xfrm>
            <a:prstGeom prst="ellipse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0" name="Shape 3620">
              <a:extLst>
                <a:ext uri="{FF2B5EF4-FFF2-40B4-BE49-F238E27FC236}">
                  <a16:creationId xmlns:a16="http://schemas.microsoft.com/office/drawing/2014/main" id="{7EEE5F0F-43C9-4C2C-9995-775899D101F2}"/>
                </a:ext>
              </a:extLst>
            </p:cNvPr>
            <p:cNvSpPr/>
            <p:nvPr/>
          </p:nvSpPr>
          <p:spPr>
            <a:xfrm>
              <a:off x="8391484" y="2853317"/>
              <a:ext cx="373452" cy="373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73" y="17379"/>
                  </a:moveTo>
                  <a:lnTo>
                    <a:pt x="15643" y="14949"/>
                  </a:lnTo>
                  <a:cubicBezTo>
                    <a:pt x="16600" y="13832"/>
                    <a:pt x="17182" y="12386"/>
                    <a:pt x="17182" y="10800"/>
                  </a:cubicBezTo>
                  <a:cubicBezTo>
                    <a:pt x="17182" y="9214"/>
                    <a:pt x="16600" y="7767"/>
                    <a:pt x="15643" y="6651"/>
                  </a:cubicBezTo>
                  <a:lnTo>
                    <a:pt x="18073" y="4221"/>
                  </a:lnTo>
                  <a:cubicBezTo>
                    <a:pt x="19649" y="5963"/>
                    <a:pt x="20618" y="8266"/>
                    <a:pt x="20618" y="10800"/>
                  </a:cubicBezTo>
                  <a:cubicBezTo>
                    <a:pt x="20618" y="13335"/>
                    <a:pt x="19649" y="15637"/>
                    <a:pt x="18073" y="17379"/>
                  </a:cubicBezTo>
                  <a:moveTo>
                    <a:pt x="10800" y="20619"/>
                  </a:moveTo>
                  <a:cubicBezTo>
                    <a:pt x="8265" y="20619"/>
                    <a:pt x="5963" y="19650"/>
                    <a:pt x="4221" y="18073"/>
                  </a:cubicBezTo>
                  <a:lnTo>
                    <a:pt x="6651" y="15643"/>
                  </a:lnTo>
                  <a:cubicBezTo>
                    <a:pt x="7767" y="16600"/>
                    <a:pt x="9214" y="17182"/>
                    <a:pt x="10800" y="17182"/>
                  </a:cubicBezTo>
                  <a:cubicBezTo>
                    <a:pt x="12386" y="17182"/>
                    <a:pt x="13833" y="16600"/>
                    <a:pt x="14949" y="15643"/>
                  </a:cubicBezTo>
                  <a:lnTo>
                    <a:pt x="17379" y="18073"/>
                  </a:lnTo>
                  <a:cubicBezTo>
                    <a:pt x="15637" y="19650"/>
                    <a:pt x="13334" y="20619"/>
                    <a:pt x="10800" y="20619"/>
                  </a:cubicBezTo>
                  <a:moveTo>
                    <a:pt x="982" y="10800"/>
                  </a:moveTo>
                  <a:cubicBezTo>
                    <a:pt x="982" y="8266"/>
                    <a:pt x="1950" y="5963"/>
                    <a:pt x="3527" y="4221"/>
                  </a:cubicBezTo>
                  <a:lnTo>
                    <a:pt x="5957" y="6651"/>
                  </a:lnTo>
                  <a:cubicBezTo>
                    <a:pt x="4999" y="7767"/>
                    <a:pt x="4418" y="9214"/>
                    <a:pt x="4418" y="10800"/>
                  </a:cubicBezTo>
                  <a:cubicBezTo>
                    <a:pt x="4418" y="12386"/>
                    <a:pt x="4999" y="13832"/>
                    <a:pt x="5957" y="14949"/>
                  </a:cubicBezTo>
                  <a:lnTo>
                    <a:pt x="3527" y="17379"/>
                  </a:lnTo>
                  <a:cubicBezTo>
                    <a:pt x="1950" y="15637"/>
                    <a:pt x="982" y="13335"/>
                    <a:pt x="982" y="10800"/>
                  </a:cubicBezTo>
                  <a:moveTo>
                    <a:pt x="16200" y="10800"/>
                  </a:moveTo>
                  <a:cubicBezTo>
                    <a:pt x="16200" y="13782"/>
                    <a:pt x="13782" y="16200"/>
                    <a:pt x="10800" y="16200"/>
                  </a:cubicBezTo>
                  <a:cubicBezTo>
                    <a:pt x="7817" y="16200"/>
                    <a:pt x="5400" y="13782"/>
                    <a:pt x="5400" y="10800"/>
                  </a:cubicBez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400"/>
                    <a:pt x="16200" y="7817"/>
                    <a:pt x="16200" y="10800"/>
                  </a:cubicBezTo>
                  <a:moveTo>
                    <a:pt x="10800" y="982"/>
                  </a:moveTo>
                  <a:cubicBezTo>
                    <a:pt x="13334" y="982"/>
                    <a:pt x="15637" y="1950"/>
                    <a:pt x="17379" y="3527"/>
                  </a:cubicBezTo>
                  <a:lnTo>
                    <a:pt x="14949" y="5957"/>
                  </a:lnTo>
                  <a:cubicBezTo>
                    <a:pt x="13832" y="4999"/>
                    <a:pt x="12386" y="4418"/>
                    <a:pt x="10800" y="4418"/>
                  </a:cubicBezTo>
                  <a:cubicBezTo>
                    <a:pt x="9214" y="4418"/>
                    <a:pt x="7767" y="4999"/>
                    <a:pt x="6651" y="5957"/>
                  </a:cubicBezTo>
                  <a:lnTo>
                    <a:pt x="4221" y="3527"/>
                  </a:lnTo>
                  <a:cubicBezTo>
                    <a:pt x="5963" y="1950"/>
                    <a:pt x="8265" y="982"/>
                    <a:pt x="10800" y="982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FD3CE13A-61B4-4C11-9064-6FE4E9C86DB9}"/>
              </a:ext>
            </a:extLst>
          </p:cNvPr>
          <p:cNvGrpSpPr/>
          <p:nvPr/>
        </p:nvGrpSpPr>
        <p:grpSpPr>
          <a:xfrm>
            <a:off x="7135102" y="4526564"/>
            <a:ext cx="497416" cy="497416"/>
            <a:chOff x="8259234" y="3990486"/>
            <a:chExt cx="637953" cy="637953"/>
          </a:xfrm>
        </p:grpSpPr>
        <p:sp>
          <p:nvSpPr>
            <p:cNvPr id="32" name="Oval 21">
              <a:extLst>
                <a:ext uri="{FF2B5EF4-FFF2-40B4-BE49-F238E27FC236}">
                  <a16:creationId xmlns:a16="http://schemas.microsoft.com/office/drawing/2014/main" id="{12656189-9A27-419B-8431-6209C17D8A3B}"/>
                </a:ext>
              </a:extLst>
            </p:cNvPr>
            <p:cNvSpPr/>
            <p:nvPr/>
          </p:nvSpPr>
          <p:spPr>
            <a:xfrm>
              <a:off x="8259234" y="3990486"/>
              <a:ext cx="637953" cy="637953"/>
            </a:xfrm>
            <a:prstGeom prst="ellipse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3" name="Shape 3602">
              <a:extLst>
                <a:ext uri="{FF2B5EF4-FFF2-40B4-BE49-F238E27FC236}">
                  <a16:creationId xmlns:a16="http://schemas.microsoft.com/office/drawing/2014/main" id="{2430F3B3-F44B-4594-8791-8515079442DD}"/>
                </a:ext>
              </a:extLst>
            </p:cNvPr>
            <p:cNvSpPr/>
            <p:nvPr/>
          </p:nvSpPr>
          <p:spPr>
            <a:xfrm>
              <a:off x="8442409" y="4122736"/>
              <a:ext cx="271601" cy="373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75" y="15573"/>
                  </a:moveTo>
                  <a:lnTo>
                    <a:pt x="11475" y="16200"/>
                  </a:lnTo>
                  <a:cubicBezTo>
                    <a:pt x="11475" y="16471"/>
                    <a:pt x="11172" y="16691"/>
                    <a:pt x="10800" y="16691"/>
                  </a:cubicBezTo>
                  <a:cubicBezTo>
                    <a:pt x="10428" y="16691"/>
                    <a:pt x="10125" y="16471"/>
                    <a:pt x="10125" y="16200"/>
                  </a:cubicBezTo>
                  <a:lnTo>
                    <a:pt x="10125" y="15573"/>
                  </a:lnTo>
                  <a:cubicBezTo>
                    <a:pt x="9723" y="15403"/>
                    <a:pt x="9450" y="15090"/>
                    <a:pt x="9450" y="14727"/>
                  </a:cubicBezTo>
                  <a:cubicBezTo>
                    <a:pt x="9450" y="14185"/>
                    <a:pt x="10055" y="13745"/>
                    <a:pt x="10800" y="13745"/>
                  </a:cubicBezTo>
                  <a:cubicBezTo>
                    <a:pt x="11545" y="13745"/>
                    <a:pt x="12150" y="14185"/>
                    <a:pt x="12150" y="14727"/>
                  </a:cubicBezTo>
                  <a:cubicBezTo>
                    <a:pt x="12150" y="15090"/>
                    <a:pt x="11876" y="15403"/>
                    <a:pt x="11475" y="15573"/>
                  </a:cubicBezTo>
                  <a:moveTo>
                    <a:pt x="10800" y="12764"/>
                  </a:moveTo>
                  <a:cubicBezTo>
                    <a:pt x="9309" y="12764"/>
                    <a:pt x="8100" y="13643"/>
                    <a:pt x="8100" y="14727"/>
                  </a:cubicBezTo>
                  <a:cubicBezTo>
                    <a:pt x="8100" y="15232"/>
                    <a:pt x="8369" y="15686"/>
                    <a:pt x="8798" y="16034"/>
                  </a:cubicBezTo>
                  <a:cubicBezTo>
                    <a:pt x="8789" y="16089"/>
                    <a:pt x="8775" y="16143"/>
                    <a:pt x="8775" y="16200"/>
                  </a:cubicBezTo>
                  <a:cubicBezTo>
                    <a:pt x="8775" y="17014"/>
                    <a:pt x="9681" y="17673"/>
                    <a:pt x="10800" y="17673"/>
                  </a:cubicBezTo>
                  <a:cubicBezTo>
                    <a:pt x="11919" y="17673"/>
                    <a:pt x="12825" y="17014"/>
                    <a:pt x="12825" y="16200"/>
                  </a:cubicBezTo>
                  <a:cubicBezTo>
                    <a:pt x="12825" y="16143"/>
                    <a:pt x="12810" y="16089"/>
                    <a:pt x="12802" y="16034"/>
                  </a:cubicBezTo>
                  <a:cubicBezTo>
                    <a:pt x="13231" y="15687"/>
                    <a:pt x="13500" y="15232"/>
                    <a:pt x="13500" y="14727"/>
                  </a:cubicBezTo>
                  <a:cubicBezTo>
                    <a:pt x="13500" y="13643"/>
                    <a:pt x="12291" y="12764"/>
                    <a:pt x="10800" y="12764"/>
                  </a:cubicBezTo>
                  <a:moveTo>
                    <a:pt x="20250" y="19636"/>
                  </a:moveTo>
                  <a:cubicBezTo>
                    <a:pt x="20250" y="20179"/>
                    <a:pt x="19645" y="20618"/>
                    <a:pt x="18900" y="20618"/>
                  </a:cubicBezTo>
                  <a:lnTo>
                    <a:pt x="2700" y="20618"/>
                  </a:lnTo>
                  <a:cubicBezTo>
                    <a:pt x="1955" y="20618"/>
                    <a:pt x="1350" y="20179"/>
                    <a:pt x="1350" y="19636"/>
                  </a:cubicBezTo>
                  <a:lnTo>
                    <a:pt x="1350" y="10800"/>
                  </a:lnTo>
                  <a:cubicBezTo>
                    <a:pt x="1350" y="10258"/>
                    <a:pt x="1955" y="9818"/>
                    <a:pt x="2700" y="9818"/>
                  </a:cubicBezTo>
                  <a:lnTo>
                    <a:pt x="18900" y="9818"/>
                  </a:lnTo>
                  <a:cubicBezTo>
                    <a:pt x="19645" y="9818"/>
                    <a:pt x="20250" y="10258"/>
                    <a:pt x="20250" y="10800"/>
                  </a:cubicBezTo>
                  <a:cubicBezTo>
                    <a:pt x="20250" y="10800"/>
                    <a:pt x="20250" y="19636"/>
                    <a:pt x="20250" y="19636"/>
                  </a:cubicBezTo>
                  <a:close/>
                  <a:moveTo>
                    <a:pt x="18900" y="8836"/>
                  </a:moveTo>
                  <a:lnTo>
                    <a:pt x="18900" y="5891"/>
                  </a:lnTo>
                  <a:cubicBezTo>
                    <a:pt x="18900" y="2638"/>
                    <a:pt x="15273" y="0"/>
                    <a:pt x="10800" y="0"/>
                  </a:cubicBezTo>
                  <a:cubicBezTo>
                    <a:pt x="6327" y="0"/>
                    <a:pt x="2700" y="2638"/>
                    <a:pt x="2700" y="5891"/>
                  </a:cubicBezTo>
                  <a:cubicBezTo>
                    <a:pt x="2700" y="6162"/>
                    <a:pt x="3003" y="6382"/>
                    <a:pt x="3375" y="6382"/>
                  </a:cubicBezTo>
                  <a:cubicBezTo>
                    <a:pt x="3747" y="6382"/>
                    <a:pt x="4050" y="6162"/>
                    <a:pt x="4050" y="5891"/>
                  </a:cubicBezTo>
                  <a:cubicBezTo>
                    <a:pt x="4050" y="3180"/>
                    <a:pt x="7072" y="982"/>
                    <a:pt x="10800" y="982"/>
                  </a:cubicBezTo>
                  <a:cubicBezTo>
                    <a:pt x="14528" y="982"/>
                    <a:pt x="17550" y="3180"/>
                    <a:pt x="17550" y="5891"/>
                  </a:cubicBezTo>
                  <a:lnTo>
                    <a:pt x="17550" y="8836"/>
                  </a:lnTo>
                  <a:lnTo>
                    <a:pt x="2700" y="8836"/>
                  </a:lnTo>
                  <a:cubicBezTo>
                    <a:pt x="1209" y="8836"/>
                    <a:pt x="0" y="9716"/>
                    <a:pt x="0" y="10800"/>
                  </a:cubicBezTo>
                  <a:lnTo>
                    <a:pt x="0" y="19636"/>
                  </a:lnTo>
                  <a:cubicBezTo>
                    <a:pt x="0" y="20721"/>
                    <a:pt x="1209" y="21600"/>
                    <a:pt x="2700" y="21600"/>
                  </a:cubicBezTo>
                  <a:lnTo>
                    <a:pt x="18900" y="21600"/>
                  </a:lnTo>
                  <a:cubicBezTo>
                    <a:pt x="20391" y="21600"/>
                    <a:pt x="21600" y="20721"/>
                    <a:pt x="21600" y="19636"/>
                  </a:cubicBezTo>
                  <a:lnTo>
                    <a:pt x="21600" y="10800"/>
                  </a:lnTo>
                  <a:cubicBezTo>
                    <a:pt x="21600" y="9716"/>
                    <a:pt x="20391" y="8836"/>
                    <a:pt x="18900" y="8836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9FEE9B89-C60F-46A9-82EE-6080FBCDEDF7}"/>
              </a:ext>
            </a:extLst>
          </p:cNvPr>
          <p:cNvGrpSpPr/>
          <p:nvPr/>
        </p:nvGrpSpPr>
        <p:grpSpPr>
          <a:xfrm>
            <a:off x="6746545" y="5467139"/>
            <a:ext cx="497416" cy="497416"/>
            <a:chOff x="8259234" y="5259905"/>
            <a:chExt cx="637953" cy="637953"/>
          </a:xfrm>
        </p:grpSpPr>
        <p:sp>
          <p:nvSpPr>
            <p:cNvPr id="35" name="Oval 26">
              <a:extLst>
                <a:ext uri="{FF2B5EF4-FFF2-40B4-BE49-F238E27FC236}">
                  <a16:creationId xmlns:a16="http://schemas.microsoft.com/office/drawing/2014/main" id="{3186F852-8B88-4D06-8DA7-977178A582CF}"/>
                </a:ext>
              </a:extLst>
            </p:cNvPr>
            <p:cNvSpPr/>
            <p:nvPr/>
          </p:nvSpPr>
          <p:spPr>
            <a:xfrm>
              <a:off x="8259234" y="5259905"/>
              <a:ext cx="637953" cy="637953"/>
            </a:xfrm>
            <a:prstGeom prst="ellipse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6" name="Shape 3624">
              <a:extLst>
                <a:ext uri="{FF2B5EF4-FFF2-40B4-BE49-F238E27FC236}">
                  <a16:creationId xmlns:a16="http://schemas.microsoft.com/office/drawing/2014/main" id="{B24883E5-F3C3-40F4-8656-D3DDD0A2275F}"/>
                </a:ext>
              </a:extLst>
            </p:cNvPr>
            <p:cNvSpPr/>
            <p:nvPr/>
          </p:nvSpPr>
          <p:spPr>
            <a:xfrm>
              <a:off x="8408459" y="5409130"/>
              <a:ext cx="339502" cy="339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55" y="6010"/>
                  </a:moveTo>
                  <a:lnTo>
                    <a:pt x="18630" y="7136"/>
                  </a:lnTo>
                  <a:lnTo>
                    <a:pt x="14465" y="2970"/>
                  </a:lnTo>
                  <a:lnTo>
                    <a:pt x="15590" y="1845"/>
                  </a:lnTo>
                  <a:cubicBezTo>
                    <a:pt x="15590" y="1845"/>
                    <a:pt x="16391" y="982"/>
                    <a:pt x="17673" y="982"/>
                  </a:cubicBezTo>
                  <a:cubicBezTo>
                    <a:pt x="19300" y="982"/>
                    <a:pt x="20618" y="2300"/>
                    <a:pt x="20618" y="3927"/>
                  </a:cubicBezTo>
                  <a:cubicBezTo>
                    <a:pt x="20618" y="4741"/>
                    <a:pt x="20288" y="5477"/>
                    <a:pt x="19755" y="6010"/>
                  </a:cubicBezTo>
                  <a:moveTo>
                    <a:pt x="7364" y="18402"/>
                  </a:moveTo>
                  <a:lnTo>
                    <a:pt x="7364" y="14727"/>
                  </a:lnTo>
                  <a:cubicBezTo>
                    <a:pt x="7364" y="14456"/>
                    <a:pt x="7144" y="14236"/>
                    <a:pt x="6873" y="14236"/>
                  </a:cubicBezTo>
                  <a:lnTo>
                    <a:pt x="3198" y="14236"/>
                  </a:lnTo>
                  <a:lnTo>
                    <a:pt x="13770" y="3665"/>
                  </a:lnTo>
                  <a:lnTo>
                    <a:pt x="17935" y="7830"/>
                  </a:lnTo>
                  <a:cubicBezTo>
                    <a:pt x="17935" y="7830"/>
                    <a:pt x="7364" y="18402"/>
                    <a:pt x="7364" y="18402"/>
                  </a:cubicBezTo>
                  <a:close/>
                  <a:moveTo>
                    <a:pt x="6382" y="19042"/>
                  </a:moveTo>
                  <a:lnTo>
                    <a:pt x="2945" y="19845"/>
                  </a:lnTo>
                  <a:lnTo>
                    <a:pt x="2945" y="18655"/>
                  </a:lnTo>
                  <a:lnTo>
                    <a:pt x="1755" y="18655"/>
                  </a:lnTo>
                  <a:lnTo>
                    <a:pt x="2558" y="15218"/>
                  </a:lnTo>
                  <a:lnTo>
                    <a:pt x="6382" y="15218"/>
                  </a:lnTo>
                  <a:cubicBezTo>
                    <a:pt x="6382" y="15218"/>
                    <a:pt x="6382" y="19042"/>
                    <a:pt x="6382" y="19042"/>
                  </a:cubicBezTo>
                  <a:close/>
                  <a:moveTo>
                    <a:pt x="17673" y="0"/>
                  </a:moveTo>
                  <a:cubicBezTo>
                    <a:pt x="16588" y="0"/>
                    <a:pt x="15606" y="439"/>
                    <a:pt x="14896" y="1151"/>
                  </a:cubicBezTo>
                  <a:lnTo>
                    <a:pt x="1641" y="14405"/>
                  </a:lnTo>
                  <a:lnTo>
                    <a:pt x="0" y="21600"/>
                  </a:lnTo>
                  <a:lnTo>
                    <a:pt x="7195" y="19959"/>
                  </a:lnTo>
                  <a:lnTo>
                    <a:pt x="20449" y="6704"/>
                  </a:lnTo>
                  <a:cubicBezTo>
                    <a:pt x="21160" y="5994"/>
                    <a:pt x="21600" y="5012"/>
                    <a:pt x="21600" y="3927"/>
                  </a:cubicBezTo>
                  <a:cubicBezTo>
                    <a:pt x="21600" y="1758"/>
                    <a:pt x="19842" y="0"/>
                    <a:pt x="17673" y="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TextBox 43">
            <a:extLst>
              <a:ext uri="{FF2B5EF4-FFF2-40B4-BE49-F238E27FC236}">
                <a16:creationId xmlns:a16="http://schemas.microsoft.com/office/drawing/2014/main" id="{4011EC4E-923C-4348-902F-1793D87D670A}"/>
              </a:ext>
            </a:extLst>
          </p:cNvPr>
          <p:cNvSpPr txBox="1"/>
          <p:nvPr/>
        </p:nvSpPr>
        <p:spPr>
          <a:xfrm>
            <a:off x="8624692" y="2492372"/>
            <a:ext cx="1351588" cy="325474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38" name="TextBox 44">
            <a:extLst>
              <a:ext uri="{FF2B5EF4-FFF2-40B4-BE49-F238E27FC236}">
                <a16:creationId xmlns:a16="http://schemas.microsoft.com/office/drawing/2014/main" id="{FDFA413F-1932-4B3E-87DC-FB96AC2AC39B}"/>
              </a:ext>
            </a:extLst>
          </p:cNvPr>
          <p:cNvSpPr txBox="1"/>
          <p:nvPr/>
        </p:nvSpPr>
        <p:spPr>
          <a:xfrm>
            <a:off x="8624693" y="2774487"/>
            <a:ext cx="2792394" cy="629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TextBox 43">
            <a:extLst>
              <a:ext uri="{FF2B5EF4-FFF2-40B4-BE49-F238E27FC236}">
                <a16:creationId xmlns:a16="http://schemas.microsoft.com/office/drawing/2014/main" id="{CCAA62A3-3FE5-450F-A5EE-0C2996BC5A10}"/>
              </a:ext>
            </a:extLst>
          </p:cNvPr>
          <p:cNvSpPr txBox="1"/>
          <p:nvPr/>
        </p:nvSpPr>
        <p:spPr>
          <a:xfrm>
            <a:off x="8376284" y="3441212"/>
            <a:ext cx="1351588" cy="325474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40" name="TextBox 44">
            <a:extLst>
              <a:ext uri="{FF2B5EF4-FFF2-40B4-BE49-F238E27FC236}">
                <a16:creationId xmlns:a16="http://schemas.microsoft.com/office/drawing/2014/main" id="{E1FE1750-B77F-4B60-A723-D170749EAFE6}"/>
              </a:ext>
            </a:extLst>
          </p:cNvPr>
          <p:cNvSpPr txBox="1"/>
          <p:nvPr/>
        </p:nvSpPr>
        <p:spPr>
          <a:xfrm>
            <a:off x="8376284" y="3723327"/>
            <a:ext cx="3040803" cy="629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TextBox 43">
            <a:extLst>
              <a:ext uri="{FF2B5EF4-FFF2-40B4-BE49-F238E27FC236}">
                <a16:creationId xmlns:a16="http://schemas.microsoft.com/office/drawing/2014/main" id="{8FBCC7B5-0AFC-4F72-B195-6FE8985BF3CD}"/>
              </a:ext>
            </a:extLst>
          </p:cNvPr>
          <p:cNvSpPr txBox="1"/>
          <p:nvPr/>
        </p:nvSpPr>
        <p:spPr>
          <a:xfrm>
            <a:off x="7917505" y="4381786"/>
            <a:ext cx="1351588" cy="325474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42" name="TextBox 44">
            <a:extLst>
              <a:ext uri="{FF2B5EF4-FFF2-40B4-BE49-F238E27FC236}">
                <a16:creationId xmlns:a16="http://schemas.microsoft.com/office/drawing/2014/main" id="{986A6262-E797-4BED-8E4C-F8364252F6E5}"/>
              </a:ext>
            </a:extLst>
          </p:cNvPr>
          <p:cNvSpPr txBox="1"/>
          <p:nvPr/>
        </p:nvSpPr>
        <p:spPr>
          <a:xfrm>
            <a:off x="7917506" y="4663901"/>
            <a:ext cx="3499582" cy="629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TextBox 43">
            <a:extLst>
              <a:ext uri="{FF2B5EF4-FFF2-40B4-BE49-F238E27FC236}">
                <a16:creationId xmlns:a16="http://schemas.microsoft.com/office/drawing/2014/main" id="{D7136919-4369-4462-8A94-A3AF8F7370AB}"/>
              </a:ext>
            </a:extLst>
          </p:cNvPr>
          <p:cNvSpPr txBox="1"/>
          <p:nvPr/>
        </p:nvSpPr>
        <p:spPr>
          <a:xfrm>
            <a:off x="7486350" y="5306922"/>
            <a:ext cx="1351588" cy="325474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44" name="TextBox 44">
            <a:extLst>
              <a:ext uri="{FF2B5EF4-FFF2-40B4-BE49-F238E27FC236}">
                <a16:creationId xmlns:a16="http://schemas.microsoft.com/office/drawing/2014/main" id="{26A4AF51-374C-40E1-8EC2-EE224E9D2FEF}"/>
              </a:ext>
            </a:extLst>
          </p:cNvPr>
          <p:cNvSpPr txBox="1"/>
          <p:nvPr/>
        </p:nvSpPr>
        <p:spPr>
          <a:xfrm>
            <a:off x="7486350" y="5589037"/>
            <a:ext cx="3930737" cy="629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4489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750"/>
                            </p:stCondLst>
                            <p:childTnLst>
                              <p:par>
                                <p:cTn id="7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50"/>
                            </p:stCondLst>
                            <p:childTnLst>
                              <p:par>
                                <p:cTn id="8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50"/>
                            </p:stCondLst>
                            <p:childTnLst>
                              <p:par>
                                <p:cTn id="9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50"/>
                            </p:stCondLst>
                            <p:childTnLst>
                              <p:par>
                                <p:cTn id="9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50"/>
                            </p:stCondLst>
                            <p:childTnLst>
                              <p:par>
                                <p:cTn id="9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050"/>
                            </p:stCondLst>
                            <p:childTnLst>
                              <p:par>
                                <p:cTn id="10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550"/>
                            </p:stCondLst>
                            <p:childTnLst>
                              <p:par>
                                <p:cTn id="10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50"/>
                            </p:stCondLst>
                            <p:childTnLst>
                              <p:par>
                                <p:cTn id="1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550"/>
                            </p:stCondLst>
                            <p:childTnLst>
                              <p:par>
                                <p:cTn id="1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33" grpId="0"/>
      <p:bldP spid="135" grpId="0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3" grpId="0"/>
      <p:bldP spid="24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flpruxd">
      <a:majorFont>
        <a:latin typeface="Maiandra GD" panose="020F0302020204030204"/>
        <a:ea typeface="微软雅黑"/>
        <a:cs typeface=""/>
      </a:majorFont>
      <a:minorFont>
        <a:latin typeface="Maiandra GD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flpruxd">
      <a:majorFont>
        <a:latin typeface="Maiandra GD" panose="020F0302020204030204"/>
        <a:ea typeface="微软雅黑"/>
        <a:cs typeface=""/>
      </a:majorFont>
      <a:minorFont>
        <a:latin typeface="Maiandra GD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135">
    <a:dk1>
      <a:srgbClr val="000000"/>
    </a:dk1>
    <a:lt1>
      <a:srgbClr val="FFFFFF"/>
    </a:lt1>
    <a:dk2>
      <a:srgbClr val="2D3847"/>
    </a:dk2>
    <a:lt2>
      <a:srgbClr val="E7E6E6"/>
    </a:lt2>
    <a:accent1>
      <a:srgbClr val="ACA3E8"/>
    </a:accent1>
    <a:accent2>
      <a:srgbClr val="48DCFF"/>
    </a:accent2>
    <a:accent3>
      <a:srgbClr val="ACA3E8"/>
    </a:accent3>
    <a:accent4>
      <a:srgbClr val="00CCE8"/>
    </a:accent4>
    <a:accent5>
      <a:srgbClr val="ACA3E8"/>
    </a:accent5>
    <a:accent6>
      <a:srgbClr val="00B0DA"/>
    </a:accent6>
    <a:hlink>
      <a:srgbClr val="6453D4"/>
    </a:hlink>
    <a:folHlink>
      <a:srgbClr val="954F72"/>
    </a:folHlink>
  </a:clrScheme>
  <a:fontScheme name="Custom 75">
    <a:majorFont>
      <a:latin typeface="Rajdhani"/>
      <a:ea typeface=""/>
      <a:cs typeface=""/>
    </a:majorFont>
    <a:minorFont>
      <a:latin typeface="Segoe U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自定义 135">
    <a:dk1>
      <a:srgbClr val="000000"/>
    </a:dk1>
    <a:lt1>
      <a:srgbClr val="FFFFFF"/>
    </a:lt1>
    <a:dk2>
      <a:srgbClr val="2D3847"/>
    </a:dk2>
    <a:lt2>
      <a:srgbClr val="E7E6E6"/>
    </a:lt2>
    <a:accent1>
      <a:srgbClr val="ACA3E8"/>
    </a:accent1>
    <a:accent2>
      <a:srgbClr val="48DCFF"/>
    </a:accent2>
    <a:accent3>
      <a:srgbClr val="ACA3E8"/>
    </a:accent3>
    <a:accent4>
      <a:srgbClr val="00CCE8"/>
    </a:accent4>
    <a:accent5>
      <a:srgbClr val="ACA3E8"/>
    </a:accent5>
    <a:accent6>
      <a:srgbClr val="00B0DA"/>
    </a:accent6>
    <a:hlink>
      <a:srgbClr val="6453D4"/>
    </a:hlink>
    <a:folHlink>
      <a:srgbClr val="954F72"/>
    </a:folHlink>
  </a:clrScheme>
  <a:fontScheme name="Custom 75">
    <a:majorFont>
      <a:latin typeface="Rajdhani"/>
      <a:ea typeface=""/>
      <a:cs typeface=""/>
    </a:majorFont>
    <a:minorFont>
      <a:latin typeface="Segoe U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1184</Words>
  <Application>Microsoft Office PowerPoint</Application>
  <PresentationFormat>宽屏</PresentationFormat>
  <Paragraphs>200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Comfortaa</vt:lpstr>
      <vt:lpstr>Courier Prime</vt:lpstr>
      <vt:lpstr>Gill Sans</vt:lpstr>
      <vt:lpstr>等线</vt:lpstr>
      <vt:lpstr>微软雅黑</vt:lpstr>
      <vt:lpstr>Arial</vt:lpstr>
      <vt:lpstr>Maiandra GD</vt:lpstr>
      <vt:lpstr>Merriweather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彩色毛玻璃</dc:title>
  <dc:creator>第一PPT</dc:creator>
  <cp:keywords>www.1ppt.com</cp:keywords>
  <dc:description>www.1ppt.com</dc:description>
  <cp:lastModifiedBy>之灵</cp:lastModifiedBy>
  <cp:revision>59</cp:revision>
  <dcterms:created xsi:type="dcterms:W3CDTF">2021-10-01T09:23:46Z</dcterms:created>
  <dcterms:modified xsi:type="dcterms:W3CDTF">2023-03-17T13:21:42Z</dcterms:modified>
</cp:coreProperties>
</file>