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7"/>
  </p:notesMasterIdLst>
  <p:sldIdLst>
    <p:sldId id="256" r:id="rId3"/>
    <p:sldId id="258" r:id="rId4"/>
    <p:sldId id="259" r:id="rId5"/>
    <p:sldId id="257" r:id="rId6"/>
    <p:sldId id="261" r:id="rId7"/>
    <p:sldId id="262" r:id="rId8"/>
    <p:sldId id="260" r:id="rId9"/>
    <p:sldId id="277" r:id="rId10"/>
    <p:sldId id="263" r:id="rId11"/>
    <p:sldId id="265" r:id="rId12"/>
    <p:sldId id="266" r:id="rId13"/>
    <p:sldId id="267" r:id="rId14"/>
    <p:sldId id="278" r:id="rId15"/>
    <p:sldId id="268" r:id="rId16"/>
    <p:sldId id="269" r:id="rId17"/>
    <p:sldId id="270" r:id="rId18"/>
    <p:sldId id="271" r:id="rId19"/>
    <p:sldId id="279" r:id="rId20"/>
    <p:sldId id="272" r:id="rId21"/>
    <p:sldId id="273" r:id="rId22"/>
    <p:sldId id="274" r:id="rId23"/>
    <p:sldId id="275" r:id="rId24"/>
    <p:sldId id="276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245"/>
    <a:srgbClr val="B24747"/>
    <a:srgbClr val="292948"/>
    <a:srgbClr val="AE140D"/>
    <a:srgbClr val="FFFCFF"/>
    <a:srgbClr val="B81E13"/>
    <a:srgbClr val="E43A15"/>
    <a:srgbClr val="E6E6E6"/>
    <a:srgbClr val="D94F46"/>
    <a:srgbClr val="924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980" autoAdjust="0"/>
  </p:normalViewPr>
  <p:slideViewPr>
    <p:cSldViewPr snapToGrid="0" showGuides="1">
      <p:cViewPr varScale="1">
        <p:scale>
          <a:sx n="73" d="100"/>
          <a:sy n="73" d="100"/>
        </p:scale>
        <p:origin x="420" y="66"/>
      </p:cViewPr>
      <p:guideLst>
        <p:guide orient="horz" pos="2160"/>
        <p:guide pos="3863"/>
        <p:guide orient="horz" pos="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9294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2-487A-B469-2BBF2D05B3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B2474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2-487A-B469-2BBF2D05B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277866656"/>
        <c:axId val="277824576"/>
      </c:barChart>
      <c:catAx>
        <c:axId val="27786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277824576"/>
        <c:crosses val="autoZero"/>
        <c:auto val="1"/>
        <c:lblAlgn val="ctr"/>
        <c:lblOffset val="100"/>
        <c:noMultiLvlLbl val="0"/>
      </c:catAx>
      <c:valAx>
        <c:axId val="277824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2778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729AC-B064-48CD-879C-D0D1AAA717CF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D321C-09C7-4315-AEF1-A989F3534F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01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2A7DF-EC96-4EE7-AC7B-AC40EB143D0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255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194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980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90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53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9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35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10D6A-3F3B-4615-83D4-5CF7AE1778F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88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07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74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647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748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77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3EB8F5-991C-4ABF-B205-95A0A0B3C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9BD0F3B-F24B-4469-B7F4-B5BD368E5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21DBE2-6097-4358-B796-D7E3BB02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13F-A3C0-4D80-9253-C1FE112978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3FFBF6-0E46-45B3-AFF4-33AD6AE4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7D609A-1098-4B77-8503-716E8BF1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F90E-5C84-437E-B357-D2D62BC6B1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0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FFA239-5A58-4D23-9D9B-D340A389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A55D3B-EEA2-40A4-88DF-23D73AE17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7441F1B-97B1-46A6-B97C-FA3E1957E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079B46-C6F0-4EE4-8942-F333174B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13F-A3C0-4D80-9253-C1FE112978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295A59-1E36-4880-8BC7-89C21117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AD972C-C8F0-4F08-8CA5-3A694469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F90E-5C84-437E-B357-D2D62BC6B1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4049E-EBB0-4173-AE73-A5F8913B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08230F-75A8-46A0-8A60-A350EF8F1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F51A97-8E82-48CB-A274-AB42B77C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13F-A3C0-4D80-9253-C1FE112978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32F0F8-86E4-4727-8C24-D828CF87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A449A0-A6A7-4E08-B66C-DA95D103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F90E-5C84-437E-B357-D2D62BC6B1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4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90B0B8-5282-4431-A4C1-85EC0B216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BDA5536-CAF5-44D7-9A72-97CB65CB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90B375-3785-45DD-9834-8CE1B2A8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13F-A3C0-4D80-9253-C1FE112978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86ED51-020A-4F00-901E-C653A1A7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44E7D2-0692-4E42-AE49-D7863F53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F90E-5C84-437E-B357-D2D62BC6B1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5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24564" y="1678793"/>
            <a:ext cx="5297265" cy="4296229"/>
          </a:xfrm>
          <a:custGeom>
            <a:avLst/>
            <a:gdLst>
              <a:gd name="connsiteX0" fmla="*/ 0 w 5297265"/>
              <a:gd name="connsiteY0" fmla="*/ 0 h 4296229"/>
              <a:gd name="connsiteX1" fmla="*/ 5297265 w 5297265"/>
              <a:gd name="connsiteY1" fmla="*/ 0 h 4296229"/>
              <a:gd name="connsiteX2" fmla="*/ 5297265 w 5297265"/>
              <a:gd name="connsiteY2" fmla="*/ 4296229 h 4296229"/>
              <a:gd name="connsiteX3" fmla="*/ 0 w 5297265"/>
              <a:gd name="connsiteY3" fmla="*/ 4296229 h 429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265" h="4296229">
                <a:moveTo>
                  <a:pt x="0" y="0"/>
                </a:moveTo>
                <a:lnTo>
                  <a:pt x="5297265" y="0"/>
                </a:lnTo>
                <a:lnTo>
                  <a:pt x="5297265" y="4296229"/>
                </a:lnTo>
                <a:lnTo>
                  <a:pt x="0" y="4296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0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 userDrawn="1"/>
        </p:nvSpPr>
        <p:spPr>
          <a:xfrm rot="5400000">
            <a:off x="-52972" y="168537"/>
            <a:ext cx="719208" cy="612593"/>
          </a:xfrm>
          <a:prstGeom prst="triangle">
            <a:avLst/>
          </a:prstGeom>
          <a:solidFill>
            <a:srgbClr val="21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3" name="直角三角形 2"/>
          <p:cNvSpPr/>
          <p:nvPr userDrawn="1"/>
        </p:nvSpPr>
        <p:spPr>
          <a:xfrm rot="16200000" flipH="1">
            <a:off x="11136774" y="-291851"/>
            <a:ext cx="772834" cy="1356536"/>
          </a:xfrm>
          <a:prstGeom prst="rtTriangl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18878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78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51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01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78500-51CF-4737-A4C6-DEAD4512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0E79F5-F31B-4D1A-97F2-81169EE75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25F68-D253-46E7-B590-3CF8511A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13F-A3C0-4D80-9253-C1FE112978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0264EE-EB99-4B1F-8FC0-69ED1A81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98C619-C834-451E-AAF0-284DDF0C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F90E-5C84-437E-B357-D2D62BC6B1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0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8086B4-38B3-48CD-AD8E-1C0D3D2E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86F5D6-E69D-4AC9-BCDB-52890594F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5B1486-AAAA-451F-AB4C-E25507171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13F-A3C0-4D80-9253-C1FE112978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492C93-DD7C-419A-B495-301895C1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B7633-479E-44E8-8346-CC351301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F90E-5C84-437E-B357-D2D62BC6B1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5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AE316-ECD6-47F8-A684-16A5FB20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1E9269-F66B-4233-A0CF-B55D64B9D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2D4585-A04D-40FA-AAA1-326AD370A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A087F2-D1A7-44A5-B0C1-F6A1DA7B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13F-A3C0-4D80-9253-C1FE112978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09FAF2-B918-43A6-9A07-FAC2E009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4A248F-E6D4-4098-9EAF-9779E524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F90E-5C84-437E-B357-D2D62BC6B1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90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693E4-6F81-480F-B89A-594C4DA3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5DBE30-22E7-4AFD-8832-AE473C0DD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45218D-6F6D-4B0D-B46C-27DE40E6B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F2D8C0D-3585-42E0-BA42-9CEC60E7E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19EAA5-D05A-4D53-A929-DF742BDA1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F177D21-65E0-4721-93B8-39F266A1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13F-A3C0-4D80-9253-C1FE112978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8928E1-10C7-4857-BEFA-BF01FD0C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A48728-1E14-4311-BAA7-A75DAC18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F90E-5C84-437E-B357-D2D62BC6B1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2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693E4-6F81-480F-B89A-594C4DA3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5DBE30-22E7-4AFD-8832-AE473C0DD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45218D-6F6D-4B0D-B46C-27DE40E6B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F2D8C0D-3585-42E0-BA42-9CEC60E7E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19EAA5-D05A-4D53-A929-DF742BDA1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F177D21-65E0-4721-93B8-39F266A1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13F-A3C0-4D80-9253-C1FE112978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8928E1-10C7-4857-BEFA-BF01FD0C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A48728-1E14-4311-BAA7-A75DAC18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F90E-5C84-437E-B357-D2D62BC6B10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8D53BE1-D10B-A663-D22E-7075A04FB6C8}"/>
              </a:ext>
            </a:extLst>
          </p:cNvPr>
          <p:cNvSpPr txBox="1"/>
          <p:nvPr userDrawn="1"/>
        </p:nvSpPr>
        <p:spPr>
          <a:xfrm>
            <a:off x="2209800" y="6213791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07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435CD2-DE02-4C99-B82B-9DFE05CD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84A32F4-6D85-4E47-8B34-42B9E01B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13F-A3C0-4D80-9253-C1FE112978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29F1185-07AE-4DDD-9DD0-6FF9D37F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A4FE04D-56C1-483F-BED0-721782AD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F90E-5C84-437E-B357-D2D62BC6B1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F5AF6D0-6FE2-4787-80D2-16A27552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13F-A3C0-4D80-9253-C1FE112978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035ABDF-820E-463E-91C9-B883C086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877F89-9663-4630-9F4D-F90EFDFD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F90E-5C84-437E-B357-D2D62BC6B1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54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E2BB34-8D38-4E6E-9741-8A1A78C4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7C6438-645B-4FB7-B1FB-00099867B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C042DD-07BA-4F93-ADFF-23AB507DC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FBF630-775C-4BC8-A875-DE0FD3F2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13F-A3C0-4D80-9253-C1FE112978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D4B57C-4413-4C98-964D-6DCF41A5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447815-BBFC-4696-B425-16ACC76C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F90E-5C84-437E-B357-D2D62BC6B1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E3615F0-7489-49E9-BE26-DA637CB7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B64BBA-B492-4571-B885-1B488EED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7A7990-210E-40E6-935A-281C2F700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5613F-A3C0-4D80-9253-C1FE112978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20124B-7891-487A-927E-619956405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0FDBD6-F410-497B-8CFD-908B3C0A4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2F90E-5C84-437E-B357-D2D62BC6B1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71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1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82CA41F3-2D6D-4306-B899-4959C9C708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94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1078523"/>
            <a:ext cx="12203061" cy="5776978"/>
            <a:chOff x="0" y="1078523"/>
            <a:chExt cx="12203061" cy="5776978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B3C4CAF-26BA-4017-9404-877113CC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644" y="2760993"/>
              <a:ext cx="7542516" cy="2933174"/>
            </a:xfrm>
            <a:custGeom>
              <a:avLst/>
              <a:gdLst>
                <a:gd name="T0" fmla="*/ 172 w 2132"/>
                <a:gd name="T1" fmla="*/ 372 h 856"/>
                <a:gd name="T2" fmla="*/ 798 w 2132"/>
                <a:gd name="T3" fmla="*/ 341 h 856"/>
                <a:gd name="T4" fmla="*/ 1528 w 2132"/>
                <a:gd name="T5" fmla="*/ 96 h 856"/>
                <a:gd name="T6" fmla="*/ 2132 w 2132"/>
                <a:gd name="T7" fmla="*/ 284 h 856"/>
                <a:gd name="T8" fmla="*/ 2064 w 2132"/>
                <a:gd name="T9" fmla="*/ 856 h 856"/>
                <a:gd name="T10" fmla="*/ 708 w 2132"/>
                <a:gd name="T11" fmla="*/ 788 h 856"/>
                <a:gd name="T12" fmla="*/ 0 w 2132"/>
                <a:gd name="T13" fmla="*/ 684 h 856"/>
                <a:gd name="T14" fmla="*/ 172 w 2132"/>
                <a:gd name="T15" fmla="*/ 37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2" h="856">
                  <a:moveTo>
                    <a:pt x="172" y="372"/>
                  </a:moveTo>
                  <a:cubicBezTo>
                    <a:pt x="172" y="372"/>
                    <a:pt x="596" y="465"/>
                    <a:pt x="798" y="341"/>
                  </a:cubicBezTo>
                  <a:cubicBezTo>
                    <a:pt x="798" y="341"/>
                    <a:pt x="1204" y="0"/>
                    <a:pt x="1528" y="96"/>
                  </a:cubicBezTo>
                  <a:cubicBezTo>
                    <a:pt x="1852" y="192"/>
                    <a:pt x="2132" y="284"/>
                    <a:pt x="2132" y="284"/>
                  </a:cubicBezTo>
                  <a:cubicBezTo>
                    <a:pt x="2064" y="856"/>
                    <a:pt x="2064" y="856"/>
                    <a:pt x="2064" y="856"/>
                  </a:cubicBezTo>
                  <a:cubicBezTo>
                    <a:pt x="708" y="788"/>
                    <a:pt x="708" y="788"/>
                    <a:pt x="708" y="788"/>
                  </a:cubicBezTo>
                  <a:cubicBezTo>
                    <a:pt x="0" y="684"/>
                    <a:pt x="0" y="684"/>
                    <a:pt x="0" y="684"/>
                  </a:cubicBezTo>
                  <a:lnTo>
                    <a:pt x="172" y="372"/>
                  </a:lnTo>
                  <a:close/>
                </a:path>
              </a:pathLst>
            </a:custGeom>
            <a:gradFill>
              <a:gsLst>
                <a:gs pos="0">
                  <a:srgbClr val="B24747"/>
                </a:gs>
                <a:gs pos="100000">
                  <a:srgbClr val="182848">
                    <a:alpha val="7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EB8C04AC-650D-4482-A076-604AF6CC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683404"/>
              <a:ext cx="2085030" cy="1817171"/>
            </a:xfrm>
            <a:custGeom>
              <a:avLst/>
              <a:gdLst>
                <a:gd name="connsiteX0" fmla="*/ 1078857 w 1268258"/>
                <a:gd name="connsiteY0" fmla="*/ 0 h 1138886"/>
                <a:gd name="connsiteX1" fmla="*/ 1268258 w 1268258"/>
                <a:gd name="connsiteY1" fmla="*/ 1015245 h 1138886"/>
                <a:gd name="connsiteX2" fmla="*/ 0 w 1268258"/>
                <a:gd name="connsiteY2" fmla="*/ 1138886 h 1138886"/>
                <a:gd name="connsiteX3" fmla="*/ 0 w 1268258"/>
                <a:gd name="connsiteY3" fmla="*/ 524705 h 1138886"/>
                <a:gd name="connsiteX4" fmla="*/ 11055 w 1268258"/>
                <a:gd name="connsiteY4" fmla="*/ 513425 h 1138886"/>
                <a:gd name="connsiteX5" fmla="*/ 1078857 w 1268258"/>
                <a:gd name="connsiteY5" fmla="*/ 0 h 11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8258" h="1138886">
                  <a:moveTo>
                    <a:pt x="1078857" y="0"/>
                  </a:moveTo>
                  <a:cubicBezTo>
                    <a:pt x="1268258" y="1015245"/>
                    <a:pt x="1268258" y="1015245"/>
                    <a:pt x="1268258" y="1015245"/>
                  </a:cubicBezTo>
                  <a:lnTo>
                    <a:pt x="0" y="1138886"/>
                  </a:lnTo>
                  <a:lnTo>
                    <a:pt x="0" y="524705"/>
                  </a:lnTo>
                  <a:lnTo>
                    <a:pt x="11055" y="513425"/>
                  </a:lnTo>
                  <a:cubicBezTo>
                    <a:pt x="178126" y="347716"/>
                    <a:pt x="575223" y="14488"/>
                    <a:pt x="1078857" y="0"/>
                  </a:cubicBezTo>
                  <a:close/>
                </a:path>
              </a:pathLst>
            </a:custGeom>
            <a:gradFill>
              <a:gsLst>
                <a:gs pos="21400">
                  <a:srgbClr val="B24747"/>
                </a:gs>
                <a:gs pos="0">
                  <a:srgbClr val="E65245"/>
                </a:gs>
                <a:gs pos="100000">
                  <a:srgbClr val="182848">
                    <a:alpha val="7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8661D119-D081-44E4-8D97-1546385E1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851" y="1298325"/>
              <a:ext cx="2531149" cy="2665905"/>
            </a:xfrm>
            <a:custGeom>
              <a:avLst/>
              <a:gdLst>
                <a:gd name="connsiteX0" fmla="*/ 1539618 w 1539618"/>
                <a:gd name="connsiteY0" fmla="*/ 0 h 1670818"/>
                <a:gd name="connsiteX1" fmla="*/ 1539618 w 1539618"/>
                <a:gd name="connsiteY1" fmla="*/ 1670818 h 1670818"/>
                <a:gd name="connsiteX2" fmla="*/ 0 w 1539618"/>
                <a:gd name="connsiteY2" fmla="*/ 1415778 h 1670818"/>
                <a:gd name="connsiteX3" fmla="*/ 861054 w 1539618"/>
                <a:gd name="connsiteY3" fmla="*/ 229292 h 1670818"/>
                <a:gd name="connsiteX4" fmla="*/ 1485857 w 1539618"/>
                <a:gd name="connsiteY4" fmla="*/ 781 h 167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618" h="1670818">
                  <a:moveTo>
                    <a:pt x="1539618" y="0"/>
                  </a:moveTo>
                  <a:lnTo>
                    <a:pt x="1539618" y="1670818"/>
                  </a:lnTo>
                  <a:lnTo>
                    <a:pt x="0" y="1415778"/>
                  </a:lnTo>
                  <a:cubicBezTo>
                    <a:pt x="25832" y="1364192"/>
                    <a:pt x="327201" y="478626"/>
                    <a:pt x="861054" y="229292"/>
                  </a:cubicBezTo>
                  <a:cubicBezTo>
                    <a:pt x="861054" y="229292"/>
                    <a:pt x="1127443" y="35843"/>
                    <a:pt x="1485857" y="781"/>
                  </a:cubicBezTo>
                  <a:close/>
                </a:path>
              </a:pathLst>
            </a:custGeom>
            <a:gradFill>
              <a:gsLst>
                <a:gs pos="0">
                  <a:srgbClr val="B24747"/>
                </a:gs>
                <a:gs pos="100000">
                  <a:srgbClr val="182848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5073A29B-876F-443D-8B58-F0560CD29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74" y="1078523"/>
              <a:ext cx="11528257" cy="5776978"/>
            </a:xfrm>
            <a:custGeom>
              <a:avLst/>
              <a:gdLst>
                <a:gd name="connsiteX0" fmla="*/ 1411928 w 7012276"/>
                <a:gd name="connsiteY0" fmla="*/ 617 h 3620639"/>
                <a:gd name="connsiteX1" fmla="*/ 1467599 w 7012276"/>
                <a:gd name="connsiteY1" fmla="*/ 1576 h 3620639"/>
                <a:gd name="connsiteX2" fmla="*/ 1796577 w 7012276"/>
                <a:gd name="connsiteY2" fmla="*/ 177692 h 3620639"/>
                <a:gd name="connsiteX3" fmla="*/ 2140922 w 7012276"/>
                <a:gd name="connsiteY3" fmla="*/ 787771 h 3620639"/>
                <a:gd name="connsiteX4" fmla="*/ 2476659 w 7012276"/>
                <a:gd name="connsiteY4" fmla="*/ 1750149 h 3620639"/>
                <a:gd name="connsiteX5" fmla="*/ 3974562 w 7012276"/>
                <a:gd name="connsiteY5" fmla="*/ 2154004 h 3620639"/>
                <a:gd name="connsiteX6" fmla="*/ 5007599 w 7012276"/>
                <a:gd name="connsiteY6" fmla="*/ 1793112 h 3620639"/>
                <a:gd name="connsiteX7" fmla="*/ 5463857 w 7012276"/>
                <a:gd name="connsiteY7" fmla="*/ 1397850 h 3620639"/>
                <a:gd name="connsiteX8" fmla="*/ 6023418 w 7012276"/>
                <a:gd name="connsiteY8" fmla="*/ 1457999 h 3620639"/>
                <a:gd name="connsiteX9" fmla="*/ 7008418 w 7012276"/>
                <a:gd name="connsiteY9" fmla="*/ 1395735 h 3620639"/>
                <a:gd name="connsiteX10" fmla="*/ 7012276 w 7012276"/>
                <a:gd name="connsiteY10" fmla="*/ 1391093 h 3620639"/>
                <a:gd name="connsiteX11" fmla="*/ 7012276 w 7012276"/>
                <a:gd name="connsiteY11" fmla="*/ 3620639 h 3620639"/>
                <a:gd name="connsiteX12" fmla="*/ 0 w 7012276"/>
                <a:gd name="connsiteY12" fmla="*/ 3620639 h 3620639"/>
                <a:gd name="connsiteX13" fmla="*/ 203979 w 7012276"/>
                <a:gd name="connsiteY13" fmla="*/ 2076670 h 3620639"/>
                <a:gd name="connsiteX14" fmla="*/ 488064 w 7012276"/>
                <a:gd name="connsiteY14" fmla="*/ 1303331 h 3620639"/>
                <a:gd name="connsiteX15" fmla="*/ 1211189 w 7012276"/>
                <a:gd name="connsiteY15" fmla="*/ 74580 h 3620639"/>
                <a:gd name="connsiteX16" fmla="*/ 1411928 w 7012276"/>
                <a:gd name="connsiteY16" fmla="*/ 617 h 3620639"/>
                <a:gd name="connsiteX0" fmla="*/ 1411928 w 7012276"/>
                <a:gd name="connsiteY0" fmla="*/ 617 h 3620639"/>
                <a:gd name="connsiteX1" fmla="*/ 1467599 w 7012276"/>
                <a:gd name="connsiteY1" fmla="*/ 1576 h 3620639"/>
                <a:gd name="connsiteX2" fmla="*/ 1796577 w 7012276"/>
                <a:gd name="connsiteY2" fmla="*/ 177692 h 3620639"/>
                <a:gd name="connsiteX3" fmla="*/ 2140922 w 7012276"/>
                <a:gd name="connsiteY3" fmla="*/ 787771 h 3620639"/>
                <a:gd name="connsiteX4" fmla="*/ 2476659 w 7012276"/>
                <a:gd name="connsiteY4" fmla="*/ 1750149 h 3620639"/>
                <a:gd name="connsiteX5" fmla="*/ 3974562 w 7012276"/>
                <a:gd name="connsiteY5" fmla="*/ 2154004 h 3620639"/>
                <a:gd name="connsiteX6" fmla="*/ 5007599 w 7012276"/>
                <a:gd name="connsiteY6" fmla="*/ 1793112 h 3620639"/>
                <a:gd name="connsiteX7" fmla="*/ 5463857 w 7012276"/>
                <a:gd name="connsiteY7" fmla="*/ 1397850 h 3620639"/>
                <a:gd name="connsiteX8" fmla="*/ 6023418 w 7012276"/>
                <a:gd name="connsiteY8" fmla="*/ 1457999 h 3620639"/>
                <a:gd name="connsiteX9" fmla="*/ 7008418 w 7012276"/>
                <a:gd name="connsiteY9" fmla="*/ 1395735 h 3620639"/>
                <a:gd name="connsiteX10" fmla="*/ 7012276 w 7012276"/>
                <a:gd name="connsiteY10" fmla="*/ 1391093 h 3620639"/>
                <a:gd name="connsiteX11" fmla="*/ 7012276 w 7012276"/>
                <a:gd name="connsiteY11" fmla="*/ 3620639 h 3620639"/>
                <a:gd name="connsiteX12" fmla="*/ 0 w 7012276"/>
                <a:gd name="connsiteY12" fmla="*/ 3620639 h 3620639"/>
                <a:gd name="connsiteX13" fmla="*/ 203979 w 7012276"/>
                <a:gd name="connsiteY13" fmla="*/ 2076670 h 3620639"/>
                <a:gd name="connsiteX14" fmla="*/ 488064 w 7012276"/>
                <a:gd name="connsiteY14" fmla="*/ 1303331 h 3620639"/>
                <a:gd name="connsiteX15" fmla="*/ 1211189 w 7012276"/>
                <a:gd name="connsiteY15" fmla="*/ 74580 h 3620639"/>
                <a:gd name="connsiteX16" fmla="*/ 1411928 w 7012276"/>
                <a:gd name="connsiteY16" fmla="*/ 617 h 3620639"/>
                <a:gd name="connsiteX0" fmla="*/ 1411928 w 7012276"/>
                <a:gd name="connsiteY0" fmla="*/ 617 h 3620639"/>
                <a:gd name="connsiteX1" fmla="*/ 1467599 w 7012276"/>
                <a:gd name="connsiteY1" fmla="*/ 1576 h 3620639"/>
                <a:gd name="connsiteX2" fmla="*/ 1796577 w 7012276"/>
                <a:gd name="connsiteY2" fmla="*/ 177692 h 3620639"/>
                <a:gd name="connsiteX3" fmla="*/ 2140922 w 7012276"/>
                <a:gd name="connsiteY3" fmla="*/ 787771 h 3620639"/>
                <a:gd name="connsiteX4" fmla="*/ 2476659 w 7012276"/>
                <a:gd name="connsiteY4" fmla="*/ 1750149 h 3620639"/>
                <a:gd name="connsiteX5" fmla="*/ 3974562 w 7012276"/>
                <a:gd name="connsiteY5" fmla="*/ 2154004 h 3620639"/>
                <a:gd name="connsiteX6" fmla="*/ 5007599 w 7012276"/>
                <a:gd name="connsiteY6" fmla="*/ 1793112 h 3620639"/>
                <a:gd name="connsiteX7" fmla="*/ 5463857 w 7012276"/>
                <a:gd name="connsiteY7" fmla="*/ 1397850 h 3620639"/>
                <a:gd name="connsiteX8" fmla="*/ 6023418 w 7012276"/>
                <a:gd name="connsiteY8" fmla="*/ 1457999 h 3620639"/>
                <a:gd name="connsiteX9" fmla="*/ 7008418 w 7012276"/>
                <a:gd name="connsiteY9" fmla="*/ 1395735 h 3620639"/>
                <a:gd name="connsiteX10" fmla="*/ 7012276 w 7012276"/>
                <a:gd name="connsiteY10" fmla="*/ 1391093 h 3620639"/>
                <a:gd name="connsiteX11" fmla="*/ 7012276 w 7012276"/>
                <a:gd name="connsiteY11" fmla="*/ 3620639 h 3620639"/>
                <a:gd name="connsiteX12" fmla="*/ 0 w 7012276"/>
                <a:gd name="connsiteY12" fmla="*/ 3620639 h 3620639"/>
                <a:gd name="connsiteX13" fmla="*/ 203979 w 7012276"/>
                <a:gd name="connsiteY13" fmla="*/ 2076670 h 3620639"/>
                <a:gd name="connsiteX14" fmla="*/ 488064 w 7012276"/>
                <a:gd name="connsiteY14" fmla="*/ 1303331 h 3620639"/>
                <a:gd name="connsiteX15" fmla="*/ 1211189 w 7012276"/>
                <a:gd name="connsiteY15" fmla="*/ 74580 h 3620639"/>
                <a:gd name="connsiteX16" fmla="*/ 1411928 w 7012276"/>
                <a:gd name="connsiteY16" fmla="*/ 617 h 362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12276" h="3620639">
                  <a:moveTo>
                    <a:pt x="1411928" y="617"/>
                  </a:moveTo>
                  <a:cubicBezTo>
                    <a:pt x="1429571" y="-404"/>
                    <a:pt x="1448158" y="-207"/>
                    <a:pt x="1467599" y="1576"/>
                  </a:cubicBezTo>
                  <a:cubicBezTo>
                    <a:pt x="1560915" y="10135"/>
                    <a:pt x="1673904" y="55247"/>
                    <a:pt x="1796577" y="177692"/>
                  </a:cubicBezTo>
                  <a:cubicBezTo>
                    <a:pt x="1796577" y="177692"/>
                    <a:pt x="2015772" y="454658"/>
                    <a:pt x="2140922" y="787771"/>
                  </a:cubicBezTo>
                  <a:cubicBezTo>
                    <a:pt x="2140922" y="787771"/>
                    <a:pt x="2356138" y="1612666"/>
                    <a:pt x="2476659" y="1750149"/>
                  </a:cubicBezTo>
                  <a:cubicBezTo>
                    <a:pt x="2476659" y="1750149"/>
                    <a:pt x="2631615" y="2274301"/>
                    <a:pt x="3974562" y="2154004"/>
                  </a:cubicBezTo>
                  <a:cubicBezTo>
                    <a:pt x="3974562" y="2154004"/>
                    <a:pt x="4516907" y="2145411"/>
                    <a:pt x="5007599" y="1793112"/>
                  </a:cubicBezTo>
                  <a:cubicBezTo>
                    <a:pt x="5007599" y="1793112"/>
                    <a:pt x="5386379" y="1415035"/>
                    <a:pt x="5463857" y="1397850"/>
                  </a:cubicBezTo>
                  <a:cubicBezTo>
                    <a:pt x="5541335" y="1380665"/>
                    <a:pt x="5730725" y="1251775"/>
                    <a:pt x="6023418" y="1457999"/>
                  </a:cubicBezTo>
                  <a:cubicBezTo>
                    <a:pt x="6279525" y="1638444"/>
                    <a:pt x="6759726" y="1621528"/>
                    <a:pt x="7008418" y="1395735"/>
                  </a:cubicBezTo>
                  <a:lnTo>
                    <a:pt x="7012276" y="1391093"/>
                  </a:lnTo>
                  <a:lnTo>
                    <a:pt x="7012276" y="3620639"/>
                  </a:lnTo>
                  <a:lnTo>
                    <a:pt x="0" y="3620639"/>
                  </a:lnTo>
                  <a:lnTo>
                    <a:pt x="203979" y="2076670"/>
                  </a:lnTo>
                  <a:cubicBezTo>
                    <a:pt x="203979" y="2076670"/>
                    <a:pt x="427803" y="1397850"/>
                    <a:pt x="488064" y="1303331"/>
                  </a:cubicBezTo>
                  <a:cubicBezTo>
                    <a:pt x="488064" y="1303331"/>
                    <a:pt x="779308" y="370866"/>
                    <a:pt x="1211189" y="74580"/>
                  </a:cubicBezTo>
                  <a:cubicBezTo>
                    <a:pt x="1211189" y="74580"/>
                    <a:pt x="1288428" y="7765"/>
                    <a:pt x="1411928" y="617"/>
                  </a:cubicBezTo>
                  <a:close/>
                </a:path>
              </a:pathLst>
            </a:custGeom>
            <a:gradFill>
              <a:gsLst>
                <a:gs pos="0">
                  <a:srgbClr val="D94F46"/>
                </a:gs>
                <a:gs pos="100000">
                  <a:srgbClr val="18284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36A13D04-ACAB-4C36-A5FF-6A7BF2CCF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" y="4091604"/>
              <a:ext cx="4392654" cy="2763895"/>
            </a:xfrm>
            <a:custGeom>
              <a:avLst/>
              <a:gdLst>
                <a:gd name="connsiteX0" fmla="*/ 734800 w 2671913"/>
                <a:gd name="connsiteY0" fmla="*/ 173 h 1732232"/>
                <a:gd name="connsiteX1" fmla="*/ 1905760 w 2671913"/>
                <a:gd name="connsiteY1" fmla="*/ 927976 h 1732232"/>
                <a:gd name="connsiteX2" fmla="*/ 2658162 w 2671913"/>
                <a:gd name="connsiteY2" fmla="*/ 1723008 h 1732232"/>
                <a:gd name="connsiteX3" fmla="*/ 2671913 w 2671913"/>
                <a:gd name="connsiteY3" fmla="*/ 1732232 h 1732232"/>
                <a:gd name="connsiteX4" fmla="*/ 0 w 2671913"/>
                <a:gd name="connsiteY4" fmla="*/ 1732232 h 1732232"/>
                <a:gd name="connsiteX5" fmla="*/ 0 w 2671913"/>
                <a:gd name="connsiteY5" fmla="*/ 264113 h 1732232"/>
                <a:gd name="connsiteX6" fmla="*/ 26610 w 2671913"/>
                <a:gd name="connsiteY6" fmla="*/ 241096 h 1732232"/>
                <a:gd name="connsiteX7" fmla="*/ 577515 w 2671913"/>
                <a:gd name="connsiteY7" fmla="*/ 10911 h 1732232"/>
                <a:gd name="connsiteX8" fmla="*/ 631334 w 2671913"/>
                <a:gd name="connsiteY8" fmla="*/ 8764 h 1732232"/>
                <a:gd name="connsiteX9" fmla="*/ 734800 w 2671913"/>
                <a:gd name="connsiteY9" fmla="*/ 173 h 173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913" h="1732232">
                  <a:moveTo>
                    <a:pt x="734800" y="173"/>
                  </a:moveTo>
                  <a:cubicBezTo>
                    <a:pt x="933795" y="5005"/>
                    <a:pt x="1395559" y="116148"/>
                    <a:pt x="1905760" y="927976"/>
                  </a:cubicBezTo>
                  <a:cubicBezTo>
                    <a:pt x="1905760" y="927976"/>
                    <a:pt x="2373848" y="1513356"/>
                    <a:pt x="2658162" y="1723008"/>
                  </a:cubicBezTo>
                  <a:lnTo>
                    <a:pt x="2671913" y="1732232"/>
                  </a:lnTo>
                  <a:lnTo>
                    <a:pt x="0" y="1732232"/>
                  </a:lnTo>
                  <a:lnTo>
                    <a:pt x="0" y="264113"/>
                  </a:lnTo>
                  <a:lnTo>
                    <a:pt x="26610" y="241096"/>
                  </a:lnTo>
                  <a:cubicBezTo>
                    <a:pt x="136034" y="152692"/>
                    <a:pt x="328604" y="31046"/>
                    <a:pt x="577515" y="10911"/>
                  </a:cubicBezTo>
                  <a:cubicBezTo>
                    <a:pt x="596890" y="10911"/>
                    <a:pt x="614112" y="8764"/>
                    <a:pt x="631334" y="8764"/>
                  </a:cubicBezTo>
                  <a:cubicBezTo>
                    <a:pt x="631334" y="8764"/>
                    <a:pt x="668469" y="-1438"/>
                    <a:pt x="734800" y="173"/>
                  </a:cubicBezTo>
                  <a:close/>
                </a:path>
              </a:pathLst>
            </a:custGeom>
            <a:gradFill>
              <a:gsLst>
                <a:gs pos="286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015780CC-22C0-4541-824E-53D1D455C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580" y="3577031"/>
              <a:ext cx="5151481" cy="3278469"/>
            </a:xfrm>
            <a:custGeom>
              <a:avLst/>
              <a:gdLst>
                <a:gd name="connsiteX0" fmla="*/ 5151481 w 5151481"/>
                <a:gd name="connsiteY0" fmla="*/ 0 h 3443866"/>
                <a:gd name="connsiteX1" fmla="*/ 5151481 w 5151481"/>
                <a:gd name="connsiteY1" fmla="*/ 3443866 h 3443866"/>
                <a:gd name="connsiteX2" fmla="*/ 0 w 5151481"/>
                <a:gd name="connsiteY2" fmla="*/ 3443866 h 3443866"/>
                <a:gd name="connsiteX3" fmla="*/ 68505 w 5151481"/>
                <a:gd name="connsiteY3" fmla="*/ 3409693 h 3443866"/>
                <a:gd name="connsiteX4" fmla="*/ 1134718 w 5151481"/>
                <a:gd name="connsiteY4" fmla="*/ 2657350 h 3443866"/>
                <a:gd name="connsiteX5" fmla="*/ 3724809 w 5151481"/>
                <a:gd name="connsiteY5" fmla="*/ 569349 h 3443866"/>
                <a:gd name="connsiteX6" fmla="*/ 5070913 w 5151481"/>
                <a:gd name="connsiteY6" fmla="*/ 13881 h 344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1481" h="3443866">
                  <a:moveTo>
                    <a:pt x="5151481" y="0"/>
                  </a:moveTo>
                  <a:lnTo>
                    <a:pt x="5151481" y="3443866"/>
                  </a:lnTo>
                  <a:lnTo>
                    <a:pt x="0" y="3443866"/>
                  </a:lnTo>
                  <a:lnTo>
                    <a:pt x="68505" y="3409693"/>
                  </a:lnTo>
                  <a:cubicBezTo>
                    <a:pt x="336371" y="3270474"/>
                    <a:pt x="763188" y="3017350"/>
                    <a:pt x="1134718" y="2657350"/>
                  </a:cubicBezTo>
                  <a:cubicBezTo>
                    <a:pt x="1134718" y="2657350"/>
                    <a:pt x="2564221" y="1073350"/>
                    <a:pt x="3724809" y="569349"/>
                  </a:cubicBezTo>
                  <a:cubicBezTo>
                    <a:pt x="4450176" y="254350"/>
                    <a:pt x="4766420" y="85600"/>
                    <a:pt x="5070913" y="13881"/>
                  </a:cubicBez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62CF8381-5BAB-4370-8FD0-2592608FFBE0}"/>
              </a:ext>
            </a:extLst>
          </p:cNvPr>
          <p:cNvSpPr/>
          <p:nvPr/>
        </p:nvSpPr>
        <p:spPr>
          <a:xfrm>
            <a:off x="1412738" y="1719966"/>
            <a:ext cx="9366524" cy="3418068"/>
          </a:xfrm>
          <a:prstGeom prst="rect">
            <a:avLst/>
          </a:prstGeom>
          <a:gradFill>
            <a:gsLst>
              <a:gs pos="0">
                <a:srgbClr val="E65245">
                  <a:alpha val="50000"/>
                </a:srgbClr>
              </a:gs>
              <a:gs pos="100000">
                <a:srgbClr val="292948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F17AF06-9918-4E0D-B16E-B51F32DA874C}"/>
              </a:ext>
            </a:extLst>
          </p:cNvPr>
          <p:cNvSpPr txBox="1"/>
          <p:nvPr/>
        </p:nvSpPr>
        <p:spPr>
          <a:xfrm>
            <a:off x="2118360" y="2069984"/>
            <a:ext cx="7955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solidFill>
                  <a:schemeClr val="bg1"/>
                </a:solidFill>
                <a:cs typeface="+mn-ea"/>
                <a:sym typeface="+mn-lt"/>
              </a:rPr>
              <a:t>BUSINESS</a:t>
            </a:r>
            <a:endParaRPr lang="zh-CN" altLang="en-US" sz="9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F6421C2-CD0E-4B37-AFEE-B32C103EDA09}"/>
              </a:ext>
            </a:extLst>
          </p:cNvPr>
          <p:cNvCxnSpPr/>
          <p:nvPr/>
        </p:nvCxnSpPr>
        <p:spPr>
          <a:xfrm>
            <a:off x="2118360" y="3604144"/>
            <a:ext cx="7955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766B0AEF-B35C-484C-8E98-25A078B2A16F}"/>
              </a:ext>
            </a:extLst>
          </p:cNvPr>
          <p:cNvSpPr txBox="1"/>
          <p:nvPr/>
        </p:nvSpPr>
        <p:spPr>
          <a:xfrm>
            <a:off x="2096737" y="3922422"/>
            <a:ext cx="823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39BFDC9-04A2-46E6-8C7F-4E3A564022ED}"/>
              </a:ext>
            </a:extLst>
          </p:cNvPr>
          <p:cNvGrpSpPr/>
          <p:nvPr/>
        </p:nvGrpSpPr>
        <p:grpSpPr>
          <a:xfrm>
            <a:off x="137160" y="139548"/>
            <a:ext cx="385230" cy="513521"/>
            <a:chOff x="137160" y="131348"/>
            <a:chExt cx="385230" cy="62136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0A9ECB33-16C6-494F-9BB1-CA8D08988D87}"/>
                </a:ext>
              </a:extLst>
            </p:cNvPr>
            <p:cNvSpPr/>
            <p:nvPr/>
          </p:nvSpPr>
          <p:spPr>
            <a:xfrm rot="5400000">
              <a:off x="-125368" y="393876"/>
              <a:ext cx="621359" cy="963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65245">
                    <a:alpha val="50000"/>
                  </a:srgbClr>
                </a:gs>
                <a:gs pos="100000">
                  <a:srgbClr val="292948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D6EE548-BE62-4E74-9F67-09EBEFC39BFC}"/>
                </a:ext>
              </a:extLst>
            </p:cNvPr>
            <p:cNvSpPr/>
            <p:nvPr/>
          </p:nvSpPr>
          <p:spPr>
            <a:xfrm rot="5400000">
              <a:off x="154405" y="529186"/>
              <a:ext cx="350740" cy="963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65245">
                    <a:alpha val="50000"/>
                  </a:srgbClr>
                </a:gs>
                <a:gs pos="100000">
                  <a:srgbClr val="292948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3A0B347C-51D7-443B-B195-48377BC5178E}"/>
                </a:ext>
              </a:extLst>
            </p:cNvPr>
            <p:cNvSpPr/>
            <p:nvPr/>
          </p:nvSpPr>
          <p:spPr>
            <a:xfrm rot="5400000">
              <a:off x="384245" y="614563"/>
              <a:ext cx="179986" cy="963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65245">
                    <a:alpha val="50000"/>
                  </a:srgbClr>
                </a:gs>
                <a:gs pos="100000">
                  <a:srgbClr val="292948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 descr="图片1">
            <a:extLst>
              <a:ext uri="{FF2B5EF4-FFF2-40B4-BE49-F238E27FC236}">
                <a16:creationId xmlns:a16="http://schemas.microsoft.com/office/drawing/2014/main" id="{6DAF3DFF-FEE5-006D-675B-F59713C3A7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5014" y="227704"/>
            <a:ext cx="1280160" cy="42672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7A59CBD-8FE3-E4A4-794F-EB784C54B1B7}"/>
              </a:ext>
            </a:extLst>
          </p:cNvPr>
          <p:cNvGrpSpPr/>
          <p:nvPr/>
        </p:nvGrpSpPr>
        <p:grpSpPr>
          <a:xfrm>
            <a:off x="4228762" y="5397435"/>
            <a:ext cx="3976654" cy="314481"/>
            <a:chOff x="4414802" y="4745227"/>
            <a:chExt cx="3605940" cy="31448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505D8CB-591A-ED17-2245-52EB0D470259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2" name="Oval 15">
                <a:extLst>
                  <a:ext uri="{FF2B5EF4-FFF2-40B4-BE49-F238E27FC236}">
                    <a16:creationId xmlns:a16="http://schemas.microsoft.com/office/drawing/2014/main" id="{F470FDC1-7DAD-18DB-416E-70AEAEFC9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2474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3" name="Group 16">
                <a:extLst>
                  <a:ext uri="{FF2B5EF4-FFF2-40B4-BE49-F238E27FC236}">
                    <a16:creationId xmlns:a16="http://schemas.microsoft.com/office/drawing/2014/main" id="{04773D07-6696-F93E-0E18-3DD283652C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4" name="Freeform 17">
                  <a:extLst>
                    <a:ext uri="{FF2B5EF4-FFF2-40B4-BE49-F238E27FC236}">
                      <a16:creationId xmlns:a16="http://schemas.microsoft.com/office/drawing/2014/main" id="{DC2EB5B4-8295-0513-F084-EE00ADBE14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8">
                  <a:extLst>
                    <a:ext uri="{FF2B5EF4-FFF2-40B4-BE49-F238E27FC236}">
                      <a16:creationId xmlns:a16="http://schemas.microsoft.com/office/drawing/2014/main" id="{0F940E40-2852-F69D-A861-E97B1F416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438D1E7-855D-2AB4-341B-68A3FF40EC3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6" name="Oval 10">
                <a:extLst>
                  <a:ext uri="{FF2B5EF4-FFF2-40B4-BE49-F238E27FC236}">
                    <a16:creationId xmlns:a16="http://schemas.microsoft.com/office/drawing/2014/main" id="{44BA4C69-15E9-82DA-318C-8364B6437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2474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87998352-E15B-6188-CBAB-718518DBF15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0" name="Freeform 12">
                  <a:extLst>
                    <a:ext uri="{FF2B5EF4-FFF2-40B4-BE49-F238E27FC236}">
                      <a16:creationId xmlns:a16="http://schemas.microsoft.com/office/drawing/2014/main" id="{C45C32A5-0F56-F376-1082-A620A2454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3">
                  <a:extLst>
                    <a:ext uri="{FF2B5EF4-FFF2-40B4-BE49-F238E27FC236}">
                      <a16:creationId xmlns:a16="http://schemas.microsoft.com/office/drawing/2014/main" id="{ED687883-1EC3-5FA5-4E34-EF1451A836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4AB45E23-614C-91F2-3A06-508D1E0818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7563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E65245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E65245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E995C4F-CFB4-1C5A-0C27-74F158FC4ADC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E65245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E65245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E65245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E65245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02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 animBg="1"/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2"/>
          <p:cNvSpPr>
            <a:spLocks noChangeArrowheads="1"/>
          </p:cNvSpPr>
          <p:nvPr/>
        </p:nvSpPr>
        <p:spPr bwMode="auto">
          <a:xfrm flipH="1">
            <a:off x="6239829" y="1346966"/>
            <a:ext cx="4579346" cy="2020844"/>
          </a:xfrm>
          <a:prstGeom prst="snip2Diag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1421" tIns="45711" rIns="91421" bIns="45711" anchor="ctr"/>
          <a:lstStyle/>
          <a:p>
            <a:endParaRPr lang="zh-CN" altLang="en-US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84172" y="3762827"/>
            <a:ext cx="698739" cy="702220"/>
            <a:chOff x="2484172" y="3752522"/>
            <a:chExt cx="698739" cy="70222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2484172" y="3752522"/>
              <a:ext cx="698739" cy="702220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" name="Group 20"/>
            <p:cNvGrpSpPr>
              <a:grpSpLocks/>
            </p:cNvGrpSpPr>
            <p:nvPr/>
          </p:nvGrpSpPr>
          <p:grpSpPr bwMode="auto">
            <a:xfrm>
              <a:off x="2650916" y="3904029"/>
              <a:ext cx="391152" cy="394635"/>
              <a:chOff x="0" y="0"/>
              <a:chExt cx="401822" cy="404317"/>
            </a:xfrm>
          </p:grpSpPr>
          <p:sp>
            <p:nvSpPr>
              <p:cNvPr id="90" name="Freeform 4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1822" cy="404317"/>
              </a:xfrm>
              <a:custGeom>
                <a:avLst/>
                <a:gdLst>
                  <a:gd name="T0" fmla="*/ 199251 w 121"/>
                  <a:gd name="T1" fmla="*/ 0 h 121"/>
                  <a:gd name="T2" fmla="*/ 0 w 121"/>
                  <a:gd name="T3" fmla="*/ 203829 h 121"/>
                  <a:gd name="T4" fmla="*/ 199251 w 121"/>
                  <a:gd name="T5" fmla="*/ 404317 h 121"/>
                  <a:gd name="T6" fmla="*/ 401822 w 121"/>
                  <a:gd name="T7" fmla="*/ 203829 h 121"/>
                  <a:gd name="T8" fmla="*/ 199251 w 121"/>
                  <a:gd name="T9" fmla="*/ 0 h 121"/>
                  <a:gd name="T10" fmla="*/ 199251 w 121"/>
                  <a:gd name="T11" fmla="*/ 370902 h 121"/>
                  <a:gd name="T12" fmla="*/ 33208 w 121"/>
                  <a:gd name="T13" fmla="*/ 203829 h 121"/>
                  <a:gd name="T14" fmla="*/ 199251 w 121"/>
                  <a:gd name="T15" fmla="*/ 33415 h 121"/>
                  <a:gd name="T16" fmla="*/ 368614 w 121"/>
                  <a:gd name="T17" fmla="*/ 203829 h 121"/>
                  <a:gd name="T18" fmla="*/ 199251 w 121"/>
                  <a:gd name="T19" fmla="*/ 370902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121"/>
                  <a:gd name="T32" fmla="*/ 121 w 121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121">
                    <a:moveTo>
                      <a:pt x="60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ubicBezTo>
                      <a:pt x="94" y="121"/>
                      <a:pt x="121" y="94"/>
                      <a:pt x="121" y="61"/>
                    </a:cubicBezTo>
                    <a:cubicBezTo>
                      <a:pt x="121" y="27"/>
                      <a:pt x="94" y="0"/>
                      <a:pt x="60" y="0"/>
                    </a:cubicBezTo>
                    <a:close/>
                    <a:moveTo>
                      <a:pt x="60" y="111"/>
                    </a:moveTo>
                    <a:cubicBezTo>
                      <a:pt x="32" y="111"/>
                      <a:pt x="10" y="89"/>
                      <a:pt x="10" y="61"/>
                    </a:cubicBezTo>
                    <a:cubicBezTo>
                      <a:pt x="10" y="33"/>
                      <a:pt x="32" y="10"/>
                      <a:pt x="60" y="10"/>
                    </a:cubicBezTo>
                    <a:cubicBezTo>
                      <a:pt x="88" y="10"/>
                      <a:pt x="111" y="33"/>
                      <a:pt x="111" y="61"/>
                    </a:cubicBezTo>
                    <a:cubicBezTo>
                      <a:pt x="111" y="89"/>
                      <a:pt x="88" y="111"/>
                      <a:pt x="60" y="1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43"/>
              <p:cNvSpPr>
                <a:spLocks noChangeArrowheads="1"/>
              </p:cNvSpPr>
              <p:nvPr/>
            </p:nvSpPr>
            <p:spPr bwMode="auto">
              <a:xfrm>
                <a:off x="107320" y="97336"/>
                <a:ext cx="139764" cy="199662"/>
              </a:xfrm>
              <a:custGeom>
                <a:avLst/>
                <a:gdLst>
                  <a:gd name="T0" fmla="*/ 139764 w 42"/>
                  <a:gd name="T1" fmla="*/ 199662 h 60"/>
                  <a:gd name="T2" fmla="*/ 139764 w 42"/>
                  <a:gd name="T3" fmla="*/ 0 h 60"/>
                  <a:gd name="T4" fmla="*/ 0 w 42"/>
                  <a:gd name="T5" fmla="*/ 139763 h 60"/>
                  <a:gd name="T6" fmla="*/ 139764 w 42"/>
                  <a:gd name="T7" fmla="*/ 19966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60"/>
                  <a:gd name="T14" fmla="*/ 42 w 4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60">
                    <a:moveTo>
                      <a:pt x="42" y="6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9" y="42"/>
                      <a:pt x="42" y="60"/>
                      <a:pt x="42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826596" y="3762827"/>
            <a:ext cx="699899" cy="702220"/>
            <a:chOff x="4826596" y="3752522"/>
            <a:chExt cx="699899" cy="702220"/>
          </a:xfrm>
        </p:grpSpPr>
        <p:sp>
          <p:nvSpPr>
            <p:cNvPr id="86" name="Oval 12"/>
            <p:cNvSpPr>
              <a:spLocks noChangeArrowheads="1"/>
            </p:cNvSpPr>
            <p:nvPr/>
          </p:nvSpPr>
          <p:spPr bwMode="auto">
            <a:xfrm>
              <a:off x="4826596" y="3752522"/>
              <a:ext cx="699899" cy="702220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5029437" y="3950425"/>
              <a:ext cx="379547" cy="330796"/>
              <a:chOff x="0" y="0"/>
              <a:chExt cx="389342" cy="339426"/>
            </a:xfrm>
          </p:grpSpPr>
          <p:sp>
            <p:nvSpPr>
              <p:cNvPr id="99" name="Freeform 110"/>
              <p:cNvSpPr>
                <a:spLocks noChangeArrowheads="1"/>
              </p:cNvSpPr>
              <p:nvPr/>
            </p:nvSpPr>
            <p:spPr bwMode="auto">
              <a:xfrm>
                <a:off x="259561" y="102327"/>
                <a:ext cx="102328" cy="102328"/>
              </a:xfrm>
              <a:custGeom>
                <a:avLst/>
                <a:gdLst>
                  <a:gd name="T0" fmla="*/ 0 w 41"/>
                  <a:gd name="T1" fmla="*/ 97336 h 41"/>
                  <a:gd name="T2" fmla="*/ 7487 w 41"/>
                  <a:gd name="T3" fmla="*/ 102328 h 41"/>
                  <a:gd name="T4" fmla="*/ 102328 w 41"/>
                  <a:gd name="T5" fmla="*/ 7487 h 41"/>
                  <a:gd name="T6" fmla="*/ 97336 w 41"/>
                  <a:gd name="T7" fmla="*/ 0 h 41"/>
                  <a:gd name="T8" fmla="*/ 0 w 41"/>
                  <a:gd name="T9" fmla="*/ 9733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Freeform 111"/>
              <p:cNvSpPr>
                <a:spLocks noChangeArrowheads="1"/>
              </p:cNvSpPr>
              <p:nvPr/>
            </p:nvSpPr>
            <p:spPr bwMode="auto">
              <a:xfrm>
                <a:off x="237098" y="74873"/>
                <a:ext cx="109814" cy="114806"/>
              </a:xfrm>
              <a:custGeom>
                <a:avLst/>
                <a:gdLst>
                  <a:gd name="T0" fmla="*/ 92344 w 44"/>
                  <a:gd name="T1" fmla="*/ 0 h 46"/>
                  <a:gd name="T2" fmla="*/ 0 w 44"/>
                  <a:gd name="T3" fmla="*/ 97336 h 46"/>
                  <a:gd name="T4" fmla="*/ 14975 w 44"/>
                  <a:gd name="T5" fmla="*/ 114806 h 46"/>
                  <a:gd name="T6" fmla="*/ 109814 w 44"/>
                  <a:gd name="T7" fmla="*/ 19966 h 46"/>
                  <a:gd name="T8" fmla="*/ 92344 w 44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6"/>
                  <a:gd name="T17" fmla="*/ 44 w 4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Freeform 112"/>
              <p:cNvSpPr>
                <a:spLocks noChangeArrowheads="1"/>
              </p:cNvSpPr>
              <p:nvPr/>
            </p:nvSpPr>
            <p:spPr bwMode="auto">
              <a:xfrm>
                <a:off x="217132" y="59898"/>
                <a:ext cx="104823" cy="104823"/>
              </a:xfrm>
              <a:custGeom>
                <a:avLst/>
                <a:gdLst>
                  <a:gd name="T0" fmla="*/ 0 w 42"/>
                  <a:gd name="T1" fmla="*/ 94840 h 42"/>
                  <a:gd name="T2" fmla="*/ 9983 w 42"/>
                  <a:gd name="T3" fmla="*/ 104823 h 42"/>
                  <a:gd name="T4" fmla="*/ 104823 w 42"/>
                  <a:gd name="T5" fmla="*/ 9983 h 42"/>
                  <a:gd name="T6" fmla="*/ 94840 w 42"/>
                  <a:gd name="T7" fmla="*/ 0 h 42"/>
                  <a:gd name="T8" fmla="*/ 0 w 42"/>
                  <a:gd name="T9" fmla="*/ 9484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 113"/>
              <p:cNvSpPr>
                <a:spLocks noChangeArrowheads="1"/>
              </p:cNvSpPr>
              <p:nvPr/>
            </p:nvSpPr>
            <p:spPr bwMode="auto">
              <a:xfrm>
                <a:off x="189679" y="162226"/>
                <a:ext cx="69882" cy="69882"/>
              </a:xfrm>
              <a:custGeom>
                <a:avLst/>
                <a:gdLst>
                  <a:gd name="T0" fmla="*/ 69882 w 28"/>
                  <a:gd name="T1" fmla="*/ 49916 h 28"/>
                  <a:gd name="T2" fmla="*/ 19966 w 28"/>
                  <a:gd name="T3" fmla="*/ 0 h 28"/>
                  <a:gd name="T4" fmla="*/ 0 w 28"/>
                  <a:gd name="T5" fmla="*/ 49916 h 28"/>
                  <a:gd name="T6" fmla="*/ 22462 w 28"/>
                  <a:gd name="T7" fmla="*/ 69882 h 28"/>
                  <a:gd name="T8" fmla="*/ 69882 w 28"/>
                  <a:gd name="T9" fmla="*/ 4991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Freeform 114"/>
              <p:cNvSpPr>
                <a:spLocks noChangeArrowheads="1"/>
              </p:cNvSpPr>
              <p:nvPr/>
            </p:nvSpPr>
            <p:spPr bwMode="auto">
              <a:xfrm>
                <a:off x="172208" y="219628"/>
                <a:ext cx="34941" cy="32446"/>
              </a:xfrm>
              <a:custGeom>
                <a:avLst/>
                <a:gdLst>
                  <a:gd name="T0" fmla="*/ 0 w 14"/>
                  <a:gd name="T1" fmla="*/ 32446 h 13"/>
                  <a:gd name="T2" fmla="*/ 34941 w 14"/>
                  <a:gd name="T3" fmla="*/ 14975 h 13"/>
                  <a:gd name="T4" fmla="*/ 14975 w 14"/>
                  <a:gd name="T5" fmla="*/ 0 h 13"/>
                  <a:gd name="T6" fmla="*/ 0 w 14"/>
                  <a:gd name="T7" fmla="*/ 3244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3"/>
                  <a:gd name="T14" fmla="*/ 14 w 1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Freeform 115"/>
              <p:cNvSpPr>
                <a:spLocks noChangeArrowheads="1"/>
              </p:cNvSpPr>
              <p:nvPr/>
            </p:nvSpPr>
            <p:spPr bwMode="auto">
              <a:xfrm>
                <a:off x="319460" y="34941"/>
                <a:ext cx="69882" cy="69882"/>
              </a:xfrm>
              <a:custGeom>
                <a:avLst/>
                <a:gdLst>
                  <a:gd name="T0" fmla="*/ 17471 w 28"/>
                  <a:gd name="T1" fmla="*/ 0 h 28"/>
                  <a:gd name="T2" fmla="*/ 0 w 28"/>
                  <a:gd name="T3" fmla="*/ 19966 h 28"/>
                  <a:gd name="T4" fmla="*/ 49916 w 28"/>
                  <a:gd name="T5" fmla="*/ 69882 h 28"/>
                  <a:gd name="T6" fmla="*/ 69882 w 28"/>
                  <a:gd name="T7" fmla="*/ 49916 h 28"/>
                  <a:gd name="T8" fmla="*/ 17471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Freeform 1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9527" cy="339426"/>
              </a:xfrm>
              <a:custGeom>
                <a:avLst/>
                <a:gdLst>
                  <a:gd name="T0" fmla="*/ 259561 w 112"/>
                  <a:gd name="T1" fmla="*/ 252074 h 136"/>
                  <a:gd name="T2" fmla="*/ 207149 w 112"/>
                  <a:gd name="T3" fmla="*/ 252074 h 136"/>
                  <a:gd name="T4" fmla="*/ 207149 w 112"/>
                  <a:gd name="T5" fmla="*/ 321956 h 136"/>
                  <a:gd name="T6" fmla="*/ 17470 w 112"/>
                  <a:gd name="T7" fmla="*/ 321956 h 136"/>
                  <a:gd name="T8" fmla="*/ 17470 w 112"/>
                  <a:gd name="T9" fmla="*/ 79865 h 136"/>
                  <a:gd name="T10" fmla="*/ 259561 w 112"/>
                  <a:gd name="T11" fmla="*/ 79865 h 136"/>
                  <a:gd name="T12" fmla="*/ 259561 w 112"/>
                  <a:gd name="T13" fmla="*/ 99831 h 136"/>
                  <a:gd name="T14" fmla="*/ 279527 w 112"/>
                  <a:gd name="T15" fmla="*/ 79865 h 136"/>
                  <a:gd name="T16" fmla="*/ 279527 w 112"/>
                  <a:gd name="T17" fmla="*/ 14975 h 136"/>
                  <a:gd name="T18" fmla="*/ 242090 w 112"/>
                  <a:gd name="T19" fmla="*/ 14975 h 136"/>
                  <a:gd name="T20" fmla="*/ 242090 w 112"/>
                  <a:gd name="T21" fmla="*/ 49916 h 136"/>
                  <a:gd name="T22" fmla="*/ 237099 w 112"/>
                  <a:gd name="T23" fmla="*/ 49916 h 136"/>
                  <a:gd name="T24" fmla="*/ 237099 w 112"/>
                  <a:gd name="T25" fmla="*/ 0 h 136"/>
                  <a:gd name="T26" fmla="*/ 222124 w 112"/>
                  <a:gd name="T27" fmla="*/ 0 h 136"/>
                  <a:gd name="T28" fmla="*/ 222124 w 112"/>
                  <a:gd name="T29" fmla="*/ 49916 h 136"/>
                  <a:gd name="T30" fmla="*/ 217133 w 112"/>
                  <a:gd name="T31" fmla="*/ 49916 h 136"/>
                  <a:gd name="T32" fmla="*/ 217133 w 112"/>
                  <a:gd name="T33" fmla="*/ 14975 h 136"/>
                  <a:gd name="T34" fmla="*/ 197166 w 112"/>
                  <a:gd name="T35" fmla="*/ 14975 h 136"/>
                  <a:gd name="T36" fmla="*/ 197166 w 112"/>
                  <a:gd name="T37" fmla="*/ 49916 h 136"/>
                  <a:gd name="T38" fmla="*/ 189679 w 112"/>
                  <a:gd name="T39" fmla="*/ 49916 h 136"/>
                  <a:gd name="T40" fmla="*/ 189679 w 112"/>
                  <a:gd name="T41" fmla="*/ 0 h 136"/>
                  <a:gd name="T42" fmla="*/ 179696 w 112"/>
                  <a:gd name="T43" fmla="*/ 0 h 136"/>
                  <a:gd name="T44" fmla="*/ 179696 w 112"/>
                  <a:gd name="T45" fmla="*/ 49916 h 136"/>
                  <a:gd name="T46" fmla="*/ 169713 w 112"/>
                  <a:gd name="T47" fmla="*/ 49916 h 136"/>
                  <a:gd name="T48" fmla="*/ 169713 w 112"/>
                  <a:gd name="T49" fmla="*/ 14975 h 136"/>
                  <a:gd name="T50" fmla="*/ 149747 w 112"/>
                  <a:gd name="T51" fmla="*/ 14975 h 136"/>
                  <a:gd name="T52" fmla="*/ 149747 w 112"/>
                  <a:gd name="T53" fmla="*/ 49916 h 136"/>
                  <a:gd name="T54" fmla="*/ 142259 w 112"/>
                  <a:gd name="T55" fmla="*/ 49916 h 136"/>
                  <a:gd name="T56" fmla="*/ 142259 w 112"/>
                  <a:gd name="T57" fmla="*/ 0 h 136"/>
                  <a:gd name="T58" fmla="*/ 132276 w 112"/>
                  <a:gd name="T59" fmla="*/ 0 h 136"/>
                  <a:gd name="T60" fmla="*/ 132276 w 112"/>
                  <a:gd name="T61" fmla="*/ 49916 h 136"/>
                  <a:gd name="T62" fmla="*/ 127285 w 112"/>
                  <a:gd name="T63" fmla="*/ 49916 h 136"/>
                  <a:gd name="T64" fmla="*/ 127285 w 112"/>
                  <a:gd name="T65" fmla="*/ 14975 h 136"/>
                  <a:gd name="T66" fmla="*/ 107318 w 112"/>
                  <a:gd name="T67" fmla="*/ 14975 h 136"/>
                  <a:gd name="T68" fmla="*/ 107318 w 112"/>
                  <a:gd name="T69" fmla="*/ 49916 h 136"/>
                  <a:gd name="T70" fmla="*/ 99831 w 112"/>
                  <a:gd name="T71" fmla="*/ 49916 h 136"/>
                  <a:gd name="T72" fmla="*/ 99831 w 112"/>
                  <a:gd name="T73" fmla="*/ 0 h 136"/>
                  <a:gd name="T74" fmla="*/ 87352 w 112"/>
                  <a:gd name="T75" fmla="*/ 0 h 136"/>
                  <a:gd name="T76" fmla="*/ 87352 w 112"/>
                  <a:gd name="T77" fmla="*/ 49916 h 136"/>
                  <a:gd name="T78" fmla="*/ 79865 w 112"/>
                  <a:gd name="T79" fmla="*/ 49916 h 136"/>
                  <a:gd name="T80" fmla="*/ 79865 w 112"/>
                  <a:gd name="T81" fmla="*/ 14975 h 136"/>
                  <a:gd name="T82" fmla="*/ 62394 w 112"/>
                  <a:gd name="T83" fmla="*/ 14975 h 136"/>
                  <a:gd name="T84" fmla="*/ 62394 w 112"/>
                  <a:gd name="T85" fmla="*/ 49916 h 136"/>
                  <a:gd name="T86" fmla="*/ 57403 w 112"/>
                  <a:gd name="T87" fmla="*/ 49916 h 136"/>
                  <a:gd name="T88" fmla="*/ 57403 w 112"/>
                  <a:gd name="T89" fmla="*/ 0 h 136"/>
                  <a:gd name="T90" fmla="*/ 42428 w 112"/>
                  <a:gd name="T91" fmla="*/ 0 h 136"/>
                  <a:gd name="T92" fmla="*/ 42428 w 112"/>
                  <a:gd name="T93" fmla="*/ 49916 h 136"/>
                  <a:gd name="T94" fmla="*/ 37437 w 112"/>
                  <a:gd name="T95" fmla="*/ 49916 h 136"/>
                  <a:gd name="T96" fmla="*/ 37437 w 112"/>
                  <a:gd name="T97" fmla="*/ 14975 h 136"/>
                  <a:gd name="T98" fmla="*/ 0 w 112"/>
                  <a:gd name="T99" fmla="*/ 14975 h 136"/>
                  <a:gd name="T100" fmla="*/ 0 w 112"/>
                  <a:gd name="T101" fmla="*/ 59899 h 136"/>
                  <a:gd name="T102" fmla="*/ 0 w 112"/>
                  <a:gd name="T103" fmla="*/ 69882 h 136"/>
                  <a:gd name="T104" fmla="*/ 0 w 112"/>
                  <a:gd name="T105" fmla="*/ 339426 h 136"/>
                  <a:gd name="T106" fmla="*/ 222124 w 112"/>
                  <a:gd name="T107" fmla="*/ 339426 h 136"/>
                  <a:gd name="T108" fmla="*/ 279527 w 112"/>
                  <a:gd name="T109" fmla="*/ 274536 h 136"/>
                  <a:gd name="T110" fmla="*/ 279527 w 112"/>
                  <a:gd name="T111" fmla="*/ 209645 h 136"/>
                  <a:gd name="T112" fmla="*/ 259561 w 112"/>
                  <a:gd name="T113" fmla="*/ 229612 h 136"/>
                  <a:gd name="T114" fmla="*/ 259561 w 112"/>
                  <a:gd name="T115" fmla="*/ 252074 h 1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2"/>
                  <a:gd name="T175" fmla="*/ 0 h 136"/>
                  <a:gd name="T176" fmla="*/ 112 w 112"/>
                  <a:gd name="T177" fmla="*/ 136 h 1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Rectangle 117"/>
              <p:cNvSpPr>
                <a:spLocks noChangeArrowheads="1"/>
              </p:cNvSpPr>
              <p:nvPr/>
            </p:nvSpPr>
            <p:spPr bwMode="auto">
              <a:xfrm>
                <a:off x="49916" y="114806"/>
                <a:ext cx="109814" cy="1747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Rectangle 118"/>
              <p:cNvSpPr>
                <a:spLocks noChangeArrowheads="1"/>
              </p:cNvSpPr>
              <p:nvPr/>
            </p:nvSpPr>
            <p:spPr bwMode="auto">
              <a:xfrm>
                <a:off x="49916" y="154738"/>
                <a:ext cx="109814" cy="1747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Rectangle 119"/>
              <p:cNvSpPr>
                <a:spLocks noChangeArrowheads="1"/>
              </p:cNvSpPr>
              <p:nvPr/>
            </p:nvSpPr>
            <p:spPr bwMode="auto">
              <a:xfrm>
                <a:off x="49916" y="199662"/>
                <a:ext cx="109814" cy="149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Rectangle 120"/>
              <p:cNvSpPr>
                <a:spLocks noChangeArrowheads="1"/>
              </p:cNvSpPr>
              <p:nvPr/>
            </p:nvSpPr>
            <p:spPr bwMode="auto">
              <a:xfrm>
                <a:off x="49916" y="242091"/>
                <a:ext cx="109814" cy="1747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966967" y="3762827"/>
            <a:ext cx="697579" cy="702220"/>
            <a:chOff x="8966967" y="3752522"/>
            <a:chExt cx="697579" cy="702220"/>
          </a:xfrm>
        </p:grpSpPr>
        <p:sp>
          <p:nvSpPr>
            <p:cNvPr id="88" name="Oval 16"/>
            <p:cNvSpPr>
              <a:spLocks noChangeArrowheads="1"/>
            </p:cNvSpPr>
            <p:nvPr/>
          </p:nvSpPr>
          <p:spPr bwMode="auto">
            <a:xfrm>
              <a:off x="8966967" y="3752522"/>
              <a:ext cx="697579" cy="702220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9130623" y="3911862"/>
              <a:ext cx="370263" cy="366780"/>
              <a:chOff x="0" y="0"/>
              <a:chExt cx="379359" cy="376864"/>
            </a:xfrm>
          </p:grpSpPr>
          <p:sp>
            <p:nvSpPr>
              <p:cNvPr id="129" name="Freeform 15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79359" cy="376864"/>
              </a:xfrm>
              <a:custGeom>
                <a:avLst/>
                <a:gdLst>
                  <a:gd name="T0" fmla="*/ 189680 w 114"/>
                  <a:gd name="T1" fmla="*/ 0 h 114"/>
                  <a:gd name="T2" fmla="*/ 0 w 114"/>
                  <a:gd name="T3" fmla="*/ 188432 h 114"/>
                  <a:gd name="T4" fmla="*/ 189680 w 114"/>
                  <a:gd name="T5" fmla="*/ 376864 h 114"/>
                  <a:gd name="T6" fmla="*/ 379359 w 114"/>
                  <a:gd name="T7" fmla="*/ 188432 h 114"/>
                  <a:gd name="T8" fmla="*/ 189680 w 114"/>
                  <a:gd name="T9" fmla="*/ 0 h 114"/>
                  <a:gd name="T10" fmla="*/ 189680 w 114"/>
                  <a:gd name="T11" fmla="*/ 357029 h 114"/>
                  <a:gd name="T12" fmla="*/ 19966 w 114"/>
                  <a:gd name="T13" fmla="*/ 188432 h 114"/>
                  <a:gd name="T14" fmla="*/ 189680 w 114"/>
                  <a:gd name="T15" fmla="*/ 19835 h 114"/>
                  <a:gd name="T16" fmla="*/ 359393 w 114"/>
                  <a:gd name="T17" fmla="*/ 188432 h 114"/>
                  <a:gd name="T18" fmla="*/ 189680 w 114"/>
                  <a:gd name="T19" fmla="*/ 357029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114"/>
                  <a:gd name="T32" fmla="*/ 114 w 114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Rectangle 151"/>
              <p:cNvSpPr>
                <a:spLocks noChangeArrowheads="1"/>
              </p:cNvSpPr>
              <p:nvPr/>
            </p:nvSpPr>
            <p:spPr bwMode="auto">
              <a:xfrm>
                <a:off x="144756" y="272040"/>
                <a:ext cx="22463" cy="4242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Rectangle 152"/>
              <p:cNvSpPr>
                <a:spLocks noChangeArrowheads="1"/>
              </p:cNvSpPr>
              <p:nvPr/>
            </p:nvSpPr>
            <p:spPr bwMode="auto">
              <a:xfrm>
                <a:off x="179697" y="272040"/>
                <a:ext cx="19966" cy="4242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Rectangle 153"/>
              <p:cNvSpPr>
                <a:spLocks noChangeArrowheads="1"/>
              </p:cNvSpPr>
              <p:nvPr/>
            </p:nvSpPr>
            <p:spPr bwMode="auto">
              <a:xfrm>
                <a:off x="214638" y="272040"/>
                <a:ext cx="19966" cy="4242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Freeform 154"/>
              <p:cNvSpPr>
                <a:spLocks noChangeArrowheads="1"/>
              </p:cNvSpPr>
              <p:nvPr/>
            </p:nvSpPr>
            <p:spPr bwMode="auto">
              <a:xfrm>
                <a:off x="117303" y="107318"/>
                <a:ext cx="82362" cy="84857"/>
              </a:xfrm>
              <a:custGeom>
                <a:avLst/>
                <a:gdLst>
                  <a:gd name="T0" fmla="*/ 62595 w 25"/>
                  <a:gd name="T1" fmla="*/ 74674 h 25"/>
                  <a:gd name="T2" fmla="*/ 72479 w 25"/>
                  <a:gd name="T3" fmla="*/ 84857 h 25"/>
                  <a:gd name="T4" fmla="*/ 82362 w 25"/>
                  <a:gd name="T5" fmla="*/ 74674 h 25"/>
                  <a:gd name="T6" fmla="*/ 72479 w 25"/>
                  <a:gd name="T7" fmla="*/ 64491 h 25"/>
                  <a:gd name="T8" fmla="*/ 69184 w 25"/>
                  <a:gd name="T9" fmla="*/ 64491 h 25"/>
                  <a:gd name="T10" fmla="*/ 0 w 25"/>
                  <a:gd name="T11" fmla="*/ 0 h 25"/>
                  <a:gd name="T12" fmla="*/ 62595 w 25"/>
                  <a:gd name="T13" fmla="*/ 74674 h 25"/>
                  <a:gd name="T14" fmla="*/ 62595 w 25"/>
                  <a:gd name="T15" fmla="*/ 74674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25"/>
                  <a:gd name="T26" fmla="*/ 25 w 25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Freeform 155"/>
              <p:cNvSpPr>
                <a:spLocks noChangeArrowheads="1"/>
              </p:cNvSpPr>
              <p:nvPr/>
            </p:nvSpPr>
            <p:spPr bwMode="auto">
              <a:xfrm>
                <a:off x="67387" y="272040"/>
                <a:ext cx="22463" cy="19966"/>
              </a:xfrm>
              <a:custGeom>
                <a:avLst/>
                <a:gdLst>
                  <a:gd name="T0" fmla="*/ 0 w 9"/>
                  <a:gd name="T1" fmla="*/ 14974 h 8"/>
                  <a:gd name="T2" fmla="*/ 7488 w 9"/>
                  <a:gd name="T3" fmla="*/ 19966 h 8"/>
                  <a:gd name="T4" fmla="*/ 22463 w 9"/>
                  <a:gd name="T5" fmla="*/ 2496 h 8"/>
                  <a:gd name="T6" fmla="*/ 17471 w 9"/>
                  <a:gd name="T7" fmla="*/ 0 h 8"/>
                  <a:gd name="T8" fmla="*/ 0 w 9"/>
                  <a:gd name="T9" fmla="*/ 1497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Freeform 156"/>
              <p:cNvSpPr>
                <a:spLocks noChangeArrowheads="1"/>
              </p:cNvSpPr>
              <p:nvPr/>
            </p:nvSpPr>
            <p:spPr bwMode="auto">
              <a:xfrm>
                <a:off x="47421" y="227116"/>
                <a:ext cx="27454" cy="14975"/>
              </a:xfrm>
              <a:custGeom>
                <a:avLst/>
                <a:gdLst>
                  <a:gd name="T0" fmla="*/ 22462 w 11"/>
                  <a:gd name="T1" fmla="*/ 0 h 6"/>
                  <a:gd name="T2" fmla="*/ 0 w 11"/>
                  <a:gd name="T3" fmla="*/ 7488 h 6"/>
                  <a:gd name="T4" fmla="*/ 2496 w 11"/>
                  <a:gd name="T5" fmla="*/ 14975 h 6"/>
                  <a:gd name="T6" fmla="*/ 27454 w 11"/>
                  <a:gd name="T7" fmla="*/ 7488 h 6"/>
                  <a:gd name="T8" fmla="*/ 22462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 157"/>
              <p:cNvSpPr>
                <a:spLocks noChangeArrowheads="1"/>
              </p:cNvSpPr>
              <p:nvPr/>
            </p:nvSpPr>
            <p:spPr bwMode="auto">
              <a:xfrm>
                <a:off x="79865" y="74874"/>
                <a:ext cx="19966" cy="22463"/>
              </a:xfrm>
              <a:custGeom>
                <a:avLst/>
                <a:gdLst>
                  <a:gd name="T0" fmla="*/ 0 w 8"/>
                  <a:gd name="T1" fmla="*/ 7488 h 9"/>
                  <a:gd name="T2" fmla="*/ 17470 w 8"/>
                  <a:gd name="T3" fmla="*/ 22463 h 9"/>
                  <a:gd name="T4" fmla="*/ 19966 w 8"/>
                  <a:gd name="T5" fmla="*/ 17471 h 9"/>
                  <a:gd name="T6" fmla="*/ 4992 w 8"/>
                  <a:gd name="T7" fmla="*/ 0 h 9"/>
                  <a:gd name="T8" fmla="*/ 0 w 8"/>
                  <a:gd name="T9" fmla="*/ 748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 158"/>
              <p:cNvSpPr>
                <a:spLocks noChangeArrowheads="1"/>
              </p:cNvSpPr>
              <p:nvPr/>
            </p:nvSpPr>
            <p:spPr bwMode="auto">
              <a:xfrm>
                <a:off x="49916" y="124789"/>
                <a:ext cx="27454" cy="12480"/>
              </a:xfrm>
              <a:custGeom>
                <a:avLst/>
                <a:gdLst>
                  <a:gd name="T0" fmla="*/ 27454 w 11"/>
                  <a:gd name="T1" fmla="*/ 7488 h 5"/>
                  <a:gd name="T2" fmla="*/ 4992 w 11"/>
                  <a:gd name="T3" fmla="*/ 0 h 5"/>
                  <a:gd name="T4" fmla="*/ 0 w 11"/>
                  <a:gd name="T5" fmla="*/ 7488 h 5"/>
                  <a:gd name="T6" fmla="*/ 24958 w 11"/>
                  <a:gd name="T7" fmla="*/ 12480 h 5"/>
                  <a:gd name="T8" fmla="*/ 27454 w 11"/>
                  <a:gd name="T9" fmla="*/ 748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Rectangle 159"/>
              <p:cNvSpPr>
                <a:spLocks noChangeArrowheads="1"/>
              </p:cNvSpPr>
              <p:nvPr/>
            </p:nvSpPr>
            <p:spPr bwMode="auto">
              <a:xfrm>
                <a:off x="187185" y="34941"/>
                <a:ext cx="7488" cy="224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Freeform 160"/>
              <p:cNvSpPr>
                <a:spLocks noChangeArrowheads="1"/>
              </p:cNvSpPr>
              <p:nvPr/>
            </p:nvSpPr>
            <p:spPr bwMode="auto">
              <a:xfrm>
                <a:off x="119798" y="44924"/>
                <a:ext cx="17471" cy="22463"/>
              </a:xfrm>
              <a:custGeom>
                <a:avLst/>
                <a:gdLst>
                  <a:gd name="T0" fmla="*/ 17471 w 7"/>
                  <a:gd name="T1" fmla="*/ 19967 h 9"/>
                  <a:gd name="T2" fmla="*/ 7488 w 7"/>
                  <a:gd name="T3" fmla="*/ 0 h 9"/>
                  <a:gd name="T4" fmla="*/ 0 w 7"/>
                  <a:gd name="T5" fmla="*/ 4992 h 9"/>
                  <a:gd name="T6" fmla="*/ 9983 w 7"/>
                  <a:gd name="T7" fmla="*/ 22463 h 9"/>
                  <a:gd name="T8" fmla="*/ 17471 w 7"/>
                  <a:gd name="T9" fmla="*/ 1996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9"/>
                  <a:gd name="T17" fmla="*/ 7 w 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Freeform 161"/>
              <p:cNvSpPr>
                <a:spLocks noChangeArrowheads="1"/>
              </p:cNvSpPr>
              <p:nvPr/>
            </p:nvSpPr>
            <p:spPr bwMode="auto">
              <a:xfrm>
                <a:off x="234604" y="44924"/>
                <a:ext cx="12480" cy="27454"/>
              </a:xfrm>
              <a:custGeom>
                <a:avLst/>
                <a:gdLst>
                  <a:gd name="T0" fmla="*/ 0 w 5"/>
                  <a:gd name="T1" fmla="*/ 22462 h 11"/>
                  <a:gd name="T2" fmla="*/ 4992 w 5"/>
                  <a:gd name="T3" fmla="*/ 27454 h 11"/>
                  <a:gd name="T4" fmla="*/ 12480 w 5"/>
                  <a:gd name="T5" fmla="*/ 4992 h 11"/>
                  <a:gd name="T6" fmla="*/ 4992 w 5"/>
                  <a:gd name="T7" fmla="*/ 0 h 11"/>
                  <a:gd name="T8" fmla="*/ 0 w 5"/>
                  <a:gd name="T9" fmla="*/ 224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"/>
                  <a:gd name="T17" fmla="*/ 5 w 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Freeform 162"/>
              <p:cNvSpPr>
                <a:spLocks noChangeArrowheads="1"/>
              </p:cNvSpPr>
              <p:nvPr/>
            </p:nvSpPr>
            <p:spPr bwMode="auto">
              <a:xfrm>
                <a:off x="277033" y="272040"/>
                <a:ext cx="22463" cy="19966"/>
              </a:xfrm>
              <a:custGeom>
                <a:avLst/>
                <a:gdLst>
                  <a:gd name="T0" fmla="*/ 0 w 9"/>
                  <a:gd name="T1" fmla="*/ 2496 h 8"/>
                  <a:gd name="T2" fmla="*/ 19967 w 9"/>
                  <a:gd name="T3" fmla="*/ 19966 h 8"/>
                  <a:gd name="T4" fmla="*/ 22463 w 9"/>
                  <a:gd name="T5" fmla="*/ 14974 h 8"/>
                  <a:gd name="T6" fmla="*/ 7488 w 9"/>
                  <a:gd name="T7" fmla="*/ 0 h 8"/>
                  <a:gd name="T8" fmla="*/ 0 w 9"/>
                  <a:gd name="T9" fmla="*/ 249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Freeform 163"/>
              <p:cNvSpPr>
                <a:spLocks noChangeArrowheads="1"/>
              </p:cNvSpPr>
              <p:nvPr/>
            </p:nvSpPr>
            <p:spPr bwMode="auto">
              <a:xfrm>
                <a:off x="304486" y="227116"/>
                <a:ext cx="24958" cy="14975"/>
              </a:xfrm>
              <a:custGeom>
                <a:avLst/>
                <a:gdLst>
                  <a:gd name="T0" fmla="*/ 0 w 10"/>
                  <a:gd name="T1" fmla="*/ 7488 h 6"/>
                  <a:gd name="T2" fmla="*/ 22462 w 10"/>
                  <a:gd name="T3" fmla="*/ 14975 h 6"/>
                  <a:gd name="T4" fmla="*/ 24958 w 10"/>
                  <a:gd name="T5" fmla="*/ 7488 h 6"/>
                  <a:gd name="T6" fmla="*/ 2496 w 10"/>
                  <a:gd name="T7" fmla="*/ 0 h 6"/>
                  <a:gd name="T8" fmla="*/ 0 w 10"/>
                  <a:gd name="T9" fmla="*/ 748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3" name="Freeform 164"/>
              <p:cNvSpPr>
                <a:spLocks noChangeArrowheads="1"/>
              </p:cNvSpPr>
              <p:nvPr/>
            </p:nvSpPr>
            <p:spPr bwMode="auto">
              <a:xfrm>
                <a:off x="274536" y="74874"/>
                <a:ext cx="22463" cy="22463"/>
              </a:xfrm>
              <a:custGeom>
                <a:avLst/>
                <a:gdLst>
                  <a:gd name="T0" fmla="*/ 22463 w 9"/>
                  <a:gd name="T1" fmla="*/ 7488 h 9"/>
                  <a:gd name="T2" fmla="*/ 19967 w 9"/>
                  <a:gd name="T3" fmla="*/ 0 h 9"/>
                  <a:gd name="T4" fmla="*/ 0 w 9"/>
                  <a:gd name="T5" fmla="*/ 17471 h 9"/>
                  <a:gd name="T6" fmla="*/ 4992 w 9"/>
                  <a:gd name="T7" fmla="*/ 22463 h 9"/>
                  <a:gd name="T8" fmla="*/ 22463 w 9"/>
                  <a:gd name="T9" fmla="*/ 748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Freeform 165"/>
              <p:cNvSpPr>
                <a:spLocks noChangeArrowheads="1"/>
              </p:cNvSpPr>
              <p:nvPr/>
            </p:nvSpPr>
            <p:spPr bwMode="auto">
              <a:xfrm>
                <a:off x="299494" y="124789"/>
                <a:ext cx="27454" cy="12480"/>
              </a:xfrm>
              <a:custGeom>
                <a:avLst/>
                <a:gdLst>
                  <a:gd name="T0" fmla="*/ 24958 w 11"/>
                  <a:gd name="T1" fmla="*/ 0 h 5"/>
                  <a:gd name="T2" fmla="*/ 0 w 11"/>
                  <a:gd name="T3" fmla="*/ 7488 h 5"/>
                  <a:gd name="T4" fmla="*/ 4992 w 11"/>
                  <a:gd name="T5" fmla="*/ 12480 h 5"/>
                  <a:gd name="T6" fmla="*/ 27454 w 11"/>
                  <a:gd name="T7" fmla="*/ 7488 h 5"/>
                  <a:gd name="T8" fmla="*/ 24958 w 1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Rectangle 166"/>
              <p:cNvSpPr>
                <a:spLocks noChangeArrowheads="1"/>
              </p:cNvSpPr>
              <p:nvPr/>
            </p:nvSpPr>
            <p:spPr bwMode="auto">
              <a:xfrm>
                <a:off x="39933" y="174705"/>
                <a:ext cx="24958" cy="74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Rectangle 167"/>
              <p:cNvSpPr>
                <a:spLocks noChangeArrowheads="1"/>
              </p:cNvSpPr>
              <p:nvPr/>
            </p:nvSpPr>
            <p:spPr bwMode="auto">
              <a:xfrm>
                <a:off x="316965" y="177200"/>
                <a:ext cx="27454" cy="74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968663" y="3762827"/>
            <a:ext cx="698739" cy="702220"/>
            <a:chOff x="6968663" y="3752522"/>
            <a:chExt cx="698739" cy="702220"/>
          </a:xfrm>
        </p:grpSpPr>
        <p:sp>
          <p:nvSpPr>
            <p:cNvPr id="87" name="Oval 14"/>
            <p:cNvSpPr>
              <a:spLocks noChangeArrowheads="1"/>
            </p:cNvSpPr>
            <p:nvPr/>
          </p:nvSpPr>
          <p:spPr bwMode="auto">
            <a:xfrm>
              <a:off x="6968663" y="3752522"/>
              <a:ext cx="698739" cy="702220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7176358" y="3959568"/>
              <a:ext cx="292497" cy="379547"/>
              <a:chOff x="0" y="0"/>
              <a:chExt cx="299494" cy="389342"/>
            </a:xfrm>
          </p:grpSpPr>
          <p:sp>
            <p:nvSpPr>
              <p:cNvPr id="148" name="Freeform 170"/>
              <p:cNvSpPr>
                <a:spLocks noChangeArrowheads="1"/>
              </p:cNvSpPr>
              <p:nvPr/>
            </p:nvSpPr>
            <p:spPr bwMode="auto">
              <a:xfrm>
                <a:off x="0" y="112310"/>
                <a:ext cx="299494" cy="277032"/>
              </a:xfrm>
              <a:custGeom>
                <a:avLst/>
                <a:gdLst>
                  <a:gd name="T0" fmla="*/ 149747 w 90"/>
                  <a:gd name="T1" fmla="*/ 277032 h 83"/>
                  <a:gd name="T2" fmla="*/ 299494 w 90"/>
                  <a:gd name="T3" fmla="*/ 0 h 83"/>
                  <a:gd name="T4" fmla="*/ 0 w 90"/>
                  <a:gd name="T5" fmla="*/ 0 h 83"/>
                  <a:gd name="T6" fmla="*/ 149747 w 90"/>
                  <a:gd name="T7" fmla="*/ 277032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Freeform 1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9494" cy="94840"/>
              </a:xfrm>
              <a:custGeom>
                <a:avLst/>
                <a:gdLst>
                  <a:gd name="T0" fmla="*/ 279528 w 90"/>
                  <a:gd name="T1" fmla="*/ 0 h 29"/>
                  <a:gd name="T2" fmla="*/ 226284 w 90"/>
                  <a:gd name="T3" fmla="*/ 52326 h 29"/>
                  <a:gd name="T4" fmla="*/ 173041 w 90"/>
                  <a:gd name="T5" fmla="*/ 0 h 29"/>
                  <a:gd name="T6" fmla="*/ 129781 w 90"/>
                  <a:gd name="T7" fmla="*/ 0 h 29"/>
                  <a:gd name="T8" fmla="*/ 76537 w 90"/>
                  <a:gd name="T9" fmla="*/ 52326 h 29"/>
                  <a:gd name="T10" fmla="*/ 23294 w 90"/>
                  <a:gd name="T11" fmla="*/ 0 h 29"/>
                  <a:gd name="T12" fmla="*/ 0 w 90"/>
                  <a:gd name="T13" fmla="*/ 0 h 29"/>
                  <a:gd name="T14" fmla="*/ 0 w 90"/>
                  <a:gd name="T15" fmla="*/ 94840 h 29"/>
                  <a:gd name="T16" fmla="*/ 299494 w 90"/>
                  <a:gd name="T17" fmla="*/ 94840 h 29"/>
                  <a:gd name="T18" fmla="*/ 299494 w 90"/>
                  <a:gd name="T19" fmla="*/ 0 h 29"/>
                  <a:gd name="T20" fmla="*/ 279528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zh-CN" altLang="en-US" sz="2400" dirty="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50" name="剪去对角的矩形 149"/>
          <p:cNvSpPr/>
          <p:nvPr/>
        </p:nvSpPr>
        <p:spPr>
          <a:xfrm>
            <a:off x="1179392" y="1425312"/>
            <a:ext cx="4854516" cy="1958888"/>
          </a:xfrm>
          <a:prstGeom prst="snip2DiagRect">
            <a:avLst/>
          </a:pr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1" name="矩形 104"/>
          <p:cNvSpPr>
            <a:spLocks noChangeArrowheads="1"/>
          </p:cNvSpPr>
          <p:nvPr/>
        </p:nvSpPr>
        <p:spPr bwMode="auto">
          <a:xfrm>
            <a:off x="3876875" y="1674198"/>
            <a:ext cx="1862764" cy="5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7" rIns="91413" bIns="45707">
            <a:spAutoFit/>
          </a:bodyPr>
          <a:lstStyle/>
          <a:p>
            <a:pPr algn="r"/>
            <a:r>
              <a:rPr lang="en-US" altLang="zh-CN" sz="3200" dirty="0">
                <a:solidFill>
                  <a:srgbClr val="F2F2F2"/>
                </a:solidFill>
                <a:cs typeface="+mn-ea"/>
                <a:sym typeface="+mn-lt"/>
              </a:rPr>
              <a:t>Add text</a:t>
            </a:r>
            <a:endParaRPr lang="en-US" sz="32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52" name="矩形 47"/>
          <p:cNvSpPr>
            <a:spLocks noChangeArrowheads="1"/>
          </p:cNvSpPr>
          <p:nvPr/>
        </p:nvSpPr>
        <p:spPr bwMode="auto">
          <a:xfrm>
            <a:off x="1964223" y="2246873"/>
            <a:ext cx="3793646" cy="75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7" rIns="91413" bIns="45707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rgbClr val="F2F2F2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55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6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1975007" y="4560052"/>
            <a:ext cx="1742970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4305060" y="4560052"/>
            <a:ext cx="1742970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6459921" y="4560052"/>
            <a:ext cx="1742970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8441835" y="4560052"/>
            <a:ext cx="1742970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50" grpId="0" animBg="1"/>
      <p:bldP spid="151" grpId="0"/>
      <p:bldP spid="152" grpId="0"/>
      <p:bldP spid="64" grpId="0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81420" y="1664113"/>
            <a:ext cx="1857828" cy="1857828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b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748505" y="1664113"/>
            <a:ext cx="1857828" cy="1857828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15590" y="1664113"/>
            <a:ext cx="1857828" cy="1857828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9482675" y="1664113"/>
            <a:ext cx="1857828" cy="1857828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647897" y="4472965"/>
            <a:ext cx="2356560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3107" y="3888190"/>
            <a:ext cx="186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text</a:t>
            </a:r>
            <a:endParaRPr lang="zh-CN" altLang="en-US" sz="3200" dirty="0"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265714" y="3670476"/>
            <a:ext cx="0" cy="204815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3541486" y="4472965"/>
            <a:ext cx="2356560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806696" y="3888190"/>
            <a:ext cx="186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text</a:t>
            </a:r>
            <a:endParaRPr lang="zh-CN" altLang="en-US" sz="3200" dirty="0"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59303" y="3670476"/>
            <a:ext cx="0" cy="204815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6355563" y="4472965"/>
            <a:ext cx="2356560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620773" y="3888190"/>
            <a:ext cx="186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text</a:t>
            </a:r>
            <a:endParaRPr lang="zh-CN" altLang="en-US" sz="3200" dirty="0">
              <a:cs typeface="+mn-ea"/>
              <a:sym typeface="+mn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8973380" y="3670476"/>
            <a:ext cx="0" cy="204815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9249152" y="4472965"/>
            <a:ext cx="2356560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514362" y="3888190"/>
            <a:ext cx="186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text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5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  <p:bldP spid="27" grpId="0"/>
      <p:bldP spid="29" grpId="0"/>
      <p:bldP spid="34" grpId="0"/>
      <p:bldP spid="35" grpId="0"/>
      <p:bldP spid="37" grpId="0"/>
      <p:bldP spid="38" grpId="0"/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782919368"/>
              </p:ext>
            </p:extLst>
          </p:nvPr>
        </p:nvGraphicFramePr>
        <p:xfrm>
          <a:off x="6375627" y="3468690"/>
          <a:ext cx="5177744" cy="238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矩形 2"/>
          <p:cNvSpPr/>
          <p:nvPr/>
        </p:nvSpPr>
        <p:spPr>
          <a:xfrm>
            <a:off x="551543" y="1117600"/>
            <a:ext cx="5399314" cy="473165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br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6375627" y="1930756"/>
            <a:ext cx="4771344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6CB77B8-B7E9-4274-A6D1-E32BB3CAD938}"/>
              </a:ext>
            </a:extLst>
          </p:cNvPr>
          <p:cNvSpPr txBox="1"/>
          <p:nvPr/>
        </p:nvSpPr>
        <p:spPr>
          <a:xfrm>
            <a:off x="6375627" y="1269729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31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8884C53-33FD-405A-8CE0-25773E907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46" r="697" b="23518"/>
          <a:stretch/>
        </p:blipFill>
        <p:spPr>
          <a:xfrm>
            <a:off x="0" y="0"/>
            <a:ext cx="12192000" cy="382543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54629" y="1756229"/>
            <a:ext cx="28103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DE0C5CE-00B3-4265-A611-DD8B2D85C94A}"/>
              </a:ext>
            </a:extLst>
          </p:cNvPr>
          <p:cNvSpPr txBox="1"/>
          <p:nvPr/>
        </p:nvSpPr>
        <p:spPr>
          <a:xfrm>
            <a:off x="4465014" y="2694947"/>
            <a:ext cx="4997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49874" y="271061"/>
            <a:ext cx="4342126" cy="396596"/>
            <a:chOff x="7849874" y="271061"/>
            <a:chExt cx="4342126" cy="396596"/>
          </a:xfrm>
        </p:grpSpPr>
        <p:grpSp>
          <p:nvGrpSpPr>
            <p:cNvPr id="6" name="组合 5"/>
            <p:cNvGrpSpPr/>
            <p:nvPr/>
          </p:nvGrpSpPr>
          <p:grpSpPr>
            <a:xfrm>
              <a:off x="7849874" y="271061"/>
              <a:ext cx="396596" cy="396596"/>
              <a:chOff x="7271658" y="592731"/>
              <a:chExt cx="508000" cy="50800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7271658" y="592731"/>
                <a:ext cx="508000" cy="508000"/>
              </a:xfrm>
              <a:prstGeom prst="ellipse">
                <a:avLst/>
              </a:prstGeom>
              <a:noFill/>
              <a:ln w="38100">
                <a:solidFill>
                  <a:schemeClr val="bg1">
                    <a:alpha val="6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半闭框 4"/>
              <p:cNvSpPr/>
              <p:nvPr/>
            </p:nvSpPr>
            <p:spPr>
              <a:xfrm rot="8100000">
                <a:off x="7357849" y="726547"/>
                <a:ext cx="240368" cy="240368"/>
              </a:xfrm>
              <a:prstGeom prst="halfFrame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8432800" y="469358"/>
              <a:ext cx="3759200" cy="0"/>
            </a:xfrm>
            <a:prstGeom prst="line">
              <a:avLst/>
            </a:prstGeom>
            <a:ln>
              <a:solidFill>
                <a:schemeClr val="bg1">
                  <a:alpha val="6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16359DD7-E23A-4F19-8E32-17D231E295E5}"/>
              </a:ext>
            </a:extLst>
          </p:cNvPr>
          <p:cNvSpPr/>
          <p:nvPr/>
        </p:nvSpPr>
        <p:spPr>
          <a:xfrm>
            <a:off x="3671720" y="4704155"/>
            <a:ext cx="558984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46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3112593" y="188"/>
            <a:ext cx="9091533" cy="6857624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 sz="1707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352090" y="2079762"/>
            <a:ext cx="607481" cy="364092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012554" y="1814565"/>
            <a:ext cx="3721692" cy="78751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0" name="Pentagon 33"/>
          <p:cNvSpPr/>
          <p:nvPr/>
        </p:nvSpPr>
        <p:spPr>
          <a:xfrm>
            <a:off x="352090" y="2970232"/>
            <a:ext cx="607481" cy="364092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012553" y="2705035"/>
            <a:ext cx="3721691" cy="78751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2" name="Pentagon 36"/>
          <p:cNvSpPr/>
          <p:nvPr/>
        </p:nvSpPr>
        <p:spPr>
          <a:xfrm>
            <a:off x="352090" y="3848074"/>
            <a:ext cx="607481" cy="364092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012556" y="3582876"/>
            <a:ext cx="3133484" cy="78751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4" name="Pentagon 39"/>
          <p:cNvSpPr/>
          <p:nvPr/>
        </p:nvSpPr>
        <p:spPr>
          <a:xfrm>
            <a:off x="352090" y="4766557"/>
            <a:ext cx="607481" cy="364092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012555" y="4501360"/>
            <a:ext cx="2858207" cy="78751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4453807" y="2763309"/>
            <a:ext cx="2107381" cy="914350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292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7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399" tIns="25399" rIns="25399" bIns="25399" anchor="ctr"/>
            <a:lstStyle/>
            <a:p>
              <a:pPr algn="ctr" defTabSz="228580" hangingPunct="0"/>
              <a:endParaRPr lang="en-US" sz="1707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4994554" y="1559090"/>
            <a:ext cx="2107381" cy="914350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B2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7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46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46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286570" y="5171748"/>
            <a:ext cx="2107381" cy="914350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292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7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3874777" y="3967528"/>
            <a:ext cx="2107381" cy="914350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B2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7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46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46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46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33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5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54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1138637" y="1695569"/>
            <a:ext cx="3858683" cy="1928879"/>
          </a:xfrm>
          <a:custGeom>
            <a:avLst/>
            <a:gdLst>
              <a:gd name="T0" fmla="*/ 512 w 1024"/>
              <a:gd name="T1" fmla="*/ 109 h 512"/>
              <a:gd name="T2" fmla="*/ 914 w 1024"/>
              <a:gd name="T3" fmla="*/ 512 h 512"/>
              <a:gd name="T4" fmla="*/ 1024 w 1024"/>
              <a:gd name="T5" fmla="*/ 512 h 512"/>
              <a:gd name="T6" fmla="*/ 512 w 1024"/>
              <a:gd name="T7" fmla="*/ 0 h 512"/>
              <a:gd name="T8" fmla="*/ 0 w 1024"/>
              <a:gd name="T9" fmla="*/ 512 h 512"/>
              <a:gd name="T10" fmla="*/ 109 w 1024"/>
              <a:gd name="T11" fmla="*/ 512 h 512"/>
              <a:gd name="T12" fmla="*/ 512 w 1024"/>
              <a:gd name="T13" fmla="*/ 10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512">
                <a:moveTo>
                  <a:pt x="512" y="109"/>
                </a:moveTo>
                <a:cubicBezTo>
                  <a:pt x="734" y="109"/>
                  <a:pt x="914" y="289"/>
                  <a:pt x="914" y="512"/>
                </a:cubicBezTo>
                <a:cubicBezTo>
                  <a:pt x="1024" y="512"/>
                  <a:pt x="1024" y="512"/>
                  <a:pt x="1024" y="512"/>
                </a:cubicBezTo>
                <a:cubicBezTo>
                  <a:pt x="1024" y="229"/>
                  <a:pt x="794" y="0"/>
                  <a:pt x="512" y="0"/>
                </a:cubicBezTo>
                <a:cubicBezTo>
                  <a:pt x="229" y="0"/>
                  <a:pt x="0" y="229"/>
                  <a:pt x="0" y="512"/>
                </a:cubicBezTo>
                <a:cubicBezTo>
                  <a:pt x="109" y="512"/>
                  <a:pt x="109" y="512"/>
                  <a:pt x="109" y="512"/>
                </a:cubicBezTo>
                <a:cubicBezTo>
                  <a:pt x="109" y="289"/>
                  <a:pt x="289" y="109"/>
                  <a:pt x="512" y="109"/>
                </a:cubicBezTo>
                <a:close/>
              </a:path>
            </a:pathLst>
          </a:custGeom>
          <a:solidFill>
            <a:srgbClr val="B24747"/>
          </a:solidFill>
          <a:ln>
            <a:noFill/>
          </a:ln>
        </p:spPr>
        <p:txBody>
          <a:bodyPr lIns="121920" tIns="60960" rIns="121920" bIns="60960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1650871" y="2193140"/>
            <a:ext cx="2829983" cy="1416487"/>
          </a:xfrm>
          <a:custGeom>
            <a:avLst/>
            <a:gdLst>
              <a:gd name="T0" fmla="*/ 376 w 751"/>
              <a:gd name="T1" fmla="*/ 118 h 376"/>
              <a:gd name="T2" fmla="*/ 633 w 751"/>
              <a:gd name="T3" fmla="*/ 376 h 376"/>
              <a:gd name="T4" fmla="*/ 751 w 751"/>
              <a:gd name="T5" fmla="*/ 376 h 376"/>
              <a:gd name="T6" fmla="*/ 376 w 751"/>
              <a:gd name="T7" fmla="*/ 0 h 376"/>
              <a:gd name="T8" fmla="*/ 0 w 751"/>
              <a:gd name="T9" fmla="*/ 376 h 376"/>
              <a:gd name="T10" fmla="*/ 118 w 751"/>
              <a:gd name="T11" fmla="*/ 376 h 376"/>
              <a:gd name="T12" fmla="*/ 376 w 751"/>
              <a:gd name="T13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376">
                <a:moveTo>
                  <a:pt x="376" y="118"/>
                </a:moveTo>
                <a:cubicBezTo>
                  <a:pt x="518" y="118"/>
                  <a:pt x="633" y="234"/>
                  <a:pt x="633" y="376"/>
                </a:cubicBezTo>
                <a:cubicBezTo>
                  <a:pt x="751" y="376"/>
                  <a:pt x="751" y="376"/>
                  <a:pt x="751" y="376"/>
                </a:cubicBezTo>
                <a:cubicBezTo>
                  <a:pt x="751" y="168"/>
                  <a:pt x="583" y="0"/>
                  <a:pt x="376" y="0"/>
                </a:cubicBezTo>
                <a:cubicBezTo>
                  <a:pt x="168" y="0"/>
                  <a:pt x="0" y="168"/>
                  <a:pt x="0" y="376"/>
                </a:cubicBezTo>
                <a:cubicBezTo>
                  <a:pt x="118" y="376"/>
                  <a:pt x="118" y="376"/>
                  <a:pt x="118" y="376"/>
                </a:cubicBezTo>
                <a:cubicBezTo>
                  <a:pt x="118" y="234"/>
                  <a:pt x="234" y="118"/>
                  <a:pt x="376" y="118"/>
                </a:cubicBezTo>
                <a:close/>
              </a:path>
            </a:pathLst>
          </a:custGeom>
          <a:solidFill>
            <a:srgbClr val="292948"/>
          </a:solidFill>
          <a:ln w="9525" cmpd="sng">
            <a:noFill/>
            <a:round/>
            <a:headEnd/>
            <a:tailEnd/>
          </a:ln>
        </p:spPr>
        <p:txBody>
          <a:bodyPr lIns="121920" tIns="60960" rIns="121920" bIns="60960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2216021" y="2758463"/>
            <a:ext cx="1699684" cy="851163"/>
          </a:xfrm>
          <a:custGeom>
            <a:avLst/>
            <a:gdLst>
              <a:gd name="T0" fmla="*/ 226 w 451"/>
              <a:gd name="T1" fmla="*/ 86 h 226"/>
              <a:gd name="T2" fmla="*/ 365 w 451"/>
              <a:gd name="T3" fmla="*/ 226 h 226"/>
              <a:gd name="T4" fmla="*/ 451 w 451"/>
              <a:gd name="T5" fmla="*/ 226 h 226"/>
              <a:gd name="T6" fmla="*/ 226 w 451"/>
              <a:gd name="T7" fmla="*/ 0 h 226"/>
              <a:gd name="T8" fmla="*/ 0 w 451"/>
              <a:gd name="T9" fmla="*/ 226 h 226"/>
              <a:gd name="T10" fmla="*/ 86 w 451"/>
              <a:gd name="T11" fmla="*/ 226 h 226"/>
              <a:gd name="T12" fmla="*/ 226 w 451"/>
              <a:gd name="T13" fmla="*/ 8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" h="226">
                <a:moveTo>
                  <a:pt x="226" y="86"/>
                </a:moveTo>
                <a:cubicBezTo>
                  <a:pt x="303" y="86"/>
                  <a:pt x="365" y="149"/>
                  <a:pt x="365" y="226"/>
                </a:cubicBezTo>
                <a:cubicBezTo>
                  <a:pt x="451" y="226"/>
                  <a:pt x="451" y="226"/>
                  <a:pt x="451" y="226"/>
                </a:cubicBezTo>
                <a:cubicBezTo>
                  <a:pt x="451" y="101"/>
                  <a:pt x="350" y="0"/>
                  <a:pt x="226" y="0"/>
                </a:cubicBezTo>
                <a:cubicBezTo>
                  <a:pt x="101" y="0"/>
                  <a:pt x="0" y="101"/>
                  <a:pt x="0" y="226"/>
                </a:cubicBezTo>
                <a:cubicBezTo>
                  <a:pt x="86" y="226"/>
                  <a:pt x="86" y="226"/>
                  <a:pt x="86" y="226"/>
                </a:cubicBezTo>
                <a:cubicBezTo>
                  <a:pt x="86" y="149"/>
                  <a:pt x="149" y="86"/>
                  <a:pt x="226" y="86"/>
                </a:cubicBezTo>
                <a:close/>
              </a:path>
            </a:pathLst>
          </a:custGeom>
          <a:solidFill>
            <a:srgbClr val="B24747"/>
          </a:solidFill>
          <a:ln>
            <a:noFill/>
          </a:ln>
        </p:spPr>
        <p:txBody>
          <a:bodyPr lIns="121920" tIns="60960" rIns="121920" bIns="60960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2641471" y="3184046"/>
            <a:ext cx="848783" cy="425580"/>
          </a:xfrm>
          <a:custGeom>
            <a:avLst/>
            <a:gdLst>
              <a:gd name="T0" fmla="*/ 113 w 225"/>
              <a:gd name="T1" fmla="*/ 65 h 113"/>
              <a:gd name="T2" fmla="*/ 160 w 225"/>
              <a:gd name="T3" fmla="*/ 113 h 113"/>
              <a:gd name="T4" fmla="*/ 225 w 225"/>
              <a:gd name="T5" fmla="*/ 113 h 113"/>
              <a:gd name="T6" fmla="*/ 113 w 225"/>
              <a:gd name="T7" fmla="*/ 0 h 113"/>
              <a:gd name="T8" fmla="*/ 0 w 225"/>
              <a:gd name="T9" fmla="*/ 113 h 113"/>
              <a:gd name="T10" fmla="*/ 65 w 225"/>
              <a:gd name="T11" fmla="*/ 113 h 113"/>
              <a:gd name="T12" fmla="*/ 113 w 225"/>
              <a:gd name="T13" fmla="*/ 6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13">
                <a:moveTo>
                  <a:pt x="113" y="65"/>
                </a:moveTo>
                <a:cubicBezTo>
                  <a:pt x="139" y="65"/>
                  <a:pt x="160" y="87"/>
                  <a:pt x="160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5" y="50"/>
                  <a:pt x="175" y="0"/>
                  <a:pt x="113" y="0"/>
                </a:cubicBezTo>
                <a:cubicBezTo>
                  <a:pt x="50" y="0"/>
                  <a:pt x="0" y="50"/>
                  <a:pt x="0" y="113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5" y="87"/>
                  <a:pt x="87" y="65"/>
                  <a:pt x="113" y="65"/>
                </a:cubicBezTo>
                <a:close/>
              </a:path>
            </a:pathLst>
          </a:custGeom>
          <a:solidFill>
            <a:srgbClr val="292948"/>
          </a:solidFill>
          <a:ln w="9525" cmpd="sng">
            <a:noFill/>
            <a:round/>
            <a:headEnd/>
            <a:tailEnd/>
          </a:ln>
        </p:spPr>
        <p:txBody>
          <a:bodyPr lIns="121920" tIns="60960" rIns="121920" bIns="60960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1877354" y="3806537"/>
            <a:ext cx="1191684" cy="1084068"/>
          </a:xfrm>
          <a:custGeom>
            <a:avLst/>
            <a:gdLst>
              <a:gd name="T0" fmla="*/ 316 w 316"/>
              <a:gd name="T1" fmla="*/ 288 h 288"/>
              <a:gd name="T2" fmla="*/ 0 w 316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88">
                <a:moveTo>
                  <a:pt x="316" y="288"/>
                </a:moveTo>
                <a:cubicBezTo>
                  <a:pt x="150" y="288"/>
                  <a:pt x="15" y="161"/>
                  <a:pt x="0" y="0"/>
                </a:cubicBezTo>
              </a:path>
            </a:pathLst>
          </a:custGeom>
          <a:noFill/>
          <a:ln w="6350" cap="flat" cmpd="sng">
            <a:solidFill>
              <a:srgbClr val="292948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1339719" y="3806536"/>
            <a:ext cx="1729317" cy="1623984"/>
          </a:xfrm>
          <a:custGeom>
            <a:avLst/>
            <a:gdLst>
              <a:gd name="T0" fmla="*/ 0 w 459"/>
              <a:gd name="T1" fmla="*/ 0 h 431"/>
              <a:gd name="T2" fmla="*/ 459 w 459"/>
              <a:gd name="T3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9" h="431">
                <a:moveTo>
                  <a:pt x="0" y="0"/>
                </a:moveTo>
                <a:cubicBezTo>
                  <a:pt x="15" y="240"/>
                  <a:pt x="214" y="431"/>
                  <a:pt x="459" y="431"/>
                </a:cubicBezTo>
              </a:path>
            </a:pathLst>
          </a:custGeom>
          <a:noFill/>
          <a:ln w="6350" cap="flat" cmpd="sng">
            <a:solidFill>
              <a:srgbClr val="B24747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2379005" y="3806536"/>
            <a:ext cx="690033" cy="588616"/>
          </a:xfrm>
          <a:custGeom>
            <a:avLst/>
            <a:gdLst>
              <a:gd name="T0" fmla="*/ 183 w 183"/>
              <a:gd name="T1" fmla="*/ 156 h 156"/>
              <a:gd name="T2" fmla="*/ 0 w 183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3" h="156">
                <a:moveTo>
                  <a:pt x="183" y="156"/>
                </a:moveTo>
                <a:cubicBezTo>
                  <a:pt x="90" y="156"/>
                  <a:pt x="14" y="88"/>
                  <a:pt x="0" y="0"/>
                </a:cubicBezTo>
              </a:path>
            </a:pathLst>
          </a:custGeom>
          <a:noFill/>
          <a:ln w="6350" cap="flat" cmpd="sng">
            <a:solidFill>
              <a:srgbClr val="B24747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2781169" y="3806537"/>
            <a:ext cx="287867" cy="196909"/>
          </a:xfrm>
          <a:custGeom>
            <a:avLst/>
            <a:gdLst>
              <a:gd name="T0" fmla="*/ 76 w 76"/>
              <a:gd name="T1" fmla="*/ 52 h 52"/>
              <a:gd name="T2" fmla="*/ 0 w 76"/>
              <a:gd name="T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52">
                <a:moveTo>
                  <a:pt x="76" y="52"/>
                </a:moveTo>
                <a:cubicBezTo>
                  <a:pt x="41" y="52"/>
                  <a:pt x="12" y="30"/>
                  <a:pt x="0" y="0"/>
                </a:cubicBezTo>
              </a:path>
            </a:pathLst>
          </a:custGeom>
          <a:noFill/>
          <a:ln w="6350" cap="flat" cmpd="sng">
            <a:solidFill>
              <a:srgbClr val="292948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82767" y="4400925"/>
            <a:ext cx="541867" cy="544151"/>
            <a:chOff x="10384367" y="4204940"/>
            <a:chExt cx="541867" cy="544151"/>
          </a:xfrm>
        </p:grpSpPr>
        <p:sp>
          <p:nvSpPr>
            <p:cNvPr id="22541" name="Oval 13"/>
            <p:cNvSpPr>
              <a:spLocks noChangeArrowheads="1"/>
            </p:cNvSpPr>
            <p:nvPr/>
          </p:nvSpPr>
          <p:spPr bwMode="auto">
            <a:xfrm>
              <a:off x="10384367" y="4204940"/>
              <a:ext cx="541867" cy="544151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" name="Group 14"/>
            <p:cNvGrpSpPr>
              <a:grpSpLocks/>
            </p:cNvGrpSpPr>
            <p:nvPr/>
          </p:nvGrpSpPr>
          <p:grpSpPr bwMode="auto">
            <a:xfrm>
              <a:off x="10521952" y="4342564"/>
              <a:ext cx="270933" cy="266783"/>
              <a:chOff x="0" y="0"/>
              <a:chExt cx="140" cy="139"/>
            </a:xfrm>
            <a:solidFill>
              <a:schemeClr val="bg1"/>
            </a:solidFill>
          </p:grpSpPr>
          <p:sp>
            <p:nvSpPr>
              <p:cNvPr id="22543" name="Freeform 15"/>
              <p:cNvSpPr>
                <a:spLocks noEditPoints="1"/>
              </p:cNvSpPr>
              <p:nvPr/>
            </p:nvSpPr>
            <p:spPr bwMode="auto">
              <a:xfrm>
                <a:off x="0" y="0"/>
                <a:ext cx="140" cy="139"/>
              </a:xfrm>
              <a:custGeom>
                <a:avLst/>
                <a:gdLst>
                  <a:gd name="T0" fmla="*/ 70 w 79"/>
                  <a:gd name="T1" fmla="*/ 35 h 78"/>
                  <a:gd name="T2" fmla="*/ 63 w 79"/>
                  <a:gd name="T3" fmla="*/ 20 h 78"/>
                  <a:gd name="T4" fmla="*/ 69 w 79"/>
                  <a:gd name="T5" fmla="*/ 13 h 78"/>
                  <a:gd name="T6" fmla="*/ 65 w 79"/>
                  <a:gd name="T7" fmla="*/ 9 h 78"/>
                  <a:gd name="T8" fmla="*/ 58 w 79"/>
                  <a:gd name="T9" fmla="*/ 15 h 78"/>
                  <a:gd name="T10" fmla="*/ 43 w 79"/>
                  <a:gd name="T11" fmla="*/ 9 h 78"/>
                  <a:gd name="T12" fmla="*/ 43 w 79"/>
                  <a:gd name="T13" fmla="*/ 0 h 78"/>
                  <a:gd name="T14" fmla="*/ 36 w 79"/>
                  <a:gd name="T15" fmla="*/ 0 h 78"/>
                  <a:gd name="T16" fmla="*/ 36 w 79"/>
                  <a:gd name="T17" fmla="*/ 9 h 78"/>
                  <a:gd name="T18" fmla="*/ 20 w 79"/>
                  <a:gd name="T19" fmla="*/ 15 h 78"/>
                  <a:gd name="T20" fmla="*/ 14 w 79"/>
                  <a:gd name="T21" fmla="*/ 9 h 78"/>
                  <a:gd name="T22" fmla="*/ 9 w 79"/>
                  <a:gd name="T23" fmla="*/ 13 h 78"/>
                  <a:gd name="T24" fmla="*/ 16 w 79"/>
                  <a:gd name="T25" fmla="*/ 20 h 78"/>
                  <a:gd name="T26" fmla="*/ 9 w 79"/>
                  <a:gd name="T27" fmla="*/ 35 h 78"/>
                  <a:gd name="T28" fmla="*/ 0 w 79"/>
                  <a:gd name="T29" fmla="*/ 35 h 78"/>
                  <a:gd name="T30" fmla="*/ 0 w 79"/>
                  <a:gd name="T31" fmla="*/ 42 h 78"/>
                  <a:gd name="T32" fmla="*/ 9 w 79"/>
                  <a:gd name="T33" fmla="*/ 42 h 78"/>
                  <a:gd name="T34" fmla="*/ 16 w 79"/>
                  <a:gd name="T35" fmla="*/ 58 h 78"/>
                  <a:gd name="T36" fmla="*/ 9 w 79"/>
                  <a:gd name="T37" fmla="*/ 64 h 78"/>
                  <a:gd name="T38" fmla="*/ 14 w 79"/>
                  <a:gd name="T39" fmla="*/ 69 h 78"/>
                  <a:gd name="T40" fmla="*/ 20 w 79"/>
                  <a:gd name="T41" fmla="*/ 63 h 78"/>
                  <a:gd name="T42" fmla="*/ 36 w 79"/>
                  <a:gd name="T43" fmla="*/ 69 h 78"/>
                  <a:gd name="T44" fmla="*/ 36 w 79"/>
                  <a:gd name="T45" fmla="*/ 78 h 78"/>
                  <a:gd name="T46" fmla="*/ 43 w 79"/>
                  <a:gd name="T47" fmla="*/ 78 h 78"/>
                  <a:gd name="T48" fmla="*/ 43 w 79"/>
                  <a:gd name="T49" fmla="*/ 69 h 78"/>
                  <a:gd name="T50" fmla="*/ 58 w 79"/>
                  <a:gd name="T51" fmla="*/ 63 h 78"/>
                  <a:gd name="T52" fmla="*/ 65 w 79"/>
                  <a:gd name="T53" fmla="*/ 69 h 78"/>
                  <a:gd name="T54" fmla="*/ 69 w 79"/>
                  <a:gd name="T55" fmla="*/ 64 h 78"/>
                  <a:gd name="T56" fmla="*/ 63 w 79"/>
                  <a:gd name="T57" fmla="*/ 58 h 78"/>
                  <a:gd name="T58" fmla="*/ 70 w 79"/>
                  <a:gd name="T59" fmla="*/ 42 h 78"/>
                  <a:gd name="T60" fmla="*/ 79 w 79"/>
                  <a:gd name="T61" fmla="*/ 42 h 78"/>
                  <a:gd name="T62" fmla="*/ 79 w 79"/>
                  <a:gd name="T63" fmla="*/ 35 h 78"/>
                  <a:gd name="T64" fmla="*/ 70 w 79"/>
                  <a:gd name="T65" fmla="*/ 35 h 78"/>
                  <a:gd name="T66" fmla="*/ 16 w 79"/>
                  <a:gd name="T67" fmla="*/ 39 h 78"/>
                  <a:gd name="T68" fmla="*/ 39 w 79"/>
                  <a:gd name="T69" fmla="*/ 15 h 78"/>
                  <a:gd name="T70" fmla="*/ 63 w 79"/>
                  <a:gd name="T71" fmla="*/ 39 h 78"/>
                  <a:gd name="T72" fmla="*/ 39 w 79"/>
                  <a:gd name="T73" fmla="*/ 62 h 78"/>
                  <a:gd name="T74" fmla="*/ 16 w 79"/>
                  <a:gd name="T75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8">
                    <a:moveTo>
                      <a:pt x="70" y="35"/>
                    </a:moveTo>
                    <a:cubicBezTo>
                      <a:pt x="69" y="30"/>
                      <a:pt x="67" y="24"/>
                      <a:pt x="63" y="20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4" y="12"/>
                      <a:pt x="49" y="9"/>
                      <a:pt x="43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0" y="9"/>
                      <a:pt x="25" y="12"/>
                      <a:pt x="20" y="15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2" y="24"/>
                      <a:pt x="10" y="30"/>
                      <a:pt x="9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8"/>
                      <a:pt x="12" y="53"/>
                      <a:pt x="16" y="58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5" y="66"/>
                      <a:pt x="30" y="68"/>
                      <a:pt x="36" y="69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9" y="68"/>
                      <a:pt x="54" y="66"/>
                      <a:pt x="58" y="63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7" y="53"/>
                      <a:pt x="69" y="48"/>
                      <a:pt x="70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35"/>
                      <a:pt x="79" y="35"/>
                      <a:pt x="79" y="35"/>
                    </a:cubicBezTo>
                    <a:lnTo>
                      <a:pt x="70" y="35"/>
                    </a:lnTo>
                    <a:close/>
                    <a:moveTo>
                      <a:pt x="16" y="39"/>
                    </a:moveTo>
                    <a:cubicBezTo>
                      <a:pt x="16" y="26"/>
                      <a:pt x="26" y="15"/>
                      <a:pt x="39" y="15"/>
                    </a:cubicBezTo>
                    <a:cubicBezTo>
                      <a:pt x="52" y="15"/>
                      <a:pt x="63" y="26"/>
                      <a:pt x="63" y="39"/>
                    </a:cubicBezTo>
                    <a:cubicBezTo>
                      <a:pt x="63" y="52"/>
                      <a:pt x="52" y="62"/>
                      <a:pt x="39" y="62"/>
                    </a:cubicBezTo>
                    <a:cubicBezTo>
                      <a:pt x="26" y="62"/>
                      <a:pt x="16" y="52"/>
                      <a:pt x="1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544" name="Freeform 16"/>
              <p:cNvSpPr>
                <a:spLocks noEditPoints="1"/>
              </p:cNvSpPr>
              <p:nvPr/>
            </p:nvSpPr>
            <p:spPr bwMode="auto">
              <a:xfrm>
                <a:off x="50" y="50"/>
                <a:ext cx="41" cy="39"/>
              </a:xfrm>
              <a:custGeom>
                <a:avLst/>
                <a:gdLst>
                  <a:gd name="T0" fmla="*/ 23 w 23"/>
                  <a:gd name="T1" fmla="*/ 11 h 22"/>
                  <a:gd name="T2" fmla="*/ 11 w 23"/>
                  <a:gd name="T3" fmla="*/ 0 h 22"/>
                  <a:gd name="T4" fmla="*/ 0 w 23"/>
                  <a:gd name="T5" fmla="*/ 11 h 22"/>
                  <a:gd name="T6" fmla="*/ 11 w 23"/>
                  <a:gd name="T7" fmla="*/ 22 h 22"/>
                  <a:gd name="T8" fmla="*/ 23 w 23"/>
                  <a:gd name="T9" fmla="*/ 11 h 22"/>
                  <a:gd name="T10" fmla="*/ 7 w 23"/>
                  <a:gd name="T11" fmla="*/ 11 h 22"/>
                  <a:gd name="T12" fmla="*/ 11 w 23"/>
                  <a:gd name="T13" fmla="*/ 6 h 22"/>
                  <a:gd name="T14" fmla="*/ 16 w 23"/>
                  <a:gd name="T15" fmla="*/ 11 h 22"/>
                  <a:gd name="T16" fmla="*/ 11 w 23"/>
                  <a:gd name="T17" fmla="*/ 15 h 22"/>
                  <a:gd name="T18" fmla="*/ 7 w 23"/>
                  <a:gd name="T1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8" y="22"/>
                      <a:pt x="23" y="17"/>
                      <a:pt x="23" y="11"/>
                    </a:cubicBezTo>
                    <a:close/>
                    <a:moveTo>
                      <a:pt x="7" y="11"/>
                    </a:moveTo>
                    <a:cubicBezTo>
                      <a:pt x="7" y="8"/>
                      <a:pt x="9" y="6"/>
                      <a:pt x="11" y="6"/>
                    </a:cubicBezTo>
                    <a:cubicBezTo>
                      <a:pt x="14" y="6"/>
                      <a:pt x="16" y="8"/>
                      <a:pt x="16" y="11"/>
                    </a:cubicBezTo>
                    <a:cubicBezTo>
                      <a:pt x="16" y="13"/>
                      <a:pt x="14" y="15"/>
                      <a:pt x="11" y="15"/>
                    </a:cubicBezTo>
                    <a:cubicBezTo>
                      <a:pt x="9" y="15"/>
                      <a:pt x="7" y="13"/>
                      <a:pt x="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7531100" y="4400925"/>
            <a:ext cx="543984" cy="544151"/>
            <a:chOff x="7632700" y="4204940"/>
            <a:chExt cx="543984" cy="544151"/>
          </a:xfrm>
        </p:grpSpPr>
        <p:sp>
          <p:nvSpPr>
            <p:cNvPr id="22539" name="Oval 11"/>
            <p:cNvSpPr>
              <a:spLocks noChangeArrowheads="1"/>
            </p:cNvSpPr>
            <p:nvPr/>
          </p:nvSpPr>
          <p:spPr bwMode="auto">
            <a:xfrm>
              <a:off x="7632700" y="4204940"/>
              <a:ext cx="543984" cy="544151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7821085" y="4359503"/>
              <a:ext cx="177800" cy="228671"/>
              <a:chOff x="0" y="0"/>
              <a:chExt cx="109" cy="141"/>
            </a:xfrm>
            <a:solidFill>
              <a:schemeClr val="bg1"/>
            </a:solidFill>
          </p:grpSpPr>
          <p:sp>
            <p:nvSpPr>
              <p:cNvPr id="22546" name="Freeform 18"/>
              <p:cNvSpPr>
                <a:spLocks noEditPoints="1"/>
              </p:cNvSpPr>
              <p:nvPr/>
            </p:nvSpPr>
            <p:spPr bwMode="auto">
              <a:xfrm>
                <a:off x="0" y="0"/>
                <a:ext cx="109" cy="141"/>
              </a:xfrm>
              <a:custGeom>
                <a:avLst/>
                <a:gdLst>
                  <a:gd name="T0" fmla="*/ 75 w 109"/>
                  <a:gd name="T1" fmla="*/ 0 h 141"/>
                  <a:gd name="T2" fmla="*/ 0 w 109"/>
                  <a:gd name="T3" fmla="*/ 0 h 141"/>
                  <a:gd name="T4" fmla="*/ 0 w 109"/>
                  <a:gd name="T5" fmla="*/ 141 h 141"/>
                  <a:gd name="T6" fmla="*/ 109 w 109"/>
                  <a:gd name="T7" fmla="*/ 141 h 141"/>
                  <a:gd name="T8" fmla="*/ 109 w 109"/>
                  <a:gd name="T9" fmla="*/ 34 h 141"/>
                  <a:gd name="T10" fmla="*/ 75 w 109"/>
                  <a:gd name="T11" fmla="*/ 0 h 141"/>
                  <a:gd name="T12" fmla="*/ 13 w 109"/>
                  <a:gd name="T13" fmla="*/ 128 h 141"/>
                  <a:gd name="T14" fmla="*/ 13 w 109"/>
                  <a:gd name="T15" fmla="*/ 13 h 141"/>
                  <a:gd name="T16" fmla="*/ 68 w 109"/>
                  <a:gd name="T17" fmla="*/ 13 h 141"/>
                  <a:gd name="T18" fmla="*/ 68 w 109"/>
                  <a:gd name="T19" fmla="*/ 43 h 141"/>
                  <a:gd name="T20" fmla="*/ 96 w 109"/>
                  <a:gd name="T21" fmla="*/ 43 h 141"/>
                  <a:gd name="T22" fmla="*/ 96 w 109"/>
                  <a:gd name="T23" fmla="*/ 128 h 141"/>
                  <a:gd name="T24" fmla="*/ 13 w 109"/>
                  <a:gd name="T25" fmla="*/ 1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41">
                    <a:moveTo>
                      <a:pt x="75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109" y="141"/>
                    </a:lnTo>
                    <a:lnTo>
                      <a:pt x="109" y="34"/>
                    </a:lnTo>
                    <a:lnTo>
                      <a:pt x="75" y="0"/>
                    </a:lnTo>
                    <a:close/>
                    <a:moveTo>
                      <a:pt x="13" y="128"/>
                    </a:moveTo>
                    <a:lnTo>
                      <a:pt x="13" y="13"/>
                    </a:lnTo>
                    <a:lnTo>
                      <a:pt x="68" y="13"/>
                    </a:lnTo>
                    <a:lnTo>
                      <a:pt x="68" y="43"/>
                    </a:lnTo>
                    <a:lnTo>
                      <a:pt x="96" y="43"/>
                    </a:lnTo>
                    <a:lnTo>
                      <a:pt x="96" y="128"/>
                    </a:lnTo>
                    <a:lnTo>
                      <a:pt x="13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547" name="Freeform 19"/>
              <p:cNvSpPr>
                <a:spLocks/>
              </p:cNvSpPr>
              <p:nvPr/>
            </p:nvSpPr>
            <p:spPr bwMode="auto">
              <a:xfrm>
                <a:off x="32" y="48"/>
                <a:ext cx="43" cy="47"/>
              </a:xfrm>
              <a:custGeom>
                <a:avLst/>
                <a:gdLst>
                  <a:gd name="T0" fmla="*/ 29 w 43"/>
                  <a:gd name="T1" fmla="*/ 23 h 47"/>
                  <a:gd name="T2" fmla="*/ 29 w 43"/>
                  <a:gd name="T3" fmla="*/ 0 h 47"/>
                  <a:gd name="T4" fmla="*/ 16 w 43"/>
                  <a:gd name="T5" fmla="*/ 0 h 47"/>
                  <a:gd name="T6" fmla="*/ 16 w 43"/>
                  <a:gd name="T7" fmla="*/ 23 h 47"/>
                  <a:gd name="T8" fmla="*/ 9 w 43"/>
                  <a:gd name="T9" fmla="*/ 16 h 47"/>
                  <a:gd name="T10" fmla="*/ 0 w 43"/>
                  <a:gd name="T11" fmla="*/ 25 h 47"/>
                  <a:gd name="T12" fmla="*/ 21 w 43"/>
                  <a:gd name="T13" fmla="*/ 47 h 47"/>
                  <a:gd name="T14" fmla="*/ 43 w 43"/>
                  <a:gd name="T15" fmla="*/ 25 h 47"/>
                  <a:gd name="T16" fmla="*/ 36 w 43"/>
                  <a:gd name="T17" fmla="*/ 16 h 47"/>
                  <a:gd name="T18" fmla="*/ 29 w 43"/>
                  <a:gd name="T1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7">
                    <a:moveTo>
                      <a:pt x="29" y="23"/>
                    </a:moveTo>
                    <a:lnTo>
                      <a:pt x="29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9" y="16"/>
                    </a:lnTo>
                    <a:lnTo>
                      <a:pt x="0" y="25"/>
                    </a:lnTo>
                    <a:lnTo>
                      <a:pt x="21" y="47"/>
                    </a:lnTo>
                    <a:lnTo>
                      <a:pt x="43" y="25"/>
                    </a:lnTo>
                    <a:lnTo>
                      <a:pt x="36" y="16"/>
                    </a:lnTo>
                    <a:lnTo>
                      <a:pt x="2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548" name="Rectangle 20"/>
              <p:cNvSpPr>
                <a:spLocks noChangeArrowheads="1"/>
              </p:cNvSpPr>
              <p:nvPr/>
            </p:nvSpPr>
            <p:spPr bwMode="auto">
              <a:xfrm>
                <a:off x="37" y="102"/>
                <a:ext cx="34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906933" y="4400925"/>
            <a:ext cx="541867" cy="544151"/>
            <a:chOff x="9008533" y="4204940"/>
            <a:chExt cx="541867" cy="544151"/>
          </a:xfrm>
        </p:grpSpPr>
        <p:sp>
          <p:nvSpPr>
            <p:cNvPr id="22540" name="Oval 12"/>
            <p:cNvSpPr>
              <a:spLocks noChangeArrowheads="1"/>
            </p:cNvSpPr>
            <p:nvPr/>
          </p:nvSpPr>
          <p:spPr bwMode="auto">
            <a:xfrm>
              <a:off x="9008533" y="4204940"/>
              <a:ext cx="541867" cy="544151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9165169" y="4363737"/>
              <a:ext cx="232833" cy="224436"/>
              <a:chOff x="0" y="0"/>
              <a:chExt cx="141" cy="139"/>
            </a:xfrm>
          </p:grpSpPr>
          <p:sp>
            <p:nvSpPr>
              <p:cNvPr id="22550" name="Freeform 22"/>
              <p:cNvSpPr>
                <a:spLocks noEditPoints="1"/>
              </p:cNvSpPr>
              <p:nvPr/>
            </p:nvSpPr>
            <p:spPr bwMode="auto">
              <a:xfrm>
                <a:off x="0" y="0"/>
                <a:ext cx="141" cy="139"/>
              </a:xfrm>
              <a:custGeom>
                <a:avLst/>
                <a:gdLst>
                  <a:gd name="T0" fmla="*/ 128 w 141"/>
                  <a:gd name="T1" fmla="*/ 101 h 139"/>
                  <a:gd name="T2" fmla="*/ 37 w 141"/>
                  <a:gd name="T3" fmla="*/ 101 h 139"/>
                  <a:gd name="T4" fmla="*/ 37 w 141"/>
                  <a:gd name="T5" fmla="*/ 11 h 139"/>
                  <a:gd name="T6" fmla="*/ 68 w 141"/>
                  <a:gd name="T7" fmla="*/ 11 h 139"/>
                  <a:gd name="T8" fmla="*/ 68 w 141"/>
                  <a:gd name="T9" fmla="*/ 0 h 139"/>
                  <a:gd name="T10" fmla="*/ 25 w 141"/>
                  <a:gd name="T11" fmla="*/ 0 h 139"/>
                  <a:gd name="T12" fmla="*/ 25 w 141"/>
                  <a:gd name="T13" fmla="*/ 25 h 139"/>
                  <a:gd name="T14" fmla="*/ 0 w 141"/>
                  <a:gd name="T15" fmla="*/ 25 h 139"/>
                  <a:gd name="T16" fmla="*/ 0 w 141"/>
                  <a:gd name="T17" fmla="*/ 139 h 139"/>
                  <a:gd name="T18" fmla="*/ 114 w 141"/>
                  <a:gd name="T19" fmla="*/ 139 h 139"/>
                  <a:gd name="T20" fmla="*/ 114 w 141"/>
                  <a:gd name="T21" fmla="*/ 114 h 139"/>
                  <a:gd name="T22" fmla="*/ 141 w 141"/>
                  <a:gd name="T23" fmla="*/ 114 h 139"/>
                  <a:gd name="T24" fmla="*/ 141 w 141"/>
                  <a:gd name="T25" fmla="*/ 71 h 139"/>
                  <a:gd name="T26" fmla="*/ 128 w 141"/>
                  <a:gd name="T27" fmla="*/ 71 h 139"/>
                  <a:gd name="T28" fmla="*/ 128 w 141"/>
                  <a:gd name="T29" fmla="*/ 101 h 139"/>
                  <a:gd name="T30" fmla="*/ 103 w 141"/>
                  <a:gd name="T31" fmla="*/ 126 h 139"/>
                  <a:gd name="T32" fmla="*/ 12 w 141"/>
                  <a:gd name="T33" fmla="*/ 126 h 139"/>
                  <a:gd name="T34" fmla="*/ 12 w 141"/>
                  <a:gd name="T35" fmla="*/ 37 h 139"/>
                  <a:gd name="T36" fmla="*/ 25 w 141"/>
                  <a:gd name="T37" fmla="*/ 37 h 139"/>
                  <a:gd name="T38" fmla="*/ 25 w 141"/>
                  <a:gd name="T39" fmla="*/ 114 h 139"/>
                  <a:gd name="T40" fmla="*/ 103 w 141"/>
                  <a:gd name="T41" fmla="*/ 114 h 139"/>
                  <a:gd name="T42" fmla="*/ 103 w 141"/>
                  <a:gd name="T43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1" h="139">
                    <a:moveTo>
                      <a:pt x="128" y="101"/>
                    </a:moveTo>
                    <a:lnTo>
                      <a:pt x="37" y="101"/>
                    </a:lnTo>
                    <a:lnTo>
                      <a:pt x="37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25" y="0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139"/>
                    </a:lnTo>
                    <a:lnTo>
                      <a:pt x="114" y="139"/>
                    </a:lnTo>
                    <a:lnTo>
                      <a:pt x="114" y="114"/>
                    </a:lnTo>
                    <a:lnTo>
                      <a:pt x="141" y="114"/>
                    </a:lnTo>
                    <a:lnTo>
                      <a:pt x="141" y="71"/>
                    </a:lnTo>
                    <a:lnTo>
                      <a:pt x="128" y="71"/>
                    </a:lnTo>
                    <a:lnTo>
                      <a:pt x="128" y="101"/>
                    </a:lnTo>
                    <a:close/>
                    <a:moveTo>
                      <a:pt x="103" y="126"/>
                    </a:moveTo>
                    <a:lnTo>
                      <a:pt x="12" y="126"/>
                    </a:lnTo>
                    <a:lnTo>
                      <a:pt x="12" y="37"/>
                    </a:lnTo>
                    <a:lnTo>
                      <a:pt x="25" y="37"/>
                    </a:lnTo>
                    <a:lnTo>
                      <a:pt x="25" y="114"/>
                    </a:lnTo>
                    <a:lnTo>
                      <a:pt x="103" y="114"/>
                    </a:lnTo>
                    <a:lnTo>
                      <a:pt x="103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551" name="Freeform 23"/>
              <p:cNvSpPr>
                <a:spLocks/>
              </p:cNvSpPr>
              <p:nvPr/>
            </p:nvSpPr>
            <p:spPr bwMode="auto">
              <a:xfrm>
                <a:off x="78" y="0"/>
                <a:ext cx="63" cy="61"/>
              </a:xfrm>
              <a:custGeom>
                <a:avLst/>
                <a:gdLst>
                  <a:gd name="T0" fmla="*/ 11 w 63"/>
                  <a:gd name="T1" fmla="*/ 0 h 61"/>
                  <a:gd name="T2" fmla="*/ 11 w 63"/>
                  <a:gd name="T3" fmla="*/ 11 h 61"/>
                  <a:gd name="T4" fmla="*/ 41 w 63"/>
                  <a:gd name="T5" fmla="*/ 11 h 61"/>
                  <a:gd name="T6" fmla="*/ 0 w 63"/>
                  <a:gd name="T7" fmla="*/ 52 h 61"/>
                  <a:gd name="T8" fmla="*/ 9 w 63"/>
                  <a:gd name="T9" fmla="*/ 61 h 61"/>
                  <a:gd name="T10" fmla="*/ 50 w 63"/>
                  <a:gd name="T11" fmla="*/ 20 h 61"/>
                  <a:gd name="T12" fmla="*/ 50 w 63"/>
                  <a:gd name="T13" fmla="*/ 50 h 61"/>
                  <a:gd name="T14" fmla="*/ 63 w 63"/>
                  <a:gd name="T15" fmla="*/ 50 h 61"/>
                  <a:gd name="T16" fmla="*/ 63 w 63"/>
                  <a:gd name="T17" fmla="*/ 0 h 61"/>
                  <a:gd name="T18" fmla="*/ 11 w 63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1">
                    <a:moveTo>
                      <a:pt x="11" y="0"/>
                    </a:moveTo>
                    <a:lnTo>
                      <a:pt x="11" y="11"/>
                    </a:lnTo>
                    <a:lnTo>
                      <a:pt x="41" y="11"/>
                    </a:lnTo>
                    <a:lnTo>
                      <a:pt x="0" y="52"/>
                    </a:lnTo>
                    <a:lnTo>
                      <a:pt x="9" y="61"/>
                    </a:lnTo>
                    <a:lnTo>
                      <a:pt x="50" y="20"/>
                    </a:lnTo>
                    <a:lnTo>
                      <a:pt x="50" y="50"/>
                    </a:lnTo>
                    <a:lnTo>
                      <a:pt x="63" y="50"/>
                    </a:lnTo>
                    <a:lnTo>
                      <a:pt x="63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250517" y="4400925"/>
            <a:ext cx="541867" cy="544151"/>
            <a:chOff x="6352117" y="4204940"/>
            <a:chExt cx="541867" cy="544151"/>
          </a:xfrm>
        </p:grpSpPr>
        <p:sp>
          <p:nvSpPr>
            <p:cNvPr id="22538" name="Oval 10"/>
            <p:cNvSpPr>
              <a:spLocks noChangeArrowheads="1"/>
            </p:cNvSpPr>
            <p:nvPr/>
          </p:nvSpPr>
          <p:spPr bwMode="auto">
            <a:xfrm>
              <a:off x="6352117" y="4204940"/>
              <a:ext cx="541867" cy="544151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6506636" y="4359503"/>
              <a:ext cx="232833" cy="228671"/>
              <a:chOff x="0" y="0"/>
              <a:chExt cx="141" cy="141"/>
            </a:xfrm>
          </p:grpSpPr>
          <p:sp>
            <p:nvSpPr>
              <p:cNvPr id="22553" name="Freeform 25"/>
              <p:cNvSpPr>
                <a:spLocks noEditPoints="1"/>
              </p:cNvSpPr>
              <p:nvPr/>
            </p:nvSpPr>
            <p:spPr bwMode="auto">
              <a:xfrm>
                <a:off x="79" y="79"/>
                <a:ext cx="62" cy="62"/>
              </a:xfrm>
              <a:custGeom>
                <a:avLst/>
                <a:gdLst>
                  <a:gd name="T0" fmla="*/ 62 w 62"/>
                  <a:gd name="T1" fmla="*/ 62 h 62"/>
                  <a:gd name="T2" fmla="*/ 0 w 62"/>
                  <a:gd name="T3" fmla="*/ 62 h 62"/>
                  <a:gd name="T4" fmla="*/ 0 w 62"/>
                  <a:gd name="T5" fmla="*/ 0 h 62"/>
                  <a:gd name="T6" fmla="*/ 62 w 62"/>
                  <a:gd name="T7" fmla="*/ 0 h 62"/>
                  <a:gd name="T8" fmla="*/ 62 w 62"/>
                  <a:gd name="T9" fmla="*/ 62 h 62"/>
                  <a:gd name="T10" fmla="*/ 10 w 62"/>
                  <a:gd name="T11" fmla="*/ 49 h 62"/>
                  <a:gd name="T12" fmla="*/ 49 w 62"/>
                  <a:gd name="T13" fmla="*/ 49 h 62"/>
                  <a:gd name="T14" fmla="*/ 49 w 62"/>
                  <a:gd name="T15" fmla="*/ 12 h 62"/>
                  <a:gd name="T16" fmla="*/ 10 w 62"/>
                  <a:gd name="T17" fmla="*/ 12 h 62"/>
                  <a:gd name="T18" fmla="*/ 10 w 62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62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2"/>
                    </a:lnTo>
                    <a:close/>
                    <a:moveTo>
                      <a:pt x="10" y="49"/>
                    </a:moveTo>
                    <a:lnTo>
                      <a:pt x="49" y="49"/>
                    </a:lnTo>
                    <a:lnTo>
                      <a:pt x="49" y="12"/>
                    </a:lnTo>
                    <a:lnTo>
                      <a:pt x="10" y="12"/>
                    </a:ln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554" name="Freeform 26"/>
              <p:cNvSpPr>
                <a:spLocks noEditPoints="1"/>
              </p:cNvSpPr>
              <p:nvPr/>
            </p:nvSpPr>
            <p:spPr bwMode="auto">
              <a:xfrm>
                <a:off x="0" y="79"/>
                <a:ext cx="63" cy="62"/>
              </a:xfrm>
              <a:custGeom>
                <a:avLst/>
                <a:gdLst>
                  <a:gd name="T0" fmla="*/ 63 w 63"/>
                  <a:gd name="T1" fmla="*/ 62 h 62"/>
                  <a:gd name="T2" fmla="*/ 0 w 63"/>
                  <a:gd name="T3" fmla="*/ 62 h 62"/>
                  <a:gd name="T4" fmla="*/ 0 w 63"/>
                  <a:gd name="T5" fmla="*/ 0 h 62"/>
                  <a:gd name="T6" fmla="*/ 63 w 63"/>
                  <a:gd name="T7" fmla="*/ 0 h 62"/>
                  <a:gd name="T8" fmla="*/ 63 w 63"/>
                  <a:gd name="T9" fmla="*/ 62 h 62"/>
                  <a:gd name="T10" fmla="*/ 13 w 63"/>
                  <a:gd name="T11" fmla="*/ 49 h 62"/>
                  <a:gd name="T12" fmla="*/ 50 w 63"/>
                  <a:gd name="T13" fmla="*/ 49 h 62"/>
                  <a:gd name="T14" fmla="*/ 50 w 63"/>
                  <a:gd name="T15" fmla="*/ 12 h 62"/>
                  <a:gd name="T16" fmla="*/ 13 w 63"/>
                  <a:gd name="T17" fmla="*/ 12 h 62"/>
                  <a:gd name="T18" fmla="*/ 13 w 63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2">
                    <a:moveTo>
                      <a:pt x="63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2"/>
                    </a:lnTo>
                    <a:close/>
                    <a:moveTo>
                      <a:pt x="13" y="49"/>
                    </a:moveTo>
                    <a:lnTo>
                      <a:pt x="50" y="49"/>
                    </a:lnTo>
                    <a:lnTo>
                      <a:pt x="50" y="12"/>
                    </a:lnTo>
                    <a:lnTo>
                      <a:pt x="13" y="12"/>
                    </a:ln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555" name="Freeform 27"/>
              <p:cNvSpPr>
                <a:spLocks noEditPoints="1"/>
              </p:cNvSpPr>
              <p:nvPr/>
            </p:nvSpPr>
            <p:spPr bwMode="auto">
              <a:xfrm>
                <a:off x="79" y="0"/>
                <a:ext cx="62" cy="63"/>
              </a:xfrm>
              <a:custGeom>
                <a:avLst/>
                <a:gdLst>
                  <a:gd name="T0" fmla="*/ 62 w 62"/>
                  <a:gd name="T1" fmla="*/ 63 h 63"/>
                  <a:gd name="T2" fmla="*/ 0 w 62"/>
                  <a:gd name="T3" fmla="*/ 63 h 63"/>
                  <a:gd name="T4" fmla="*/ 0 w 62"/>
                  <a:gd name="T5" fmla="*/ 0 h 63"/>
                  <a:gd name="T6" fmla="*/ 62 w 62"/>
                  <a:gd name="T7" fmla="*/ 0 h 63"/>
                  <a:gd name="T8" fmla="*/ 62 w 62"/>
                  <a:gd name="T9" fmla="*/ 63 h 63"/>
                  <a:gd name="T10" fmla="*/ 10 w 62"/>
                  <a:gd name="T11" fmla="*/ 52 h 63"/>
                  <a:gd name="T12" fmla="*/ 49 w 62"/>
                  <a:gd name="T13" fmla="*/ 52 h 63"/>
                  <a:gd name="T14" fmla="*/ 49 w 62"/>
                  <a:gd name="T15" fmla="*/ 13 h 63"/>
                  <a:gd name="T16" fmla="*/ 10 w 62"/>
                  <a:gd name="T17" fmla="*/ 13 h 63"/>
                  <a:gd name="T18" fmla="*/ 10 w 62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3">
                    <a:moveTo>
                      <a:pt x="6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3"/>
                    </a:lnTo>
                    <a:close/>
                    <a:moveTo>
                      <a:pt x="10" y="52"/>
                    </a:moveTo>
                    <a:lnTo>
                      <a:pt x="49" y="52"/>
                    </a:lnTo>
                    <a:lnTo>
                      <a:pt x="49" y="13"/>
                    </a:lnTo>
                    <a:lnTo>
                      <a:pt x="10" y="13"/>
                    </a:lnTo>
                    <a:lnTo>
                      <a:pt x="1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556" name="Freeform 28"/>
              <p:cNvSpPr>
                <a:spLocks noEditPoints="1"/>
              </p:cNvSpPr>
              <p:nvPr/>
            </p:nvSpPr>
            <p:spPr bwMode="auto">
              <a:xfrm>
                <a:off x="0" y="0"/>
                <a:ext cx="63" cy="63"/>
              </a:xfrm>
              <a:custGeom>
                <a:avLst/>
                <a:gdLst>
                  <a:gd name="T0" fmla="*/ 63 w 63"/>
                  <a:gd name="T1" fmla="*/ 63 h 63"/>
                  <a:gd name="T2" fmla="*/ 0 w 63"/>
                  <a:gd name="T3" fmla="*/ 63 h 63"/>
                  <a:gd name="T4" fmla="*/ 0 w 63"/>
                  <a:gd name="T5" fmla="*/ 0 h 63"/>
                  <a:gd name="T6" fmla="*/ 63 w 63"/>
                  <a:gd name="T7" fmla="*/ 0 h 63"/>
                  <a:gd name="T8" fmla="*/ 63 w 63"/>
                  <a:gd name="T9" fmla="*/ 63 h 63"/>
                  <a:gd name="T10" fmla="*/ 13 w 63"/>
                  <a:gd name="T11" fmla="*/ 52 h 63"/>
                  <a:gd name="T12" fmla="*/ 50 w 63"/>
                  <a:gd name="T13" fmla="*/ 52 h 63"/>
                  <a:gd name="T14" fmla="*/ 50 w 63"/>
                  <a:gd name="T15" fmla="*/ 13 h 63"/>
                  <a:gd name="T16" fmla="*/ 13 w 63"/>
                  <a:gd name="T17" fmla="*/ 13 h 63"/>
                  <a:gd name="T18" fmla="*/ 13 w 63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3"/>
                    </a:lnTo>
                    <a:close/>
                    <a:moveTo>
                      <a:pt x="13" y="52"/>
                    </a:moveTo>
                    <a:lnTo>
                      <a:pt x="50" y="52"/>
                    </a:lnTo>
                    <a:lnTo>
                      <a:pt x="50" y="13"/>
                    </a:lnTo>
                    <a:lnTo>
                      <a:pt x="13" y="1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10022568" y="5093289"/>
            <a:ext cx="1087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624509" y="5093288"/>
            <a:ext cx="1087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7221158" y="5093288"/>
            <a:ext cx="1087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5981850" y="5093288"/>
            <a:ext cx="1087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5945541" y="2363457"/>
            <a:ext cx="4771344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6CB77B8-B7E9-4274-A6D1-E32BB3CAD938}"/>
              </a:ext>
            </a:extLst>
          </p:cNvPr>
          <p:cNvSpPr txBox="1"/>
          <p:nvPr/>
        </p:nvSpPr>
        <p:spPr>
          <a:xfrm>
            <a:off x="5488782" y="1695569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97837" y="386644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92948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292948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197837" y="47860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92948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292948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197837" y="432624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B24747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rgbClr val="B24747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197837" y="524585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B24747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rgbClr val="B24747"/>
              </a:solidFill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6CB77B8-B7E9-4274-A6D1-E32BB3CAD938}"/>
              </a:ext>
            </a:extLst>
          </p:cNvPr>
          <p:cNvSpPr txBox="1"/>
          <p:nvPr/>
        </p:nvSpPr>
        <p:spPr>
          <a:xfrm>
            <a:off x="3749980" y="3879883"/>
            <a:ext cx="1026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6CB77B8-B7E9-4274-A6D1-E32BB3CAD938}"/>
              </a:ext>
            </a:extLst>
          </p:cNvPr>
          <p:cNvSpPr txBox="1"/>
          <p:nvPr/>
        </p:nvSpPr>
        <p:spPr>
          <a:xfrm>
            <a:off x="3749980" y="4348571"/>
            <a:ext cx="1026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6CB77B8-B7E9-4274-A6D1-E32BB3CAD938}"/>
              </a:ext>
            </a:extLst>
          </p:cNvPr>
          <p:cNvSpPr txBox="1"/>
          <p:nvPr/>
        </p:nvSpPr>
        <p:spPr>
          <a:xfrm>
            <a:off x="3749980" y="4781710"/>
            <a:ext cx="1026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6CB77B8-B7E9-4274-A6D1-E32BB3CAD938}"/>
              </a:ext>
            </a:extLst>
          </p:cNvPr>
          <p:cNvSpPr txBox="1"/>
          <p:nvPr/>
        </p:nvSpPr>
        <p:spPr>
          <a:xfrm>
            <a:off x="3749980" y="5250398"/>
            <a:ext cx="1026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5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379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59" grpId="0"/>
      <p:bldP spid="22560" grpId="0"/>
      <p:bldP spid="22561" grpId="0"/>
      <p:bldP spid="22562" grpId="0"/>
      <p:bldP spid="39" grpId="0"/>
      <p:bldP spid="40" grpId="0"/>
      <p:bldP spid="6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19"/>
          <p:cNvSpPr>
            <a:spLocks noChangeAspect="1" noChangeArrowheads="1" noTextEdit="1"/>
          </p:cNvSpPr>
          <p:nvPr/>
        </p:nvSpPr>
        <p:spPr bwMode="auto">
          <a:xfrm rot="17150482">
            <a:off x="4198941" y="463599"/>
            <a:ext cx="4252913" cy="634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08" tIns="60953" rIns="121908" bIns="60953"/>
          <a:lstStyle/>
          <a:p>
            <a:endParaRPr lang="zh-CN" altLang="zh-CN" sz="2400" dirty="0">
              <a:solidFill>
                <a:srgbClr val="000000"/>
              </a:solidFill>
              <a:latin typeface="Calibri" pitchFamily="34" charset="0"/>
              <a:ea typeface="微软雅黑" panose="020B0503020204020204" pitchFamily="34" charset="-122"/>
              <a:sym typeface="宋体" pitchFamily="2" charset="-122"/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2976368" y="2581858"/>
            <a:ext cx="2162723" cy="1948835"/>
            <a:chOff x="2975573" y="2990925"/>
            <a:chExt cx="2162723" cy="1948834"/>
          </a:xfrm>
        </p:grpSpPr>
        <p:sp>
          <p:nvSpPr>
            <p:cNvPr id="75" name="Oval 21"/>
            <p:cNvSpPr>
              <a:spLocks noChangeArrowheads="1"/>
            </p:cNvSpPr>
            <p:nvPr/>
          </p:nvSpPr>
          <p:spPr bwMode="auto">
            <a:xfrm rot="17150482">
              <a:off x="2976315" y="3437573"/>
              <a:ext cx="1501444" cy="1502927"/>
            </a:xfrm>
            <a:prstGeom prst="ellipse">
              <a:avLst/>
            </a:prstGeom>
            <a:solidFill>
              <a:srgbClr val="B2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 rot="17150482">
              <a:off x="4052090" y="3000787"/>
              <a:ext cx="1096068" cy="1076344"/>
            </a:xfrm>
            <a:custGeom>
              <a:avLst/>
              <a:gdLst>
                <a:gd name="T0" fmla="*/ 175 w 453"/>
                <a:gd name="T1" fmla="*/ 0 h 445"/>
                <a:gd name="T2" fmla="*/ 453 w 453"/>
                <a:gd name="T3" fmla="*/ 200 h 445"/>
                <a:gd name="T4" fmla="*/ 266 w 453"/>
                <a:gd name="T5" fmla="*/ 445 h 445"/>
                <a:gd name="T6" fmla="*/ 0 w 453"/>
                <a:gd name="T7" fmla="*/ 230 h 445"/>
                <a:gd name="T8" fmla="*/ 175 w 453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445"/>
                <a:gd name="T17" fmla="*/ 453 w 453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445">
                  <a:moveTo>
                    <a:pt x="175" y="0"/>
                  </a:moveTo>
                  <a:cubicBezTo>
                    <a:pt x="148" y="159"/>
                    <a:pt x="291" y="280"/>
                    <a:pt x="453" y="200"/>
                  </a:cubicBezTo>
                  <a:cubicBezTo>
                    <a:pt x="266" y="445"/>
                    <a:pt x="266" y="445"/>
                    <a:pt x="266" y="445"/>
                  </a:cubicBezTo>
                  <a:cubicBezTo>
                    <a:pt x="300" y="268"/>
                    <a:pt x="146" y="162"/>
                    <a:pt x="0" y="230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B2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Oval 28"/>
            <p:cNvSpPr>
              <a:spLocks noChangeArrowheads="1"/>
            </p:cNvSpPr>
            <p:nvPr/>
          </p:nvSpPr>
          <p:spPr bwMode="auto">
            <a:xfrm rot="17150482">
              <a:off x="3082597" y="3545384"/>
              <a:ext cx="1286750" cy="12896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3"/>
          <p:cNvGrpSpPr/>
          <p:nvPr/>
        </p:nvGrpSpPr>
        <p:grpSpPr>
          <a:xfrm>
            <a:off x="4684641" y="1591982"/>
            <a:ext cx="1880967" cy="2594279"/>
            <a:chOff x="4683845" y="2001050"/>
            <a:chExt cx="1880966" cy="2594278"/>
          </a:xfrm>
        </p:grpSpPr>
        <p:sp>
          <p:nvSpPr>
            <p:cNvPr id="77" name="Freeform 23"/>
            <p:cNvSpPr>
              <a:spLocks noChangeArrowheads="1"/>
            </p:cNvSpPr>
            <p:nvPr/>
          </p:nvSpPr>
          <p:spPr bwMode="auto">
            <a:xfrm rot="17150482">
              <a:off x="5353600" y="3384116"/>
              <a:ext cx="1224602" cy="1197821"/>
            </a:xfrm>
            <a:custGeom>
              <a:avLst/>
              <a:gdLst>
                <a:gd name="T0" fmla="*/ 506 w 506"/>
                <a:gd name="T1" fmla="*/ 258 h 495"/>
                <a:gd name="T2" fmla="*/ 204 w 506"/>
                <a:gd name="T3" fmla="*/ 495 h 495"/>
                <a:gd name="T4" fmla="*/ 0 w 506"/>
                <a:gd name="T5" fmla="*/ 222 h 495"/>
                <a:gd name="T6" fmla="*/ 313 w 506"/>
                <a:gd name="T7" fmla="*/ 0 h 495"/>
                <a:gd name="T8" fmla="*/ 506 w 506"/>
                <a:gd name="T9" fmla="*/ 258 h 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6"/>
                <a:gd name="T16" fmla="*/ 0 h 495"/>
                <a:gd name="T17" fmla="*/ 506 w 506"/>
                <a:gd name="T18" fmla="*/ 495 h 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6" h="495">
                  <a:moveTo>
                    <a:pt x="506" y="258"/>
                  </a:moveTo>
                  <a:cubicBezTo>
                    <a:pt x="341" y="178"/>
                    <a:pt x="168" y="297"/>
                    <a:pt x="204" y="495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79" y="313"/>
                    <a:pt x="342" y="180"/>
                    <a:pt x="313" y="0"/>
                  </a:cubicBezTo>
                  <a:lnTo>
                    <a:pt x="506" y="258"/>
                  </a:lnTo>
                  <a:close/>
                </a:path>
              </a:pathLst>
            </a:custGeom>
            <a:solidFill>
              <a:srgbClr val="292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Oval 24"/>
            <p:cNvSpPr>
              <a:spLocks noChangeArrowheads="1"/>
            </p:cNvSpPr>
            <p:nvPr/>
          </p:nvSpPr>
          <p:spPr bwMode="auto">
            <a:xfrm rot="17150482">
              <a:off x="4683178" y="2001717"/>
              <a:ext cx="1685063" cy="1683730"/>
            </a:xfrm>
            <a:prstGeom prst="ellipse">
              <a:avLst/>
            </a:prstGeom>
            <a:solidFill>
              <a:srgbClr val="292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Oval 29"/>
            <p:cNvSpPr>
              <a:spLocks noChangeArrowheads="1"/>
            </p:cNvSpPr>
            <p:nvPr/>
          </p:nvSpPr>
          <p:spPr bwMode="auto">
            <a:xfrm rot="17150482">
              <a:off x="4801878" y="2121396"/>
              <a:ext cx="1444945" cy="14436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4"/>
          <p:cNvGrpSpPr/>
          <p:nvPr/>
        </p:nvGrpSpPr>
        <p:grpSpPr>
          <a:xfrm>
            <a:off x="5495954" y="3288978"/>
            <a:ext cx="2638471" cy="2407255"/>
            <a:chOff x="5495158" y="3698044"/>
            <a:chExt cx="2638470" cy="2407255"/>
          </a:xfrm>
        </p:grpSpPr>
        <p:sp>
          <p:nvSpPr>
            <p:cNvPr id="79" name="Freeform 25"/>
            <p:cNvSpPr>
              <a:spLocks noChangeArrowheads="1"/>
            </p:cNvSpPr>
            <p:nvPr/>
          </p:nvSpPr>
          <p:spPr bwMode="auto">
            <a:xfrm rot="17150482">
              <a:off x="6806592" y="3705782"/>
              <a:ext cx="1334773" cy="1319298"/>
            </a:xfrm>
            <a:custGeom>
              <a:avLst/>
              <a:gdLst>
                <a:gd name="T0" fmla="*/ 211 w 552"/>
                <a:gd name="T1" fmla="*/ 0 h 545"/>
                <a:gd name="T2" fmla="*/ 552 w 552"/>
                <a:gd name="T3" fmla="*/ 227 h 545"/>
                <a:gd name="T4" fmla="*/ 320 w 552"/>
                <a:gd name="T5" fmla="*/ 545 h 545"/>
                <a:gd name="T6" fmla="*/ 0 w 552"/>
                <a:gd name="T7" fmla="*/ 289 h 545"/>
                <a:gd name="T8" fmla="*/ 211 w 552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545"/>
                <a:gd name="T17" fmla="*/ 552 w 552"/>
                <a:gd name="T18" fmla="*/ 545 h 5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545">
                  <a:moveTo>
                    <a:pt x="211" y="0"/>
                  </a:moveTo>
                  <a:cubicBezTo>
                    <a:pt x="185" y="186"/>
                    <a:pt x="357" y="331"/>
                    <a:pt x="552" y="227"/>
                  </a:cubicBezTo>
                  <a:cubicBezTo>
                    <a:pt x="320" y="545"/>
                    <a:pt x="320" y="545"/>
                    <a:pt x="320" y="545"/>
                  </a:cubicBezTo>
                  <a:cubicBezTo>
                    <a:pt x="359" y="327"/>
                    <a:pt x="169" y="207"/>
                    <a:pt x="0" y="289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rgbClr val="B2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Oval 26"/>
            <p:cNvSpPr>
              <a:spLocks noChangeArrowheads="1"/>
            </p:cNvSpPr>
            <p:nvPr/>
          </p:nvSpPr>
          <p:spPr bwMode="auto">
            <a:xfrm rot="17150482">
              <a:off x="5495908" y="4255641"/>
              <a:ext cx="1848908" cy="1850408"/>
            </a:xfrm>
            <a:prstGeom prst="ellipse">
              <a:avLst/>
            </a:prstGeom>
            <a:solidFill>
              <a:srgbClr val="B2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8" name="Oval 30"/>
            <p:cNvSpPr>
              <a:spLocks noChangeArrowheads="1"/>
            </p:cNvSpPr>
            <p:nvPr/>
          </p:nvSpPr>
          <p:spPr bwMode="auto">
            <a:xfrm rot="17150482">
              <a:off x="5627267" y="4388419"/>
              <a:ext cx="1586191" cy="15848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5"/>
          <p:cNvGrpSpPr/>
          <p:nvPr/>
        </p:nvGrpSpPr>
        <p:grpSpPr>
          <a:xfrm>
            <a:off x="7527571" y="1971093"/>
            <a:ext cx="2172464" cy="2172361"/>
            <a:chOff x="7526776" y="2380159"/>
            <a:chExt cx="2172464" cy="2172361"/>
          </a:xfrm>
        </p:grpSpPr>
        <p:sp>
          <p:nvSpPr>
            <p:cNvPr id="81" name="Oval 27"/>
            <p:cNvSpPr>
              <a:spLocks noChangeArrowheads="1"/>
            </p:cNvSpPr>
            <p:nvPr/>
          </p:nvSpPr>
          <p:spPr bwMode="auto">
            <a:xfrm rot="17150482">
              <a:off x="7526827" y="2380108"/>
              <a:ext cx="2172361" cy="2172464"/>
            </a:xfrm>
            <a:prstGeom prst="ellipse">
              <a:avLst/>
            </a:prstGeom>
            <a:solidFill>
              <a:srgbClr val="292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Oval 31"/>
            <p:cNvSpPr>
              <a:spLocks noChangeArrowheads="1"/>
            </p:cNvSpPr>
            <p:nvPr/>
          </p:nvSpPr>
          <p:spPr bwMode="auto">
            <a:xfrm rot="17150482">
              <a:off x="7681978" y="2535651"/>
              <a:ext cx="1863033" cy="18631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6"/>
          <p:cNvGrpSpPr/>
          <p:nvPr/>
        </p:nvGrpSpPr>
        <p:grpSpPr>
          <a:xfrm>
            <a:off x="3200732" y="3311913"/>
            <a:ext cx="1026115" cy="871353"/>
            <a:chOff x="3199934" y="3720976"/>
            <a:chExt cx="1026116" cy="871353"/>
          </a:xfrm>
        </p:grpSpPr>
        <p:sp>
          <p:nvSpPr>
            <p:cNvPr id="58" name="TextBox 8"/>
            <p:cNvSpPr>
              <a:spLocks noChangeArrowheads="1"/>
            </p:cNvSpPr>
            <p:nvPr/>
          </p:nvSpPr>
          <p:spPr bwMode="auto">
            <a:xfrm>
              <a:off x="3199934" y="4253775"/>
              <a:ext cx="1026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38"/>
            <p:cNvSpPr>
              <a:spLocks noChangeArrowheads="1"/>
            </p:cNvSpPr>
            <p:nvPr/>
          </p:nvSpPr>
          <p:spPr bwMode="auto">
            <a:xfrm>
              <a:off x="3359668" y="3720976"/>
              <a:ext cx="68775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spc="-151" dirty="0">
                  <a:solidFill>
                    <a:srgbClr val="B24747"/>
                  </a:solidFill>
                  <a:cs typeface="+mn-ea"/>
                  <a:sym typeface="+mn-lt"/>
                </a:rPr>
                <a:t>01</a:t>
              </a:r>
              <a:endParaRPr lang="zh-CN" altLang="en-US" sz="3600" spc="-151" dirty="0">
                <a:solidFill>
                  <a:srgbClr val="B2474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7"/>
          <p:cNvGrpSpPr/>
          <p:nvPr/>
        </p:nvGrpSpPr>
        <p:grpSpPr>
          <a:xfrm>
            <a:off x="4964383" y="1934242"/>
            <a:ext cx="1197499" cy="912750"/>
            <a:chOff x="4963588" y="2343309"/>
            <a:chExt cx="1197499" cy="912748"/>
          </a:xfrm>
        </p:grpSpPr>
        <p:sp>
          <p:nvSpPr>
            <p:cNvPr id="59" name="TextBox 8"/>
            <p:cNvSpPr>
              <a:spLocks noChangeArrowheads="1"/>
            </p:cNvSpPr>
            <p:nvPr/>
          </p:nvSpPr>
          <p:spPr bwMode="auto">
            <a:xfrm>
              <a:off x="4963588" y="2917504"/>
              <a:ext cx="1197499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TextBox 39"/>
            <p:cNvSpPr>
              <a:spLocks noChangeArrowheads="1"/>
            </p:cNvSpPr>
            <p:nvPr/>
          </p:nvSpPr>
          <p:spPr bwMode="auto">
            <a:xfrm>
              <a:off x="5162468" y="2343309"/>
              <a:ext cx="726481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292948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rgbClr val="29294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8"/>
          <p:cNvGrpSpPr/>
          <p:nvPr/>
        </p:nvGrpSpPr>
        <p:grpSpPr>
          <a:xfrm>
            <a:off x="5908092" y="4326491"/>
            <a:ext cx="1026115" cy="922069"/>
            <a:chOff x="5907292" y="4735561"/>
            <a:chExt cx="1026116" cy="922069"/>
          </a:xfrm>
        </p:grpSpPr>
        <p:sp>
          <p:nvSpPr>
            <p:cNvPr id="60" name="TextBox 8"/>
            <p:cNvSpPr>
              <a:spLocks noChangeArrowheads="1"/>
            </p:cNvSpPr>
            <p:nvPr/>
          </p:nvSpPr>
          <p:spPr bwMode="auto">
            <a:xfrm>
              <a:off x="5907292" y="5319076"/>
              <a:ext cx="1026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TextBox 40"/>
            <p:cNvSpPr>
              <a:spLocks noChangeArrowheads="1"/>
            </p:cNvSpPr>
            <p:nvPr/>
          </p:nvSpPr>
          <p:spPr bwMode="auto">
            <a:xfrm>
              <a:off x="6030914" y="4735561"/>
              <a:ext cx="7264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B24747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rgbClr val="B2474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9"/>
          <p:cNvGrpSpPr/>
          <p:nvPr/>
        </p:nvGrpSpPr>
        <p:grpSpPr>
          <a:xfrm>
            <a:off x="8068724" y="2585943"/>
            <a:ext cx="1166923" cy="1025987"/>
            <a:chOff x="8067925" y="2995009"/>
            <a:chExt cx="1166923" cy="1025987"/>
          </a:xfrm>
        </p:grpSpPr>
        <p:sp>
          <p:nvSpPr>
            <p:cNvPr id="61" name="TextBox 8"/>
            <p:cNvSpPr>
              <a:spLocks noChangeArrowheads="1"/>
            </p:cNvSpPr>
            <p:nvPr/>
          </p:nvSpPr>
          <p:spPr bwMode="auto">
            <a:xfrm>
              <a:off x="8067925" y="3641340"/>
              <a:ext cx="1166923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41"/>
            <p:cNvSpPr>
              <a:spLocks noChangeArrowheads="1"/>
            </p:cNvSpPr>
            <p:nvPr/>
          </p:nvSpPr>
          <p:spPr bwMode="auto">
            <a:xfrm>
              <a:off x="8255447" y="2995009"/>
              <a:ext cx="72648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292948"/>
                  </a:solidFill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rgbClr val="29294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54"/>
          <p:cNvGrpSpPr>
            <a:grpSpLocks/>
          </p:cNvGrpSpPr>
          <p:nvPr/>
        </p:nvGrpSpPr>
        <p:grpSpPr bwMode="auto">
          <a:xfrm>
            <a:off x="749300" y="4678848"/>
            <a:ext cx="3680835" cy="1096086"/>
            <a:chOff x="-250112" y="-92391"/>
            <a:chExt cx="3680829" cy="1096795"/>
          </a:xfrm>
        </p:grpSpPr>
        <p:sp>
          <p:nvSpPr>
            <p:cNvPr id="105" name="TextBox 55"/>
            <p:cNvSpPr>
              <a:spLocks noChangeArrowheads="1"/>
            </p:cNvSpPr>
            <p:nvPr/>
          </p:nvSpPr>
          <p:spPr bwMode="auto">
            <a:xfrm>
              <a:off x="-250112" y="419251"/>
              <a:ext cx="3604121" cy="58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11" name="组合 56"/>
            <p:cNvGrpSpPr>
              <a:grpSpLocks/>
            </p:cNvGrpSpPr>
            <p:nvPr/>
          </p:nvGrpSpPr>
          <p:grpSpPr bwMode="auto">
            <a:xfrm>
              <a:off x="2782645" y="-92391"/>
              <a:ext cx="648072" cy="473518"/>
              <a:chOff x="-571364" y="-193262"/>
              <a:chExt cx="648072" cy="473518"/>
            </a:xfrm>
          </p:grpSpPr>
          <p:sp>
            <p:nvSpPr>
              <p:cNvPr id="107" name="矩形 57"/>
              <p:cNvSpPr>
                <a:spLocks noChangeArrowheads="1"/>
              </p:cNvSpPr>
              <p:nvPr/>
            </p:nvSpPr>
            <p:spPr bwMode="auto">
              <a:xfrm>
                <a:off x="-537457" y="-174098"/>
                <a:ext cx="454398" cy="454354"/>
              </a:xfrm>
              <a:prstGeom prst="rect">
                <a:avLst/>
              </a:prstGeom>
              <a:solidFill>
                <a:srgbClr val="B2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TextBox 58"/>
              <p:cNvSpPr>
                <a:spLocks noChangeArrowheads="1"/>
              </p:cNvSpPr>
              <p:nvPr/>
            </p:nvSpPr>
            <p:spPr bwMode="auto">
              <a:xfrm>
                <a:off x="-571364" y="-193262"/>
                <a:ext cx="648072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0"/>
          <p:cNvGrpSpPr/>
          <p:nvPr/>
        </p:nvGrpSpPr>
        <p:grpSpPr>
          <a:xfrm>
            <a:off x="7936718" y="800435"/>
            <a:ext cx="3631560" cy="1106022"/>
            <a:chOff x="8017316" y="1380270"/>
            <a:chExt cx="3631560" cy="1106022"/>
          </a:xfrm>
        </p:grpSpPr>
        <p:sp>
          <p:nvSpPr>
            <p:cNvPr id="110" name="TextBox 60"/>
            <p:cNvSpPr>
              <a:spLocks noChangeArrowheads="1"/>
            </p:cNvSpPr>
            <p:nvPr/>
          </p:nvSpPr>
          <p:spPr bwMode="auto">
            <a:xfrm>
              <a:off x="8017316" y="1901517"/>
              <a:ext cx="36315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13" name="组合 61"/>
            <p:cNvGrpSpPr>
              <a:grpSpLocks/>
            </p:cNvGrpSpPr>
            <p:nvPr/>
          </p:nvGrpSpPr>
          <p:grpSpPr bwMode="auto">
            <a:xfrm>
              <a:off x="8164192" y="1380270"/>
              <a:ext cx="647958" cy="471556"/>
              <a:chOff x="701478" y="-492476"/>
              <a:chExt cx="648074" cy="471861"/>
            </a:xfrm>
          </p:grpSpPr>
          <p:sp>
            <p:nvSpPr>
              <p:cNvPr id="112" name="矩形 62"/>
              <p:cNvSpPr>
                <a:spLocks noChangeArrowheads="1"/>
              </p:cNvSpPr>
              <p:nvPr/>
            </p:nvSpPr>
            <p:spPr bwMode="auto">
              <a:xfrm>
                <a:off x="702139" y="-474969"/>
                <a:ext cx="566603" cy="454354"/>
              </a:xfrm>
              <a:prstGeom prst="rect">
                <a:avLst/>
              </a:prstGeom>
              <a:solidFill>
                <a:srgbClr val="292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0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TextBox 63"/>
              <p:cNvSpPr>
                <a:spLocks noChangeArrowheads="1"/>
              </p:cNvSpPr>
              <p:nvPr/>
            </p:nvSpPr>
            <p:spPr bwMode="auto">
              <a:xfrm>
                <a:off x="701478" y="-492476"/>
                <a:ext cx="648074" cy="461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64"/>
          <p:cNvGrpSpPr>
            <a:grpSpLocks/>
          </p:cNvGrpSpPr>
          <p:nvPr/>
        </p:nvGrpSpPr>
        <p:grpSpPr bwMode="auto">
          <a:xfrm>
            <a:off x="749300" y="1810417"/>
            <a:ext cx="3630205" cy="1390520"/>
            <a:chOff x="-92883" y="-15739"/>
            <a:chExt cx="3630612" cy="1392329"/>
          </a:xfrm>
        </p:grpSpPr>
        <p:sp>
          <p:nvSpPr>
            <p:cNvPr id="115" name="TextBox 65"/>
            <p:cNvSpPr>
              <a:spLocks noChangeArrowheads="1"/>
            </p:cNvSpPr>
            <p:nvPr/>
          </p:nvSpPr>
          <p:spPr bwMode="auto">
            <a:xfrm>
              <a:off x="-92883" y="544512"/>
              <a:ext cx="3630612" cy="83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TextBox 67"/>
            <p:cNvSpPr>
              <a:spLocks noChangeArrowheads="1"/>
            </p:cNvSpPr>
            <p:nvPr/>
          </p:nvSpPr>
          <p:spPr bwMode="auto">
            <a:xfrm>
              <a:off x="2889657" y="-15739"/>
              <a:ext cx="648071" cy="462266"/>
            </a:xfrm>
            <a:prstGeom prst="rect">
              <a:avLst/>
            </a:prstGeom>
            <a:solidFill>
              <a:srgbClr val="292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68"/>
          <p:cNvGrpSpPr>
            <a:grpSpLocks/>
          </p:cNvGrpSpPr>
          <p:nvPr/>
        </p:nvGrpSpPr>
        <p:grpSpPr bwMode="auto">
          <a:xfrm>
            <a:off x="7936718" y="4513274"/>
            <a:ext cx="3721882" cy="1064126"/>
            <a:chOff x="252478" y="-361128"/>
            <a:chExt cx="3720946" cy="1064814"/>
          </a:xfrm>
        </p:grpSpPr>
        <p:sp>
          <p:nvSpPr>
            <p:cNvPr id="119" name="TextBox 69"/>
            <p:cNvSpPr>
              <a:spLocks noChangeArrowheads="1"/>
            </p:cNvSpPr>
            <p:nvPr/>
          </p:nvSpPr>
          <p:spPr bwMode="auto">
            <a:xfrm>
              <a:off x="252478" y="118533"/>
              <a:ext cx="3720946" cy="58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20" name="矩形 70"/>
            <p:cNvSpPr>
              <a:spLocks noChangeArrowheads="1"/>
            </p:cNvSpPr>
            <p:nvPr/>
          </p:nvSpPr>
          <p:spPr bwMode="auto">
            <a:xfrm>
              <a:off x="415667" y="-352260"/>
              <a:ext cx="588040" cy="454354"/>
            </a:xfrm>
            <a:prstGeom prst="rect">
              <a:avLst/>
            </a:prstGeom>
            <a:solidFill>
              <a:srgbClr val="B2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1" name="TextBox 71"/>
            <p:cNvSpPr>
              <a:spLocks noChangeArrowheads="1"/>
            </p:cNvSpPr>
            <p:nvPr/>
          </p:nvSpPr>
          <p:spPr bwMode="auto">
            <a:xfrm>
              <a:off x="430865" y="-361128"/>
              <a:ext cx="648072" cy="46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9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0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942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21"/>
          <p:cNvGrpSpPr/>
          <p:nvPr/>
        </p:nvGrpSpPr>
        <p:grpSpPr>
          <a:xfrm>
            <a:off x="6892460" y="1503676"/>
            <a:ext cx="4190400" cy="4190400"/>
            <a:chOff x="5136360" y="1299207"/>
            <a:chExt cx="3142800" cy="3142800"/>
          </a:xfrm>
          <a:solidFill>
            <a:schemeClr val="accent4"/>
          </a:solidFill>
        </p:grpSpPr>
        <p:sp>
          <p:nvSpPr>
            <p:cNvPr id="5" name="Oval 18"/>
            <p:cNvSpPr/>
            <p:nvPr/>
          </p:nvSpPr>
          <p:spPr>
            <a:xfrm>
              <a:off x="5136360" y="1299207"/>
              <a:ext cx="3142800" cy="3142800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36238" y="3281689"/>
              <a:ext cx="193890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43517" y="2039519"/>
              <a:ext cx="95218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cs typeface="+mn-ea"/>
                  <a:sym typeface="+mn-lt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21558" y="2697428"/>
              <a:ext cx="191624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7"/>
          <p:cNvGrpSpPr/>
          <p:nvPr/>
        </p:nvGrpSpPr>
        <p:grpSpPr>
          <a:xfrm>
            <a:off x="1256336" y="1426445"/>
            <a:ext cx="3342640" cy="3342640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61338" y="2868537"/>
              <a:ext cx="179849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97909" y="1617358"/>
              <a:ext cx="95218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cs typeface="+mn-ea"/>
                  <a:sym typeface="+mn-lt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0032" y="2306575"/>
              <a:ext cx="191624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942565" y="3271989"/>
            <a:ext cx="2712720" cy="2712720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56432" y="3892239"/>
              <a:ext cx="140033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35033" y="2957625"/>
              <a:ext cx="63479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cs typeface="+mn-ea"/>
                  <a:sym typeface="+mn-lt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0487" y="3449463"/>
              <a:ext cx="191624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01422" y="1073494"/>
            <a:ext cx="2684758" cy="2684756"/>
            <a:chOff x="3568081" y="976570"/>
            <a:chExt cx="2013569" cy="2013567"/>
          </a:xfrm>
          <a:solidFill>
            <a:schemeClr val="accent3"/>
          </a:solidFill>
        </p:grpSpPr>
        <p:sp>
          <p:nvSpPr>
            <p:cNvPr id="4" name="Oval 17"/>
            <p:cNvSpPr/>
            <p:nvPr/>
          </p:nvSpPr>
          <p:spPr>
            <a:xfrm>
              <a:off x="3568081" y="976570"/>
              <a:ext cx="2013569" cy="2013567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89740" y="2272181"/>
              <a:ext cx="133033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8340" y="1314546"/>
              <a:ext cx="63479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cs typeface="+mn-ea"/>
                  <a:sym typeface="+mn-lt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29954" y="1802519"/>
              <a:ext cx="191624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65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8884C53-33FD-405A-8CE0-25773E907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46" r="697" b="23518"/>
          <a:stretch/>
        </p:blipFill>
        <p:spPr>
          <a:xfrm>
            <a:off x="0" y="0"/>
            <a:ext cx="12192000" cy="382543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54629" y="1756229"/>
            <a:ext cx="28103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DE0C5CE-00B3-4265-A611-DD8B2D85C94A}"/>
              </a:ext>
            </a:extLst>
          </p:cNvPr>
          <p:cNvSpPr txBox="1"/>
          <p:nvPr/>
        </p:nvSpPr>
        <p:spPr>
          <a:xfrm>
            <a:off x="4465014" y="2694947"/>
            <a:ext cx="4997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49874" y="271061"/>
            <a:ext cx="4342126" cy="396596"/>
            <a:chOff x="7849874" y="271061"/>
            <a:chExt cx="4342126" cy="396596"/>
          </a:xfrm>
        </p:grpSpPr>
        <p:grpSp>
          <p:nvGrpSpPr>
            <p:cNvPr id="6" name="组合 5"/>
            <p:cNvGrpSpPr/>
            <p:nvPr/>
          </p:nvGrpSpPr>
          <p:grpSpPr>
            <a:xfrm>
              <a:off x="7849874" y="271061"/>
              <a:ext cx="396596" cy="396596"/>
              <a:chOff x="7271658" y="592731"/>
              <a:chExt cx="508000" cy="50800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7271658" y="592731"/>
                <a:ext cx="508000" cy="508000"/>
              </a:xfrm>
              <a:prstGeom prst="ellipse">
                <a:avLst/>
              </a:prstGeom>
              <a:noFill/>
              <a:ln w="38100">
                <a:solidFill>
                  <a:schemeClr val="bg1">
                    <a:alpha val="6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半闭框 4"/>
              <p:cNvSpPr/>
              <p:nvPr/>
            </p:nvSpPr>
            <p:spPr>
              <a:xfrm rot="8100000">
                <a:off x="7357849" y="726547"/>
                <a:ext cx="240368" cy="240368"/>
              </a:xfrm>
              <a:prstGeom prst="halfFrame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8432800" y="469358"/>
              <a:ext cx="3759200" cy="0"/>
            </a:xfrm>
            <a:prstGeom prst="line">
              <a:avLst/>
            </a:prstGeom>
            <a:ln>
              <a:solidFill>
                <a:schemeClr val="bg1">
                  <a:alpha val="6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16359DD7-E23A-4F19-8E32-17D231E295E5}"/>
              </a:ext>
            </a:extLst>
          </p:cNvPr>
          <p:cNvSpPr/>
          <p:nvPr/>
        </p:nvSpPr>
        <p:spPr>
          <a:xfrm>
            <a:off x="3671720" y="4704155"/>
            <a:ext cx="5446154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81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>
            <a:spLocks/>
          </p:cNvSpPr>
          <p:nvPr/>
        </p:nvSpPr>
        <p:spPr bwMode="auto">
          <a:xfrm>
            <a:off x="3998825" y="2166825"/>
            <a:ext cx="3497070" cy="1749329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238524" y="2462084"/>
            <a:ext cx="2958938" cy="2958938"/>
          </a:xfrm>
          <a:prstGeom prst="ellipse">
            <a:avLst/>
          </a:pr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549727" y="2957357"/>
            <a:ext cx="407965" cy="1898546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MH_Other_4"/>
          <p:cNvSpPr>
            <a:spLocks/>
          </p:cNvSpPr>
          <p:nvPr/>
        </p:nvSpPr>
        <p:spPr bwMode="auto">
          <a:xfrm>
            <a:off x="5895784" y="3706616"/>
            <a:ext cx="755609" cy="1149287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29" name="MH_Other_5"/>
          <p:cNvSpPr>
            <a:spLocks/>
          </p:cNvSpPr>
          <p:nvPr/>
        </p:nvSpPr>
        <p:spPr bwMode="auto">
          <a:xfrm flipH="1">
            <a:off x="4851265" y="3706616"/>
            <a:ext cx="757197" cy="1149287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19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82A37ED-7162-4160-8776-DC8AAEB5F06B}"/>
              </a:ext>
            </a:extLst>
          </p:cNvPr>
          <p:cNvGrpSpPr/>
          <p:nvPr/>
        </p:nvGrpSpPr>
        <p:grpSpPr>
          <a:xfrm>
            <a:off x="3662294" y="3378022"/>
            <a:ext cx="1076266" cy="1076266"/>
            <a:chOff x="3662294" y="3378022"/>
            <a:chExt cx="1076266" cy="1076266"/>
          </a:xfrm>
        </p:grpSpPr>
        <p:sp>
          <p:nvSpPr>
            <p:cNvPr id="31" name="MH_SubTitle_1"/>
            <p:cNvSpPr>
              <a:spLocks noChangeArrowheads="1"/>
            </p:cNvSpPr>
            <p:nvPr/>
          </p:nvSpPr>
          <p:spPr bwMode="auto">
            <a:xfrm>
              <a:off x="3662294" y="3378022"/>
              <a:ext cx="1076266" cy="1076266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824780" y="3605904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B179B2C-3FBC-4652-8840-62C8C9AD738C}"/>
              </a:ext>
            </a:extLst>
          </p:cNvPr>
          <p:cNvGrpSpPr/>
          <p:nvPr/>
        </p:nvGrpSpPr>
        <p:grpSpPr>
          <a:xfrm>
            <a:off x="5208435" y="1831883"/>
            <a:ext cx="1076266" cy="1074678"/>
            <a:chOff x="5208435" y="1831883"/>
            <a:chExt cx="1076266" cy="1074678"/>
          </a:xfrm>
        </p:grpSpPr>
        <p:sp>
          <p:nvSpPr>
            <p:cNvPr id="33" name="MH_SubTitle_2"/>
            <p:cNvSpPr>
              <a:spLocks noChangeArrowheads="1"/>
            </p:cNvSpPr>
            <p:nvPr/>
          </p:nvSpPr>
          <p:spPr bwMode="auto">
            <a:xfrm>
              <a:off x="5208435" y="1831883"/>
              <a:ext cx="1076266" cy="1074678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413784" y="2036644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BC4296E-24D7-4DA1-A0F4-123E2FAB5F55}"/>
              </a:ext>
            </a:extLst>
          </p:cNvPr>
          <p:cNvGrpSpPr/>
          <p:nvPr/>
        </p:nvGrpSpPr>
        <p:grpSpPr>
          <a:xfrm>
            <a:off x="6756161" y="3378022"/>
            <a:ext cx="1076266" cy="1076266"/>
            <a:chOff x="6756161" y="3378022"/>
            <a:chExt cx="1076266" cy="1076266"/>
          </a:xfrm>
        </p:grpSpPr>
        <p:sp>
          <p:nvSpPr>
            <p:cNvPr id="32" name="MH_SubTitle_3"/>
            <p:cNvSpPr>
              <a:spLocks noChangeArrowheads="1"/>
            </p:cNvSpPr>
            <p:nvPr/>
          </p:nvSpPr>
          <p:spPr bwMode="auto">
            <a:xfrm>
              <a:off x="6756161" y="3378022"/>
              <a:ext cx="1076266" cy="1076266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977383" y="3598423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1216152" y="3482792"/>
            <a:ext cx="229497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6CB77B8-B7E9-4274-A6D1-E32BB3CAD938}"/>
              </a:ext>
            </a:extLst>
          </p:cNvPr>
          <p:cNvSpPr txBox="1"/>
          <p:nvPr/>
        </p:nvSpPr>
        <p:spPr>
          <a:xfrm>
            <a:off x="4394506" y="5575829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4570506" y="579172"/>
            <a:ext cx="229497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8630896" y="3450262"/>
            <a:ext cx="229497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726833" y="885523"/>
            <a:ext cx="543984" cy="544151"/>
            <a:chOff x="7632700" y="4204940"/>
            <a:chExt cx="543984" cy="544151"/>
          </a:xfrm>
        </p:grpSpPr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7632700" y="4204940"/>
              <a:ext cx="543984" cy="544151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8" name="Group 17"/>
            <p:cNvGrpSpPr>
              <a:grpSpLocks/>
            </p:cNvGrpSpPr>
            <p:nvPr/>
          </p:nvGrpSpPr>
          <p:grpSpPr bwMode="auto">
            <a:xfrm>
              <a:off x="7821085" y="4359503"/>
              <a:ext cx="177800" cy="228671"/>
              <a:chOff x="0" y="0"/>
              <a:chExt cx="109" cy="141"/>
            </a:xfrm>
            <a:solidFill>
              <a:schemeClr val="bg1"/>
            </a:solidFill>
          </p:grpSpPr>
          <p:sp>
            <p:nvSpPr>
              <p:cNvPr id="49" name="Freeform 18"/>
              <p:cNvSpPr>
                <a:spLocks noEditPoints="1"/>
              </p:cNvSpPr>
              <p:nvPr/>
            </p:nvSpPr>
            <p:spPr bwMode="auto">
              <a:xfrm>
                <a:off x="0" y="0"/>
                <a:ext cx="109" cy="141"/>
              </a:xfrm>
              <a:custGeom>
                <a:avLst/>
                <a:gdLst>
                  <a:gd name="T0" fmla="*/ 75 w 109"/>
                  <a:gd name="T1" fmla="*/ 0 h 141"/>
                  <a:gd name="T2" fmla="*/ 0 w 109"/>
                  <a:gd name="T3" fmla="*/ 0 h 141"/>
                  <a:gd name="T4" fmla="*/ 0 w 109"/>
                  <a:gd name="T5" fmla="*/ 141 h 141"/>
                  <a:gd name="T6" fmla="*/ 109 w 109"/>
                  <a:gd name="T7" fmla="*/ 141 h 141"/>
                  <a:gd name="T8" fmla="*/ 109 w 109"/>
                  <a:gd name="T9" fmla="*/ 34 h 141"/>
                  <a:gd name="T10" fmla="*/ 75 w 109"/>
                  <a:gd name="T11" fmla="*/ 0 h 141"/>
                  <a:gd name="T12" fmla="*/ 13 w 109"/>
                  <a:gd name="T13" fmla="*/ 128 h 141"/>
                  <a:gd name="T14" fmla="*/ 13 w 109"/>
                  <a:gd name="T15" fmla="*/ 13 h 141"/>
                  <a:gd name="T16" fmla="*/ 68 w 109"/>
                  <a:gd name="T17" fmla="*/ 13 h 141"/>
                  <a:gd name="T18" fmla="*/ 68 w 109"/>
                  <a:gd name="T19" fmla="*/ 43 h 141"/>
                  <a:gd name="T20" fmla="*/ 96 w 109"/>
                  <a:gd name="T21" fmla="*/ 43 h 141"/>
                  <a:gd name="T22" fmla="*/ 96 w 109"/>
                  <a:gd name="T23" fmla="*/ 128 h 141"/>
                  <a:gd name="T24" fmla="*/ 13 w 109"/>
                  <a:gd name="T25" fmla="*/ 1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41">
                    <a:moveTo>
                      <a:pt x="75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109" y="141"/>
                    </a:lnTo>
                    <a:lnTo>
                      <a:pt x="109" y="34"/>
                    </a:lnTo>
                    <a:lnTo>
                      <a:pt x="75" y="0"/>
                    </a:lnTo>
                    <a:close/>
                    <a:moveTo>
                      <a:pt x="13" y="128"/>
                    </a:moveTo>
                    <a:lnTo>
                      <a:pt x="13" y="13"/>
                    </a:lnTo>
                    <a:lnTo>
                      <a:pt x="68" y="13"/>
                    </a:lnTo>
                    <a:lnTo>
                      <a:pt x="68" y="43"/>
                    </a:lnTo>
                    <a:lnTo>
                      <a:pt x="96" y="43"/>
                    </a:lnTo>
                    <a:lnTo>
                      <a:pt x="96" y="128"/>
                    </a:lnTo>
                    <a:lnTo>
                      <a:pt x="13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9"/>
              <p:cNvSpPr>
                <a:spLocks/>
              </p:cNvSpPr>
              <p:nvPr/>
            </p:nvSpPr>
            <p:spPr bwMode="auto">
              <a:xfrm>
                <a:off x="32" y="48"/>
                <a:ext cx="43" cy="47"/>
              </a:xfrm>
              <a:custGeom>
                <a:avLst/>
                <a:gdLst>
                  <a:gd name="T0" fmla="*/ 29 w 43"/>
                  <a:gd name="T1" fmla="*/ 23 h 47"/>
                  <a:gd name="T2" fmla="*/ 29 w 43"/>
                  <a:gd name="T3" fmla="*/ 0 h 47"/>
                  <a:gd name="T4" fmla="*/ 16 w 43"/>
                  <a:gd name="T5" fmla="*/ 0 h 47"/>
                  <a:gd name="T6" fmla="*/ 16 w 43"/>
                  <a:gd name="T7" fmla="*/ 23 h 47"/>
                  <a:gd name="T8" fmla="*/ 9 w 43"/>
                  <a:gd name="T9" fmla="*/ 16 h 47"/>
                  <a:gd name="T10" fmla="*/ 0 w 43"/>
                  <a:gd name="T11" fmla="*/ 25 h 47"/>
                  <a:gd name="T12" fmla="*/ 21 w 43"/>
                  <a:gd name="T13" fmla="*/ 47 h 47"/>
                  <a:gd name="T14" fmla="*/ 43 w 43"/>
                  <a:gd name="T15" fmla="*/ 25 h 47"/>
                  <a:gd name="T16" fmla="*/ 36 w 43"/>
                  <a:gd name="T17" fmla="*/ 16 h 47"/>
                  <a:gd name="T18" fmla="*/ 29 w 43"/>
                  <a:gd name="T1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7">
                    <a:moveTo>
                      <a:pt x="29" y="23"/>
                    </a:moveTo>
                    <a:lnTo>
                      <a:pt x="29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9" y="16"/>
                    </a:lnTo>
                    <a:lnTo>
                      <a:pt x="0" y="25"/>
                    </a:lnTo>
                    <a:lnTo>
                      <a:pt x="21" y="47"/>
                    </a:lnTo>
                    <a:lnTo>
                      <a:pt x="43" y="25"/>
                    </a:lnTo>
                    <a:lnTo>
                      <a:pt x="36" y="16"/>
                    </a:lnTo>
                    <a:lnTo>
                      <a:pt x="2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37" y="102"/>
                <a:ext cx="34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8630896" y="2930392"/>
            <a:ext cx="541867" cy="544151"/>
            <a:chOff x="9008533" y="4204940"/>
            <a:chExt cx="541867" cy="54415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9008533" y="4204940"/>
              <a:ext cx="541867" cy="544151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4" name="Group 21"/>
            <p:cNvGrpSpPr>
              <a:grpSpLocks/>
            </p:cNvGrpSpPr>
            <p:nvPr/>
          </p:nvGrpSpPr>
          <p:grpSpPr bwMode="auto">
            <a:xfrm>
              <a:off x="9165169" y="4363737"/>
              <a:ext cx="232833" cy="224436"/>
              <a:chOff x="0" y="0"/>
              <a:chExt cx="141" cy="139"/>
            </a:xfrm>
          </p:grpSpPr>
          <p:sp>
            <p:nvSpPr>
              <p:cNvPr id="55" name="Freeform 22"/>
              <p:cNvSpPr>
                <a:spLocks noEditPoints="1"/>
              </p:cNvSpPr>
              <p:nvPr/>
            </p:nvSpPr>
            <p:spPr bwMode="auto">
              <a:xfrm>
                <a:off x="0" y="0"/>
                <a:ext cx="141" cy="139"/>
              </a:xfrm>
              <a:custGeom>
                <a:avLst/>
                <a:gdLst>
                  <a:gd name="T0" fmla="*/ 128 w 141"/>
                  <a:gd name="T1" fmla="*/ 101 h 139"/>
                  <a:gd name="T2" fmla="*/ 37 w 141"/>
                  <a:gd name="T3" fmla="*/ 101 h 139"/>
                  <a:gd name="T4" fmla="*/ 37 w 141"/>
                  <a:gd name="T5" fmla="*/ 11 h 139"/>
                  <a:gd name="T6" fmla="*/ 68 w 141"/>
                  <a:gd name="T7" fmla="*/ 11 h 139"/>
                  <a:gd name="T8" fmla="*/ 68 w 141"/>
                  <a:gd name="T9" fmla="*/ 0 h 139"/>
                  <a:gd name="T10" fmla="*/ 25 w 141"/>
                  <a:gd name="T11" fmla="*/ 0 h 139"/>
                  <a:gd name="T12" fmla="*/ 25 w 141"/>
                  <a:gd name="T13" fmla="*/ 25 h 139"/>
                  <a:gd name="T14" fmla="*/ 0 w 141"/>
                  <a:gd name="T15" fmla="*/ 25 h 139"/>
                  <a:gd name="T16" fmla="*/ 0 w 141"/>
                  <a:gd name="T17" fmla="*/ 139 h 139"/>
                  <a:gd name="T18" fmla="*/ 114 w 141"/>
                  <a:gd name="T19" fmla="*/ 139 h 139"/>
                  <a:gd name="T20" fmla="*/ 114 w 141"/>
                  <a:gd name="T21" fmla="*/ 114 h 139"/>
                  <a:gd name="T22" fmla="*/ 141 w 141"/>
                  <a:gd name="T23" fmla="*/ 114 h 139"/>
                  <a:gd name="T24" fmla="*/ 141 w 141"/>
                  <a:gd name="T25" fmla="*/ 71 h 139"/>
                  <a:gd name="T26" fmla="*/ 128 w 141"/>
                  <a:gd name="T27" fmla="*/ 71 h 139"/>
                  <a:gd name="T28" fmla="*/ 128 w 141"/>
                  <a:gd name="T29" fmla="*/ 101 h 139"/>
                  <a:gd name="T30" fmla="*/ 103 w 141"/>
                  <a:gd name="T31" fmla="*/ 126 h 139"/>
                  <a:gd name="T32" fmla="*/ 12 w 141"/>
                  <a:gd name="T33" fmla="*/ 126 h 139"/>
                  <a:gd name="T34" fmla="*/ 12 w 141"/>
                  <a:gd name="T35" fmla="*/ 37 h 139"/>
                  <a:gd name="T36" fmla="*/ 25 w 141"/>
                  <a:gd name="T37" fmla="*/ 37 h 139"/>
                  <a:gd name="T38" fmla="*/ 25 w 141"/>
                  <a:gd name="T39" fmla="*/ 114 h 139"/>
                  <a:gd name="T40" fmla="*/ 103 w 141"/>
                  <a:gd name="T41" fmla="*/ 114 h 139"/>
                  <a:gd name="T42" fmla="*/ 103 w 141"/>
                  <a:gd name="T43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1" h="139">
                    <a:moveTo>
                      <a:pt x="128" y="101"/>
                    </a:moveTo>
                    <a:lnTo>
                      <a:pt x="37" y="101"/>
                    </a:lnTo>
                    <a:lnTo>
                      <a:pt x="37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25" y="0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139"/>
                    </a:lnTo>
                    <a:lnTo>
                      <a:pt x="114" y="139"/>
                    </a:lnTo>
                    <a:lnTo>
                      <a:pt x="114" y="114"/>
                    </a:lnTo>
                    <a:lnTo>
                      <a:pt x="141" y="114"/>
                    </a:lnTo>
                    <a:lnTo>
                      <a:pt x="141" y="71"/>
                    </a:lnTo>
                    <a:lnTo>
                      <a:pt x="128" y="71"/>
                    </a:lnTo>
                    <a:lnTo>
                      <a:pt x="128" y="101"/>
                    </a:lnTo>
                    <a:close/>
                    <a:moveTo>
                      <a:pt x="103" y="126"/>
                    </a:moveTo>
                    <a:lnTo>
                      <a:pt x="12" y="126"/>
                    </a:lnTo>
                    <a:lnTo>
                      <a:pt x="12" y="37"/>
                    </a:lnTo>
                    <a:lnTo>
                      <a:pt x="25" y="37"/>
                    </a:lnTo>
                    <a:lnTo>
                      <a:pt x="25" y="114"/>
                    </a:lnTo>
                    <a:lnTo>
                      <a:pt x="103" y="114"/>
                    </a:lnTo>
                    <a:lnTo>
                      <a:pt x="103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23"/>
              <p:cNvSpPr>
                <a:spLocks/>
              </p:cNvSpPr>
              <p:nvPr/>
            </p:nvSpPr>
            <p:spPr bwMode="auto">
              <a:xfrm>
                <a:off x="78" y="0"/>
                <a:ext cx="63" cy="61"/>
              </a:xfrm>
              <a:custGeom>
                <a:avLst/>
                <a:gdLst>
                  <a:gd name="T0" fmla="*/ 11 w 63"/>
                  <a:gd name="T1" fmla="*/ 0 h 61"/>
                  <a:gd name="T2" fmla="*/ 11 w 63"/>
                  <a:gd name="T3" fmla="*/ 11 h 61"/>
                  <a:gd name="T4" fmla="*/ 41 w 63"/>
                  <a:gd name="T5" fmla="*/ 11 h 61"/>
                  <a:gd name="T6" fmla="*/ 0 w 63"/>
                  <a:gd name="T7" fmla="*/ 52 h 61"/>
                  <a:gd name="T8" fmla="*/ 9 w 63"/>
                  <a:gd name="T9" fmla="*/ 61 h 61"/>
                  <a:gd name="T10" fmla="*/ 50 w 63"/>
                  <a:gd name="T11" fmla="*/ 20 h 61"/>
                  <a:gd name="T12" fmla="*/ 50 w 63"/>
                  <a:gd name="T13" fmla="*/ 50 h 61"/>
                  <a:gd name="T14" fmla="*/ 63 w 63"/>
                  <a:gd name="T15" fmla="*/ 50 h 61"/>
                  <a:gd name="T16" fmla="*/ 63 w 63"/>
                  <a:gd name="T17" fmla="*/ 0 h 61"/>
                  <a:gd name="T18" fmla="*/ 11 w 63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1">
                    <a:moveTo>
                      <a:pt x="11" y="0"/>
                    </a:moveTo>
                    <a:lnTo>
                      <a:pt x="11" y="11"/>
                    </a:lnTo>
                    <a:lnTo>
                      <a:pt x="41" y="11"/>
                    </a:lnTo>
                    <a:lnTo>
                      <a:pt x="0" y="52"/>
                    </a:lnTo>
                    <a:lnTo>
                      <a:pt x="9" y="61"/>
                    </a:lnTo>
                    <a:lnTo>
                      <a:pt x="50" y="20"/>
                    </a:lnTo>
                    <a:lnTo>
                      <a:pt x="50" y="50"/>
                    </a:lnTo>
                    <a:lnTo>
                      <a:pt x="63" y="50"/>
                    </a:lnTo>
                    <a:lnTo>
                      <a:pt x="63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256336" y="2930392"/>
            <a:ext cx="541867" cy="544151"/>
            <a:chOff x="6352117" y="4204940"/>
            <a:chExt cx="541867" cy="544151"/>
          </a:xfrm>
        </p:grpSpPr>
        <p:sp>
          <p:nvSpPr>
            <p:cNvPr id="58" name="Oval 10"/>
            <p:cNvSpPr>
              <a:spLocks noChangeArrowheads="1"/>
            </p:cNvSpPr>
            <p:nvPr/>
          </p:nvSpPr>
          <p:spPr bwMode="auto">
            <a:xfrm>
              <a:off x="6352117" y="4204940"/>
              <a:ext cx="541867" cy="544151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9" name="Group 24"/>
            <p:cNvGrpSpPr>
              <a:grpSpLocks/>
            </p:cNvGrpSpPr>
            <p:nvPr/>
          </p:nvGrpSpPr>
          <p:grpSpPr bwMode="auto">
            <a:xfrm>
              <a:off x="6506636" y="4359503"/>
              <a:ext cx="232833" cy="228671"/>
              <a:chOff x="0" y="0"/>
              <a:chExt cx="141" cy="141"/>
            </a:xfrm>
          </p:grpSpPr>
          <p:sp>
            <p:nvSpPr>
              <p:cNvPr id="60" name="Freeform 25"/>
              <p:cNvSpPr>
                <a:spLocks noEditPoints="1"/>
              </p:cNvSpPr>
              <p:nvPr/>
            </p:nvSpPr>
            <p:spPr bwMode="auto">
              <a:xfrm>
                <a:off x="79" y="79"/>
                <a:ext cx="62" cy="62"/>
              </a:xfrm>
              <a:custGeom>
                <a:avLst/>
                <a:gdLst>
                  <a:gd name="T0" fmla="*/ 62 w 62"/>
                  <a:gd name="T1" fmla="*/ 62 h 62"/>
                  <a:gd name="T2" fmla="*/ 0 w 62"/>
                  <a:gd name="T3" fmla="*/ 62 h 62"/>
                  <a:gd name="T4" fmla="*/ 0 w 62"/>
                  <a:gd name="T5" fmla="*/ 0 h 62"/>
                  <a:gd name="T6" fmla="*/ 62 w 62"/>
                  <a:gd name="T7" fmla="*/ 0 h 62"/>
                  <a:gd name="T8" fmla="*/ 62 w 62"/>
                  <a:gd name="T9" fmla="*/ 62 h 62"/>
                  <a:gd name="T10" fmla="*/ 10 w 62"/>
                  <a:gd name="T11" fmla="*/ 49 h 62"/>
                  <a:gd name="T12" fmla="*/ 49 w 62"/>
                  <a:gd name="T13" fmla="*/ 49 h 62"/>
                  <a:gd name="T14" fmla="*/ 49 w 62"/>
                  <a:gd name="T15" fmla="*/ 12 h 62"/>
                  <a:gd name="T16" fmla="*/ 10 w 62"/>
                  <a:gd name="T17" fmla="*/ 12 h 62"/>
                  <a:gd name="T18" fmla="*/ 10 w 62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62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2"/>
                    </a:lnTo>
                    <a:close/>
                    <a:moveTo>
                      <a:pt x="10" y="49"/>
                    </a:moveTo>
                    <a:lnTo>
                      <a:pt x="49" y="49"/>
                    </a:lnTo>
                    <a:lnTo>
                      <a:pt x="49" y="12"/>
                    </a:lnTo>
                    <a:lnTo>
                      <a:pt x="10" y="12"/>
                    </a:ln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26"/>
              <p:cNvSpPr>
                <a:spLocks noEditPoints="1"/>
              </p:cNvSpPr>
              <p:nvPr/>
            </p:nvSpPr>
            <p:spPr bwMode="auto">
              <a:xfrm>
                <a:off x="0" y="79"/>
                <a:ext cx="63" cy="62"/>
              </a:xfrm>
              <a:custGeom>
                <a:avLst/>
                <a:gdLst>
                  <a:gd name="T0" fmla="*/ 63 w 63"/>
                  <a:gd name="T1" fmla="*/ 62 h 62"/>
                  <a:gd name="T2" fmla="*/ 0 w 63"/>
                  <a:gd name="T3" fmla="*/ 62 h 62"/>
                  <a:gd name="T4" fmla="*/ 0 w 63"/>
                  <a:gd name="T5" fmla="*/ 0 h 62"/>
                  <a:gd name="T6" fmla="*/ 63 w 63"/>
                  <a:gd name="T7" fmla="*/ 0 h 62"/>
                  <a:gd name="T8" fmla="*/ 63 w 63"/>
                  <a:gd name="T9" fmla="*/ 62 h 62"/>
                  <a:gd name="T10" fmla="*/ 13 w 63"/>
                  <a:gd name="T11" fmla="*/ 49 h 62"/>
                  <a:gd name="T12" fmla="*/ 50 w 63"/>
                  <a:gd name="T13" fmla="*/ 49 h 62"/>
                  <a:gd name="T14" fmla="*/ 50 w 63"/>
                  <a:gd name="T15" fmla="*/ 12 h 62"/>
                  <a:gd name="T16" fmla="*/ 13 w 63"/>
                  <a:gd name="T17" fmla="*/ 12 h 62"/>
                  <a:gd name="T18" fmla="*/ 13 w 63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2">
                    <a:moveTo>
                      <a:pt x="63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2"/>
                    </a:lnTo>
                    <a:close/>
                    <a:moveTo>
                      <a:pt x="13" y="49"/>
                    </a:moveTo>
                    <a:lnTo>
                      <a:pt x="50" y="49"/>
                    </a:lnTo>
                    <a:lnTo>
                      <a:pt x="50" y="12"/>
                    </a:lnTo>
                    <a:lnTo>
                      <a:pt x="13" y="12"/>
                    </a:ln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27"/>
              <p:cNvSpPr>
                <a:spLocks noEditPoints="1"/>
              </p:cNvSpPr>
              <p:nvPr/>
            </p:nvSpPr>
            <p:spPr bwMode="auto">
              <a:xfrm>
                <a:off x="79" y="0"/>
                <a:ext cx="62" cy="63"/>
              </a:xfrm>
              <a:custGeom>
                <a:avLst/>
                <a:gdLst>
                  <a:gd name="T0" fmla="*/ 62 w 62"/>
                  <a:gd name="T1" fmla="*/ 63 h 63"/>
                  <a:gd name="T2" fmla="*/ 0 w 62"/>
                  <a:gd name="T3" fmla="*/ 63 h 63"/>
                  <a:gd name="T4" fmla="*/ 0 w 62"/>
                  <a:gd name="T5" fmla="*/ 0 h 63"/>
                  <a:gd name="T6" fmla="*/ 62 w 62"/>
                  <a:gd name="T7" fmla="*/ 0 h 63"/>
                  <a:gd name="T8" fmla="*/ 62 w 62"/>
                  <a:gd name="T9" fmla="*/ 63 h 63"/>
                  <a:gd name="T10" fmla="*/ 10 w 62"/>
                  <a:gd name="T11" fmla="*/ 52 h 63"/>
                  <a:gd name="T12" fmla="*/ 49 w 62"/>
                  <a:gd name="T13" fmla="*/ 52 h 63"/>
                  <a:gd name="T14" fmla="*/ 49 w 62"/>
                  <a:gd name="T15" fmla="*/ 13 h 63"/>
                  <a:gd name="T16" fmla="*/ 10 w 62"/>
                  <a:gd name="T17" fmla="*/ 13 h 63"/>
                  <a:gd name="T18" fmla="*/ 10 w 62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3">
                    <a:moveTo>
                      <a:pt x="6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3"/>
                    </a:lnTo>
                    <a:close/>
                    <a:moveTo>
                      <a:pt x="10" y="52"/>
                    </a:moveTo>
                    <a:lnTo>
                      <a:pt x="49" y="52"/>
                    </a:lnTo>
                    <a:lnTo>
                      <a:pt x="49" y="13"/>
                    </a:lnTo>
                    <a:lnTo>
                      <a:pt x="10" y="13"/>
                    </a:lnTo>
                    <a:lnTo>
                      <a:pt x="1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28"/>
              <p:cNvSpPr>
                <a:spLocks noEditPoints="1"/>
              </p:cNvSpPr>
              <p:nvPr/>
            </p:nvSpPr>
            <p:spPr bwMode="auto">
              <a:xfrm>
                <a:off x="0" y="0"/>
                <a:ext cx="63" cy="63"/>
              </a:xfrm>
              <a:custGeom>
                <a:avLst/>
                <a:gdLst>
                  <a:gd name="T0" fmla="*/ 63 w 63"/>
                  <a:gd name="T1" fmla="*/ 63 h 63"/>
                  <a:gd name="T2" fmla="*/ 0 w 63"/>
                  <a:gd name="T3" fmla="*/ 63 h 63"/>
                  <a:gd name="T4" fmla="*/ 0 w 63"/>
                  <a:gd name="T5" fmla="*/ 0 h 63"/>
                  <a:gd name="T6" fmla="*/ 63 w 63"/>
                  <a:gd name="T7" fmla="*/ 0 h 63"/>
                  <a:gd name="T8" fmla="*/ 63 w 63"/>
                  <a:gd name="T9" fmla="*/ 63 h 63"/>
                  <a:gd name="T10" fmla="*/ 13 w 63"/>
                  <a:gd name="T11" fmla="*/ 52 h 63"/>
                  <a:gd name="T12" fmla="*/ 50 w 63"/>
                  <a:gd name="T13" fmla="*/ 52 h 63"/>
                  <a:gd name="T14" fmla="*/ 50 w 63"/>
                  <a:gd name="T15" fmla="*/ 13 h 63"/>
                  <a:gd name="T16" fmla="*/ 13 w 63"/>
                  <a:gd name="T17" fmla="*/ 13 h 63"/>
                  <a:gd name="T18" fmla="*/ 13 w 63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3"/>
                    </a:lnTo>
                    <a:close/>
                    <a:moveTo>
                      <a:pt x="13" y="52"/>
                    </a:moveTo>
                    <a:lnTo>
                      <a:pt x="50" y="52"/>
                    </a:lnTo>
                    <a:lnTo>
                      <a:pt x="50" y="13"/>
                    </a:lnTo>
                    <a:lnTo>
                      <a:pt x="13" y="1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12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82CA41F3-2D6D-4306-B899-4959C9C708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94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B3C4CAF-26BA-4017-9404-877113CCBD48}"/>
              </a:ext>
            </a:extLst>
          </p:cNvPr>
          <p:cNvSpPr>
            <a:spLocks/>
          </p:cNvSpPr>
          <p:nvPr/>
        </p:nvSpPr>
        <p:spPr bwMode="auto">
          <a:xfrm>
            <a:off x="3940644" y="2760993"/>
            <a:ext cx="7542516" cy="2933174"/>
          </a:xfrm>
          <a:custGeom>
            <a:avLst/>
            <a:gdLst>
              <a:gd name="T0" fmla="*/ 172 w 2132"/>
              <a:gd name="T1" fmla="*/ 372 h 856"/>
              <a:gd name="T2" fmla="*/ 798 w 2132"/>
              <a:gd name="T3" fmla="*/ 341 h 856"/>
              <a:gd name="T4" fmla="*/ 1528 w 2132"/>
              <a:gd name="T5" fmla="*/ 96 h 856"/>
              <a:gd name="T6" fmla="*/ 2132 w 2132"/>
              <a:gd name="T7" fmla="*/ 284 h 856"/>
              <a:gd name="T8" fmla="*/ 2064 w 2132"/>
              <a:gd name="T9" fmla="*/ 856 h 856"/>
              <a:gd name="T10" fmla="*/ 708 w 2132"/>
              <a:gd name="T11" fmla="*/ 788 h 856"/>
              <a:gd name="T12" fmla="*/ 0 w 2132"/>
              <a:gd name="T13" fmla="*/ 684 h 856"/>
              <a:gd name="T14" fmla="*/ 172 w 2132"/>
              <a:gd name="T15" fmla="*/ 372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32" h="856">
                <a:moveTo>
                  <a:pt x="172" y="372"/>
                </a:moveTo>
                <a:cubicBezTo>
                  <a:pt x="172" y="372"/>
                  <a:pt x="596" y="465"/>
                  <a:pt x="798" y="341"/>
                </a:cubicBezTo>
                <a:cubicBezTo>
                  <a:pt x="798" y="341"/>
                  <a:pt x="1204" y="0"/>
                  <a:pt x="1528" y="96"/>
                </a:cubicBezTo>
                <a:cubicBezTo>
                  <a:pt x="1852" y="192"/>
                  <a:pt x="2132" y="284"/>
                  <a:pt x="2132" y="284"/>
                </a:cubicBezTo>
                <a:cubicBezTo>
                  <a:pt x="2064" y="856"/>
                  <a:pt x="2064" y="856"/>
                  <a:pt x="2064" y="856"/>
                </a:cubicBezTo>
                <a:cubicBezTo>
                  <a:pt x="708" y="788"/>
                  <a:pt x="708" y="788"/>
                  <a:pt x="708" y="788"/>
                </a:cubicBezTo>
                <a:cubicBezTo>
                  <a:pt x="0" y="684"/>
                  <a:pt x="0" y="684"/>
                  <a:pt x="0" y="684"/>
                </a:cubicBezTo>
                <a:lnTo>
                  <a:pt x="172" y="372"/>
                </a:lnTo>
                <a:close/>
              </a:path>
            </a:pathLst>
          </a:custGeom>
          <a:gradFill>
            <a:gsLst>
              <a:gs pos="0">
                <a:srgbClr val="B24747"/>
              </a:gs>
              <a:gs pos="100000">
                <a:srgbClr val="182848">
                  <a:alpha val="70000"/>
                </a:srgb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8661D119-D081-44E4-8D97-1546385E176A}"/>
              </a:ext>
            </a:extLst>
          </p:cNvPr>
          <p:cNvSpPr>
            <a:spLocks/>
          </p:cNvSpPr>
          <p:nvPr/>
        </p:nvSpPr>
        <p:spPr bwMode="auto">
          <a:xfrm>
            <a:off x="9660851" y="1298325"/>
            <a:ext cx="2531149" cy="2665905"/>
          </a:xfrm>
          <a:custGeom>
            <a:avLst/>
            <a:gdLst>
              <a:gd name="connsiteX0" fmla="*/ 1539618 w 1539618"/>
              <a:gd name="connsiteY0" fmla="*/ 0 h 1670818"/>
              <a:gd name="connsiteX1" fmla="*/ 1539618 w 1539618"/>
              <a:gd name="connsiteY1" fmla="*/ 1670818 h 1670818"/>
              <a:gd name="connsiteX2" fmla="*/ 0 w 1539618"/>
              <a:gd name="connsiteY2" fmla="*/ 1415778 h 1670818"/>
              <a:gd name="connsiteX3" fmla="*/ 861054 w 1539618"/>
              <a:gd name="connsiteY3" fmla="*/ 229292 h 1670818"/>
              <a:gd name="connsiteX4" fmla="*/ 1485857 w 1539618"/>
              <a:gd name="connsiteY4" fmla="*/ 781 h 167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618" h="1670818">
                <a:moveTo>
                  <a:pt x="1539618" y="0"/>
                </a:moveTo>
                <a:lnTo>
                  <a:pt x="1539618" y="1670818"/>
                </a:lnTo>
                <a:lnTo>
                  <a:pt x="0" y="1415778"/>
                </a:lnTo>
                <a:cubicBezTo>
                  <a:pt x="25832" y="1364192"/>
                  <a:pt x="327201" y="478626"/>
                  <a:pt x="861054" y="229292"/>
                </a:cubicBezTo>
                <a:cubicBezTo>
                  <a:pt x="861054" y="229292"/>
                  <a:pt x="1127443" y="35843"/>
                  <a:pt x="1485857" y="781"/>
                </a:cubicBezTo>
                <a:close/>
              </a:path>
            </a:pathLst>
          </a:custGeom>
          <a:gradFill>
            <a:gsLst>
              <a:gs pos="0">
                <a:srgbClr val="B24747"/>
              </a:gs>
              <a:gs pos="100000">
                <a:srgbClr val="182848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5073A29B-876F-443D-8B58-F0560CD29B28}"/>
              </a:ext>
            </a:extLst>
          </p:cNvPr>
          <p:cNvSpPr>
            <a:spLocks/>
          </p:cNvSpPr>
          <p:nvPr/>
        </p:nvSpPr>
        <p:spPr bwMode="auto">
          <a:xfrm>
            <a:off x="664974" y="1078523"/>
            <a:ext cx="11528257" cy="5776978"/>
          </a:xfrm>
          <a:custGeom>
            <a:avLst/>
            <a:gdLst>
              <a:gd name="connsiteX0" fmla="*/ 1411928 w 7012276"/>
              <a:gd name="connsiteY0" fmla="*/ 617 h 3620639"/>
              <a:gd name="connsiteX1" fmla="*/ 1467599 w 7012276"/>
              <a:gd name="connsiteY1" fmla="*/ 1576 h 3620639"/>
              <a:gd name="connsiteX2" fmla="*/ 1796577 w 7012276"/>
              <a:gd name="connsiteY2" fmla="*/ 177692 h 3620639"/>
              <a:gd name="connsiteX3" fmla="*/ 2140922 w 7012276"/>
              <a:gd name="connsiteY3" fmla="*/ 787771 h 3620639"/>
              <a:gd name="connsiteX4" fmla="*/ 2476659 w 7012276"/>
              <a:gd name="connsiteY4" fmla="*/ 1750149 h 3620639"/>
              <a:gd name="connsiteX5" fmla="*/ 3974562 w 7012276"/>
              <a:gd name="connsiteY5" fmla="*/ 2154004 h 3620639"/>
              <a:gd name="connsiteX6" fmla="*/ 5007599 w 7012276"/>
              <a:gd name="connsiteY6" fmla="*/ 1793112 h 3620639"/>
              <a:gd name="connsiteX7" fmla="*/ 5463857 w 7012276"/>
              <a:gd name="connsiteY7" fmla="*/ 1397850 h 3620639"/>
              <a:gd name="connsiteX8" fmla="*/ 6023418 w 7012276"/>
              <a:gd name="connsiteY8" fmla="*/ 1457999 h 3620639"/>
              <a:gd name="connsiteX9" fmla="*/ 7008418 w 7012276"/>
              <a:gd name="connsiteY9" fmla="*/ 1395735 h 3620639"/>
              <a:gd name="connsiteX10" fmla="*/ 7012276 w 7012276"/>
              <a:gd name="connsiteY10" fmla="*/ 1391093 h 3620639"/>
              <a:gd name="connsiteX11" fmla="*/ 7012276 w 7012276"/>
              <a:gd name="connsiteY11" fmla="*/ 3620639 h 3620639"/>
              <a:gd name="connsiteX12" fmla="*/ 0 w 7012276"/>
              <a:gd name="connsiteY12" fmla="*/ 3620639 h 3620639"/>
              <a:gd name="connsiteX13" fmla="*/ 203979 w 7012276"/>
              <a:gd name="connsiteY13" fmla="*/ 2076670 h 3620639"/>
              <a:gd name="connsiteX14" fmla="*/ 488064 w 7012276"/>
              <a:gd name="connsiteY14" fmla="*/ 1303331 h 3620639"/>
              <a:gd name="connsiteX15" fmla="*/ 1211189 w 7012276"/>
              <a:gd name="connsiteY15" fmla="*/ 74580 h 3620639"/>
              <a:gd name="connsiteX16" fmla="*/ 1411928 w 7012276"/>
              <a:gd name="connsiteY16" fmla="*/ 617 h 3620639"/>
              <a:gd name="connsiteX0" fmla="*/ 1411928 w 7012276"/>
              <a:gd name="connsiteY0" fmla="*/ 617 h 3620639"/>
              <a:gd name="connsiteX1" fmla="*/ 1467599 w 7012276"/>
              <a:gd name="connsiteY1" fmla="*/ 1576 h 3620639"/>
              <a:gd name="connsiteX2" fmla="*/ 1796577 w 7012276"/>
              <a:gd name="connsiteY2" fmla="*/ 177692 h 3620639"/>
              <a:gd name="connsiteX3" fmla="*/ 2140922 w 7012276"/>
              <a:gd name="connsiteY3" fmla="*/ 787771 h 3620639"/>
              <a:gd name="connsiteX4" fmla="*/ 2476659 w 7012276"/>
              <a:gd name="connsiteY4" fmla="*/ 1750149 h 3620639"/>
              <a:gd name="connsiteX5" fmla="*/ 3974562 w 7012276"/>
              <a:gd name="connsiteY5" fmla="*/ 2154004 h 3620639"/>
              <a:gd name="connsiteX6" fmla="*/ 5007599 w 7012276"/>
              <a:gd name="connsiteY6" fmla="*/ 1793112 h 3620639"/>
              <a:gd name="connsiteX7" fmla="*/ 5463857 w 7012276"/>
              <a:gd name="connsiteY7" fmla="*/ 1397850 h 3620639"/>
              <a:gd name="connsiteX8" fmla="*/ 6023418 w 7012276"/>
              <a:gd name="connsiteY8" fmla="*/ 1457999 h 3620639"/>
              <a:gd name="connsiteX9" fmla="*/ 7008418 w 7012276"/>
              <a:gd name="connsiteY9" fmla="*/ 1395735 h 3620639"/>
              <a:gd name="connsiteX10" fmla="*/ 7012276 w 7012276"/>
              <a:gd name="connsiteY10" fmla="*/ 1391093 h 3620639"/>
              <a:gd name="connsiteX11" fmla="*/ 7012276 w 7012276"/>
              <a:gd name="connsiteY11" fmla="*/ 3620639 h 3620639"/>
              <a:gd name="connsiteX12" fmla="*/ 0 w 7012276"/>
              <a:gd name="connsiteY12" fmla="*/ 3620639 h 3620639"/>
              <a:gd name="connsiteX13" fmla="*/ 203979 w 7012276"/>
              <a:gd name="connsiteY13" fmla="*/ 2076670 h 3620639"/>
              <a:gd name="connsiteX14" fmla="*/ 488064 w 7012276"/>
              <a:gd name="connsiteY14" fmla="*/ 1303331 h 3620639"/>
              <a:gd name="connsiteX15" fmla="*/ 1211189 w 7012276"/>
              <a:gd name="connsiteY15" fmla="*/ 74580 h 3620639"/>
              <a:gd name="connsiteX16" fmla="*/ 1411928 w 7012276"/>
              <a:gd name="connsiteY16" fmla="*/ 617 h 3620639"/>
              <a:gd name="connsiteX0" fmla="*/ 1411928 w 7012276"/>
              <a:gd name="connsiteY0" fmla="*/ 617 h 3620639"/>
              <a:gd name="connsiteX1" fmla="*/ 1467599 w 7012276"/>
              <a:gd name="connsiteY1" fmla="*/ 1576 h 3620639"/>
              <a:gd name="connsiteX2" fmla="*/ 1796577 w 7012276"/>
              <a:gd name="connsiteY2" fmla="*/ 177692 h 3620639"/>
              <a:gd name="connsiteX3" fmla="*/ 2140922 w 7012276"/>
              <a:gd name="connsiteY3" fmla="*/ 787771 h 3620639"/>
              <a:gd name="connsiteX4" fmla="*/ 2476659 w 7012276"/>
              <a:gd name="connsiteY4" fmla="*/ 1750149 h 3620639"/>
              <a:gd name="connsiteX5" fmla="*/ 3974562 w 7012276"/>
              <a:gd name="connsiteY5" fmla="*/ 2154004 h 3620639"/>
              <a:gd name="connsiteX6" fmla="*/ 5007599 w 7012276"/>
              <a:gd name="connsiteY6" fmla="*/ 1793112 h 3620639"/>
              <a:gd name="connsiteX7" fmla="*/ 5463857 w 7012276"/>
              <a:gd name="connsiteY7" fmla="*/ 1397850 h 3620639"/>
              <a:gd name="connsiteX8" fmla="*/ 6023418 w 7012276"/>
              <a:gd name="connsiteY8" fmla="*/ 1457999 h 3620639"/>
              <a:gd name="connsiteX9" fmla="*/ 7008418 w 7012276"/>
              <a:gd name="connsiteY9" fmla="*/ 1395735 h 3620639"/>
              <a:gd name="connsiteX10" fmla="*/ 7012276 w 7012276"/>
              <a:gd name="connsiteY10" fmla="*/ 1391093 h 3620639"/>
              <a:gd name="connsiteX11" fmla="*/ 7012276 w 7012276"/>
              <a:gd name="connsiteY11" fmla="*/ 3620639 h 3620639"/>
              <a:gd name="connsiteX12" fmla="*/ 0 w 7012276"/>
              <a:gd name="connsiteY12" fmla="*/ 3620639 h 3620639"/>
              <a:gd name="connsiteX13" fmla="*/ 203979 w 7012276"/>
              <a:gd name="connsiteY13" fmla="*/ 2076670 h 3620639"/>
              <a:gd name="connsiteX14" fmla="*/ 488064 w 7012276"/>
              <a:gd name="connsiteY14" fmla="*/ 1303331 h 3620639"/>
              <a:gd name="connsiteX15" fmla="*/ 1211189 w 7012276"/>
              <a:gd name="connsiteY15" fmla="*/ 74580 h 3620639"/>
              <a:gd name="connsiteX16" fmla="*/ 1411928 w 7012276"/>
              <a:gd name="connsiteY16" fmla="*/ 617 h 362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12276" h="3620639">
                <a:moveTo>
                  <a:pt x="1411928" y="617"/>
                </a:moveTo>
                <a:cubicBezTo>
                  <a:pt x="1429571" y="-404"/>
                  <a:pt x="1448158" y="-207"/>
                  <a:pt x="1467599" y="1576"/>
                </a:cubicBezTo>
                <a:cubicBezTo>
                  <a:pt x="1560915" y="10135"/>
                  <a:pt x="1673904" y="55247"/>
                  <a:pt x="1796577" y="177692"/>
                </a:cubicBezTo>
                <a:cubicBezTo>
                  <a:pt x="1796577" y="177692"/>
                  <a:pt x="2015772" y="454658"/>
                  <a:pt x="2140922" y="787771"/>
                </a:cubicBezTo>
                <a:cubicBezTo>
                  <a:pt x="2140922" y="787771"/>
                  <a:pt x="2356138" y="1612666"/>
                  <a:pt x="2476659" y="1750149"/>
                </a:cubicBezTo>
                <a:cubicBezTo>
                  <a:pt x="2476659" y="1750149"/>
                  <a:pt x="2631615" y="2274301"/>
                  <a:pt x="3974562" y="2154004"/>
                </a:cubicBezTo>
                <a:cubicBezTo>
                  <a:pt x="3974562" y="2154004"/>
                  <a:pt x="4516907" y="2145411"/>
                  <a:pt x="5007599" y="1793112"/>
                </a:cubicBezTo>
                <a:cubicBezTo>
                  <a:pt x="5007599" y="1793112"/>
                  <a:pt x="5386379" y="1415035"/>
                  <a:pt x="5463857" y="1397850"/>
                </a:cubicBezTo>
                <a:cubicBezTo>
                  <a:pt x="5541335" y="1380665"/>
                  <a:pt x="5730725" y="1251775"/>
                  <a:pt x="6023418" y="1457999"/>
                </a:cubicBezTo>
                <a:cubicBezTo>
                  <a:pt x="6279525" y="1638444"/>
                  <a:pt x="6759726" y="1621528"/>
                  <a:pt x="7008418" y="1395735"/>
                </a:cubicBezTo>
                <a:lnTo>
                  <a:pt x="7012276" y="1391093"/>
                </a:lnTo>
                <a:lnTo>
                  <a:pt x="7012276" y="3620639"/>
                </a:lnTo>
                <a:lnTo>
                  <a:pt x="0" y="3620639"/>
                </a:lnTo>
                <a:lnTo>
                  <a:pt x="203979" y="2076670"/>
                </a:lnTo>
                <a:cubicBezTo>
                  <a:pt x="203979" y="2076670"/>
                  <a:pt x="427803" y="1397850"/>
                  <a:pt x="488064" y="1303331"/>
                </a:cubicBezTo>
                <a:cubicBezTo>
                  <a:pt x="488064" y="1303331"/>
                  <a:pt x="779308" y="370866"/>
                  <a:pt x="1211189" y="74580"/>
                </a:cubicBezTo>
                <a:cubicBezTo>
                  <a:pt x="1211189" y="74580"/>
                  <a:pt x="1288428" y="7765"/>
                  <a:pt x="1411928" y="617"/>
                </a:cubicBezTo>
                <a:close/>
              </a:path>
            </a:pathLst>
          </a:custGeom>
          <a:gradFill>
            <a:gsLst>
              <a:gs pos="0">
                <a:srgbClr val="D94F46"/>
              </a:gs>
              <a:gs pos="100000">
                <a:srgbClr val="182848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36A13D04-ACAB-4C36-A5FF-6A7BF2CCF585}"/>
              </a:ext>
            </a:extLst>
          </p:cNvPr>
          <p:cNvSpPr>
            <a:spLocks/>
          </p:cNvSpPr>
          <p:nvPr/>
        </p:nvSpPr>
        <p:spPr bwMode="auto">
          <a:xfrm>
            <a:off x="2" y="4091604"/>
            <a:ext cx="4392654" cy="2763895"/>
          </a:xfrm>
          <a:custGeom>
            <a:avLst/>
            <a:gdLst>
              <a:gd name="connsiteX0" fmla="*/ 734800 w 2671913"/>
              <a:gd name="connsiteY0" fmla="*/ 173 h 1732232"/>
              <a:gd name="connsiteX1" fmla="*/ 1905760 w 2671913"/>
              <a:gd name="connsiteY1" fmla="*/ 927976 h 1732232"/>
              <a:gd name="connsiteX2" fmla="*/ 2658162 w 2671913"/>
              <a:gd name="connsiteY2" fmla="*/ 1723008 h 1732232"/>
              <a:gd name="connsiteX3" fmla="*/ 2671913 w 2671913"/>
              <a:gd name="connsiteY3" fmla="*/ 1732232 h 1732232"/>
              <a:gd name="connsiteX4" fmla="*/ 0 w 2671913"/>
              <a:gd name="connsiteY4" fmla="*/ 1732232 h 1732232"/>
              <a:gd name="connsiteX5" fmla="*/ 0 w 2671913"/>
              <a:gd name="connsiteY5" fmla="*/ 264113 h 1732232"/>
              <a:gd name="connsiteX6" fmla="*/ 26610 w 2671913"/>
              <a:gd name="connsiteY6" fmla="*/ 241096 h 1732232"/>
              <a:gd name="connsiteX7" fmla="*/ 577515 w 2671913"/>
              <a:gd name="connsiteY7" fmla="*/ 10911 h 1732232"/>
              <a:gd name="connsiteX8" fmla="*/ 631334 w 2671913"/>
              <a:gd name="connsiteY8" fmla="*/ 8764 h 1732232"/>
              <a:gd name="connsiteX9" fmla="*/ 734800 w 2671913"/>
              <a:gd name="connsiteY9" fmla="*/ 173 h 173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913" h="1732232">
                <a:moveTo>
                  <a:pt x="734800" y="173"/>
                </a:moveTo>
                <a:cubicBezTo>
                  <a:pt x="933795" y="5005"/>
                  <a:pt x="1395559" y="116148"/>
                  <a:pt x="1905760" y="927976"/>
                </a:cubicBezTo>
                <a:cubicBezTo>
                  <a:pt x="1905760" y="927976"/>
                  <a:pt x="2373848" y="1513356"/>
                  <a:pt x="2658162" y="1723008"/>
                </a:cubicBezTo>
                <a:lnTo>
                  <a:pt x="2671913" y="1732232"/>
                </a:lnTo>
                <a:lnTo>
                  <a:pt x="0" y="1732232"/>
                </a:lnTo>
                <a:lnTo>
                  <a:pt x="0" y="264113"/>
                </a:lnTo>
                <a:lnTo>
                  <a:pt x="26610" y="241096"/>
                </a:lnTo>
                <a:cubicBezTo>
                  <a:pt x="136034" y="152692"/>
                  <a:pt x="328604" y="31046"/>
                  <a:pt x="577515" y="10911"/>
                </a:cubicBezTo>
                <a:cubicBezTo>
                  <a:pt x="596890" y="10911"/>
                  <a:pt x="614112" y="8764"/>
                  <a:pt x="631334" y="8764"/>
                </a:cubicBezTo>
                <a:cubicBezTo>
                  <a:pt x="631334" y="8764"/>
                  <a:pt x="668469" y="-1438"/>
                  <a:pt x="734800" y="173"/>
                </a:cubicBezTo>
                <a:close/>
              </a:path>
            </a:pathLst>
          </a:custGeom>
          <a:gradFill>
            <a:gsLst>
              <a:gs pos="286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015780CC-22C0-4541-824E-53D1D455C476}"/>
              </a:ext>
            </a:extLst>
          </p:cNvPr>
          <p:cNvSpPr>
            <a:spLocks/>
          </p:cNvSpPr>
          <p:nvPr/>
        </p:nvSpPr>
        <p:spPr bwMode="auto">
          <a:xfrm>
            <a:off x="7051580" y="3577031"/>
            <a:ext cx="5151481" cy="3278469"/>
          </a:xfrm>
          <a:custGeom>
            <a:avLst/>
            <a:gdLst>
              <a:gd name="connsiteX0" fmla="*/ 5151481 w 5151481"/>
              <a:gd name="connsiteY0" fmla="*/ 0 h 3443866"/>
              <a:gd name="connsiteX1" fmla="*/ 5151481 w 5151481"/>
              <a:gd name="connsiteY1" fmla="*/ 3443866 h 3443866"/>
              <a:gd name="connsiteX2" fmla="*/ 0 w 5151481"/>
              <a:gd name="connsiteY2" fmla="*/ 3443866 h 3443866"/>
              <a:gd name="connsiteX3" fmla="*/ 68505 w 5151481"/>
              <a:gd name="connsiteY3" fmla="*/ 3409693 h 3443866"/>
              <a:gd name="connsiteX4" fmla="*/ 1134718 w 5151481"/>
              <a:gd name="connsiteY4" fmla="*/ 2657350 h 3443866"/>
              <a:gd name="connsiteX5" fmla="*/ 3724809 w 5151481"/>
              <a:gd name="connsiteY5" fmla="*/ 569349 h 3443866"/>
              <a:gd name="connsiteX6" fmla="*/ 5070913 w 5151481"/>
              <a:gd name="connsiteY6" fmla="*/ 13881 h 344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1481" h="3443866">
                <a:moveTo>
                  <a:pt x="5151481" y="0"/>
                </a:moveTo>
                <a:lnTo>
                  <a:pt x="5151481" y="3443866"/>
                </a:lnTo>
                <a:lnTo>
                  <a:pt x="0" y="3443866"/>
                </a:lnTo>
                <a:lnTo>
                  <a:pt x="68505" y="3409693"/>
                </a:lnTo>
                <a:cubicBezTo>
                  <a:pt x="336371" y="3270474"/>
                  <a:pt x="763188" y="3017350"/>
                  <a:pt x="1134718" y="2657350"/>
                </a:cubicBezTo>
                <a:cubicBezTo>
                  <a:pt x="1134718" y="2657350"/>
                  <a:pt x="2564221" y="1073350"/>
                  <a:pt x="3724809" y="569349"/>
                </a:cubicBezTo>
                <a:cubicBezTo>
                  <a:pt x="4450176" y="254350"/>
                  <a:pt x="4766420" y="85600"/>
                  <a:pt x="5070913" y="13881"/>
                </a:cubicBez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4871751-E177-4F38-BB51-72D9128ED2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948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D65193-A600-42AE-825A-6778DADB4A12}"/>
              </a:ext>
            </a:extLst>
          </p:cNvPr>
          <p:cNvGrpSpPr/>
          <p:nvPr/>
        </p:nvGrpSpPr>
        <p:grpSpPr>
          <a:xfrm>
            <a:off x="916041" y="1905506"/>
            <a:ext cx="4224380" cy="3046988"/>
            <a:chOff x="916041" y="1905506"/>
            <a:chExt cx="4224380" cy="3046988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445A1C1-AF00-41C6-97C8-6B808D990F0D}"/>
                </a:ext>
              </a:extLst>
            </p:cNvPr>
            <p:cNvSpPr txBox="1"/>
            <p:nvPr/>
          </p:nvSpPr>
          <p:spPr>
            <a:xfrm>
              <a:off x="916041" y="1905506"/>
              <a:ext cx="422438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b="1" dirty="0">
                  <a:solidFill>
                    <a:schemeClr val="bg1"/>
                  </a:solidFill>
                  <a:cs typeface="+mn-ea"/>
                  <a:sym typeface="+mn-lt"/>
                </a:rPr>
                <a:t>CON</a:t>
              </a:r>
            </a:p>
            <a:p>
              <a:r>
                <a:rPr lang="en-US" altLang="zh-CN" sz="9600" b="1" dirty="0">
                  <a:solidFill>
                    <a:schemeClr val="bg1"/>
                  </a:solidFill>
                  <a:cs typeface="+mn-ea"/>
                  <a:sym typeface="+mn-lt"/>
                </a:rPr>
                <a:t>TENTS</a:t>
              </a:r>
              <a:endParaRPr lang="zh-CN" altLang="en-US" sz="9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81C1700-46B9-43EF-8E67-6495396664E3}"/>
                </a:ext>
              </a:extLst>
            </p:cNvPr>
            <p:cNvCxnSpPr>
              <a:cxnSpLocks/>
            </p:cNvCxnSpPr>
            <p:nvPr/>
          </p:nvCxnSpPr>
          <p:spPr>
            <a:xfrm>
              <a:off x="1042515" y="1905506"/>
              <a:ext cx="272176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B87A980D-5619-41A0-B0AE-AFB0AE08A79B}"/>
                </a:ext>
              </a:extLst>
            </p:cNvPr>
            <p:cNvCxnSpPr>
              <a:cxnSpLocks/>
            </p:cNvCxnSpPr>
            <p:nvPr/>
          </p:nvCxnSpPr>
          <p:spPr>
            <a:xfrm>
              <a:off x="1042515" y="4952494"/>
              <a:ext cx="391048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412104" y="1122128"/>
            <a:ext cx="4128388" cy="863016"/>
            <a:chOff x="6412104" y="1122128"/>
            <a:chExt cx="4128388" cy="863016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E316231-38A8-4562-AB88-AF6DC7BE517D}"/>
                </a:ext>
              </a:extLst>
            </p:cNvPr>
            <p:cNvSpPr/>
            <p:nvPr/>
          </p:nvSpPr>
          <p:spPr>
            <a:xfrm>
              <a:off x="7256977" y="1677367"/>
              <a:ext cx="2269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Please add the title here</a:t>
              </a:r>
            </a:p>
          </p:txBody>
        </p:sp>
        <p:sp>
          <p:nvSpPr>
            <p:cNvPr id="30" name="TextBox 76">
              <a:extLst>
                <a:ext uri="{FF2B5EF4-FFF2-40B4-BE49-F238E27FC236}">
                  <a16:creationId xmlns:a16="http://schemas.microsoft.com/office/drawing/2014/main" id="{0DD72BB2-DC29-458A-89D5-30D438311E18}"/>
                </a:ext>
              </a:extLst>
            </p:cNvPr>
            <p:cNvSpPr txBox="1"/>
            <p:nvPr/>
          </p:nvSpPr>
          <p:spPr>
            <a:xfrm>
              <a:off x="7256976" y="1211017"/>
              <a:ext cx="3283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the title here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53D28646-8442-409A-8846-CC6D3B08E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2104" y="1122128"/>
              <a:ext cx="7553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7D91EA4-E2B0-4FD4-8EDC-674A34E97C52}"/>
                </a:ext>
              </a:extLst>
            </p:cNvPr>
            <p:cNvCxnSpPr/>
            <p:nvPr/>
          </p:nvCxnSpPr>
          <p:spPr>
            <a:xfrm>
              <a:off x="6537960" y="1985144"/>
              <a:ext cx="333756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412104" y="2366593"/>
            <a:ext cx="4182432" cy="863016"/>
            <a:chOff x="6412104" y="2366593"/>
            <a:chExt cx="4182432" cy="86301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5520824-DCAB-4B58-ACA0-A345B6AAE5A9}"/>
                </a:ext>
              </a:extLst>
            </p:cNvPr>
            <p:cNvSpPr/>
            <p:nvPr/>
          </p:nvSpPr>
          <p:spPr>
            <a:xfrm>
              <a:off x="7256977" y="2921832"/>
              <a:ext cx="2269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Please add the title here</a:t>
              </a:r>
            </a:p>
          </p:txBody>
        </p:sp>
        <p:sp>
          <p:nvSpPr>
            <p:cNvPr id="34" name="TextBox 76">
              <a:extLst>
                <a:ext uri="{FF2B5EF4-FFF2-40B4-BE49-F238E27FC236}">
                  <a16:creationId xmlns:a16="http://schemas.microsoft.com/office/drawing/2014/main" id="{2EFB27DB-946E-4BAD-81F8-724746E05313}"/>
                </a:ext>
              </a:extLst>
            </p:cNvPr>
            <p:cNvSpPr txBox="1"/>
            <p:nvPr/>
          </p:nvSpPr>
          <p:spPr>
            <a:xfrm>
              <a:off x="7256976" y="2455482"/>
              <a:ext cx="3337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the title here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32">
              <a:extLst>
                <a:ext uri="{FF2B5EF4-FFF2-40B4-BE49-F238E27FC236}">
                  <a16:creationId xmlns:a16="http://schemas.microsoft.com/office/drawing/2014/main" id="{21221345-D832-4700-BA74-DF02DABA1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2104" y="2366593"/>
              <a:ext cx="7553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4EEA8B74-66F6-44C4-9815-84B2AE4178E5}"/>
                </a:ext>
              </a:extLst>
            </p:cNvPr>
            <p:cNvCxnSpPr/>
            <p:nvPr/>
          </p:nvCxnSpPr>
          <p:spPr>
            <a:xfrm>
              <a:off x="6537960" y="3229609"/>
              <a:ext cx="333756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6412104" y="3613955"/>
            <a:ext cx="4128388" cy="863016"/>
            <a:chOff x="6412104" y="3613955"/>
            <a:chExt cx="4128388" cy="863016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69A4B71-5B9E-4883-8E8E-564BAF915556}"/>
                </a:ext>
              </a:extLst>
            </p:cNvPr>
            <p:cNvSpPr/>
            <p:nvPr/>
          </p:nvSpPr>
          <p:spPr>
            <a:xfrm>
              <a:off x="7256977" y="4169194"/>
              <a:ext cx="2269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Please add the title here</a:t>
              </a:r>
            </a:p>
          </p:txBody>
        </p:sp>
        <p:sp>
          <p:nvSpPr>
            <p:cNvPr id="37" name="TextBox 76">
              <a:extLst>
                <a:ext uri="{FF2B5EF4-FFF2-40B4-BE49-F238E27FC236}">
                  <a16:creationId xmlns:a16="http://schemas.microsoft.com/office/drawing/2014/main" id="{2DEDC438-6054-4FCE-8A10-AA4792EF66BF}"/>
                </a:ext>
              </a:extLst>
            </p:cNvPr>
            <p:cNvSpPr txBox="1"/>
            <p:nvPr/>
          </p:nvSpPr>
          <p:spPr>
            <a:xfrm>
              <a:off x="7256976" y="3702844"/>
              <a:ext cx="3283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the title here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32">
              <a:extLst>
                <a:ext uri="{FF2B5EF4-FFF2-40B4-BE49-F238E27FC236}">
                  <a16:creationId xmlns:a16="http://schemas.microsoft.com/office/drawing/2014/main" id="{CF945507-90AA-49AA-BFBB-C287E410B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2104" y="3613955"/>
              <a:ext cx="7553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F2C674E1-4F21-4B17-B9CC-8A0FA0373384}"/>
                </a:ext>
              </a:extLst>
            </p:cNvPr>
            <p:cNvCxnSpPr/>
            <p:nvPr/>
          </p:nvCxnSpPr>
          <p:spPr>
            <a:xfrm>
              <a:off x="6537960" y="4476971"/>
              <a:ext cx="333756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412104" y="4854247"/>
            <a:ext cx="4182432" cy="867189"/>
            <a:chOff x="6412104" y="4854247"/>
            <a:chExt cx="4182432" cy="867189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AB9499D-A44B-4D41-B5D2-30637B367A65}"/>
                </a:ext>
              </a:extLst>
            </p:cNvPr>
            <p:cNvSpPr/>
            <p:nvPr/>
          </p:nvSpPr>
          <p:spPr>
            <a:xfrm>
              <a:off x="7256977" y="5409486"/>
              <a:ext cx="2269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Please add the title here</a:t>
              </a:r>
            </a:p>
          </p:txBody>
        </p:sp>
        <p:sp>
          <p:nvSpPr>
            <p:cNvPr id="40" name="TextBox 76">
              <a:extLst>
                <a:ext uri="{FF2B5EF4-FFF2-40B4-BE49-F238E27FC236}">
                  <a16:creationId xmlns:a16="http://schemas.microsoft.com/office/drawing/2014/main" id="{742BECC8-4E34-497A-BD74-05912360F97A}"/>
                </a:ext>
              </a:extLst>
            </p:cNvPr>
            <p:cNvSpPr txBox="1"/>
            <p:nvPr/>
          </p:nvSpPr>
          <p:spPr>
            <a:xfrm>
              <a:off x="7256976" y="4943136"/>
              <a:ext cx="3337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the title here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32">
              <a:extLst>
                <a:ext uri="{FF2B5EF4-FFF2-40B4-BE49-F238E27FC236}">
                  <a16:creationId xmlns:a16="http://schemas.microsoft.com/office/drawing/2014/main" id="{5FBF4534-2A1C-4768-8E61-26DC2F408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2104" y="4854247"/>
              <a:ext cx="7553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30B287DC-E3A6-43E2-BA2D-514CC584904F}"/>
                </a:ext>
              </a:extLst>
            </p:cNvPr>
            <p:cNvCxnSpPr/>
            <p:nvPr/>
          </p:nvCxnSpPr>
          <p:spPr>
            <a:xfrm>
              <a:off x="6537960" y="5721436"/>
              <a:ext cx="333756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13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iphone6-floa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45" y="1412886"/>
            <a:ext cx="5170435" cy="5096334"/>
          </a:xfrm>
          <a:prstGeom prst="rect">
            <a:avLst/>
          </a:prstGeom>
        </p:spPr>
      </p:pic>
      <p:sp>
        <p:nvSpPr>
          <p:cNvPr id="44" name="Picture Placeholder 2"/>
          <p:cNvSpPr txBox="1">
            <a:spLocks/>
          </p:cNvSpPr>
          <p:nvPr/>
        </p:nvSpPr>
        <p:spPr>
          <a:xfrm rot="19522915">
            <a:off x="5209901" y="1614743"/>
            <a:ext cx="2083732" cy="4307602"/>
          </a:xfrm>
          <a:custGeom>
            <a:avLst/>
            <a:gdLst>
              <a:gd name="connsiteX0" fmla="*/ 0 w 2952328"/>
              <a:gd name="connsiteY0" fmla="*/ 0 h 6624736"/>
              <a:gd name="connsiteX1" fmla="*/ 2952328 w 2952328"/>
              <a:gd name="connsiteY1" fmla="*/ 0 h 6624736"/>
              <a:gd name="connsiteX2" fmla="*/ 2952328 w 2952328"/>
              <a:gd name="connsiteY2" fmla="*/ 6624736 h 6624736"/>
              <a:gd name="connsiteX3" fmla="*/ 0 w 2952328"/>
              <a:gd name="connsiteY3" fmla="*/ 6624736 h 6624736"/>
              <a:gd name="connsiteX4" fmla="*/ 0 w 2952328"/>
              <a:gd name="connsiteY4" fmla="*/ 0 h 6624736"/>
              <a:gd name="connsiteX0" fmla="*/ 0 w 2969261"/>
              <a:gd name="connsiteY0" fmla="*/ 254000 h 6878736"/>
              <a:gd name="connsiteX1" fmla="*/ 2969261 w 2969261"/>
              <a:gd name="connsiteY1" fmla="*/ 0 h 6878736"/>
              <a:gd name="connsiteX2" fmla="*/ 2952328 w 2969261"/>
              <a:gd name="connsiteY2" fmla="*/ 6878736 h 6878736"/>
              <a:gd name="connsiteX3" fmla="*/ 0 w 2969261"/>
              <a:gd name="connsiteY3" fmla="*/ 6878736 h 6878736"/>
              <a:gd name="connsiteX4" fmla="*/ 0 w 2969261"/>
              <a:gd name="connsiteY4" fmla="*/ 254000 h 6878736"/>
              <a:gd name="connsiteX0" fmla="*/ 0 w 2986193"/>
              <a:gd name="connsiteY0" fmla="*/ 327810 h 6878736"/>
              <a:gd name="connsiteX1" fmla="*/ 2986193 w 2986193"/>
              <a:gd name="connsiteY1" fmla="*/ 0 h 6878736"/>
              <a:gd name="connsiteX2" fmla="*/ 2969260 w 2986193"/>
              <a:gd name="connsiteY2" fmla="*/ 6878736 h 6878736"/>
              <a:gd name="connsiteX3" fmla="*/ 16932 w 2986193"/>
              <a:gd name="connsiteY3" fmla="*/ 6878736 h 6878736"/>
              <a:gd name="connsiteX4" fmla="*/ 0 w 2986193"/>
              <a:gd name="connsiteY4" fmla="*/ 327810 h 6878736"/>
              <a:gd name="connsiteX0" fmla="*/ 0 w 2986193"/>
              <a:gd name="connsiteY0" fmla="*/ 327810 h 6878736"/>
              <a:gd name="connsiteX1" fmla="*/ 2986193 w 2986193"/>
              <a:gd name="connsiteY1" fmla="*/ 0 h 6878736"/>
              <a:gd name="connsiteX2" fmla="*/ 2952327 w 2986193"/>
              <a:gd name="connsiteY2" fmla="*/ 6841831 h 6878736"/>
              <a:gd name="connsiteX3" fmla="*/ 16932 w 2986193"/>
              <a:gd name="connsiteY3" fmla="*/ 6878736 h 6878736"/>
              <a:gd name="connsiteX4" fmla="*/ 0 w 2986193"/>
              <a:gd name="connsiteY4" fmla="*/ 327810 h 6878736"/>
              <a:gd name="connsiteX0" fmla="*/ 33868 w 2969261"/>
              <a:gd name="connsiteY0" fmla="*/ 245219 h 6878736"/>
              <a:gd name="connsiteX1" fmla="*/ 2969261 w 2969261"/>
              <a:gd name="connsiteY1" fmla="*/ 0 h 6878736"/>
              <a:gd name="connsiteX2" fmla="*/ 2935395 w 2969261"/>
              <a:gd name="connsiteY2" fmla="*/ 6841831 h 6878736"/>
              <a:gd name="connsiteX3" fmla="*/ 0 w 2969261"/>
              <a:gd name="connsiteY3" fmla="*/ 6878736 h 6878736"/>
              <a:gd name="connsiteX4" fmla="*/ 33868 w 2969261"/>
              <a:gd name="connsiteY4" fmla="*/ 245219 h 6878736"/>
              <a:gd name="connsiteX0" fmla="*/ 33868 w 2995253"/>
              <a:gd name="connsiteY0" fmla="*/ 245219 h 6878736"/>
              <a:gd name="connsiteX1" fmla="*/ 2969261 w 2995253"/>
              <a:gd name="connsiteY1" fmla="*/ 0 h 6878736"/>
              <a:gd name="connsiteX2" fmla="*/ 2994661 w 2995253"/>
              <a:gd name="connsiteY2" fmla="*/ 6823477 h 6878736"/>
              <a:gd name="connsiteX3" fmla="*/ 0 w 2995253"/>
              <a:gd name="connsiteY3" fmla="*/ 6878736 h 6878736"/>
              <a:gd name="connsiteX4" fmla="*/ 33868 w 2995253"/>
              <a:gd name="connsiteY4" fmla="*/ 245219 h 6878736"/>
              <a:gd name="connsiteX0" fmla="*/ 1 w 2961386"/>
              <a:gd name="connsiteY0" fmla="*/ 245219 h 6878736"/>
              <a:gd name="connsiteX1" fmla="*/ 2935394 w 2961386"/>
              <a:gd name="connsiteY1" fmla="*/ 0 h 6878736"/>
              <a:gd name="connsiteX2" fmla="*/ 2960794 w 2961386"/>
              <a:gd name="connsiteY2" fmla="*/ 6823477 h 6878736"/>
              <a:gd name="connsiteX3" fmla="*/ 0 w 2961386"/>
              <a:gd name="connsiteY3" fmla="*/ 6878736 h 6878736"/>
              <a:gd name="connsiteX4" fmla="*/ 1 w 2961386"/>
              <a:gd name="connsiteY4" fmla="*/ 245219 h 6878736"/>
              <a:gd name="connsiteX0" fmla="*/ 8467 w 2969852"/>
              <a:gd name="connsiteY0" fmla="*/ 245219 h 6851206"/>
              <a:gd name="connsiteX1" fmla="*/ 2943860 w 2969852"/>
              <a:gd name="connsiteY1" fmla="*/ 0 h 6851206"/>
              <a:gd name="connsiteX2" fmla="*/ 2969260 w 2969852"/>
              <a:gd name="connsiteY2" fmla="*/ 6823477 h 6851206"/>
              <a:gd name="connsiteX3" fmla="*/ 0 w 2969852"/>
              <a:gd name="connsiteY3" fmla="*/ 6851206 h 6851206"/>
              <a:gd name="connsiteX4" fmla="*/ 8467 w 2969852"/>
              <a:gd name="connsiteY4" fmla="*/ 245219 h 6851206"/>
              <a:gd name="connsiteX0" fmla="*/ 8467 w 2969414"/>
              <a:gd name="connsiteY0" fmla="*/ 0 h 6605987"/>
              <a:gd name="connsiteX1" fmla="*/ 2829556 w 2969414"/>
              <a:gd name="connsiteY1" fmla="*/ 401969 h 6605987"/>
              <a:gd name="connsiteX2" fmla="*/ 2969260 w 2969414"/>
              <a:gd name="connsiteY2" fmla="*/ 6578258 h 6605987"/>
              <a:gd name="connsiteX3" fmla="*/ 0 w 2969414"/>
              <a:gd name="connsiteY3" fmla="*/ 6605987 h 6605987"/>
              <a:gd name="connsiteX4" fmla="*/ 8467 w 2969414"/>
              <a:gd name="connsiteY4" fmla="*/ 0 h 6605987"/>
              <a:gd name="connsiteX0" fmla="*/ 8467 w 3097622"/>
              <a:gd name="connsiteY0" fmla="*/ 0 h 6605987"/>
              <a:gd name="connsiteX1" fmla="*/ 2829556 w 3097622"/>
              <a:gd name="connsiteY1" fmla="*/ 401969 h 6605987"/>
              <a:gd name="connsiteX2" fmla="*/ 3097538 w 3097622"/>
              <a:gd name="connsiteY2" fmla="*/ 6589096 h 6605987"/>
              <a:gd name="connsiteX3" fmla="*/ 0 w 3097622"/>
              <a:gd name="connsiteY3" fmla="*/ 6605987 h 6605987"/>
              <a:gd name="connsiteX4" fmla="*/ 8467 w 3097622"/>
              <a:gd name="connsiteY4" fmla="*/ 0 h 6605987"/>
              <a:gd name="connsiteX0" fmla="*/ 0 w 3089155"/>
              <a:gd name="connsiteY0" fmla="*/ 0 h 6589096"/>
              <a:gd name="connsiteX1" fmla="*/ 2821089 w 3089155"/>
              <a:gd name="connsiteY1" fmla="*/ 401969 h 6589096"/>
              <a:gd name="connsiteX2" fmla="*/ 3089071 w 3089155"/>
              <a:gd name="connsiteY2" fmla="*/ 6589096 h 6589096"/>
              <a:gd name="connsiteX3" fmla="*/ 227546 w 3089155"/>
              <a:gd name="connsiteY3" fmla="*/ 6104607 h 6589096"/>
              <a:gd name="connsiteX4" fmla="*/ 0 w 3089155"/>
              <a:gd name="connsiteY4" fmla="*/ 0 h 6589096"/>
              <a:gd name="connsiteX0" fmla="*/ 0 w 3121113"/>
              <a:gd name="connsiteY0" fmla="*/ 0 h 6788810"/>
              <a:gd name="connsiteX1" fmla="*/ 2853047 w 3121113"/>
              <a:gd name="connsiteY1" fmla="*/ 601683 h 6788810"/>
              <a:gd name="connsiteX2" fmla="*/ 3121029 w 3121113"/>
              <a:gd name="connsiteY2" fmla="*/ 6788810 h 6788810"/>
              <a:gd name="connsiteX3" fmla="*/ 259504 w 3121113"/>
              <a:gd name="connsiteY3" fmla="*/ 6304321 h 6788810"/>
              <a:gd name="connsiteX4" fmla="*/ 0 w 3121113"/>
              <a:gd name="connsiteY4" fmla="*/ 0 h 6788810"/>
              <a:gd name="connsiteX0" fmla="*/ 0 w 3121100"/>
              <a:gd name="connsiteY0" fmla="*/ 0 h 6788810"/>
              <a:gd name="connsiteX1" fmla="*/ 2802850 w 3121100"/>
              <a:gd name="connsiteY1" fmla="*/ 645355 h 6788810"/>
              <a:gd name="connsiteX2" fmla="*/ 3121029 w 3121100"/>
              <a:gd name="connsiteY2" fmla="*/ 6788810 h 6788810"/>
              <a:gd name="connsiteX3" fmla="*/ 259504 w 3121100"/>
              <a:gd name="connsiteY3" fmla="*/ 6304321 h 6788810"/>
              <a:gd name="connsiteX4" fmla="*/ 0 w 3121100"/>
              <a:gd name="connsiteY4" fmla="*/ 0 h 6788810"/>
              <a:gd name="connsiteX0" fmla="*/ 0 w 3121029"/>
              <a:gd name="connsiteY0" fmla="*/ 0 h 6788810"/>
              <a:gd name="connsiteX1" fmla="*/ 2802850 w 3121029"/>
              <a:gd name="connsiteY1" fmla="*/ 645355 h 6788810"/>
              <a:gd name="connsiteX2" fmla="*/ 3121029 w 3121029"/>
              <a:gd name="connsiteY2" fmla="*/ 6788810 h 6788810"/>
              <a:gd name="connsiteX3" fmla="*/ 259504 w 3121029"/>
              <a:gd name="connsiteY3" fmla="*/ 6304321 h 6788810"/>
              <a:gd name="connsiteX4" fmla="*/ 0 w 3121029"/>
              <a:gd name="connsiteY4" fmla="*/ 0 h 6788810"/>
              <a:gd name="connsiteX0" fmla="*/ 0 w 3121029"/>
              <a:gd name="connsiteY0" fmla="*/ 0 h 6788810"/>
              <a:gd name="connsiteX1" fmla="*/ 2802850 w 3121029"/>
              <a:gd name="connsiteY1" fmla="*/ 645355 h 6788810"/>
              <a:gd name="connsiteX2" fmla="*/ 3121029 w 3121029"/>
              <a:gd name="connsiteY2" fmla="*/ 6788810 h 6788810"/>
              <a:gd name="connsiteX3" fmla="*/ 259504 w 3121029"/>
              <a:gd name="connsiteY3" fmla="*/ 6304321 h 6788810"/>
              <a:gd name="connsiteX4" fmla="*/ 0 w 3121029"/>
              <a:gd name="connsiteY4" fmla="*/ 0 h 6788810"/>
              <a:gd name="connsiteX0" fmla="*/ 0 w 3121029"/>
              <a:gd name="connsiteY0" fmla="*/ 0 h 6788810"/>
              <a:gd name="connsiteX1" fmla="*/ 2802850 w 3121029"/>
              <a:gd name="connsiteY1" fmla="*/ 645355 h 6788810"/>
              <a:gd name="connsiteX2" fmla="*/ 3121029 w 3121029"/>
              <a:gd name="connsiteY2" fmla="*/ 6788810 h 6788810"/>
              <a:gd name="connsiteX3" fmla="*/ 259504 w 3121029"/>
              <a:gd name="connsiteY3" fmla="*/ 6304321 h 6788810"/>
              <a:gd name="connsiteX4" fmla="*/ 0 w 3121029"/>
              <a:gd name="connsiteY4" fmla="*/ 0 h 6788810"/>
              <a:gd name="connsiteX0" fmla="*/ 0 w 3121029"/>
              <a:gd name="connsiteY0" fmla="*/ 0 h 6788810"/>
              <a:gd name="connsiteX1" fmla="*/ 2802850 w 3121029"/>
              <a:gd name="connsiteY1" fmla="*/ 645355 h 6788810"/>
              <a:gd name="connsiteX2" fmla="*/ 3121029 w 3121029"/>
              <a:gd name="connsiteY2" fmla="*/ 6788810 h 6788810"/>
              <a:gd name="connsiteX3" fmla="*/ 259504 w 3121029"/>
              <a:gd name="connsiteY3" fmla="*/ 6304321 h 6788810"/>
              <a:gd name="connsiteX4" fmla="*/ 0 w 3121029"/>
              <a:gd name="connsiteY4" fmla="*/ 0 h 6788810"/>
              <a:gd name="connsiteX0" fmla="*/ 0 w 3121029"/>
              <a:gd name="connsiteY0" fmla="*/ 0 h 6788810"/>
              <a:gd name="connsiteX1" fmla="*/ 2820638 w 3121029"/>
              <a:gd name="connsiteY1" fmla="*/ 653193 h 6788810"/>
              <a:gd name="connsiteX2" fmla="*/ 3121029 w 3121029"/>
              <a:gd name="connsiteY2" fmla="*/ 6788810 h 6788810"/>
              <a:gd name="connsiteX3" fmla="*/ 259504 w 3121029"/>
              <a:gd name="connsiteY3" fmla="*/ 6304321 h 6788810"/>
              <a:gd name="connsiteX4" fmla="*/ 0 w 3121029"/>
              <a:gd name="connsiteY4" fmla="*/ 0 h 6788810"/>
              <a:gd name="connsiteX0" fmla="*/ 0 w 3121029"/>
              <a:gd name="connsiteY0" fmla="*/ 0 h 6788810"/>
              <a:gd name="connsiteX1" fmla="*/ 2820638 w 3121029"/>
              <a:gd name="connsiteY1" fmla="*/ 653193 h 6788810"/>
              <a:gd name="connsiteX2" fmla="*/ 3121029 w 3121029"/>
              <a:gd name="connsiteY2" fmla="*/ 6788810 h 6788810"/>
              <a:gd name="connsiteX3" fmla="*/ 259504 w 3121029"/>
              <a:gd name="connsiteY3" fmla="*/ 6304321 h 6788810"/>
              <a:gd name="connsiteX4" fmla="*/ 0 w 3121029"/>
              <a:gd name="connsiteY4" fmla="*/ 0 h 6788810"/>
              <a:gd name="connsiteX0" fmla="*/ 0 w 3131164"/>
              <a:gd name="connsiteY0" fmla="*/ 0 h 6782297"/>
              <a:gd name="connsiteX1" fmla="*/ 2820638 w 3131164"/>
              <a:gd name="connsiteY1" fmla="*/ 653193 h 6782297"/>
              <a:gd name="connsiteX2" fmla="*/ 3131164 w 3131164"/>
              <a:gd name="connsiteY2" fmla="*/ 6782298 h 6782297"/>
              <a:gd name="connsiteX3" fmla="*/ 259504 w 3131164"/>
              <a:gd name="connsiteY3" fmla="*/ 6304321 h 6782297"/>
              <a:gd name="connsiteX4" fmla="*/ 0 w 3131164"/>
              <a:gd name="connsiteY4" fmla="*/ 0 h 6782297"/>
              <a:gd name="connsiteX0" fmla="*/ 0 w 3131164"/>
              <a:gd name="connsiteY0" fmla="*/ 0 h 6782299"/>
              <a:gd name="connsiteX1" fmla="*/ 2820638 w 3131164"/>
              <a:gd name="connsiteY1" fmla="*/ 653193 h 6782299"/>
              <a:gd name="connsiteX2" fmla="*/ 3131164 w 3131164"/>
              <a:gd name="connsiteY2" fmla="*/ 6782298 h 6782299"/>
              <a:gd name="connsiteX3" fmla="*/ 259504 w 3131164"/>
              <a:gd name="connsiteY3" fmla="*/ 6304321 h 6782299"/>
              <a:gd name="connsiteX4" fmla="*/ 0 w 3131164"/>
              <a:gd name="connsiteY4" fmla="*/ 0 h 6782299"/>
              <a:gd name="connsiteX0" fmla="*/ 0 w 3131164"/>
              <a:gd name="connsiteY0" fmla="*/ 0 h 6782297"/>
              <a:gd name="connsiteX1" fmla="*/ 2820638 w 3131164"/>
              <a:gd name="connsiteY1" fmla="*/ 653193 h 6782297"/>
              <a:gd name="connsiteX2" fmla="*/ 3131164 w 3131164"/>
              <a:gd name="connsiteY2" fmla="*/ 6782298 h 6782297"/>
              <a:gd name="connsiteX3" fmla="*/ 259504 w 3131164"/>
              <a:gd name="connsiteY3" fmla="*/ 6304321 h 6782297"/>
              <a:gd name="connsiteX4" fmla="*/ 0 w 3131164"/>
              <a:gd name="connsiteY4" fmla="*/ 0 h 6782297"/>
              <a:gd name="connsiteX0" fmla="*/ 0 w 3131164"/>
              <a:gd name="connsiteY0" fmla="*/ 0 h 6782299"/>
              <a:gd name="connsiteX1" fmla="*/ 2820638 w 3131164"/>
              <a:gd name="connsiteY1" fmla="*/ 653193 h 6782299"/>
              <a:gd name="connsiteX2" fmla="*/ 3131164 w 3131164"/>
              <a:gd name="connsiteY2" fmla="*/ 6782298 h 6782299"/>
              <a:gd name="connsiteX3" fmla="*/ 289081 w 3131164"/>
              <a:gd name="connsiteY3" fmla="*/ 5977048 h 6782299"/>
              <a:gd name="connsiteX4" fmla="*/ 0 w 3131164"/>
              <a:gd name="connsiteY4" fmla="*/ 0 h 6782299"/>
              <a:gd name="connsiteX0" fmla="*/ 0 w 3073559"/>
              <a:gd name="connsiteY0" fmla="*/ 0 h 7069780"/>
              <a:gd name="connsiteX1" fmla="*/ 2763033 w 3073559"/>
              <a:gd name="connsiteY1" fmla="*/ 940675 h 7069780"/>
              <a:gd name="connsiteX2" fmla="*/ 3073559 w 3073559"/>
              <a:gd name="connsiteY2" fmla="*/ 7069780 h 7069780"/>
              <a:gd name="connsiteX3" fmla="*/ 231476 w 3073559"/>
              <a:gd name="connsiteY3" fmla="*/ 6264530 h 7069780"/>
              <a:gd name="connsiteX4" fmla="*/ 0 w 3073559"/>
              <a:gd name="connsiteY4" fmla="*/ 0 h 7069780"/>
              <a:gd name="connsiteX0" fmla="*/ 0 w 3073559"/>
              <a:gd name="connsiteY0" fmla="*/ 0 h 7069780"/>
              <a:gd name="connsiteX1" fmla="*/ 2763033 w 3073559"/>
              <a:gd name="connsiteY1" fmla="*/ 940675 h 7069780"/>
              <a:gd name="connsiteX2" fmla="*/ 3073559 w 3073559"/>
              <a:gd name="connsiteY2" fmla="*/ 7069780 h 7069780"/>
              <a:gd name="connsiteX3" fmla="*/ 231476 w 3073559"/>
              <a:gd name="connsiteY3" fmla="*/ 6264530 h 7069780"/>
              <a:gd name="connsiteX4" fmla="*/ 0 w 3073559"/>
              <a:gd name="connsiteY4" fmla="*/ 0 h 7069780"/>
              <a:gd name="connsiteX0" fmla="*/ 0 w 3073559"/>
              <a:gd name="connsiteY0" fmla="*/ 0 h 7069780"/>
              <a:gd name="connsiteX1" fmla="*/ 2763033 w 3073559"/>
              <a:gd name="connsiteY1" fmla="*/ 940675 h 7069780"/>
              <a:gd name="connsiteX2" fmla="*/ 3073559 w 3073559"/>
              <a:gd name="connsiteY2" fmla="*/ 7069780 h 7069780"/>
              <a:gd name="connsiteX3" fmla="*/ 231476 w 3073559"/>
              <a:gd name="connsiteY3" fmla="*/ 6264530 h 7069780"/>
              <a:gd name="connsiteX4" fmla="*/ 0 w 3073559"/>
              <a:gd name="connsiteY4" fmla="*/ 0 h 7069780"/>
              <a:gd name="connsiteX0" fmla="*/ 0 w 3193668"/>
              <a:gd name="connsiteY0" fmla="*/ 0 h 6869923"/>
              <a:gd name="connsiteX1" fmla="*/ 2763033 w 3193668"/>
              <a:gd name="connsiteY1" fmla="*/ 940675 h 6869923"/>
              <a:gd name="connsiteX2" fmla="*/ 3193668 w 3193668"/>
              <a:gd name="connsiteY2" fmla="*/ 6869923 h 6869923"/>
              <a:gd name="connsiteX3" fmla="*/ 231476 w 3193668"/>
              <a:gd name="connsiteY3" fmla="*/ 6264530 h 6869923"/>
              <a:gd name="connsiteX4" fmla="*/ 0 w 3193668"/>
              <a:gd name="connsiteY4" fmla="*/ 0 h 6869923"/>
              <a:gd name="connsiteX0" fmla="*/ 0 w 3193668"/>
              <a:gd name="connsiteY0" fmla="*/ 0 h 7745897"/>
              <a:gd name="connsiteX1" fmla="*/ 2763033 w 3193668"/>
              <a:gd name="connsiteY1" fmla="*/ 940675 h 7745897"/>
              <a:gd name="connsiteX2" fmla="*/ 3193668 w 3193668"/>
              <a:gd name="connsiteY2" fmla="*/ 6869923 h 7745897"/>
              <a:gd name="connsiteX3" fmla="*/ 939234 w 3193668"/>
              <a:gd name="connsiteY3" fmla="*/ 7745897 h 7745897"/>
              <a:gd name="connsiteX4" fmla="*/ 0 w 3193668"/>
              <a:gd name="connsiteY4" fmla="*/ 0 h 7745897"/>
              <a:gd name="connsiteX0" fmla="*/ 0 w 2608952"/>
              <a:gd name="connsiteY0" fmla="*/ 1087803 h 6805222"/>
              <a:gd name="connsiteX1" fmla="*/ 2178317 w 2608952"/>
              <a:gd name="connsiteY1" fmla="*/ 0 h 6805222"/>
              <a:gd name="connsiteX2" fmla="*/ 2608952 w 2608952"/>
              <a:gd name="connsiteY2" fmla="*/ 5929248 h 6805222"/>
              <a:gd name="connsiteX3" fmla="*/ 354518 w 2608952"/>
              <a:gd name="connsiteY3" fmla="*/ 6805222 h 6805222"/>
              <a:gd name="connsiteX4" fmla="*/ 0 w 2608952"/>
              <a:gd name="connsiteY4" fmla="*/ 1087803 h 6805222"/>
              <a:gd name="connsiteX0" fmla="*/ 0 w 2608952"/>
              <a:gd name="connsiteY0" fmla="*/ 1087803 h 6805222"/>
              <a:gd name="connsiteX1" fmla="*/ 2178317 w 2608952"/>
              <a:gd name="connsiteY1" fmla="*/ 0 h 6805222"/>
              <a:gd name="connsiteX2" fmla="*/ 2608952 w 2608952"/>
              <a:gd name="connsiteY2" fmla="*/ 5929248 h 6805222"/>
              <a:gd name="connsiteX3" fmla="*/ 354518 w 2608952"/>
              <a:gd name="connsiteY3" fmla="*/ 6805222 h 6805222"/>
              <a:gd name="connsiteX4" fmla="*/ 0 w 2608952"/>
              <a:gd name="connsiteY4" fmla="*/ 1087803 h 6805222"/>
              <a:gd name="connsiteX0" fmla="*/ 0 w 2608952"/>
              <a:gd name="connsiteY0" fmla="*/ 1087803 h 6805222"/>
              <a:gd name="connsiteX1" fmla="*/ 2178317 w 2608952"/>
              <a:gd name="connsiteY1" fmla="*/ 0 h 6805222"/>
              <a:gd name="connsiteX2" fmla="*/ 2608952 w 2608952"/>
              <a:gd name="connsiteY2" fmla="*/ 5929248 h 6805222"/>
              <a:gd name="connsiteX3" fmla="*/ 354518 w 2608952"/>
              <a:gd name="connsiteY3" fmla="*/ 6805222 h 6805222"/>
              <a:gd name="connsiteX4" fmla="*/ 0 w 2608952"/>
              <a:gd name="connsiteY4" fmla="*/ 1087803 h 6805222"/>
              <a:gd name="connsiteX0" fmla="*/ 0 w 2608952"/>
              <a:gd name="connsiteY0" fmla="*/ 1016004 h 6733423"/>
              <a:gd name="connsiteX1" fmla="*/ 2191344 w 2608952"/>
              <a:gd name="connsiteY1" fmla="*/ 0 h 6733423"/>
              <a:gd name="connsiteX2" fmla="*/ 2608952 w 2608952"/>
              <a:gd name="connsiteY2" fmla="*/ 5857449 h 6733423"/>
              <a:gd name="connsiteX3" fmla="*/ 354518 w 2608952"/>
              <a:gd name="connsiteY3" fmla="*/ 6733423 h 6733423"/>
              <a:gd name="connsiteX4" fmla="*/ 0 w 2608952"/>
              <a:gd name="connsiteY4" fmla="*/ 1016004 h 6733423"/>
              <a:gd name="connsiteX0" fmla="*/ 0 w 2631463"/>
              <a:gd name="connsiteY0" fmla="*/ 1006159 h 6733423"/>
              <a:gd name="connsiteX1" fmla="*/ 2213855 w 2631463"/>
              <a:gd name="connsiteY1" fmla="*/ 0 h 6733423"/>
              <a:gd name="connsiteX2" fmla="*/ 2631463 w 2631463"/>
              <a:gd name="connsiteY2" fmla="*/ 5857449 h 6733423"/>
              <a:gd name="connsiteX3" fmla="*/ 377029 w 2631463"/>
              <a:gd name="connsiteY3" fmla="*/ 6733423 h 6733423"/>
              <a:gd name="connsiteX4" fmla="*/ 0 w 2631463"/>
              <a:gd name="connsiteY4" fmla="*/ 1006159 h 6733423"/>
              <a:gd name="connsiteX0" fmla="*/ 0 w 2631463"/>
              <a:gd name="connsiteY0" fmla="*/ 1006159 h 6733423"/>
              <a:gd name="connsiteX1" fmla="*/ 2213855 w 2631463"/>
              <a:gd name="connsiteY1" fmla="*/ 0 h 6733423"/>
              <a:gd name="connsiteX2" fmla="*/ 2631463 w 2631463"/>
              <a:gd name="connsiteY2" fmla="*/ 5857449 h 6733423"/>
              <a:gd name="connsiteX3" fmla="*/ 377029 w 2631463"/>
              <a:gd name="connsiteY3" fmla="*/ 6733423 h 6733423"/>
              <a:gd name="connsiteX4" fmla="*/ 0 w 2631463"/>
              <a:gd name="connsiteY4" fmla="*/ 1006159 h 6733423"/>
              <a:gd name="connsiteX0" fmla="*/ 0 w 2631463"/>
              <a:gd name="connsiteY0" fmla="*/ 1006159 h 6733423"/>
              <a:gd name="connsiteX1" fmla="*/ 2213855 w 2631463"/>
              <a:gd name="connsiteY1" fmla="*/ 0 h 6733423"/>
              <a:gd name="connsiteX2" fmla="*/ 2631463 w 2631463"/>
              <a:gd name="connsiteY2" fmla="*/ 5857449 h 6733423"/>
              <a:gd name="connsiteX3" fmla="*/ 377029 w 2631463"/>
              <a:gd name="connsiteY3" fmla="*/ 6733423 h 6733423"/>
              <a:gd name="connsiteX4" fmla="*/ 0 w 2631463"/>
              <a:gd name="connsiteY4" fmla="*/ 1006159 h 6733423"/>
              <a:gd name="connsiteX0" fmla="*/ 0 w 2631463"/>
              <a:gd name="connsiteY0" fmla="*/ 1006159 h 6733423"/>
              <a:gd name="connsiteX1" fmla="*/ 2213855 w 2631463"/>
              <a:gd name="connsiteY1" fmla="*/ 0 h 6733423"/>
              <a:gd name="connsiteX2" fmla="*/ 2631463 w 2631463"/>
              <a:gd name="connsiteY2" fmla="*/ 5857449 h 6733423"/>
              <a:gd name="connsiteX3" fmla="*/ 377029 w 2631463"/>
              <a:gd name="connsiteY3" fmla="*/ 6733423 h 6733423"/>
              <a:gd name="connsiteX4" fmla="*/ 0 w 2631463"/>
              <a:gd name="connsiteY4" fmla="*/ 1006159 h 6733423"/>
              <a:gd name="connsiteX0" fmla="*/ 0 w 2647460"/>
              <a:gd name="connsiteY0" fmla="*/ 1006159 h 6733423"/>
              <a:gd name="connsiteX1" fmla="*/ 2213855 w 2647460"/>
              <a:gd name="connsiteY1" fmla="*/ 0 h 6733423"/>
              <a:gd name="connsiteX2" fmla="*/ 2647460 w 2647460"/>
              <a:gd name="connsiteY2" fmla="*/ 5831394 h 6733423"/>
              <a:gd name="connsiteX3" fmla="*/ 377029 w 2647460"/>
              <a:gd name="connsiteY3" fmla="*/ 6733423 h 6733423"/>
              <a:gd name="connsiteX4" fmla="*/ 0 w 2647460"/>
              <a:gd name="connsiteY4" fmla="*/ 1006159 h 6733423"/>
              <a:gd name="connsiteX0" fmla="*/ 0 w 2647460"/>
              <a:gd name="connsiteY0" fmla="*/ 1006159 h 6733423"/>
              <a:gd name="connsiteX1" fmla="*/ 2213855 w 2647460"/>
              <a:gd name="connsiteY1" fmla="*/ 0 h 6733423"/>
              <a:gd name="connsiteX2" fmla="*/ 2647460 w 2647460"/>
              <a:gd name="connsiteY2" fmla="*/ 5831394 h 6733423"/>
              <a:gd name="connsiteX3" fmla="*/ 377029 w 2647460"/>
              <a:gd name="connsiteY3" fmla="*/ 6733423 h 6733423"/>
              <a:gd name="connsiteX4" fmla="*/ 0 w 2647460"/>
              <a:gd name="connsiteY4" fmla="*/ 1006159 h 6733423"/>
              <a:gd name="connsiteX0" fmla="*/ 0 w 2647460"/>
              <a:gd name="connsiteY0" fmla="*/ 0 h 5727264"/>
              <a:gd name="connsiteX1" fmla="*/ 2325356 w 2647460"/>
              <a:gd name="connsiteY1" fmla="*/ 619690 h 5727264"/>
              <a:gd name="connsiteX2" fmla="*/ 2647460 w 2647460"/>
              <a:gd name="connsiteY2" fmla="*/ 4825235 h 5727264"/>
              <a:gd name="connsiteX3" fmla="*/ 377029 w 2647460"/>
              <a:gd name="connsiteY3" fmla="*/ 5727264 h 5727264"/>
              <a:gd name="connsiteX4" fmla="*/ 0 w 2647460"/>
              <a:gd name="connsiteY4" fmla="*/ 0 h 5727264"/>
              <a:gd name="connsiteX0" fmla="*/ 0 w 2688146"/>
              <a:gd name="connsiteY0" fmla="*/ 0 h 6303102"/>
              <a:gd name="connsiteX1" fmla="*/ 2325356 w 2688146"/>
              <a:gd name="connsiteY1" fmla="*/ 619690 h 6303102"/>
              <a:gd name="connsiteX2" fmla="*/ 2688146 w 2688146"/>
              <a:gd name="connsiteY2" fmla="*/ 6303102 h 6303102"/>
              <a:gd name="connsiteX3" fmla="*/ 377029 w 2688146"/>
              <a:gd name="connsiteY3" fmla="*/ 5727264 h 6303102"/>
              <a:gd name="connsiteX4" fmla="*/ 0 w 2688146"/>
              <a:gd name="connsiteY4" fmla="*/ 0 h 6303102"/>
              <a:gd name="connsiteX0" fmla="*/ 0 w 2688146"/>
              <a:gd name="connsiteY0" fmla="*/ 0 h 6303102"/>
              <a:gd name="connsiteX1" fmla="*/ 2325356 w 2688146"/>
              <a:gd name="connsiteY1" fmla="*/ 619690 h 6303102"/>
              <a:gd name="connsiteX2" fmla="*/ 2688146 w 2688146"/>
              <a:gd name="connsiteY2" fmla="*/ 6303102 h 6303102"/>
              <a:gd name="connsiteX3" fmla="*/ 284193 w 2688146"/>
              <a:gd name="connsiteY3" fmla="*/ 5848628 h 6303102"/>
              <a:gd name="connsiteX4" fmla="*/ 0 w 2688146"/>
              <a:gd name="connsiteY4" fmla="*/ 0 h 6303102"/>
              <a:gd name="connsiteX0" fmla="*/ 0 w 2688146"/>
              <a:gd name="connsiteY0" fmla="*/ 0 h 6303102"/>
              <a:gd name="connsiteX1" fmla="*/ 2325356 w 2688146"/>
              <a:gd name="connsiteY1" fmla="*/ 619690 h 6303102"/>
              <a:gd name="connsiteX2" fmla="*/ 2688146 w 2688146"/>
              <a:gd name="connsiteY2" fmla="*/ 6303102 h 6303102"/>
              <a:gd name="connsiteX3" fmla="*/ 284193 w 2688146"/>
              <a:gd name="connsiteY3" fmla="*/ 5848628 h 6303102"/>
              <a:gd name="connsiteX4" fmla="*/ 0 w 2688146"/>
              <a:gd name="connsiteY4" fmla="*/ 0 h 6303102"/>
              <a:gd name="connsiteX0" fmla="*/ 0 w 2688146"/>
              <a:gd name="connsiteY0" fmla="*/ 0 h 6303102"/>
              <a:gd name="connsiteX1" fmla="*/ 2325356 w 2688146"/>
              <a:gd name="connsiteY1" fmla="*/ 619690 h 6303102"/>
              <a:gd name="connsiteX2" fmla="*/ 2688146 w 2688146"/>
              <a:gd name="connsiteY2" fmla="*/ 6303102 h 6303102"/>
              <a:gd name="connsiteX3" fmla="*/ 284193 w 2688146"/>
              <a:gd name="connsiteY3" fmla="*/ 5848628 h 6303102"/>
              <a:gd name="connsiteX4" fmla="*/ 0 w 2688146"/>
              <a:gd name="connsiteY4" fmla="*/ 0 h 6303102"/>
              <a:gd name="connsiteX0" fmla="*/ 0 w 2688146"/>
              <a:gd name="connsiteY0" fmla="*/ 0 h 6303102"/>
              <a:gd name="connsiteX1" fmla="*/ 2325356 w 2688146"/>
              <a:gd name="connsiteY1" fmla="*/ 619690 h 6303102"/>
              <a:gd name="connsiteX2" fmla="*/ 2688146 w 2688146"/>
              <a:gd name="connsiteY2" fmla="*/ 6303102 h 6303102"/>
              <a:gd name="connsiteX3" fmla="*/ 284193 w 2688146"/>
              <a:gd name="connsiteY3" fmla="*/ 5848628 h 6303102"/>
              <a:gd name="connsiteX4" fmla="*/ 0 w 2688146"/>
              <a:gd name="connsiteY4" fmla="*/ 0 h 6303102"/>
              <a:gd name="connsiteX0" fmla="*/ 0 w 2712147"/>
              <a:gd name="connsiteY0" fmla="*/ 0 h 6345462"/>
              <a:gd name="connsiteX1" fmla="*/ 2349357 w 2712147"/>
              <a:gd name="connsiteY1" fmla="*/ 662050 h 6345462"/>
              <a:gd name="connsiteX2" fmla="*/ 2712147 w 2712147"/>
              <a:gd name="connsiteY2" fmla="*/ 6345462 h 6345462"/>
              <a:gd name="connsiteX3" fmla="*/ 308194 w 2712147"/>
              <a:gd name="connsiteY3" fmla="*/ 5890988 h 6345462"/>
              <a:gd name="connsiteX4" fmla="*/ 0 w 2712147"/>
              <a:gd name="connsiteY4" fmla="*/ 0 h 6345462"/>
              <a:gd name="connsiteX0" fmla="*/ 0 w 2684680"/>
              <a:gd name="connsiteY0" fmla="*/ 0 h 6392082"/>
              <a:gd name="connsiteX1" fmla="*/ 2349357 w 2684680"/>
              <a:gd name="connsiteY1" fmla="*/ 662050 h 6392082"/>
              <a:gd name="connsiteX2" fmla="*/ 2684680 w 2684680"/>
              <a:gd name="connsiteY2" fmla="*/ 6392082 h 6392082"/>
              <a:gd name="connsiteX3" fmla="*/ 308194 w 2684680"/>
              <a:gd name="connsiteY3" fmla="*/ 5890988 h 6392082"/>
              <a:gd name="connsiteX4" fmla="*/ 0 w 2684680"/>
              <a:gd name="connsiteY4" fmla="*/ 0 h 6392082"/>
              <a:gd name="connsiteX0" fmla="*/ 0 w 2686734"/>
              <a:gd name="connsiteY0" fmla="*/ 0 h 6405216"/>
              <a:gd name="connsiteX1" fmla="*/ 2351411 w 2686734"/>
              <a:gd name="connsiteY1" fmla="*/ 675184 h 6405216"/>
              <a:gd name="connsiteX2" fmla="*/ 2686734 w 2686734"/>
              <a:gd name="connsiteY2" fmla="*/ 6405216 h 6405216"/>
              <a:gd name="connsiteX3" fmla="*/ 310248 w 2686734"/>
              <a:gd name="connsiteY3" fmla="*/ 5904122 h 6405216"/>
              <a:gd name="connsiteX4" fmla="*/ 0 w 2686734"/>
              <a:gd name="connsiteY4" fmla="*/ 0 h 6405216"/>
              <a:gd name="connsiteX0" fmla="*/ 0 w 2686734"/>
              <a:gd name="connsiteY0" fmla="*/ 0 h 6405216"/>
              <a:gd name="connsiteX1" fmla="*/ 2351411 w 2686734"/>
              <a:gd name="connsiteY1" fmla="*/ 675184 h 6405216"/>
              <a:gd name="connsiteX2" fmla="*/ 2686734 w 2686734"/>
              <a:gd name="connsiteY2" fmla="*/ 6405216 h 6405216"/>
              <a:gd name="connsiteX3" fmla="*/ 310248 w 2686734"/>
              <a:gd name="connsiteY3" fmla="*/ 5904122 h 6405216"/>
              <a:gd name="connsiteX4" fmla="*/ 0 w 2686734"/>
              <a:gd name="connsiteY4" fmla="*/ 0 h 6405216"/>
              <a:gd name="connsiteX0" fmla="*/ 0 w 2686734"/>
              <a:gd name="connsiteY0" fmla="*/ 0 h 6405216"/>
              <a:gd name="connsiteX1" fmla="*/ 2334041 w 2686734"/>
              <a:gd name="connsiteY1" fmla="*/ 638188 h 6405216"/>
              <a:gd name="connsiteX2" fmla="*/ 2686734 w 2686734"/>
              <a:gd name="connsiteY2" fmla="*/ 6405216 h 6405216"/>
              <a:gd name="connsiteX3" fmla="*/ 310248 w 2686734"/>
              <a:gd name="connsiteY3" fmla="*/ 5904122 h 6405216"/>
              <a:gd name="connsiteX4" fmla="*/ 0 w 2686734"/>
              <a:gd name="connsiteY4" fmla="*/ 0 h 6405216"/>
              <a:gd name="connsiteX0" fmla="*/ 0 w 2686734"/>
              <a:gd name="connsiteY0" fmla="*/ 0 h 6405216"/>
              <a:gd name="connsiteX1" fmla="*/ 2338149 w 2686734"/>
              <a:gd name="connsiteY1" fmla="*/ 664456 h 6405216"/>
              <a:gd name="connsiteX2" fmla="*/ 2686734 w 2686734"/>
              <a:gd name="connsiteY2" fmla="*/ 6405216 h 6405216"/>
              <a:gd name="connsiteX3" fmla="*/ 310248 w 2686734"/>
              <a:gd name="connsiteY3" fmla="*/ 5904122 h 6405216"/>
              <a:gd name="connsiteX4" fmla="*/ 0 w 2686734"/>
              <a:gd name="connsiteY4" fmla="*/ 0 h 6405216"/>
              <a:gd name="connsiteX0" fmla="*/ 0 w 2686734"/>
              <a:gd name="connsiteY0" fmla="*/ 0 h 6405216"/>
              <a:gd name="connsiteX1" fmla="*/ 2370664 w 2686734"/>
              <a:gd name="connsiteY1" fmla="*/ 576028 h 6405216"/>
              <a:gd name="connsiteX2" fmla="*/ 2686734 w 2686734"/>
              <a:gd name="connsiteY2" fmla="*/ 6405216 h 6405216"/>
              <a:gd name="connsiteX3" fmla="*/ 310248 w 2686734"/>
              <a:gd name="connsiteY3" fmla="*/ 5904122 h 6405216"/>
              <a:gd name="connsiteX4" fmla="*/ 0 w 2686734"/>
              <a:gd name="connsiteY4" fmla="*/ 0 h 6405216"/>
              <a:gd name="connsiteX0" fmla="*/ 0 w 2686734"/>
              <a:gd name="connsiteY0" fmla="*/ 0 h 6405216"/>
              <a:gd name="connsiteX1" fmla="*/ 2331518 w 2686734"/>
              <a:gd name="connsiteY1" fmla="*/ 659092 h 6405216"/>
              <a:gd name="connsiteX2" fmla="*/ 2686734 w 2686734"/>
              <a:gd name="connsiteY2" fmla="*/ 6405216 h 6405216"/>
              <a:gd name="connsiteX3" fmla="*/ 310248 w 2686734"/>
              <a:gd name="connsiteY3" fmla="*/ 5904122 h 6405216"/>
              <a:gd name="connsiteX4" fmla="*/ 0 w 2686734"/>
              <a:gd name="connsiteY4" fmla="*/ 0 h 6405216"/>
              <a:gd name="connsiteX0" fmla="*/ 0 w 2686734"/>
              <a:gd name="connsiteY0" fmla="*/ 0 h 6405216"/>
              <a:gd name="connsiteX1" fmla="*/ 2331518 w 2686734"/>
              <a:gd name="connsiteY1" fmla="*/ 659092 h 6405216"/>
              <a:gd name="connsiteX2" fmla="*/ 2686734 w 2686734"/>
              <a:gd name="connsiteY2" fmla="*/ 6405216 h 6405216"/>
              <a:gd name="connsiteX3" fmla="*/ 291937 w 2686734"/>
              <a:gd name="connsiteY3" fmla="*/ 5935202 h 6405216"/>
              <a:gd name="connsiteX4" fmla="*/ 0 w 2686734"/>
              <a:gd name="connsiteY4" fmla="*/ 0 h 6405216"/>
              <a:gd name="connsiteX0" fmla="*/ 0 w 2686734"/>
              <a:gd name="connsiteY0" fmla="*/ 0 h 6405216"/>
              <a:gd name="connsiteX1" fmla="*/ 2331518 w 2686734"/>
              <a:gd name="connsiteY1" fmla="*/ 659092 h 6405216"/>
              <a:gd name="connsiteX2" fmla="*/ 2686734 w 2686734"/>
              <a:gd name="connsiteY2" fmla="*/ 6405216 h 6405216"/>
              <a:gd name="connsiteX3" fmla="*/ 276621 w 2686734"/>
              <a:gd name="connsiteY3" fmla="*/ 5911341 h 6405216"/>
              <a:gd name="connsiteX4" fmla="*/ 0 w 2686734"/>
              <a:gd name="connsiteY4" fmla="*/ 0 h 6405216"/>
              <a:gd name="connsiteX0" fmla="*/ 0 w 2686734"/>
              <a:gd name="connsiteY0" fmla="*/ 0 h 6405216"/>
              <a:gd name="connsiteX1" fmla="*/ 2331518 w 2686734"/>
              <a:gd name="connsiteY1" fmla="*/ 659092 h 6405216"/>
              <a:gd name="connsiteX2" fmla="*/ 2686734 w 2686734"/>
              <a:gd name="connsiteY2" fmla="*/ 6405216 h 6405216"/>
              <a:gd name="connsiteX3" fmla="*/ 276621 w 2686734"/>
              <a:gd name="connsiteY3" fmla="*/ 5911341 h 6405216"/>
              <a:gd name="connsiteX4" fmla="*/ 0 w 2686734"/>
              <a:gd name="connsiteY4" fmla="*/ 0 h 64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734" h="6405216">
                <a:moveTo>
                  <a:pt x="0" y="0"/>
                </a:moveTo>
                <a:lnTo>
                  <a:pt x="2331518" y="659092"/>
                </a:lnTo>
                <a:cubicBezTo>
                  <a:pt x="2479204" y="3079239"/>
                  <a:pt x="2505306" y="3654741"/>
                  <a:pt x="2686734" y="6405216"/>
                </a:cubicBezTo>
                <a:lnTo>
                  <a:pt x="276621" y="5911341"/>
                </a:lnTo>
                <a:cubicBezTo>
                  <a:pt x="179686" y="3553951"/>
                  <a:pt x="98590" y="2363605"/>
                  <a:pt x="0" y="0"/>
                </a:cubicBez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vert="vert" lIns="682546" tIns="682546" rIns="682546" bIns="682546" anchor="ctr"/>
          <a:lstStyle>
            <a:lvl1pPr marL="0" indent="0" algn="ctr" rtl="0" eaLnBrk="0" fontAlgn="base" hangingPunct="0"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 sz="1266" kern="1200">
                <a:solidFill>
                  <a:schemeClr val="accent6"/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  <a:cs typeface="+mn-ea"/>
              <a:sym typeface="+mn-lt"/>
            </a:endParaRPr>
          </a:p>
        </p:txBody>
      </p:sp>
      <p:sp>
        <p:nvSpPr>
          <p:cNvPr id="45" name="Rounded Rectangle 48"/>
          <p:cNvSpPr/>
          <p:nvPr/>
        </p:nvSpPr>
        <p:spPr>
          <a:xfrm>
            <a:off x="6419995" y="1790549"/>
            <a:ext cx="720001" cy="719960"/>
          </a:xfrm>
          <a:prstGeom prst="roundRect">
            <a:avLst>
              <a:gd name="adj" fmla="val 50000"/>
            </a:avLst>
          </a:prstGeom>
          <a:solidFill>
            <a:srgbClr val="2929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707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49" name="Rounded Rectangle 52"/>
          <p:cNvSpPr/>
          <p:nvPr/>
        </p:nvSpPr>
        <p:spPr>
          <a:xfrm>
            <a:off x="3432876" y="3048584"/>
            <a:ext cx="720001" cy="719960"/>
          </a:xfrm>
          <a:prstGeom prst="roundRect">
            <a:avLst>
              <a:gd name="adj" fmla="val 50000"/>
            </a:avLst>
          </a:prstGeom>
          <a:solidFill>
            <a:srgbClr val="B247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707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53" name="Rounded Rectangle 57"/>
          <p:cNvSpPr/>
          <p:nvPr/>
        </p:nvSpPr>
        <p:spPr>
          <a:xfrm>
            <a:off x="7498813" y="3114414"/>
            <a:ext cx="720001" cy="719960"/>
          </a:xfrm>
          <a:prstGeom prst="roundRect">
            <a:avLst>
              <a:gd name="adj" fmla="val 50000"/>
            </a:avLst>
          </a:prstGeom>
          <a:solidFill>
            <a:srgbClr val="B247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707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57" name="Rounded Rectangle 67"/>
          <p:cNvSpPr/>
          <p:nvPr/>
        </p:nvSpPr>
        <p:spPr>
          <a:xfrm>
            <a:off x="5124005" y="5087290"/>
            <a:ext cx="720001" cy="719960"/>
          </a:xfrm>
          <a:prstGeom prst="roundRect">
            <a:avLst>
              <a:gd name="adj" fmla="val 50000"/>
            </a:avLst>
          </a:prstGeom>
          <a:solidFill>
            <a:srgbClr val="2929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707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6730" y="2706657"/>
            <a:ext cx="2751733" cy="1741630"/>
            <a:chOff x="-480122" y="2362948"/>
            <a:chExt cx="2751733" cy="174163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B8695E6-CAE4-4A57-8735-AD1B3E441E35}"/>
                </a:ext>
              </a:extLst>
            </p:cNvPr>
            <p:cNvSpPr/>
            <p:nvPr/>
          </p:nvSpPr>
          <p:spPr>
            <a:xfrm>
              <a:off x="-23363" y="2947723"/>
              <a:ext cx="2294974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6CB77B8-B7E9-4274-A6D1-E32BB3CAD938}"/>
                </a:ext>
              </a:extLst>
            </p:cNvPr>
            <p:cNvSpPr txBox="1"/>
            <p:nvPr/>
          </p:nvSpPr>
          <p:spPr>
            <a:xfrm>
              <a:off x="-480122" y="2362948"/>
              <a:ext cx="2739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907392" y="4739384"/>
            <a:ext cx="2751733" cy="1741630"/>
            <a:chOff x="-480122" y="2362948"/>
            <a:chExt cx="2751733" cy="174163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B8695E6-CAE4-4A57-8735-AD1B3E441E35}"/>
                </a:ext>
              </a:extLst>
            </p:cNvPr>
            <p:cNvSpPr/>
            <p:nvPr/>
          </p:nvSpPr>
          <p:spPr>
            <a:xfrm>
              <a:off x="-23363" y="2947723"/>
              <a:ext cx="2294974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6CB77B8-B7E9-4274-A6D1-E32BB3CAD938}"/>
                </a:ext>
              </a:extLst>
            </p:cNvPr>
            <p:cNvSpPr txBox="1"/>
            <p:nvPr/>
          </p:nvSpPr>
          <p:spPr>
            <a:xfrm>
              <a:off x="-480122" y="2362948"/>
              <a:ext cx="2739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75330" y="877857"/>
            <a:ext cx="2751733" cy="1741630"/>
            <a:chOff x="-480122" y="2362948"/>
            <a:chExt cx="2751733" cy="174163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B8695E6-CAE4-4A57-8735-AD1B3E441E35}"/>
                </a:ext>
              </a:extLst>
            </p:cNvPr>
            <p:cNvSpPr/>
            <p:nvPr/>
          </p:nvSpPr>
          <p:spPr>
            <a:xfrm>
              <a:off x="-23363" y="2947723"/>
              <a:ext cx="2294974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6CB77B8-B7E9-4274-A6D1-E32BB3CAD938}"/>
                </a:ext>
              </a:extLst>
            </p:cNvPr>
            <p:cNvSpPr txBox="1"/>
            <p:nvPr/>
          </p:nvSpPr>
          <p:spPr>
            <a:xfrm>
              <a:off x="-480122" y="2362948"/>
              <a:ext cx="2739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257392" y="2878404"/>
            <a:ext cx="2751733" cy="1741630"/>
            <a:chOff x="-480122" y="2362948"/>
            <a:chExt cx="2751733" cy="174163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B8695E6-CAE4-4A57-8735-AD1B3E441E35}"/>
                </a:ext>
              </a:extLst>
            </p:cNvPr>
            <p:cNvSpPr/>
            <p:nvPr/>
          </p:nvSpPr>
          <p:spPr>
            <a:xfrm>
              <a:off x="-23363" y="2947723"/>
              <a:ext cx="2294974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6CB77B8-B7E9-4274-A6D1-E32BB3CAD938}"/>
                </a:ext>
              </a:extLst>
            </p:cNvPr>
            <p:cNvSpPr txBox="1"/>
            <p:nvPr/>
          </p:nvSpPr>
          <p:spPr>
            <a:xfrm>
              <a:off x="-480122" y="2362948"/>
              <a:ext cx="2739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0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9" grpId="0" animBg="1"/>
      <p:bldP spid="53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624628DC-B244-4775-AF32-127FB33F7898}"/>
              </a:ext>
            </a:extLst>
          </p:cNvPr>
          <p:cNvGrpSpPr/>
          <p:nvPr/>
        </p:nvGrpSpPr>
        <p:grpSpPr>
          <a:xfrm>
            <a:off x="4850650" y="1353163"/>
            <a:ext cx="2490702" cy="4769429"/>
            <a:chOff x="4850650" y="1353163"/>
            <a:chExt cx="2490702" cy="4769429"/>
          </a:xfrm>
        </p:grpSpPr>
        <p:pic>
          <p:nvPicPr>
            <p:cNvPr id="8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6" r="16077"/>
            <a:stretch>
              <a:fillRect/>
            </a:stretch>
          </p:blipFill>
          <p:spPr>
            <a:xfrm>
              <a:off x="4850650" y="1353163"/>
              <a:ext cx="2490702" cy="4769429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5085149" y="1893686"/>
              <a:ext cx="2077279" cy="356552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cs typeface="+mn-ea"/>
                <a:sym typeface="+mn-lt"/>
              </a:endParaRPr>
            </a:p>
          </p:txBody>
        </p:sp>
      </p:grpSp>
      <p:sp>
        <p:nvSpPr>
          <p:cNvPr id="84" name="Rectangle 7"/>
          <p:cNvSpPr/>
          <p:nvPr/>
        </p:nvSpPr>
        <p:spPr>
          <a:xfrm>
            <a:off x="335" y="4994997"/>
            <a:ext cx="12191331" cy="1862816"/>
          </a:xfrm>
          <a:prstGeom prst="rect">
            <a:avLst/>
          </a:pr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182935" y="5166822"/>
            <a:ext cx="1862808" cy="58477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6" name="Rectangle 9"/>
          <p:cNvSpPr/>
          <p:nvPr/>
        </p:nvSpPr>
        <p:spPr>
          <a:xfrm>
            <a:off x="1219200" y="5751578"/>
            <a:ext cx="9753600" cy="78751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en-GB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617220" y="1728023"/>
            <a:ext cx="831227" cy="831227"/>
            <a:chOff x="8115483" y="1728023"/>
            <a:chExt cx="831227" cy="831227"/>
          </a:xfrm>
        </p:grpSpPr>
        <p:sp>
          <p:nvSpPr>
            <p:cNvPr id="88" name="Oval 12"/>
            <p:cNvSpPr/>
            <p:nvPr/>
          </p:nvSpPr>
          <p:spPr>
            <a:xfrm>
              <a:off x="8115483" y="1728023"/>
              <a:ext cx="831227" cy="831227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7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89" name="Group 14"/>
            <p:cNvGrpSpPr/>
            <p:nvPr/>
          </p:nvGrpSpPr>
          <p:grpSpPr>
            <a:xfrm>
              <a:off x="8338541" y="1951441"/>
              <a:ext cx="383734" cy="384391"/>
              <a:chOff x="9145588" y="4435475"/>
              <a:chExt cx="464344" cy="465138"/>
            </a:xfrm>
            <a:solidFill>
              <a:srgbClr val="292948"/>
            </a:solidFill>
          </p:grpSpPr>
          <p:sp>
            <p:nvSpPr>
              <p:cNvPr id="9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cs typeface="+mn-ea"/>
                  <a:sym typeface="+mn-lt"/>
                </a:endParaRPr>
              </a:p>
            </p:txBody>
          </p:sp>
          <p:sp>
            <p:nvSpPr>
              <p:cNvPr id="9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cs typeface="+mn-ea"/>
                  <a:sym typeface="+mn-lt"/>
                </a:endParaRPr>
              </a:p>
            </p:txBody>
          </p:sp>
          <p:sp>
            <p:nvSpPr>
              <p:cNvPr id="9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cs typeface="+mn-ea"/>
                  <a:sym typeface="+mn-lt"/>
                </a:endParaRPr>
              </a:p>
            </p:txBody>
          </p:sp>
          <p:sp>
            <p:nvSpPr>
              <p:cNvPr id="9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cs typeface="+mn-ea"/>
                  <a:sym typeface="+mn-lt"/>
                </a:endParaRPr>
              </a:p>
            </p:txBody>
          </p:sp>
          <p:sp>
            <p:nvSpPr>
              <p:cNvPr id="9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cs typeface="+mn-ea"/>
                  <a:sym typeface="+mn-lt"/>
                </a:endParaRPr>
              </a:p>
            </p:txBody>
          </p:sp>
          <p:sp>
            <p:nvSpPr>
              <p:cNvPr id="9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cs typeface="+mn-ea"/>
                  <a:sym typeface="+mn-lt"/>
                </a:endParaRPr>
              </a:p>
            </p:txBody>
          </p:sp>
          <p:sp>
            <p:nvSpPr>
              <p:cNvPr id="9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cs typeface="+mn-ea"/>
                  <a:sym typeface="+mn-lt"/>
                </a:endParaRPr>
              </a:p>
            </p:txBody>
          </p:sp>
          <p:sp>
            <p:nvSpPr>
              <p:cNvPr id="9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cs typeface="+mn-ea"/>
                  <a:sym typeface="+mn-lt"/>
                </a:endParaRPr>
              </a:p>
            </p:txBody>
          </p:sp>
          <p:sp>
            <p:nvSpPr>
              <p:cNvPr id="9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763258" y="3429002"/>
            <a:ext cx="831227" cy="831227"/>
            <a:chOff x="3245982" y="3429002"/>
            <a:chExt cx="831227" cy="831227"/>
          </a:xfrm>
        </p:grpSpPr>
        <p:sp>
          <p:nvSpPr>
            <p:cNvPr id="100" name="Oval 11"/>
            <p:cNvSpPr/>
            <p:nvPr/>
          </p:nvSpPr>
          <p:spPr>
            <a:xfrm>
              <a:off x="3245982" y="3429002"/>
              <a:ext cx="831227" cy="831227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7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01" name="Group 24"/>
            <p:cNvGrpSpPr/>
            <p:nvPr/>
          </p:nvGrpSpPr>
          <p:grpSpPr>
            <a:xfrm>
              <a:off x="3541882" y="3652419"/>
              <a:ext cx="263694" cy="384391"/>
              <a:chOff x="3582988" y="3510757"/>
              <a:chExt cx="319088" cy="465138"/>
            </a:xfrm>
            <a:solidFill>
              <a:srgbClr val="292948"/>
            </a:solidFill>
          </p:grpSpPr>
          <p:sp>
            <p:nvSpPr>
              <p:cNvPr id="10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cs typeface="+mn-ea"/>
                  <a:sym typeface="+mn-lt"/>
                </a:endParaRPr>
              </a:p>
            </p:txBody>
          </p:sp>
          <p:sp>
            <p:nvSpPr>
              <p:cNvPr id="10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616532" y="3429002"/>
            <a:ext cx="831227" cy="831227"/>
            <a:chOff x="8114795" y="3429002"/>
            <a:chExt cx="831227" cy="831227"/>
          </a:xfrm>
        </p:grpSpPr>
        <p:sp>
          <p:nvSpPr>
            <p:cNvPr id="105" name="Oval 13"/>
            <p:cNvSpPr/>
            <p:nvPr/>
          </p:nvSpPr>
          <p:spPr>
            <a:xfrm>
              <a:off x="8114795" y="3429002"/>
              <a:ext cx="831227" cy="831227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7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06" name="Group 27"/>
            <p:cNvGrpSpPr/>
            <p:nvPr/>
          </p:nvGrpSpPr>
          <p:grpSpPr>
            <a:xfrm>
              <a:off x="8337751" y="3678843"/>
              <a:ext cx="384391" cy="323387"/>
              <a:chOff x="5368132" y="2625725"/>
              <a:chExt cx="465138" cy="391319"/>
            </a:xfrm>
            <a:solidFill>
              <a:srgbClr val="B24747"/>
            </a:solidFill>
          </p:grpSpPr>
          <p:sp>
            <p:nvSpPr>
              <p:cNvPr id="10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46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46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46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763257" y="1728023"/>
            <a:ext cx="831227" cy="831227"/>
            <a:chOff x="3245981" y="1728023"/>
            <a:chExt cx="831227" cy="831227"/>
          </a:xfrm>
        </p:grpSpPr>
        <p:sp>
          <p:nvSpPr>
            <p:cNvPr id="111" name="Oval 10"/>
            <p:cNvSpPr/>
            <p:nvPr/>
          </p:nvSpPr>
          <p:spPr>
            <a:xfrm>
              <a:off x="3245981" y="1728023"/>
              <a:ext cx="831227" cy="831227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7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12" name="Group 31"/>
            <p:cNvGrpSpPr/>
            <p:nvPr/>
          </p:nvGrpSpPr>
          <p:grpSpPr>
            <a:xfrm>
              <a:off x="3469724" y="1949508"/>
              <a:ext cx="383740" cy="383734"/>
              <a:chOff x="4439437" y="1652588"/>
              <a:chExt cx="464351" cy="464344"/>
            </a:xfrm>
            <a:solidFill>
              <a:srgbClr val="B24747"/>
            </a:solidFill>
          </p:grpSpPr>
          <p:sp>
            <p:nvSpPr>
              <p:cNvPr id="113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cs typeface="+mn-ea"/>
                  <a:sym typeface="+mn-lt"/>
                </a:endParaRPr>
              </a:p>
            </p:txBody>
          </p:sp>
          <p:sp>
            <p:nvSpPr>
              <p:cNvPr id="114" name="AutoShape 137"/>
              <p:cNvSpPr/>
              <p:nvPr/>
            </p:nvSpPr>
            <p:spPr bwMode="auto">
              <a:xfrm>
                <a:off x="4439437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cs typeface="+mn-ea"/>
                  <a:sym typeface="+mn-lt"/>
                </a:endParaRPr>
              </a:p>
            </p:txBody>
          </p:sp>
          <p:sp>
            <p:nvSpPr>
              <p:cNvPr id="115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399" tIns="25399" rIns="25399" bIns="25399" anchor="ctr"/>
              <a:lstStyle/>
              <a:p>
                <a:pPr algn="ctr" defTabSz="228580" hangingPunct="0"/>
                <a:endParaRPr lang="en-US" sz="1707">
                  <a:cs typeface="+mn-ea"/>
                  <a:sym typeface="+mn-lt"/>
                </a:endParaRPr>
              </a:p>
            </p:txBody>
          </p:sp>
        </p:grp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874491" y="1751752"/>
            <a:ext cx="229497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874491" y="3478240"/>
            <a:ext cx="229497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9047223" y="1751752"/>
            <a:ext cx="229497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9047223" y="3478240"/>
            <a:ext cx="229497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2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3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4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2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52" grpId="0"/>
      <p:bldP spid="54" grpId="0"/>
      <p:bldP spid="55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546302" y="1970895"/>
            <a:ext cx="1867615" cy="1867615"/>
            <a:chOff x="6546302" y="2057979"/>
            <a:chExt cx="1867615" cy="1867615"/>
          </a:xfrm>
        </p:grpSpPr>
        <p:sp>
          <p:nvSpPr>
            <p:cNvPr id="112" name="Oval 5"/>
            <p:cNvSpPr>
              <a:spLocks noChangeArrowheads="1"/>
            </p:cNvSpPr>
            <p:nvPr/>
          </p:nvSpPr>
          <p:spPr bwMode="auto">
            <a:xfrm>
              <a:off x="6719331" y="2231008"/>
              <a:ext cx="1521557" cy="1521557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6546302" y="2057979"/>
              <a:ext cx="1867615" cy="1867615"/>
              <a:chOff x="6546413" y="2257147"/>
              <a:chExt cx="1868076" cy="1868076"/>
            </a:xfrm>
            <a:solidFill>
              <a:srgbClr val="B24747"/>
            </a:solidFill>
          </p:grpSpPr>
          <p:sp>
            <p:nvSpPr>
              <p:cNvPr id="114" name="Freeform 6"/>
              <p:cNvSpPr>
                <a:spLocks/>
              </p:cNvSpPr>
              <p:nvPr/>
            </p:nvSpPr>
            <p:spPr bwMode="auto">
              <a:xfrm>
                <a:off x="7922196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7"/>
              <p:cNvSpPr>
                <a:spLocks/>
              </p:cNvSpPr>
              <p:nvPr/>
            </p:nvSpPr>
            <p:spPr bwMode="auto">
              <a:xfrm>
                <a:off x="7502428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Freeform 8"/>
              <p:cNvSpPr>
                <a:spLocks/>
              </p:cNvSpPr>
              <p:nvPr/>
            </p:nvSpPr>
            <p:spPr bwMode="auto">
              <a:xfrm>
                <a:off x="8223286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Freeform 9"/>
              <p:cNvSpPr>
                <a:spLocks/>
              </p:cNvSpPr>
              <p:nvPr/>
            </p:nvSpPr>
            <p:spPr bwMode="auto">
              <a:xfrm>
                <a:off x="8223286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Freeform 10"/>
              <p:cNvSpPr>
                <a:spLocks/>
              </p:cNvSpPr>
              <p:nvPr/>
            </p:nvSpPr>
            <p:spPr bwMode="auto">
              <a:xfrm>
                <a:off x="7922196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Freeform 11"/>
              <p:cNvSpPr>
                <a:spLocks/>
              </p:cNvSpPr>
              <p:nvPr/>
            </p:nvSpPr>
            <p:spPr bwMode="auto">
              <a:xfrm>
                <a:off x="7502428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Freeform 12"/>
              <p:cNvSpPr>
                <a:spLocks/>
              </p:cNvSpPr>
              <p:nvPr/>
            </p:nvSpPr>
            <p:spPr bwMode="auto">
              <a:xfrm>
                <a:off x="7033212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Freeform 13"/>
              <p:cNvSpPr>
                <a:spLocks/>
              </p:cNvSpPr>
              <p:nvPr/>
            </p:nvSpPr>
            <p:spPr bwMode="auto">
              <a:xfrm>
                <a:off x="6683771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Freeform 14"/>
              <p:cNvSpPr>
                <a:spLocks/>
              </p:cNvSpPr>
              <p:nvPr/>
            </p:nvSpPr>
            <p:spPr bwMode="auto">
              <a:xfrm>
                <a:off x="6546413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Freeform 15"/>
              <p:cNvSpPr>
                <a:spLocks/>
              </p:cNvSpPr>
              <p:nvPr/>
            </p:nvSpPr>
            <p:spPr bwMode="auto">
              <a:xfrm>
                <a:off x="6546413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Freeform 16"/>
              <p:cNvSpPr>
                <a:spLocks/>
              </p:cNvSpPr>
              <p:nvPr/>
            </p:nvSpPr>
            <p:spPr bwMode="auto">
              <a:xfrm>
                <a:off x="6683771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Freeform 17"/>
              <p:cNvSpPr>
                <a:spLocks/>
              </p:cNvSpPr>
              <p:nvPr/>
            </p:nvSpPr>
            <p:spPr bwMode="auto">
              <a:xfrm>
                <a:off x="7033212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7182757" y="2713573"/>
              <a:ext cx="594705" cy="556426"/>
              <a:chOff x="6964363" y="2108200"/>
              <a:chExt cx="690562" cy="646113"/>
            </a:xfrm>
            <a:solidFill>
              <a:schemeClr val="bg1"/>
            </a:solidFill>
          </p:grpSpPr>
          <p:sp>
            <p:nvSpPr>
              <p:cNvPr id="162" name="Freeform 91"/>
              <p:cNvSpPr>
                <a:spLocks noEditPoints="1"/>
              </p:cNvSpPr>
              <p:nvPr/>
            </p:nvSpPr>
            <p:spPr bwMode="auto">
              <a:xfrm>
                <a:off x="7050088" y="2193925"/>
                <a:ext cx="519112" cy="344488"/>
              </a:xfrm>
              <a:custGeom>
                <a:avLst/>
                <a:gdLst>
                  <a:gd name="T0" fmla="*/ 503 w 12071"/>
                  <a:gd name="T1" fmla="*/ 502 h 8033"/>
                  <a:gd name="T2" fmla="*/ 11568 w 12071"/>
                  <a:gd name="T3" fmla="*/ 0 h 8033"/>
                  <a:gd name="T4" fmla="*/ 452 w 12071"/>
                  <a:gd name="T5" fmla="*/ 5 h 8033"/>
                  <a:gd name="T6" fmla="*/ 377 w 12071"/>
                  <a:gd name="T7" fmla="*/ 18 h 8033"/>
                  <a:gd name="T8" fmla="*/ 307 w 12071"/>
                  <a:gd name="T9" fmla="*/ 41 h 8033"/>
                  <a:gd name="T10" fmla="*/ 242 w 12071"/>
                  <a:gd name="T11" fmla="*/ 74 h 8033"/>
                  <a:gd name="T12" fmla="*/ 183 w 12071"/>
                  <a:gd name="T13" fmla="*/ 116 h 8033"/>
                  <a:gd name="T14" fmla="*/ 131 w 12071"/>
                  <a:gd name="T15" fmla="*/ 166 h 8033"/>
                  <a:gd name="T16" fmla="*/ 85 w 12071"/>
                  <a:gd name="T17" fmla="*/ 222 h 8033"/>
                  <a:gd name="T18" fmla="*/ 49 w 12071"/>
                  <a:gd name="T19" fmla="*/ 284 h 8033"/>
                  <a:gd name="T20" fmla="*/ 22 w 12071"/>
                  <a:gd name="T21" fmla="*/ 353 h 8033"/>
                  <a:gd name="T22" fmla="*/ 6 w 12071"/>
                  <a:gd name="T23" fmla="*/ 426 h 8033"/>
                  <a:gd name="T24" fmla="*/ 0 w 12071"/>
                  <a:gd name="T25" fmla="*/ 502 h 8033"/>
                  <a:gd name="T26" fmla="*/ 3 w 12071"/>
                  <a:gd name="T27" fmla="*/ 7582 h 8033"/>
                  <a:gd name="T28" fmla="*/ 16 w 12071"/>
                  <a:gd name="T29" fmla="*/ 7656 h 8033"/>
                  <a:gd name="T30" fmla="*/ 39 w 12071"/>
                  <a:gd name="T31" fmla="*/ 7726 h 8033"/>
                  <a:gd name="T32" fmla="*/ 72 w 12071"/>
                  <a:gd name="T33" fmla="*/ 7792 h 8033"/>
                  <a:gd name="T34" fmla="*/ 115 w 12071"/>
                  <a:gd name="T35" fmla="*/ 7850 h 8033"/>
                  <a:gd name="T36" fmla="*/ 165 w 12071"/>
                  <a:gd name="T37" fmla="*/ 7902 h 8033"/>
                  <a:gd name="T38" fmla="*/ 221 w 12071"/>
                  <a:gd name="T39" fmla="*/ 7947 h 8033"/>
                  <a:gd name="T40" fmla="*/ 285 w 12071"/>
                  <a:gd name="T41" fmla="*/ 7983 h 8033"/>
                  <a:gd name="T42" fmla="*/ 353 w 12071"/>
                  <a:gd name="T43" fmla="*/ 8011 h 8033"/>
                  <a:gd name="T44" fmla="*/ 426 w 12071"/>
                  <a:gd name="T45" fmla="*/ 8027 h 8033"/>
                  <a:gd name="T46" fmla="*/ 503 w 12071"/>
                  <a:gd name="T47" fmla="*/ 8033 h 8033"/>
                  <a:gd name="T48" fmla="*/ 11619 w 12071"/>
                  <a:gd name="T49" fmla="*/ 8030 h 8033"/>
                  <a:gd name="T50" fmla="*/ 11694 w 12071"/>
                  <a:gd name="T51" fmla="*/ 8017 h 8033"/>
                  <a:gd name="T52" fmla="*/ 11764 w 12071"/>
                  <a:gd name="T53" fmla="*/ 7994 h 8033"/>
                  <a:gd name="T54" fmla="*/ 11829 w 12071"/>
                  <a:gd name="T55" fmla="*/ 7960 h 8033"/>
                  <a:gd name="T56" fmla="*/ 11888 w 12071"/>
                  <a:gd name="T57" fmla="*/ 7918 h 8033"/>
                  <a:gd name="T58" fmla="*/ 11940 w 12071"/>
                  <a:gd name="T59" fmla="*/ 7868 h 8033"/>
                  <a:gd name="T60" fmla="*/ 11986 w 12071"/>
                  <a:gd name="T61" fmla="*/ 7812 h 8033"/>
                  <a:gd name="T62" fmla="*/ 12022 w 12071"/>
                  <a:gd name="T63" fmla="*/ 7749 h 8033"/>
                  <a:gd name="T64" fmla="*/ 12049 w 12071"/>
                  <a:gd name="T65" fmla="*/ 7680 h 8033"/>
                  <a:gd name="T66" fmla="*/ 12065 w 12071"/>
                  <a:gd name="T67" fmla="*/ 7607 h 8033"/>
                  <a:gd name="T68" fmla="*/ 12071 w 12071"/>
                  <a:gd name="T69" fmla="*/ 7531 h 8033"/>
                  <a:gd name="T70" fmla="*/ 12068 w 12071"/>
                  <a:gd name="T71" fmla="*/ 451 h 8033"/>
                  <a:gd name="T72" fmla="*/ 12055 w 12071"/>
                  <a:gd name="T73" fmla="*/ 377 h 8033"/>
                  <a:gd name="T74" fmla="*/ 12032 w 12071"/>
                  <a:gd name="T75" fmla="*/ 306 h 8033"/>
                  <a:gd name="T76" fmla="*/ 11999 w 12071"/>
                  <a:gd name="T77" fmla="*/ 242 h 8033"/>
                  <a:gd name="T78" fmla="*/ 11956 w 12071"/>
                  <a:gd name="T79" fmla="*/ 183 h 8033"/>
                  <a:gd name="T80" fmla="*/ 11906 w 12071"/>
                  <a:gd name="T81" fmla="*/ 131 h 8033"/>
                  <a:gd name="T82" fmla="*/ 11850 w 12071"/>
                  <a:gd name="T83" fmla="*/ 85 h 8033"/>
                  <a:gd name="T84" fmla="*/ 11786 w 12071"/>
                  <a:gd name="T85" fmla="*/ 49 h 8033"/>
                  <a:gd name="T86" fmla="*/ 11718 w 12071"/>
                  <a:gd name="T87" fmla="*/ 22 h 8033"/>
                  <a:gd name="T88" fmla="*/ 11645 w 12071"/>
                  <a:gd name="T89" fmla="*/ 6 h 8033"/>
                  <a:gd name="T90" fmla="*/ 11568 w 12071"/>
                  <a:gd name="T91" fmla="*/ 0 h 8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071" h="8033">
                    <a:moveTo>
                      <a:pt x="11568" y="7533"/>
                    </a:moveTo>
                    <a:lnTo>
                      <a:pt x="503" y="7533"/>
                    </a:lnTo>
                    <a:lnTo>
                      <a:pt x="503" y="502"/>
                    </a:lnTo>
                    <a:lnTo>
                      <a:pt x="11568" y="502"/>
                    </a:lnTo>
                    <a:lnTo>
                      <a:pt x="11568" y="7533"/>
                    </a:lnTo>
                    <a:close/>
                    <a:moveTo>
                      <a:pt x="11568" y="0"/>
                    </a:moveTo>
                    <a:lnTo>
                      <a:pt x="503" y="2"/>
                    </a:lnTo>
                    <a:lnTo>
                      <a:pt x="477" y="3"/>
                    </a:lnTo>
                    <a:lnTo>
                      <a:pt x="452" y="5"/>
                    </a:lnTo>
                    <a:lnTo>
                      <a:pt x="426" y="8"/>
                    </a:lnTo>
                    <a:lnTo>
                      <a:pt x="401" y="12"/>
                    </a:lnTo>
                    <a:lnTo>
                      <a:pt x="377" y="18"/>
                    </a:lnTo>
                    <a:lnTo>
                      <a:pt x="353" y="24"/>
                    </a:lnTo>
                    <a:lnTo>
                      <a:pt x="330" y="32"/>
                    </a:lnTo>
                    <a:lnTo>
                      <a:pt x="307" y="41"/>
                    </a:lnTo>
                    <a:lnTo>
                      <a:pt x="285" y="51"/>
                    </a:lnTo>
                    <a:lnTo>
                      <a:pt x="263" y="62"/>
                    </a:lnTo>
                    <a:lnTo>
                      <a:pt x="242" y="74"/>
                    </a:lnTo>
                    <a:lnTo>
                      <a:pt x="221" y="87"/>
                    </a:lnTo>
                    <a:lnTo>
                      <a:pt x="202" y="102"/>
                    </a:lnTo>
                    <a:lnTo>
                      <a:pt x="183" y="116"/>
                    </a:lnTo>
                    <a:lnTo>
                      <a:pt x="165" y="132"/>
                    </a:lnTo>
                    <a:lnTo>
                      <a:pt x="147" y="148"/>
                    </a:lnTo>
                    <a:lnTo>
                      <a:pt x="131" y="166"/>
                    </a:lnTo>
                    <a:lnTo>
                      <a:pt x="115" y="184"/>
                    </a:lnTo>
                    <a:lnTo>
                      <a:pt x="99" y="202"/>
                    </a:lnTo>
                    <a:lnTo>
                      <a:pt x="85" y="222"/>
                    </a:lnTo>
                    <a:lnTo>
                      <a:pt x="72" y="242"/>
                    </a:lnTo>
                    <a:lnTo>
                      <a:pt x="60" y="263"/>
                    </a:lnTo>
                    <a:lnTo>
                      <a:pt x="49" y="284"/>
                    </a:lnTo>
                    <a:lnTo>
                      <a:pt x="39" y="307"/>
                    </a:lnTo>
                    <a:lnTo>
                      <a:pt x="30" y="329"/>
                    </a:lnTo>
                    <a:lnTo>
                      <a:pt x="22" y="353"/>
                    </a:lnTo>
                    <a:lnTo>
                      <a:pt x="16" y="377"/>
                    </a:lnTo>
                    <a:lnTo>
                      <a:pt x="10" y="401"/>
                    </a:lnTo>
                    <a:lnTo>
                      <a:pt x="6" y="426"/>
                    </a:lnTo>
                    <a:lnTo>
                      <a:pt x="3" y="451"/>
                    </a:lnTo>
                    <a:lnTo>
                      <a:pt x="1" y="476"/>
                    </a:lnTo>
                    <a:lnTo>
                      <a:pt x="0" y="502"/>
                    </a:lnTo>
                    <a:lnTo>
                      <a:pt x="0" y="7531"/>
                    </a:lnTo>
                    <a:lnTo>
                      <a:pt x="1" y="7557"/>
                    </a:lnTo>
                    <a:lnTo>
                      <a:pt x="3" y="7582"/>
                    </a:lnTo>
                    <a:lnTo>
                      <a:pt x="6" y="7607"/>
                    </a:lnTo>
                    <a:lnTo>
                      <a:pt x="10" y="7632"/>
                    </a:lnTo>
                    <a:lnTo>
                      <a:pt x="16" y="7656"/>
                    </a:lnTo>
                    <a:lnTo>
                      <a:pt x="22" y="7680"/>
                    </a:lnTo>
                    <a:lnTo>
                      <a:pt x="30" y="7703"/>
                    </a:lnTo>
                    <a:lnTo>
                      <a:pt x="39" y="7726"/>
                    </a:lnTo>
                    <a:lnTo>
                      <a:pt x="49" y="7749"/>
                    </a:lnTo>
                    <a:lnTo>
                      <a:pt x="60" y="7771"/>
                    </a:lnTo>
                    <a:lnTo>
                      <a:pt x="72" y="7792"/>
                    </a:lnTo>
                    <a:lnTo>
                      <a:pt x="85" y="7812"/>
                    </a:lnTo>
                    <a:lnTo>
                      <a:pt x="99" y="7831"/>
                    </a:lnTo>
                    <a:lnTo>
                      <a:pt x="115" y="7850"/>
                    </a:lnTo>
                    <a:lnTo>
                      <a:pt x="131" y="7868"/>
                    </a:lnTo>
                    <a:lnTo>
                      <a:pt x="147" y="7886"/>
                    </a:lnTo>
                    <a:lnTo>
                      <a:pt x="165" y="7902"/>
                    </a:lnTo>
                    <a:lnTo>
                      <a:pt x="183" y="7918"/>
                    </a:lnTo>
                    <a:lnTo>
                      <a:pt x="202" y="7933"/>
                    </a:lnTo>
                    <a:lnTo>
                      <a:pt x="221" y="7947"/>
                    </a:lnTo>
                    <a:lnTo>
                      <a:pt x="242" y="7960"/>
                    </a:lnTo>
                    <a:lnTo>
                      <a:pt x="263" y="7972"/>
                    </a:lnTo>
                    <a:lnTo>
                      <a:pt x="285" y="7983"/>
                    </a:lnTo>
                    <a:lnTo>
                      <a:pt x="307" y="7994"/>
                    </a:lnTo>
                    <a:lnTo>
                      <a:pt x="330" y="8003"/>
                    </a:lnTo>
                    <a:lnTo>
                      <a:pt x="353" y="8011"/>
                    </a:lnTo>
                    <a:lnTo>
                      <a:pt x="377" y="8017"/>
                    </a:lnTo>
                    <a:lnTo>
                      <a:pt x="401" y="8023"/>
                    </a:lnTo>
                    <a:lnTo>
                      <a:pt x="426" y="8027"/>
                    </a:lnTo>
                    <a:lnTo>
                      <a:pt x="452" y="8030"/>
                    </a:lnTo>
                    <a:lnTo>
                      <a:pt x="477" y="8032"/>
                    </a:lnTo>
                    <a:lnTo>
                      <a:pt x="503" y="8033"/>
                    </a:lnTo>
                    <a:lnTo>
                      <a:pt x="11568" y="8033"/>
                    </a:lnTo>
                    <a:lnTo>
                      <a:pt x="11594" y="8032"/>
                    </a:lnTo>
                    <a:lnTo>
                      <a:pt x="11619" y="8030"/>
                    </a:lnTo>
                    <a:lnTo>
                      <a:pt x="11645" y="8027"/>
                    </a:lnTo>
                    <a:lnTo>
                      <a:pt x="11670" y="8023"/>
                    </a:lnTo>
                    <a:lnTo>
                      <a:pt x="11694" y="8017"/>
                    </a:lnTo>
                    <a:lnTo>
                      <a:pt x="11718" y="8011"/>
                    </a:lnTo>
                    <a:lnTo>
                      <a:pt x="11741" y="8003"/>
                    </a:lnTo>
                    <a:lnTo>
                      <a:pt x="11764" y="7994"/>
                    </a:lnTo>
                    <a:lnTo>
                      <a:pt x="11786" y="7983"/>
                    </a:lnTo>
                    <a:lnTo>
                      <a:pt x="11809" y="7972"/>
                    </a:lnTo>
                    <a:lnTo>
                      <a:pt x="11829" y="7960"/>
                    </a:lnTo>
                    <a:lnTo>
                      <a:pt x="11850" y="7947"/>
                    </a:lnTo>
                    <a:lnTo>
                      <a:pt x="11869" y="7933"/>
                    </a:lnTo>
                    <a:lnTo>
                      <a:pt x="11888" y="7918"/>
                    </a:lnTo>
                    <a:lnTo>
                      <a:pt x="11906" y="7902"/>
                    </a:lnTo>
                    <a:lnTo>
                      <a:pt x="11924" y="7886"/>
                    </a:lnTo>
                    <a:lnTo>
                      <a:pt x="11940" y="7868"/>
                    </a:lnTo>
                    <a:lnTo>
                      <a:pt x="11956" y="7850"/>
                    </a:lnTo>
                    <a:lnTo>
                      <a:pt x="11972" y="7831"/>
                    </a:lnTo>
                    <a:lnTo>
                      <a:pt x="11986" y="7812"/>
                    </a:lnTo>
                    <a:lnTo>
                      <a:pt x="11999" y="7792"/>
                    </a:lnTo>
                    <a:lnTo>
                      <a:pt x="12011" y="7771"/>
                    </a:lnTo>
                    <a:lnTo>
                      <a:pt x="12022" y="7749"/>
                    </a:lnTo>
                    <a:lnTo>
                      <a:pt x="12032" y="7726"/>
                    </a:lnTo>
                    <a:lnTo>
                      <a:pt x="12041" y="7703"/>
                    </a:lnTo>
                    <a:lnTo>
                      <a:pt x="12049" y="7680"/>
                    </a:lnTo>
                    <a:lnTo>
                      <a:pt x="12055" y="7656"/>
                    </a:lnTo>
                    <a:lnTo>
                      <a:pt x="12061" y="7632"/>
                    </a:lnTo>
                    <a:lnTo>
                      <a:pt x="12065" y="7607"/>
                    </a:lnTo>
                    <a:lnTo>
                      <a:pt x="12068" y="7582"/>
                    </a:lnTo>
                    <a:lnTo>
                      <a:pt x="12070" y="7557"/>
                    </a:lnTo>
                    <a:lnTo>
                      <a:pt x="12071" y="7531"/>
                    </a:lnTo>
                    <a:lnTo>
                      <a:pt x="12071" y="502"/>
                    </a:lnTo>
                    <a:lnTo>
                      <a:pt x="12070" y="476"/>
                    </a:lnTo>
                    <a:lnTo>
                      <a:pt x="12068" y="451"/>
                    </a:lnTo>
                    <a:lnTo>
                      <a:pt x="12065" y="426"/>
                    </a:lnTo>
                    <a:lnTo>
                      <a:pt x="12061" y="401"/>
                    </a:lnTo>
                    <a:lnTo>
                      <a:pt x="12055" y="377"/>
                    </a:lnTo>
                    <a:lnTo>
                      <a:pt x="12049" y="353"/>
                    </a:lnTo>
                    <a:lnTo>
                      <a:pt x="12041" y="329"/>
                    </a:lnTo>
                    <a:lnTo>
                      <a:pt x="12032" y="306"/>
                    </a:lnTo>
                    <a:lnTo>
                      <a:pt x="12022" y="284"/>
                    </a:lnTo>
                    <a:lnTo>
                      <a:pt x="12011" y="263"/>
                    </a:lnTo>
                    <a:lnTo>
                      <a:pt x="11999" y="242"/>
                    </a:lnTo>
                    <a:lnTo>
                      <a:pt x="11986" y="221"/>
                    </a:lnTo>
                    <a:lnTo>
                      <a:pt x="11972" y="202"/>
                    </a:lnTo>
                    <a:lnTo>
                      <a:pt x="11956" y="183"/>
                    </a:lnTo>
                    <a:lnTo>
                      <a:pt x="11940" y="165"/>
                    </a:lnTo>
                    <a:lnTo>
                      <a:pt x="11924" y="147"/>
                    </a:lnTo>
                    <a:lnTo>
                      <a:pt x="11906" y="131"/>
                    </a:lnTo>
                    <a:lnTo>
                      <a:pt x="11888" y="115"/>
                    </a:lnTo>
                    <a:lnTo>
                      <a:pt x="11869" y="100"/>
                    </a:lnTo>
                    <a:lnTo>
                      <a:pt x="11850" y="85"/>
                    </a:lnTo>
                    <a:lnTo>
                      <a:pt x="11829" y="72"/>
                    </a:lnTo>
                    <a:lnTo>
                      <a:pt x="11809" y="60"/>
                    </a:lnTo>
                    <a:lnTo>
                      <a:pt x="11786" y="49"/>
                    </a:lnTo>
                    <a:lnTo>
                      <a:pt x="11764" y="39"/>
                    </a:lnTo>
                    <a:lnTo>
                      <a:pt x="11741" y="30"/>
                    </a:lnTo>
                    <a:lnTo>
                      <a:pt x="11718" y="22"/>
                    </a:lnTo>
                    <a:lnTo>
                      <a:pt x="11694" y="16"/>
                    </a:lnTo>
                    <a:lnTo>
                      <a:pt x="11670" y="10"/>
                    </a:lnTo>
                    <a:lnTo>
                      <a:pt x="11645" y="6"/>
                    </a:lnTo>
                    <a:lnTo>
                      <a:pt x="11619" y="3"/>
                    </a:lnTo>
                    <a:lnTo>
                      <a:pt x="11594" y="1"/>
                    </a:lnTo>
                    <a:lnTo>
                      <a:pt x="115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63" name="Freeform 92"/>
              <p:cNvSpPr>
                <a:spLocks noEditPoints="1"/>
              </p:cNvSpPr>
              <p:nvPr/>
            </p:nvSpPr>
            <p:spPr bwMode="auto">
              <a:xfrm>
                <a:off x="6964363" y="2108200"/>
                <a:ext cx="690562" cy="646113"/>
              </a:xfrm>
              <a:custGeom>
                <a:avLst/>
                <a:gdLst>
                  <a:gd name="T0" fmla="*/ 15066 w 16095"/>
                  <a:gd name="T1" fmla="*/ 11696 h 15059"/>
                  <a:gd name="T2" fmla="*/ 14988 w 16095"/>
                  <a:gd name="T3" fmla="*/ 11847 h 15059"/>
                  <a:gd name="T4" fmla="*/ 14867 w 16095"/>
                  <a:gd name="T5" fmla="*/ 11963 h 15059"/>
                  <a:gd name="T6" fmla="*/ 14712 w 16095"/>
                  <a:gd name="T7" fmla="*/ 12033 h 15059"/>
                  <a:gd name="T8" fmla="*/ 6036 w 16095"/>
                  <a:gd name="T9" fmla="*/ 12049 h 15059"/>
                  <a:gd name="T10" fmla="*/ 1359 w 16095"/>
                  <a:gd name="T11" fmla="*/ 12027 h 15059"/>
                  <a:gd name="T12" fmla="*/ 1208 w 16095"/>
                  <a:gd name="T13" fmla="*/ 11949 h 15059"/>
                  <a:gd name="T14" fmla="*/ 1091 w 16095"/>
                  <a:gd name="T15" fmla="*/ 11828 h 15059"/>
                  <a:gd name="T16" fmla="*/ 1022 w 16095"/>
                  <a:gd name="T17" fmla="*/ 11672 h 15059"/>
                  <a:gd name="T18" fmla="*/ 1007 w 16095"/>
                  <a:gd name="T19" fmla="*/ 1480 h 15059"/>
                  <a:gd name="T20" fmla="*/ 1045 w 16095"/>
                  <a:gd name="T21" fmla="*/ 1310 h 15059"/>
                  <a:gd name="T22" fmla="*/ 1137 w 16095"/>
                  <a:gd name="T23" fmla="*/ 1169 h 15059"/>
                  <a:gd name="T24" fmla="*/ 1268 w 16095"/>
                  <a:gd name="T25" fmla="*/ 1064 h 15059"/>
                  <a:gd name="T26" fmla="*/ 1432 w 16095"/>
                  <a:gd name="T27" fmla="*/ 1010 h 15059"/>
                  <a:gd name="T28" fmla="*/ 14663 w 16095"/>
                  <a:gd name="T29" fmla="*/ 1010 h 15059"/>
                  <a:gd name="T30" fmla="*/ 14826 w 16095"/>
                  <a:gd name="T31" fmla="*/ 1064 h 15059"/>
                  <a:gd name="T32" fmla="*/ 14958 w 16095"/>
                  <a:gd name="T33" fmla="*/ 1169 h 15059"/>
                  <a:gd name="T34" fmla="*/ 15050 w 16095"/>
                  <a:gd name="T35" fmla="*/ 1310 h 15059"/>
                  <a:gd name="T36" fmla="*/ 15088 w 16095"/>
                  <a:gd name="T37" fmla="*/ 1480 h 15059"/>
                  <a:gd name="T38" fmla="*/ 1279 w 16095"/>
                  <a:gd name="T39" fmla="*/ 17 h 15059"/>
                  <a:gd name="T40" fmla="*/ 790 w 16095"/>
                  <a:gd name="T41" fmla="*/ 182 h 15059"/>
                  <a:gd name="T42" fmla="*/ 391 w 16095"/>
                  <a:gd name="T43" fmla="*/ 493 h 15059"/>
                  <a:gd name="T44" fmla="*/ 119 w 16095"/>
                  <a:gd name="T45" fmla="*/ 920 h 15059"/>
                  <a:gd name="T46" fmla="*/ 2 w 16095"/>
                  <a:gd name="T47" fmla="*/ 1429 h 15059"/>
                  <a:gd name="T48" fmla="*/ 47 w 16095"/>
                  <a:gd name="T49" fmla="*/ 11922 h 15059"/>
                  <a:gd name="T50" fmla="*/ 257 w 16095"/>
                  <a:gd name="T51" fmla="*/ 12387 h 15059"/>
                  <a:gd name="T52" fmla="*/ 604 w 16095"/>
                  <a:gd name="T53" fmla="*/ 12752 h 15059"/>
                  <a:gd name="T54" fmla="*/ 1056 w 16095"/>
                  <a:gd name="T55" fmla="*/ 12984 h 15059"/>
                  <a:gd name="T56" fmla="*/ 6539 w 16095"/>
                  <a:gd name="T57" fmla="*/ 13053 h 15059"/>
                  <a:gd name="T58" fmla="*/ 3299 w 16095"/>
                  <a:gd name="T59" fmla="*/ 14106 h 15059"/>
                  <a:gd name="T60" fmla="*/ 3180 w 16095"/>
                  <a:gd name="T61" fmla="*/ 14188 h 15059"/>
                  <a:gd name="T62" fmla="*/ 3089 w 16095"/>
                  <a:gd name="T63" fmla="*/ 14299 h 15059"/>
                  <a:gd name="T64" fmla="*/ 3034 w 16095"/>
                  <a:gd name="T65" fmla="*/ 14431 h 15059"/>
                  <a:gd name="T66" fmla="*/ 3019 w 16095"/>
                  <a:gd name="T67" fmla="*/ 14583 h 15059"/>
                  <a:gd name="T68" fmla="*/ 3057 w 16095"/>
                  <a:gd name="T69" fmla="*/ 14753 h 15059"/>
                  <a:gd name="T70" fmla="*/ 3149 w 16095"/>
                  <a:gd name="T71" fmla="*/ 14894 h 15059"/>
                  <a:gd name="T72" fmla="*/ 3280 w 16095"/>
                  <a:gd name="T73" fmla="*/ 14999 h 15059"/>
                  <a:gd name="T74" fmla="*/ 3444 w 16095"/>
                  <a:gd name="T75" fmla="*/ 15053 h 15059"/>
                  <a:gd name="T76" fmla="*/ 12651 w 16095"/>
                  <a:gd name="T77" fmla="*/ 15053 h 15059"/>
                  <a:gd name="T78" fmla="*/ 12814 w 16095"/>
                  <a:gd name="T79" fmla="*/ 14999 h 15059"/>
                  <a:gd name="T80" fmla="*/ 12946 w 16095"/>
                  <a:gd name="T81" fmla="*/ 14894 h 15059"/>
                  <a:gd name="T82" fmla="*/ 13038 w 16095"/>
                  <a:gd name="T83" fmla="*/ 14753 h 15059"/>
                  <a:gd name="T84" fmla="*/ 13076 w 16095"/>
                  <a:gd name="T85" fmla="*/ 14583 h 15059"/>
                  <a:gd name="T86" fmla="*/ 13061 w 16095"/>
                  <a:gd name="T87" fmla="*/ 14431 h 15059"/>
                  <a:gd name="T88" fmla="*/ 13006 w 16095"/>
                  <a:gd name="T89" fmla="*/ 14299 h 15059"/>
                  <a:gd name="T90" fmla="*/ 12915 w 16095"/>
                  <a:gd name="T91" fmla="*/ 14188 h 15059"/>
                  <a:gd name="T92" fmla="*/ 12796 w 16095"/>
                  <a:gd name="T93" fmla="*/ 14106 h 15059"/>
                  <a:gd name="T94" fmla="*/ 9556 w 16095"/>
                  <a:gd name="T95" fmla="*/ 13053 h 15059"/>
                  <a:gd name="T96" fmla="*/ 15039 w 16095"/>
                  <a:gd name="T97" fmla="*/ 12984 h 15059"/>
                  <a:gd name="T98" fmla="*/ 15491 w 16095"/>
                  <a:gd name="T99" fmla="*/ 12752 h 15059"/>
                  <a:gd name="T100" fmla="*/ 15838 w 16095"/>
                  <a:gd name="T101" fmla="*/ 12387 h 15059"/>
                  <a:gd name="T102" fmla="*/ 16048 w 16095"/>
                  <a:gd name="T103" fmla="*/ 11922 h 15059"/>
                  <a:gd name="T104" fmla="*/ 16093 w 16095"/>
                  <a:gd name="T105" fmla="*/ 1429 h 15059"/>
                  <a:gd name="T106" fmla="*/ 15976 w 16095"/>
                  <a:gd name="T107" fmla="*/ 920 h 15059"/>
                  <a:gd name="T108" fmla="*/ 15703 w 16095"/>
                  <a:gd name="T109" fmla="*/ 493 h 15059"/>
                  <a:gd name="T110" fmla="*/ 15305 w 16095"/>
                  <a:gd name="T111" fmla="*/ 182 h 15059"/>
                  <a:gd name="T112" fmla="*/ 14815 w 16095"/>
                  <a:gd name="T113" fmla="*/ 17 h 15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95" h="15059">
                    <a:moveTo>
                      <a:pt x="15089" y="11547"/>
                    </a:moveTo>
                    <a:lnTo>
                      <a:pt x="15088" y="11573"/>
                    </a:lnTo>
                    <a:lnTo>
                      <a:pt x="15086" y="11598"/>
                    </a:lnTo>
                    <a:lnTo>
                      <a:pt x="15083" y="11623"/>
                    </a:lnTo>
                    <a:lnTo>
                      <a:pt x="15079" y="11648"/>
                    </a:lnTo>
                    <a:lnTo>
                      <a:pt x="15073" y="11672"/>
                    </a:lnTo>
                    <a:lnTo>
                      <a:pt x="15066" y="11696"/>
                    </a:lnTo>
                    <a:lnTo>
                      <a:pt x="15059" y="11719"/>
                    </a:lnTo>
                    <a:lnTo>
                      <a:pt x="15050" y="11743"/>
                    </a:lnTo>
                    <a:lnTo>
                      <a:pt x="15040" y="11765"/>
                    </a:lnTo>
                    <a:lnTo>
                      <a:pt x="15029" y="11786"/>
                    </a:lnTo>
                    <a:lnTo>
                      <a:pt x="15016" y="11807"/>
                    </a:lnTo>
                    <a:lnTo>
                      <a:pt x="15003" y="11828"/>
                    </a:lnTo>
                    <a:lnTo>
                      <a:pt x="14988" y="11847"/>
                    </a:lnTo>
                    <a:lnTo>
                      <a:pt x="14974" y="11866"/>
                    </a:lnTo>
                    <a:lnTo>
                      <a:pt x="14958" y="11884"/>
                    </a:lnTo>
                    <a:lnTo>
                      <a:pt x="14941" y="11902"/>
                    </a:lnTo>
                    <a:lnTo>
                      <a:pt x="14924" y="11918"/>
                    </a:lnTo>
                    <a:lnTo>
                      <a:pt x="14906" y="11934"/>
                    </a:lnTo>
                    <a:lnTo>
                      <a:pt x="14887" y="11949"/>
                    </a:lnTo>
                    <a:lnTo>
                      <a:pt x="14867" y="11963"/>
                    </a:lnTo>
                    <a:lnTo>
                      <a:pt x="14847" y="11977"/>
                    </a:lnTo>
                    <a:lnTo>
                      <a:pt x="14826" y="11989"/>
                    </a:lnTo>
                    <a:lnTo>
                      <a:pt x="14803" y="12000"/>
                    </a:lnTo>
                    <a:lnTo>
                      <a:pt x="14781" y="12010"/>
                    </a:lnTo>
                    <a:lnTo>
                      <a:pt x="14759" y="12019"/>
                    </a:lnTo>
                    <a:lnTo>
                      <a:pt x="14735" y="12027"/>
                    </a:lnTo>
                    <a:lnTo>
                      <a:pt x="14712" y="12033"/>
                    </a:lnTo>
                    <a:lnTo>
                      <a:pt x="14687" y="12039"/>
                    </a:lnTo>
                    <a:lnTo>
                      <a:pt x="14663" y="12043"/>
                    </a:lnTo>
                    <a:lnTo>
                      <a:pt x="14637" y="12047"/>
                    </a:lnTo>
                    <a:lnTo>
                      <a:pt x="14612" y="12048"/>
                    </a:lnTo>
                    <a:lnTo>
                      <a:pt x="14586" y="12049"/>
                    </a:lnTo>
                    <a:lnTo>
                      <a:pt x="10059" y="12049"/>
                    </a:lnTo>
                    <a:lnTo>
                      <a:pt x="6036" y="12049"/>
                    </a:lnTo>
                    <a:lnTo>
                      <a:pt x="1509" y="12049"/>
                    </a:lnTo>
                    <a:lnTo>
                      <a:pt x="1483" y="12048"/>
                    </a:lnTo>
                    <a:lnTo>
                      <a:pt x="1458" y="12047"/>
                    </a:lnTo>
                    <a:lnTo>
                      <a:pt x="1432" y="12043"/>
                    </a:lnTo>
                    <a:lnTo>
                      <a:pt x="1407" y="12039"/>
                    </a:lnTo>
                    <a:lnTo>
                      <a:pt x="1383" y="12033"/>
                    </a:lnTo>
                    <a:lnTo>
                      <a:pt x="1359" y="12027"/>
                    </a:lnTo>
                    <a:lnTo>
                      <a:pt x="1336" y="12019"/>
                    </a:lnTo>
                    <a:lnTo>
                      <a:pt x="1313" y="12010"/>
                    </a:lnTo>
                    <a:lnTo>
                      <a:pt x="1291" y="12000"/>
                    </a:lnTo>
                    <a:lnTo>
                      <a:pt x="1268" y="11989"/>
                    </a:lnTo>
                    <a:lnTo>
                      <a:pt x="1248" y="11977"/>
                    </a:lnTo>
                    <a:lnTo>
                      <a:pt x="1227" y="11963"/>
                    </a:lnTo>
                    <a:lnTo>
                      <a:pt x="1208" y="11949"/>
                    </a:lnTo>
                    <a:lnTo>
                      <a:pt x="1189" y="11934"/>
                    </a:lnTo>
                    <a:lnTo>
                      <a:pt x="1171" y="11918"/>
                    </a:lnTo>
                    <a:lnTo>
                      <a:pt x="1153" y="11902"/>
                    </a:lnTo>
                    <a:lnTo>
                      <a:pt x="1137" y="11884"/>
                    </a:lnTo>
                    <a:lnTo>
                      <a:pt x="1121" y="11866"/>
                    </a:lnTo>
                    <a:lnTo>
                      <a:pt x="1106" y="11847"/>
                    </a:lnTo>
                    <a:lnTo>
                      <a:pt x="1091" y="11828"/>
                    </a:lnTo>
                    <a:lnTo>
                      <a:pt x="1078" y="11807"/>
                    </a:lnTo>
                    <a:lnTo>
                      <a:pt x="1066" y="11786"/>
                    </a:lnTo>
                    <a:lnTo>
                      <a:pt x="1055" y="11765"/>
                    </a:lnTo>
                    <a:lnTo>
                      <a:pt x="1045" y="11743"/>
                    </a:lnTo>
                    <a:lnTo>
                      <a:pt x="1036" y="11719"/>
                    </a:lnTo>
                    <a:lnTo>
                      <a:pt x="1028" y="11696"/>
                    </a:lnTo>
                    <a:lnTo>
                      <a:pt x="1022" y="11672"/>
                    </a:lnTo>
                    <a:lnTo>
                      <a:pt x="1016" y="11648"/>
                    </a:lnTo>
                    <a:lnTo>
                      <a:pt x="1012" y="11623"/>
                    </a:lnTo>
                    <a:lnTo>
                      <a:pt x="1009" y="11598"/>
                    </a:lnTo>
                    <a:lnTo>
                      <a:pt x="1007" y="11573"/>
                    </a:lnTo>
                    <a:lnTo>
                      <a:pt x="1006" y="11547"/>
                    </a:lnTo>
                    <a:lnTo>
                      <a:pt x="1006" y="1506"/>
                    </a:lnTo>
                    <a:lnTo>
                      <a:pt x="1007" y="1480"/>
                    </a:lnTo>
                    <a:lnTo>
                      <a:pt x="1009" y="1455"/>
                    </a:lnTo>
                    <a:lnTo>
                      <a:pt x="1012" y="1430"/>
                    </a:lnTo>
                    <a:lnTo>
                      <a:pt x="1016" y="1405"/>
                    </a:lnTo>
                    <a:lnTo>
                      <a:pt x="1022" y="1381"/>
                    </a:lnTo>
                    <a:lnTo>
                      <a:pt x="1028" y="1356"/>
                    </a:lnTo>
                    <a:lnTo>
                      <a:pt x="1036" y="1333"/>
                    </a:lnTo>
                    <a:lnTo>
                      <a:pt x="1045" y="1310"/>
                    </a:lnTo>
                    <a:lnTo>
                      <a:pt x="1055" y="1288"/>
                    </a:lnTo>
                    <a:lnTo>
                      <a:pt x="1066" y="1267"/>
                    </a:lnTo>
                    <a:lnTo>
                      <a:pt x="1078" y="1246"/>
                    </a:lnTo>
                    <a:lnTo>
                      <a:pt x="1091" y="1225"/>
                    </a:lnTo>
                    <a:lnTo>
                      <a:pt x="1106" y="1206"/>
                    </a:lnTo>
                    <a:lnTo>
                      <a:pt x="1121" y="1187"/>
                    </a:lnTo>
                    <a:lnTo>
                      <a:pt x="1137" y="1169"/>
                    </a:lnTo>
                    <a:lnTo>
                      <a:pt x="1153" y="1151"/>
                    </a:lnTo>
                    <a:lnTo>
                      <a:pt x="1171" y="1135"/>
                    </a:lnTo>
                    <a:lnTo>
                      <a:pt x="1189" y="1119"/>
                    </a:lnTo>
                    <a:lnTo>
                      <a:pt x="1208" y="1103"/>
                    </a:lnTo>
                    <a:lnTo>
                      <a:pt x="1227" y="1090"/>
                    </a:lnTo>
                    <a:lnTo>
                      <a:pt x="1248" y="1077"/>
                    </a:lnTo>
                    <a:lnTo>
                      <a:pt x="1268" y="1064"/>
                    </a:lnTo>
                    <a:lnTo>
                      <a:pt x="1291" y="1053"/>
                    </a:lnTo>
                    <a:lnTo>
                      <a:pt x="1313" y="1043"/>
                    </a:lnTo>
                    <a:lnTo>
                      <a:pt x="1336" y="1034"/>
                    </a:lnTo>
                    <a:lnTo>
                      <a:pt x="1359" y="1027"/>
                    </a:lnTo>
                    <a:lnTo>
                      <a:pt x="1383" y="1020"/>
                    </a:lnTo>
                    <a:lnTo>
                      <a:pt x="1407" y="1014"/>
                    </a:lnTo>
                    <a:lnTo>
                      <a:pt x="1432" y="1010"/>
                    </a:lnTo>
                    <a:lnTo>
                      <a:pt x="1458" y="1007"/>
                    </a:lnTo>
                    <a:lnTo>
                      <a:pt x="1483" y="1005"/>
                    </a:lnTo>
                    <a:lnTo>
                      <a:pt x="1509" y="1004"/>
                    </a:lnTo>
                    <a:lnTo>
                      <a:pt x="14586" y="1004"/>
                    </a:lnTo>
                    <a:lnTo>
                      <a:pt x="14612" y="1005"/>
                    </a:lnTo>
                    <a:lnTo>
                      <a:pt x="14637" y="1007"/>
                    </a:lnTo>
                    <a:lnTo>
                      <a:pt x="14663" y="1010"/>
                    </a:lnTo>
                    <a:lnTo>
                      <a:pt x="14687" y="1014"/>
                    </a:lnTo>
                    <a:lnTo>
                      <a:pt x="14712" y="1020"/>
                    </a:lnTo>
                    <a:lnTo>
                      <a:pt x="14735" y="1027"/>
                    </a:lnTo>
                    <a:lnTo>
                      <a:pt x="14759" y="1034"/>
                    </a:lnTo>
                    <a:lnTo>
                      <a:pt x="14781" y="1043"/>
                    </a:lnTo>
                    <a:lnTo>
                      <a:pt x="14803" y="1053"/>
                    </a:lnTo>
                    <a:lnTo>
                      <a:pt x="14826" y="1064"/>
                    </a:lnTo>
                    <a:lnTo>
                      <a:pt x="14847" y="1077"/>
                    </a:lnTo>
                    <a:lnTo>
                      <a:pt x="14867" y="1090"/>
                    </a:lnTo>
                    <a:lnTo>
                      <a:pt x="14887" y="1103"/>
                    </a:lnTo>
                    <a:lnTo>
                      <a:pt x="14906" y="1119"/>
                    </a:lnTo>
                    <a:lnTo>
                      <a:pt x="14924" y="1135"/>
                    </a:lnTo>
                    <a:lnTo>
                      <a:pt x="14941" y="1151"/>
                    </a:lnTo>
                    <a:lnTo>
                      <a:pt x="14958" y="1169"/>
                    </a:lnTo>
                    <a:lnTo>
                      <a:pt x="14974" y="1187"/>
                    </a:lnTo>
                    <a:lnTo>
                      <a:pt x="14988" y="1206"/>
                    </a:lnTo>
                    <a:lnTo>
                      <a:pt x="15003" y="1225"/>
                    </a:lnTo>
                    <a:lnTo>
                      <a:pt x="15016" y="1246"/>
                    </a:lnTo>
                    <a:lnTo>
                      <a:pt x="15029" y="1267"/>
                    </a:lnTo>
                    <a:lnTo>
                      <a:pt x="15040" y="1288"/>
                    </a:lnTo>
                    <a:lnTo>
                      <a:pt x="15050" y="1310"/>
                    </a:lnTo>
                    <a:lnTo>
                      <a:pt x="15059" y="1333"/>
                    </a:lnTo>
                    <a:lnTo>
                      <a:pt x="15066" y="1356"/>
                    </a:lnTo>
                    <a:lnTo>
                      <a:pt x="15073" y="1381"/>
                    </a:lnTo>
                    <a:lnTo>
                      <a:pt x="15079" y="1405"/>
                    </a:lnTo>
                    <a:lnTo>
                      <a:pt x="15083" y="1430"/>
                    </a:lnTo>
                    <a:lnTo>
                      <a:pt x="15086" y="1455"/>
                    </a:lnTo>
                    <a:lnTo>
                      <a:pt x="15088" y="1480"/>
                    </a:lnTo>
                    <a:lnTo>
                      <a:pt x="15089" y="1506"/>
                    </a:lnTo>
                    <a:lnTo>
                      <a:pt x="15089" y="11547"/>
                    </a:lnTo>
                    <a:close/>
                    <a:moveTo>
                      <a:pt x="14586" y="0"/>
                    </a:moveTo>
                    <a:lnTo>
                      <a:pt x="1509" y="0"/>
                    </a:lnTo>
                    <a:lnTo>
                      <a:pt x="1431" y="2"/>
                    </a:lnTo>
                    <a:lnTo>
                      <a:pt x="1354" y="8"/>
                    </a:lnTo>
                    <a:lnTo>
                      <a:pt x="1279" y="17"/>
                    </a:lnTo>
                    <a:lnTo>
                      <a:pt x="1204" y="30"/>
                    </a:lnTo>
                    <a:lnTo>
                      <a:pt x="1132" y="47"/>
                    </a:lnTo>
                    <a:lnTo>
                      <a:pt x="1060" y="67"/>
                    </a:lnTo>
                    <a:lnTo>
                      <a:pt x="990" y="91"/>
                    </a:lnTo>
                    <a:lnTo>
                      <a:pt x="921" y="118"/>
                    </a:lnTo>
                    <a:lnTo>
                      <a:pt x="854" y="149"/>
                    </a:lnTo>
                    <a:lnTo>
                      <a:pt x="790" y="182"/>
                    </a:lnTo>
                    <a:lnTo>
                      <a:pt x="726" y="218"/>
                    </a:lnTo>
                    <a:lnTo>
                      <a:pt x="665" y="257"/>
                    </a:lnTo>
                    <a:lnTo>
                      <a:pt x="606" y="299"/>
                    </a:lnTo>
                    <a:lnTo>
                      <a:pt x="549" y="344"/>
                    </a:lnTo>
                    <a:lnTo>
                      <a:pt x="494" y="392"/>
                    </a:lnTo>
                    <a:lnTo>
                      <a:pt x="442" y="441"/>
                    </a:lnTo>
                    <a:lnTo>
                      <a:pt x="391" y="493"/>
                    </a:lnTo>
                    <a:lnTo>
                      <a:pt x="344" y="548"/>
                    </a:lnTo>
                    <a:lnTo>
                      <a:pt x="300" y="605"/>
                    </a:lnTo>
                    <a:lnTo>
                      <a:pt x="258" y="664"/>
                    </a:lnTo>
                    <a:lnTo>
                      <a:pt x="218" y="725"/>
                    </a:lnTo>
                    <a:lnTo>
                      <a:pt x="182" y="788"/>
                    </a:lnTo>
                    <a:lnTo>
                      <a:pt x="149" y="853"/>
                    </a:lnTo>
                    <a:lnTo>
                      <a:pt x="119" y="920"/>
                    </a:lnTo>
                    <a:lnTo>
                      <a:pt x="92" y="988"/>
                    </a:lnTo>
                    <a:lnTo>
                      <a:pt x="67" y="1058"/>
                    </a:lnTo>
                    <a:lnTo>
                      <a:pt x="47" y="1130"/>
                    </a:lnTo>
                    <a:lnTo>
                      <a:pt x="30" y="1203"/>
                    </a:lnTo>
                    <a:lnTo>
                      <a:pt x="17" y="1277"/>
                    </a:lnTo>
                    <a:lnTo>
                      <a:pt x="8" y="1352"/>
                    </a:lnTo>
                    <a:lnTo>
                      <a:pt x="2" y="1429"/>
                    </a:lnTo>
                    <a:lnTo>
                      <a:pt x="0" y="1506"/>
                    </a:lnTo>
                    <a:lnTo>
                      <a:pt x="0" y="11547"/>
                    </a:lnTo>
                    <a:lnTo>
                      <a:pt x="2" y="11624"/>
                    </a:lnTo>
                    <a:lnTo>
                      <a:pt x="8" y="11700"/>
                    </a:lnTo>
                    <a:lnTo>
                      <a:pt x="17" y="11776"/>
                    </a:lnTo>
                    <a:lnTo>
                      <a:pt x="30" y="11850"/>
                    </a:lnTo>
                    <a:lnTo>
                      <a:pt x="47" y="11922"/>
                    </a:lnTo>
                    <a:lnTo>
                      <a:pt x="67" y="11994"/>
                    </a:lnTo>
                    <a:lnTo>
                      <a:pt x="92" y="12064"/>
                    </a:lnTo>
                    <a:lnTo>
                      <a:pt x="118" y="12132"/>
                    </a:lnTo>
                    <a:lnTo>
                      <a:pt x="148" y="12198"/>
                    </a:lnTo>
                    <a:lnTo>
                      <a:pt x="181" y="12264"/>
                    </a:lnTo>
                    <a:lnTo>
                      <a:pt x="217" y="12326"/>
                    </a:lnTo>
                    <a:lnTo>
                      <a:pt x="257" y="12387"/>
                    </a:lnTo>
                    <a:lnTo>
                      <a:pt x="299" y="12446"/>
                    </a:lnTo>
                    <a:lnTo>
                      <a:pt x="343" y="12504"/>
                    </a:lnTo>
                    <a:lnTo>
                      <a:pt x="390" y="12558"/>
                    </a:lnTo>
                    <a:lnTo>
                      <a:pt x="441" y="12610"/>
                    </a:lnTo>
                    <a:lnTo>
                      <a:pt x="493" y="12660"/>
                    </a:lnTo>
                    <a:lnTo>
                      <a:pt x="547" y="12707"/>
                    </a:lnTo>
                    <a:lnTo>
                      <a:pt x="604" y="12752"/>
                    </a:lnTo>
                    <a:lnTo>
                      <a:pt x="663" y="12794"/>
                    </a:lnTo>
                    <a:lnTo>
                      <a:pt x="724" y="12833"/>
                    </a:lnTo>
                    <a:lnTo>
                      <a:pt x="787" y="12869"/>
                    </a:lnTo>
                    <a:lnTo>
                      <a:pt x="852" y="12902"/>
                    </a:lnTo>
                    <a:lnTo>
                      <a:pt x="918" y="12933"/>
                    </a:lnTo>
                    <a:lnTo>
                      <a:pt x="987" y="12959"/>
                    </a:lnTo>
                    <a:lnTo>
                      <a:pt x="1056" y="12984"/>
                    </a:lnTo>
                    <a:lnTo>
                      <a:pt x="1128" y="13004"/>
                    </a:lnTo>
                    <a:lnTo>
                      <a:pt x="1201" y="13021"/>
                    </a:lnTo>
                    <a:lnTo>
                      <a:pt x="1275" y="13035"/>
                    </a:lnTo>
                    <a:lnTo>
                      <a:pt x="1350" y="13044"/>
                    </a:lnTo>
                    <a:lnTo>
                      <a:pt x="1426" y="13050"/>
                    </a:lnTo>
                    <a:lnTo>
                      <a:pt x="1504" y="13053"/>
                    </a:lnTo>
                    <a:lnTo>
                      <a:pt x="6539" y="13053"/>
                    </a:lnTo>
                    <a:lnTo>
                      <a:pt x="6539" y="13663"/>
                    </a:lnTo>
                    <a:lnTo>
                      <a:pt x="3399" y="14070"/>
                    </a:lnTo>
                    <a:lnTo>
                      <a:pt x="3378" y="14076"/>
                    </a:lnTo>
                    <a:lnTo>
                      <a:pt x="3358" y="14082"/>
                    </a:lnTo>
                    <a:lnTo>
                      <a:pt x="3338" y="14090"/>
                    </a:lnTo>
                    <a:lnTo>
                      <a:pt x="3319" y="14098"/>
                    </a:lnTo>
                    <a:lnTo>
                      <a:pt x="3299" y="14106"/>
                    </a:lnTo>
                    <a:lnTo>
                      <a:pt x="3280" y="14116"/>
                    </a:lnTo>
                    <a:lnTo>
                      <a:pt x="3262" y="14126"/>
                    </a:lnTo>
                    <a:lnTo>
                      <a:pt x="3245" y="14137"/>
                    </a:lnTo>
                    <a:lnTo>
                      <a:pt x="3228" y="14149"/>
                    </a:lnTo>
                    <a:lnTo>
                      <a:pt x="3211" y="14161"/>
                    </a:lnTo>
                    <a:lnTo>
                      <a:pt x="3196" y="14174"/>
                    </a:lnTo>
                    <a:lnTo>
                      <a:pt x="3180" y="14188"/>
                    </a:lnTo>
                    <a:lnTo>
                      <a:pt x="3166" y="14203"/>
                    </a:lnTo>
                    <a:lnTo>
                      <a:pt x="3151" y="14217"/>
                    </a:lnTo>
                    <a:lnTo>
                      <a:pt x="3138" y="14233"/>
                    </a:lnTo>
                    <a:lnTo>
                      <a:pt x="3124" y="14249"/>
                    </a:lnTo>
                    <a:lnTo>
                      <a:pt x="3112" y="14265"/>
                    </a:lnTo>
                    <a:lnTo>
                      <a:pt x="3100" y="14282"/>
                    </a:lnTo>
                    <a:lnTo>
                      <a:pt x="3089" y="14299"/>
                    </a:lnTo>
                    <a:lnTo>
                      <a:pt x="3079" y="14316"/>
                    </a:lnTo>
                    <a:lnTo>
                      <a:pt x="3070" y="14335"/>
                    </a:lnTo>
                    <a:lnTo>
                      <a:pt x="3061" y="14353"/>
                    </a:lnTo>
                    <a:lnTo>
                      <a:pt x="3053" y="14372"/>
                    </a:lnTo>
                    <a:lnTo>
                      <a:pt x="3046" y="14391"/>
                    </a:lnTo>
                    <a:lnTo>
                      <a:pt x="3039" y="14411"/>
                    </a:lnTo>
                    <a:lnTo>
                      <a:pt x="3034" y="14431"/>
                    </a:lnTo>
                    <a:lnTo>
                      <a:pt x="3029" y="14452"/>
                    </a:lnTo>
                    <a:lnTo>
                      <a:pt x="3025" y="14473"/>
                    </a:lnTo>
                    <a:lnTo>
                      <a:pt x="3022" y="14493"/>
                    </a:lnTo>
                    <a:lnTo>
                      <a:pt x="3020" y="14514"/>
                    </a:lnTo>
                    <a:lnTo>
                      <a:pt x="3018" y="14536"/>
                    </a:lnTo>
                    <a:lnTo>
                      <a:pt x="3018" y="14557"/>
                    </a:lnTo>
                    <a:lnTo>
                      <a:pt x="3019" y="14583"/>
                    </a:lnTo>
                    <a:lnTo>
                      <a:pt x="3020" y="14608"/>
                    </a:lnTo>
                    <a:lnTo>
                      <a:pt x="3024" y="14633"/>
                    </a:lnTo>
                    <a:lnTo>
                      <a:pt x="3028" y="14658"/>
                    </a:lnTo>
                    <a:lnTo>
                      <a:pt x="3034" y="14682"/>
                    </a:lnTo>
                    <a:lnTo>
                      <a:pt x="3040" y="14707"/>
                    </a:lnTo>
                    <a:lnTo>
                      <a:pt x="3048" y="14730"/>
                    </a:lnTo>
                    <a:lnTo>
                      <a:pt x="3057" y="14753"/>
                    </a:lnTo>
                    <a:lnTo>
                      <a:pt x="3067" y="14775"/>
                    </a:lnTo>
                    <a:lnTo>
                      <a:pt x="3078" y="14797"/>
                    </a:lnTo>
                    <a:lnTo>
                      <a:pt x="3090" y="14818"/>
                    </a:lnTo>
                    <a:lnTo>
                      <a:pt x="3103" y="14838"/>
                    </a:lnTo>
                    <a:lnTo>
                      <a:pt x="3117" y="14857"/>
                    </a:lnTo>
                    <a:lnTo>
                      <a:pt x="3132" y="14876"/>
                    </a:lnTo>
                    <a:lnTo>
                      <a:pt x="3149" y="14894"/>
                    </a:lnTo>
                    <a:lnTo>
                      <a:pt x="3165" y="14912"/>
                    </a:lnTo>
                    <a:lnTo>
                      <a:pt x="3183" y="14928"/>
                    </a:lnTo>
                    <a:lnTo>
                      <a:pt x="3201" y="14945"/>
                    </a:lnTo>
                    <a:lnTo>
                      <a:pt x="3220" y="14960"/>
                    </a:lnTo>
                    <a:lnTo>
                      <a:pt x="3239" y="14974"/>
                    </a:lnTo>
                    <a:lnTo>
                      <a:pt x="3260" y="14987"/>
                    </a:lnTo>
                    <a:lnTo>
                      <a:pt x="3280" y="14999"/>
                    </a:lnTo>
                    <a:lnTo>
                      <a:pt x="3302" y="15010"/>
                    </a:lnTo>
                    <a:lnTo>
                      <a:pt x="3325" y="15020"/>
                    </a:lnTo>
                    <a:lnTo>
                      <a:pt x="3348" y="15029"/>
                    </a:lnTo>
                    <a:lnTo>
                      <a:pt x="3371" y="15037"/>
                    </a:lnTo>
                    <a:lnTo>
                      <a:pt x="3395" y="15043"/>
                    </a:lnTo>
                    <a:lnTo>
                      <a:pt x="3419" y="15049"/>
                    </a:lnTo>
                    <a:lnTo>
                      <a:pt x="3444" y="15053"/>
                    </a:lnTo>
                    <a:lnTo>
                      <a:pt x="3469" y="15056"/>
                    </a:lnTo>
                    <a:lnTo>
                      <a:pt x="3495" y="15058"/>
                    </a:lnTo>
                    <a:lnTo>
                      <a:pt x="3521" y="15059"/>
                    </a:lnTo>
                    <a:lnTo>
                      <a:pt x="12574" y="15059"/>
                    </a:lnTo>
                    <a:lnTo>
                      <a:pt x="12600" y="15058"/>
                    </a:lnTo>
                    <a:lnTo>
                      <a:pt x="12626" y="15056"/>
                    </a:lnTo>
                    <a:lnTo>
                      <a:pt x="12651" y="15053"/>
                    </a:lnTo>
                    <a:lnTo>
                      <a:pt x="12676" y="15049"/>
                    </a:lnTo>
                    <a:lnTo>
                      <a:pt x="12700" y="15043"/>
                    </a:lnTo>
                    <a:lnTo>
                      <a:pt x="12724" y="15037"/>
                    </a:lnTo>
                    <a:lnTo>
                      <a:pt x="12747" y="15029"/>
                    </a:lnTo>
                    <a:lnTo>
                      <a:pt x="12770" y="15020"/>
                    </a:lnTo>
                    <a:lnTo>
                      <a:pt x="12793" y="15010"/>
                    </a:lnTo>
                    <a:lnTo>
                      <a:pt x="12814" y="14999"/>
                    </a:lnTo>
                    <a:lnTo>
                      <a:pt x="12835" y="14987"/>
                    </a:lnTo>
                    <a:lnTo>
                      <a:pt x="12856" y="14974"/>
                    </a:lnTo>
                    <a:lnTo>
                      <a:pt x="12875" y="14960"/>
                    </a:lnTo>
                    <a:lnTo>
                      <a:pt x="12894" y="14945"/>
                    </a:lnTo>
                    <a:lnTo>
                      <a:pt x="12912" y="14928"/>
                    </a:lnTo>
                    <a:lnTo>
                      <a:pt x="12930" y="14912"/>
                    </a:lnTo>
                    <a:lnTo>
                      <a:pt x="12946" y="14894"/>
                    </a:lnTo>
                    <a:lnTo>
                      <a:pt x="12963" y="14876"/>
                    </a:lnTo>
                    <a:lnTo>
                      <a:pt x="12978" y="14857"/>
                    </a:lnTo>
                    <a:lnTo>
                      <a:pt x="12992" y="14838"/>
                    </a:lnTo>
                    <a:lnTo>
                      <a:pt x="13005" y="14818"/>
                    </a:lnTo>
                    <a:lnTo>
                      <a:pt x="13017" y="14797"/>
                    </a:lnTo>
                    <a:lnTo>
                      <a:pt x="13028" y="14775"/>
                    </a:lnTo>
                    <a:lnTo>
                      <a:pt x="13038" y="14753"/>
                    </a:lnTo>
                    <a:lnTo>
                      <a:pt x="13047" y="14730"/>
                    </a:lnTo>
                    <a:lnTo>
                      <a:pt x="13055" y="14707"/>
                    </a:lnTo>
                    <a:lnTo>
                      <a:pt x="13061" y="14682"/>
                    </a:lnTo>
                    <a:lnTo>
                      <a:pt x="13067" y="14658"/>
                    </a:lnTo>
                    <a:lnTo>
                      <a:pt x="13071" y="14633"/>
                    </a:lnTo>
                    <a:lnTo>
                      <a:pt x="13074" y="14608"/>
                    </a:lnTo>
                    <a:lnTo>
                      <a:pt x="13076" y="14583"/>
                    </a:lnTo>
                    <a:lnTo>
                      <a:pt x="13077" y="14557"/>
                    </a:lnTo>
                    <a:lnTo>
                      <a:pt x="13077" y="14536"/>
                    </a:lnTo>
                    <a:lnTo>
                      <a:pt x="13075" y="14514"/>
                    </a:lnTo>
                    <a:lnTo>
                      <a:pt x="13073" y="14493"/>
                    </a:lnTo>
                    <a:lnTo>
                      <a:pt x="13070" y="14473"/>
                    </a:lnTo>
                    <a:lnTo>
                      <a:pt x="13066" y="14452"/>
                    </a:lnTo>
                    <a:lnTo>
                      <a:pt x="13061" y="14431"/>
                    </a:lnTo>
                    <a:lnTo>
                      <a:pt x="13056" y="14411"/>
                    </a:lnTo>
                    <a:lnTo>
                      <a:pt x="13049" y="14391"/>
                    </a:lnTo>
                    <a:lnTo>
                      <a:pt x="13042" y="14372"/>
                    </a:lnTo>
                    <a:lnTo>
                      <a:pt x="13034" y="14353"/>
                    </a:lnTo>
                    <a:lnTo>
                      <a:pt x="13025" y="14335"/>
                    </a:lnTo>
                    <a:lnTo>
                      <a:pt x="13016" y="14316"/>
                    </a:lnTo>
                    <a:lnTo>
                      <a:pt x="13006" y="14299"/>
                    </a:lnTo>
                    <a:lnTo>
                      <a:pt x="12995" y="14282"/>
                    </a:lnTo>
                    <a:lnTo>
                      <a:pt x="12983" y="14265"/>
                    </a:lnTo>
                    <a:lnTo>
                      <a:pt x="12971" y="14249"/>
                    </a:lnTo>
                    <a:lnTo>
                      <a:pt x="12957" y="14233"/>
                    </a:lnTo>
                    <a:lnTo>
                      <a:pt x="12944" y="14217"/>
                    </a:lnTo>
                    <a:lnTo>
                      <a:pt x="12930" y="14203"/>
                    </a:lnTo>
                    <a:lnTo>
                      <a:pt x="12915" y="14188"/>
                    </a:lnTo>
                    <a:lnTo>
                      <a:pt x="12900" y="14174"/>
                    </a:lnTo>
                    <a:lnTo>
                      <a:pt x="12884" y="14161"/>
                    </a:lnTo>
                    <a:lnTo>
                      <a:pt x="12867" y="14149"/>
                    </a:lnTo>
                    <a:lnTo>
                      <a:pt x="12850" y="14137"/>
                    </a:lnTo>
                    <a:lnTo>
                      <a:pt x="12833" y="14126"/>
                    </a:lnTo>
                    <a:lnTo>
                      <a:pt x="12815" y="14116"/>
                    </a:lnTo>
                    <a:lnTo>
                      <a:pt x="12796" y="14106"/>
                    </a:lnTo>
                    <a:lnTo>
                      <a:pt x="12776" y="14098"/>
                    </a:lnTo>
                    <a:lnTo>
                      <a:pt x="12757" y="14090"/>
                    </a:lnTo>
                    <a:lnTo>
                      <a:pt x="12737" y="14082"/>
                    </a:lnTo>
                    <a:lnTo>
                      <a:pt x="12717" y="14076"/>
                    </a:lnTo>
                    <a:lnTo>
                      <a:pt x="12696" y="14070"/>
                    </a:lnTo>
                    <a:lnTo>
                      <a:pt x="9556" y="13663"/>
                    </a:lnTo>
                    <a:lnTo>
                      <a:pt x="9556" y="13053"/>
                    </a:lnTo>
                    <a:lnTo>
                      <a:pt x="14591" y="13053"/>
                    </a:lnTo>
                    <a:lnTo>
                      <a:pt x="14669" y="13050"/>
                    </a:lnTo>
                    <a:lnTo>
                      <a:pt x="14745" y="13044"/>
                    </a:lnTo>
                    <a:lnTo>
                      <a:pt x="14820" y="13035"/>
                    </a:lnTo>
                    <a:lnTo>
                      <a:pt x="14894" y="13021"/>
                    </a:lnTo>
                    <a:lnTo>
                      <a:pt x="14967" y="13004"/>
                    </a:lnTo>
                    <a:lnTo>
                      <a:pt x="15039" y="12984"/>
                    </a:lnTo>
                    <a:lnTo>
                      <a:pt x="15108" y="12959"/>
                    </a:lnTo>
                    <a:lnTo>
                      <a:pt x="15177" y="12933"/>
                    </a:lnTo>
                    <a:lnTo>
                      <a:pt x="15243" y="12902"/>
                    </a:lnTo>
                    <a:lnTo>
                      <a:pt x="15308" y="12869"/>
                    </a:lnTo>
                    <a:lnTo>
                      <a:pt x="15371" y="12833"/>
                    </a:lnTo>
                    <a:lnTo>
                      <a:pt x="15432" y="12794"/>
                    </a:lnTo>
                    <a:lnTo>
                      <a:pt x="15491" y="12752"/>
                    </a:lnTo>
                    <a:lnTo>
                      <a:pt x="15548" y="12707"/>
                    </a:lnTo>
                    <a:lnTo>
                      <a:pt x="15602" y="12660"/>
                    </a:lnTo>
                    <a:lnTo>
                      <a:pt x="15654" y="12610"/>
                    </a:lnTo>
                    <a:lnTo>
                      <a:pt x="15705" y="12558"/>
                    </a:lnTo>
                    <a:lnTo>
                      <a:pt x="15752" y="12504"/>
                    </a:lnTo>
                    <a:lnTo>
                      <a:pt x="15796" y="12446"/>
                    </a:lnTo>
                    <a:lnTo>
                      <a:pt x="15838" y="12387"/>
                    </a:lnTo>
                    <a:lnTo>
                      <a:pt x="15878" y="12326"/>
                    </a:lnTo>
                    <a:lnTo>
                      <a:pt x="15914" y="12264"/>
                    </a:lnTo>
                    <a:lnTo>
                      <a:pt x="15947" y="12198"/>
                    </a:lnTo>
                    <a:lnTo>
                      <a:pt x="15977" y="12132"/>
                    </a:lnTo>
                    <a:lnTo>
                      <a:pt x="16003" y="12064"/>
                    </a:lnTo>
                    <a:lnTo>
                      <a:pt x="16028" y="11994"/>
                    </a:lnTo>
                    <a:lnTo>
                      <a:pt x="16048" y="11922"/>
                    </a:lnTo>
                    <a:lnTo>
                      <a:pt x="16065" y="11850"/>
                    </a:lnTo>
                    <a:lnTo>
                      <a:pt x="16078" y="11776"/>
                    </a:lnTo>
                    <a:lnTo>
                      <a:pt x="16087" y="11700"/>
                    </a:lnTo>
                    <a:lnTo>
                      <a:pt x="16093" y="11624"/>
                    </a:lnTo>
                    <a:lnTo>
                      <a:pt x="16095" y="11547"/>
                    </a:lnTo>
                    <a:lnTo>
                      <a:pt x="16095" y="1506"/>
                    </a:lnTo>
                    <a:lnTo>
                      <a:pt x="16093" y="1429"/>
                    </a:lnTo>
                    <a:lnTo>
                      <a:pt x="16087" y="1352"/>
                    </a:lnTo>
                    <a:lnTo>
                      <a:pt x="16078" y="1277"/>
                    </a:lnTo>
                    <a:lnTo>
                      <a:pt x="16064" y="1203"/>
                    </a:lnTo>
                    <a:lnTo>
                      <a:pt x="16048" y="1130"/>
                    </a:lnTo>
                    <a:lnTo>
                      <a:pt x="16028" y="1058"/>
                    </a:lnTo>
                    <a:lnTo>
                      <a:pt x="16003" y="988"/>
                    </a:lnTo>
                    <a:lnTo>
                      <a:pt x="15976" y="920"/>
                    </a:lnTo>
                    <a:lnTo>
                      <a:pt x="15946" y="853"/>
                    </a:lnTo>
                    <a:lnTo>
                      <a:pt x="15913" y="788"/>
                    </a:lnTo>
                    <a:lnTo>
                      <a:pt x="15877" y="725"/>
                    </a:lnTo>
                    <a:lnTo>
                      <a:pt x="15837" y="664"/>
                    </a:lnTo>
                    <a:lnTo>
                      <a:pt x="15795" y="605"/>
                    </a:lnTo>
                    <a:lnTo>
                      <a:pt x="15750" y="548"/>
                    </a:lnTo>
                    <a:lnTo>
                      <a:pt x="15703" y="493"/>
                    </a:lnTo>
                    <a:lnTo>
                      <a:pt x="15652" y="441"/>
                    </a:lnTo>
                    <a:lnTo>
                      <a:pt x="15600" y="392"/>
                    </a:lnTo>
                    <a:lnTo>
                      <a:pt x="15546" y="344"/>
                    </a:lnTo>
                    <a:lnTo>
                      <a:pt x="15488" y="299"/>
                    </a:lnTo>
                    <a:lnTo>
                      <a:pt x="15429" y="257"/>
                    </a:lnTo>
                    <a:lnTo>
                      <a:pt x="15369" y="218"/>
                    </a:lnTo>
                    <a:lnTo>
                      <a:pt x="15305" y="182"/>
                    </a:lnTo>
                    <a:lnTo>
                      <a:pt x="15240" y="149"/>
                    </a:lnTo>
                    <a:lnTo>
                      <a:pt x="15174" y="118"/>
                    </a:lnTo>
                    <a:lnTo>
                      <a:pt x="15105" y="91"/>
                    </a:lnTo>
                    <a:lnTo>
                      <a:pt x="15035" y="67"/>
                    </a:lnTo>
                    <a:lnTo>
                      <a:pt x="14963" y="47"/>
                    </a:lnTo>
                    <a:lnTo>
                      <a:pt x="14890" y="30"/>
                    </a:lnTo>
                    <a:lnTo>
                      <a:pt x="14815" y="17"/>
                    </a:lnTo>
                    <a:lnTo>
                      <a:pt x="14740" y="8"/>
                    </a:lnTo>
                    <a:lnTo>
                      <a:pt x="14664" y="2"/>
                    </a:lnTo>
                    <a:lnTo>
                      <a:pt x="145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9236420" y="1970895"/>
            <a:ext cx="1867615" cy="1867615"/>
            <a:chOff x="9236420" y="2057979"/>
            <a:chExt cx="1867615" cy="1867615"/>
          </a:xfrm>
        </p:grpSpPr>
        <p:sp>
          <p:nvSpPr>
            <p:cNvPr id="126" name="Oval 5"/>
            <p:cNvSpPr>
              <a:spLocks noChangeArrowheads="1"/>
            </p:cNvSpPr>
            <p:nvPr/>
          </p:nvSpPr>
          <p:spPr bwMode="auto">
            <a:xfrm>
              <a:off x="9409449" y="2231008"/>
              <a:ext cx="1521557" cy="1521557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9236420" y="2057979"/>
              <a:ext cx="1867615" cy="1867615"/>
              <a:chOff x="9237196" y="2257147"/>
              <a:chExt cx="1868076" cy="1868076"/>
            </a:xfrm>
            <a:solidFill>
              <a:srgbClr val="292948"/>
            </a:solidFill>
          </p:grpSpPr>
          <p:sp>
            <p:nvSpPr>
              <p:cNvPr id="128" name="Freeform 6"/>
              <p:cNvSpPr>
                <a:spLocks/>
              </p:cNvSpPr>
              <p:nvPr/>
            </p:nvSpPr>
            <p:spPr bwMode="auto">
              <a:xfrm>
                <a:off x="10612979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29" name="Freeform 7"/>
              <p:cNvSpPr>
                <a:spLocks/>
              </p:cNvSpPr>
              <p:nvPr/>
            </p:nvSpPr>
            <p:spPr bwMode="auto">
              <a:xfrm>
                <a:off x="10193211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30" name="Freeform 8"/>
              <p:cNvSpPr>
                <a:spLocks/>
              </p:cNvSpPr>
              <p:nvPr/>
            </p:nvSpPr>
            <p:spPr bwMode="auto">
              <a:xfrm>
                <a:off x="10914069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31" name="Freeform 9"/>
              <p:cNvSpPr>
                <a:spLocks/>
              </p:cNvSpPr>
              <p:nvPr/>
            </p:nvSpPr>
            <p:spPr bwMode="auto">
              <a:xfrm>
                <a:off x="10914069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32" name="Freeform 10"/>
              <p:cNvSpPr>
                <a:spLocks/>
              </p:cNvSpPr>
              <p:nvPr/>
            </p:nvSpPr>
            <p:spPr bwMode="auto">
              <a:xfrm>
                <a:off x="10612979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33" name="Freeform 11"/>
              <p:cNvSpPr>
                <a:spLocks/>
              </p:cNvSpPr>
              <p:nvPr/>
            </p:nvSpPr>
            <p:spPr bwMode="auto">
              <a:xfrm>
                <a:off x="10193211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34" name="Freeform 12"/>
              <p:cNvSpPr>
                <a:spLocks/>
              </p:cNvSpPr>
              <p:nvPr/>
            </p:nvSpPr>
            <p:spPr bwMode="auto">
              <a:xfrm>
                <a:off x="9723995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35" name="Freeform 13"/>
              <p:cNvSpPr>
                <a:spLocks/>
              </p:cNvSpPr>
              <p:nvPr/>
            </p:nvSpPr>
            <p:spPr bwMode="auto">
              <a:xfrm>
                <a:off x="9374554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9237196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9237196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38" name="Freeform 16"/>
              <p:cNvSpPr>
                <a:spLocks/>
              </p:cNvSpPr>
              <p:nvPr/>
            </p:nvSpPr>
            <p:spPr bwMode="auto">
              <a:xfrm>
                <a:off x="9374554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39" name="Freeform 17"/>
              <p:cNvSpPr>
                <a:spLocks/>
              </p:cNvSpPr>
              <p:nvPr/>
            </p:nvSpPr>
            <p:spPr bwMode="auto">
              <a:xfrm>
                <a:off x="9723995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9965840" y="2695117"/>
              <a:ext cx="408774" cy="593339"/>
              <a:chOff x="9856788" y="2057400"/>
              <a:chExt cx="474662" cy="688975"/>
            </a:xfrm>
            <a:solidFill>
              <a:schemeClr val="bg1"/>
            </a:solidFill>
          </p:grpSpPr>
          <p:sp>
            <p:nvSpPr>
              <p:cNvPr id="165" name="Freeform 110"/>
              <p:cNvSpPr>
                <a:spLocks noEditPoints="1"/>
              </p:cNvSpPr>
              <p:nvPr/>
            </p:nvSpPr>
            <p:spPr bwMode="auto">
              <a:xfrm>
                <a:off x="9856788" y="2057400"/>
                <a:ext cx="474662" cy="688975"/>
              </a:xfrm>
              <a:custGeom>
                <a:avLst/>
                <a:gdLst>
                  <a:gd name="T0" fmla="*/ 1009 w 11063"/>
                  <a:gd name="T1" fmla="*/ 1454 h 16058"/>
                  <a:gd name="T2" fmla="*/ 1036 w 11063"/>
                  <a:gd name="T3" fmla="*/ 1334 h 16058"/>
                  <a:gd name="T4" fmla="*/ 1091 w 11063"/>
                  <a:gd name="T5" fmla="*/ 1225 h 16058"/>
                  <a:gd name="T6" fmla="*/ 1171 w 11063"/>
                  <a:gd name="T7" fmla="*/ 1134 h 16058"/>
                  <a:gd name="T8" fmla="*/ 1268 w 11063"/>
                  <a:gd name="T9" fmla="*/ 1065 h 16058"/>
                  <a:gd name="T10" fmla="*/ 1383 w 11063"/>
                  <a:gd name="T11" fmla="*/ 1020 h 16058"/>
                  <a:gd name="T12" fmla="*/ 1509 w 11063"/>
                  <a:gd name="T13" fmla="*/ 1004 h 16058"/>
                  <a:gd name="T14" fmla="*/ 9655 w 11063"/>
                  <a:gd name="T15" fmla="*/ 1014 h 16058"/>
                  <a:gd name="T16" fmla="*/ 9772 w 11063"/>
                  <a:gd name="T17" fmla="*/ 1053 h 16058"/>
                  <a:gd name="T18" fmla="*/ 9874 w 11063"/>
                  <a:gd name="T19" fmla="*/ 1118 h 16058"/>
                  <a:gd name="T20" fmla="*/ 9957 w 11063"/>
                  <a:gd name="T21" fmla="*/ 1205 h 16058"/>
                  <a:gd name="T22" fmla="*/ 10018 w 11063"/>
                  <a:gd name="T23" fmla="*/ 1310 h 16058"/>
                  <a:gd name="T24" fmla="*/ 10051 w 11063"/>
                  <a:gd name="T25" fmla="*/ 1429 h 16058"/>
                  <a:gd name="T26" fmla="*/ 10057 w 11063"/>
                  <a:gd name="T27" fmla="*/ 13044 h 16058"/>
                  <a:gd name="T28" fmla="*/ 10057 w 11063"/>
                  <a:gd name="T29" fmla="*/ 14553 h 16058"/>
                  <a:gd name="T30" fmla="*/ 10041 w 11063"/>
                  <a:gd name="T31" fmla="*/ 14677 h 16058"/>
                  <a:gd name="T32" fmla="*/ 9996 w 11063"/>
                  <a:gd name="T33" fmla="*/ 14791 h 16058"/>
                  <a:gd name="T34" fmla="*/ 9927 w 11063"/>
                  <a:gd name="T35" fmla="*/ 14890 h 16058"/>
                  <a:gd name="T36" fmla="*/ 9835 w 11063"/>
                  <a:gd name="T37" fmla="*/ 14968 h 16058"/>
                  <a:gd name="T38" fmla="*/ 9727 w 11063"/>
                  <a:gd name="T39" fmla="*/ 15023 h 16058"/>
                  <a:gd name="T40" fmla="*/ 9606 w 11063"/>
                  <a:gd name="T41" fmla="*/ 15051 h 16058"/>
                  <a:gd name="T42" fmla="*/ 1457 w 11063"/>
                  <a:gd name="T43" fmla="*/ 15051 h 16058"/>
                  <a:gd name="T44" fmla="*/ 1336 w 11063"/>
                  <a:gd name="T45" fmla="*/ 15024 h 16058"/>
                  <a:gd name="T46" fmla="*/ 1227 w 11063"/>
                  <a:gd name="T47" fmla="*/ 14969 h 16058"/>
                  <a:gd name="T48" fmla="*/ 1136 w 11063"/>
                  <a:gd name="T49" fmla="*/ 14890 h 16058"/>
                  <a:gd name="T50" fmla="*/ 1066 w 11063"/>
                  <a:gd name="T51" fmla="*/ 14791 h 16058"/>
                  <a:gd name="T52" fmla="*/ 1022 w 11063"/>
                  <a:gd name="T53" fmla="*/ 14678 h 16058"/>
                  <a:gd name="T54" fmla="*/ 1006 w 11063"/>
                  <a:gd name="T55" fmla="*/ 14553 h 16058"/>
                  <a:gd name="T56" fmla="*/ 1509 w 11063"/>
                  <a:gd name="T57" fmla="*/ 1 h 16058"/>
                  <a:gd name="T58" fmla="*/ 1131 w 11063"/>
                  <a:gd name="T59" fmla="*/ 48 h 16058"/>
                  <a:gd name="T60" fmla="*/ 789 w 11063"/>
                  <a:gd name="T61" fmla="*/ 183 h 16058"/>
                  <a:gd name="T62" fmla="*/ 494 w 11063"/>
                  <a:gd name="T63" fmla="*/ 391 h 16058"/>
                  <a:gd name="T64" fmla="*/ 257 w 11063"/>
                  <a:gd name="T65" fmla="*/ 664 h 16058"/>
                  <a:gd name="T66" fmla="*/ 92 w 11063"/>
                  <a:gd name="T67" fmla="*/ 989 h 16058"/>
                  <a:gd name="T68" fmla="*/ 8 w 11063"/>
                  <a:gd name="T69" fmla="*/ 1352 h 16058"/>
                  <a:gd name="T70" fmla="*/ 8 w 11063"/>
                  <a:gd name="T71" fmla="*/ 14706 h 16058"/>
                  <a:gd name="T72" fmla="*/ 92 w 11063"/>
                  <a:gd name="T73" fmla="*/ 15070 h 16058"/>
                  <a:gd name="T74" fmla="*/ 257 w 11063"/>
                  <a:gd name="T75" fmla="*/ 15395 h 16058"/>
                  <a:gd name="T76" fmla="*/ 494 w 11063"/>
                  <a:gd name="T77" fmla="*/ 15667 h 16058"/>
                  <a:gd name="T78" fmla="*/ 789 w 11063"/>
                  <a:gd name="T79" fmla="*/ 15876 h 16058"/>
                  <a:gd name="T80" fmla="*/ 1131 w 11063"/>
                  <a:gd name="T81" fmla="*/ 16011 h 16058"/>
                  <a:gd name="T82" fmla="*/ 1509 w 11063"/>
                  <a:gd name="T83" fmla="*/ 16058 h 16058"/>
                  <a:gd name="T84" fmla="*/ 9858 w 11063"/>
                  <a:gd name="T85" fmla="*/ 16027 h 16058"/>
                  <a:gd name="T86" fmla="*/ 10208 w 11063"/>
                  <a:gd name="T87" fmla="*/ 15909 h 16058"/>
                  <a:gd name="T88" fmla="*/ 10514 w 11063"/>
                  <a:gd name="T89" fmla="*/ 15714 h 16058"/>
                  <a:gd name="T90" fmla="*/ 10763 w 11063"/>
                  <a:gd name="T91" fmla="*/ 15453 h 16058"/>
                  <a:gd name="T92" fmla="*/ 10944 w 11063"/>
                  <a:gd name="T93" fmla="*/ 15138 h 16058"/>
                  <a:gd name="T94" fmla="*/ 11046 w 11063"/>
                  <a:gd name="T95" fmla="*/ 14781 h 16058"/>
                  <a:gd name="T96" fmla="*/ 11061 w 11063"/>
                  <a:gd name="T97" fmla="*/ 1428 h 16058"/>
                  <a:gd name="T98" fmla="*/ 10996 w 11063"/>
                  <a:gd name="T99" fmla="*/ 1058 h 16058"/>
                  <a:gd name="T100" fmla="*/ 10845 w 11063"/>
                  <a:gd name="T101" fmla="*/ 725 h 16058"/>
                  <a:gd name="T102" fmla="*/ 10620 w 11063"/>
                  <a:gd name="T103" fmla="*/ 441 h 16058"/>
                  <a:gd name="T104" fmla="*/ 10337 w 11063"/>
                  <a:gd name="T105" fmla="*/ 218 h 16058"/>
                  <a:gd name="T106" fmla="*/ 10003 w 11063"/>
                  <a:gd name="T107" fmla="*/ 67 h 16058"/>
                  <a:gd name="T108" fmla="*/ 9632 w 11063"/>
                  <a:gd name="T109" fmla="*/ 2 h 16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63" h="16058">
                    <a:moveTo>
                      <a:pt x="10057" y="2509"/>
                    </a:moveTo>
                    <a:lnTo>
                      <a:pt x="1006" y="2510"/>
                    </a:lnTo>
                    <a:lnTo>
                      <a:pt x="1006" y="1505"/>
                    </a:lnTo>
                    <a:lnTo>
                      <a:pt x="1007" y="1480"/>
                    </a:lnTo>
                    <a:lnTo>
                      <a:pt x="1009" y="1454"/>
                    </a:lnTo>
                    <a:lnTo>
                      <a:pt x="1012" y="1429"/>
                    </a:lnTo>
                    <a:lnTo>
                      <a:pt x="1016" y="1405"/>
                    </a:lnTo>
                    <a:lnTo>
                      <a:pt x="1022" y="1381"/>
                    </a:lnTo>
                    <a:lnTo>
                      <a:pt x="1028" y="1357"/>
                    </a:lnTo>
                    <a:lnTo>
                      <a:pt x="1036" y="1334"/>
                    </a:lnTo>
                    <a:lnTo>
                      <a:pt x="1045" y="1311"/>
                    </a:lnTo>
                    <a:lnTo>
                      <a:pt x="1055" y="1289"/>
                    </a:lnTo>
                    <a:lnTo>
                      <a:pt x="1066" y="1267"/>
                    </a:lnTo>
                    <a:lnTo>
                      <a:pt x="1078" y="1245"/>
                    </a:lnTo>
                    <a:lnTo>
                      <a:pt x="1091" y="1225"/>
                    </a:lnTo>
                    <a:lnTo>
                      <a:pt x="1105" y="1205"/>
                    </a:lnTo>
                    <a:lnTo>
                      <a:pt x="1120" y="1186"/>
                    </a:lnTo>
                    <a:lnTo>
                      <a:pt x="1136" y="1168"/>
                    </a:lnTo>
                    <a:lnTo>
                      <a:pt x="1153" y="1151"/>
                    </a:lnTo>
                    <a:lnTo>
                      <a:pt x="1171" y="1134"/>
                    </a:lnTo>
                    <a:lnTo>
                      <a:pt x="1189" y="1119"/>
                    </a:lnTo>
                    <a:lnTo>
                      <a:pt x="1208" y="1104"/>
                    </a:lnTo>
                    <a:lnTo>
                      <a:pt x="1227" y="1090"/>
                    </a:lnTo>
                    <a:lnTo>
                      <a:pt x="1248" y="1077"/>
                    </a:lnTo>
                    <a:lnTo>
                      <a:pt x="1268" y="1065"/>
                    </a:lnTo>
                    <a:lnTo>
                      <a:pt x="1290" y="1054"/>
                    </a:lnTo>
                    <a:lnTo>
                      <a:pt x="1312" y="1044"/>
                    </a:lnTo>
                    <a:lnTo>
                      <a:pt x="1336" y="1035"/>
                    </a:lnTo>
                    <a:lnTo>
                      <a:pt x="1359" y="1027"/>
                    </a:lnTo>
                    <a:lnTo>
                      <a:pt x="1383" y="1020"/>
                    </a:lnTo>
                    <a:lnTo>
                      <a:pt x="1407" y="1015"/>
                    </a:lnTo>
                    <a:lnTo>
                      <a:pt x="1432" y="1010"/>
                    </a:lnTo>
                    <a:lnTo>
                      <a:pt x="1457" y="1007"/>
                    </a:lnTo>
                    <a:lnTo>
                      <a:pt x="1482" y="1005"/>
                    </a:lnTo>
                    <a:lnTo>
                      <a:pt x="1509" y="1004"/>
                    </a:lnTo>
                    <a:lnTo>
                      <a:pt x="9554" y="1004"/>
                    </a:lnTo>
                    <a:lnTo>
                      <a:pt x="9581" y="1005"/>
                    </a:lnTo>
                    <a:lnTo>
                      <a:pt x="9606" y="1007"/>
                    </a:lnTo>
                    <a:lnTo>
                      <a:pt x="9631" y="1010"/>
                    </a:lnTo>
                    <a:lnTo>
                      <a:pt x="9655" y="1014"/>
                    </a:lnTo>
                    <a:lnTo>
                      <a:pt x="9680" y="1020"/>
                    </a:lnTo>
                    <a:lnTo>
                      <a:pt x="9703" y="1027"/>
                    </a:lnTo>
                    <a:lnTo>
                      <a:pt x="9727" y="1034"/>
                    </a:lnTo>
                    <a:lnTo>
                      <a:pt x="9750" y="1043"/>
                    </a:lnTo>
                    <a:lnTo>
                      <a:pt x="9772" y="1053"/>
                    </a:lnTo>
                    <a:lnTo>
                      <a:pt x="9794" y="1064"/>
                    </a:lnTo>
                    <a:lnTo>
                      <a:pt x="9815" y="1076"/>
                    </a:lnTo>
                    <a:lnTo>
                      <a:pt x="9835" y="1089"/>
                    </a:lnTo>
                    <a:lnTo>
                      <a:pt x="9855" y="1103"/>
                    </a:lnTo>
                    <a:lnTo>
                      <a:pt x="9874" y="1118"/>
                    </a:lnTo>
                    <a:lnTo>
                      <a:pt x="9892" y="1134"/>
                    </a:lnTo>
                    <a:lnTo>
                      <a:pt x="9909" y="1151"/>
                    </a:lnTo>
                    <a:lnTo>
                      <a:pt x="9927" y="1168"/>
                    </a:lnTo>
                    <a:lnTo>
                      <a:pt x="9943" y="1186"/>
                    </a:lnTo>
                    <a:lnTo>
                      <a:pt x="9957" y="1205"/>
                    </a:lnTo>
                    <a:lnTo>
                      <a:pt x="9971" y="1225"/>
                    </a:lnTo>
                    <a:lnTo>
                      <a:pt x="9984" y="1245"/>
                    </a:lnTo>
                    <a:lnTo>
                      <a:pt x="9996" y="1267"/>
                    </a:lnTo>
                    <a:lnTo>
                      <a:pt x="10008" y="1288"/>
                    </a:lnTo>
                    <a:lnTo>
                      <a:pt x="10018" y="1310"/>
                    </a:lnTo>
                    <a:lnTo>
                      <a:pt x="10026" y="1333"/>
                    </a:lnTo>
                    <a:lnTo>
                      <a:pt x="10034" y="1356"/>
                    </a:lnTo>
                    <a:lnTo>
                      <a:pt x="10041" y="1380"/>
                    </a:lnTo>
                    <a:lnTo>
                      <a:pt x="10047" y="1404"/>
                    </a:lnTo>
                    <a:lnTo>
                      <a:pt x="10051" y="1429"/>
                    </a:lnTo>
                    <a:lnTo>
                      <a:pt x="10054" y="1454"/>
                    </a:lnTo>
                    <a:lnTo>
                      <a:pt x="10056" y="1479"/>
                    </a:lnTo>
                    <a:lnTo>
                      <a:pt x="10057" y="1505"/>
                    </a:lnTo>
                    <a:lnTo>
                      <a:pt x="10057" y="2509"/>
                    </a:lnTo>
                    <a:close/>
                    <a:moveTo>
                      <a:pt x="10057" y="13044"/>
                    </a:moveTo>
                    <a:lnTo>
                      <a:pt x="1006" y="13045"/>
                    </a:lnTo>
                    <a:lnTo>
                      <a:pt x="1006" y="3011"/>
                    </a:lnTo>
                    <a:lnTo>
                      <a:pt x="10057" y="3011"/>
                    </a:lnTo>
                    <a:lnTo>
                      <a:pt x="10057" y="13044"/>
                    </a:lnTo>
                    <a:close/>
                    <a:moveTo>
                      <a:pt x="10057" y="14553"/>
                    </a:moveTo>
                    <a:lnTo>
                      <a:pt x="10056" y="14578"/>
                    </a:lnTo>
                    <a:lnTo>
                      <a:pt x="10054" y="14604"/>
                    </a:lnTo>
                    <a:lnTo>
                      <a:pt x="10051" y="14629"/>
                    </a:lnTo>
                    <a:lnTo>
                      <a:pt x="10047" y="14653"/>
                    </a:lnTo>
                    <a:lnTo>
                      <a:pt x="10041" y="14677"/>
                    </a:lnTo>
                    <a:lnTo>
                      <a:pt x="10034" y="14701"/>
                    </a:lnTo>
                    <a:lnTo>
                      <a:pt x="10026" y="14724"/>
                    </a:lnTo>
                    <a:lnTo>
                      <a:pt x="10018" y="14747"/>
                    </a:lnTo>
                    <a:lnTo>
                      <a:pt x="10008" y="14769"/>
                    </a:lnTo>
                    <a:lnTo>
                      <a:pt x="9996" y="14791"/>
                    </a:lnTo>
                    <a:lnTo>
                      <a:pt x="9984" y="14813"/>
                    </a:lnTo>
                    <a:lnTo>
                      <a:pt x="9971" y="14833"/>
                    </a:lnTo>
                    <a:lnTo>
                      <a:pt x="9957" y="14853"/>
                    </a:lnTo>
                    <a:lnTo>
                      <a:pt x="9943" y="14872"/>
                    </a:lnTo>
                    <a:lnTo>
                      <a:pt x="9927" y="14890"/>
                    </a:lnTo>
                    <a:lnTo>
                      <a:pt x="9909" y="14907"/>
                    </a:lnTo>
                    <a:lnTo>
                      <a:pt x="9892" y="14924"/>
                    </a:lnTo>
                    <a:lnTo>
                      <a:pt x="9874" y="14939"/>
                    </a:lnTo>
                    <a:lnTo>
                      <a:pt x="9855" y="14954"/>
                    </a:lnTo>
                    <a:lnTo>
                      <a:pt x="9835" y="14968"/>
                    </a:lnTo>
                    <a:lnTo>
                      <a:pt x="9815" y="14981"/>
                    </a:lnTo>
                    <a:lnTo>
                      <a:pt x="9794" y="14993"/>
                    </a:lnTo>
                    <a:lnTo>
                      <a:pt x="9772" y="15004"/>
                    </a:lnTo>
                    <a:lnTo>
                      <a:pt x="9750" y="15014"/>
                    </a:lnTo>
                    <a:lnTo>
                      <a:pt x="9727" y="15023"/>
                    </a:lnTo>
                    <a:lnTo>
                      <a:pt x="9703" y="15031"/>
                    </a:lnTo>
                    <a:lnTo>
                      <a:pt x="9680" y="15038"/>
                    </a:lnTo>
                    <a:lnTo>
                      <a:pt x="9655" y="15043"/>
                    </a:lnTo>
                    <a:lnTo>
                      <a:pt x="9631" y="15048"/>
                    </a:lnTo>
                    <a:lnTo>
                      <a:pt x="9606" y="15051"/>
                    </a:lnTo>
                    <a:lnTo>
                      <a:pt x="9581" y="15053"/>
                    </a:lnTo>
                    <a:lnTo>
                      <a:pt x="9554" y="15054"/>
                    </a:lnTo>
                    <a:lnTo>
                      <a:pt x="1509" y="15054"/>
                    </a:lnTo>
                    <a:lnTo>
                      <a:pt x="1482" y="15053"/>
                    </a:lnTo>
                    <a:lnTo>
                      <a:pt x="1457" y="15051"/>
                    </a:lnTo>
                    <a:lnTo>
                      <a:pt x="1432" y="15048"/>
                    </a:lnTo>
                    <a:lnTo>
                      <a:pt x="1407" y="15044"/>
                    </a:lnTo>
                    <a:lnTo>
                      <a:pt x="1383" y="15038"/>
                    </a:lnTo>
                    <a:lnTo>
                      <a:pt x="1359" y="15031"/>
                    </a:lnTo>
                    <a:lnTo>
                      <a:pt x="1336" y="15024"/>
                    </a:lnTo>
                    <a:lnTo>
                      <a:pt x="1312" y="15015"/>
                    </a:lnTo>
                    <a:lnTo>
                      <a:pt x="1290" y="15005"/>
                    </a:lnTo>
                    <a:lnTo>
                      <a:pt x="1268" y="14994"/>
                    </a:lnTo>
                    <a:lnTo>
                      <a:pt x="1248" y="14982"/>
                    </a:lnTo>
                    <a:lnTo>
                      <a:pt x="1227" y="14969"/>
                    </a:lnTo>
                    <a:lnTo>
                      <a:pt x="1208" y="14955"/>
                    </a:lnTo>
                    <a:lnTo>
                      <a:pt x="1189" y="14940"/>
                    </a:lnTo>
                    <a:lnTo>
                      <a:pt x="1171" y="14924"/>
                    </a:lnTo>
                    <a:lnTo>
                      <a:pt x="1153" y="14907"/>
                    </a:lnTo>
                    <a:lnTo>
                      <a:pt x="1136" y="14890"/>
                    </a:lnTo>
                    <a:lnTo>
                      <a:pt x="1120" y="14872"/>
                    </a:lnTo>
                    <a:lnTo>
                      <a:pt x="1105" y="14853"/>
                    </a:lnTo>
                    <a:lnTo>
                      <a:pt x="1091" y="14833"/>
                    </a:lnTo>
                    <a:lnTo>
                      <a:pt x="1078" y="14813"/>
                    </a:lnTo>
                    <a:lnTo>
                      <a:pt x="1066" y="14791"/>
                    </a:lnTo>
                    <a:lnTo>
                      <a:pt x="1055" y="14770"/>
                    </a:lnTo>
                    <a:lnTo>
                      <a:pt x="1045" y="14748"/>
                    </a:lnTo>
                    <a:lnTo>
                      <a:pt x="1036" y="14725"/>
                    </a:lnTo>
                    <a:lnTo>
                      <a:pt x="1028" y="14702"/>
                    </a:lnTo>
                    <a:lnTo>
                      <a:pt x="1022" y="14678"/>
                    </a:lnTo>
                    <a:lnTo>
                      <a:pt x="1016" y="14654"/>
                    </a:lnTo>
                    <a:lnTo>
                      <a:pt x="1012" y="14629"/>
                    </a:lnTo>
                    <a:lnTo>
                      <a:pt x="1009" y="14604"/>
                    </a:lnTo>
                    <a:lnTo>
                      <a:pt x="1007" y="14579"/>
                    </a:lnTo>
                    <a:lnTo>
                      <a:pt x="1006" y="14553"/>
                    </a:lnTo>
                    <a:lnTo>
                      <a:pt x="1006" y="13547"/>
                    </a:lnTo>
                    <a:lnTo>
                      <a:pt x="10057" y="13546"/>
                    </a:lnTo>
                    <a:lnTo>
                      <a:pt x="10057" y="14553"/>
                    </a:lnTo>
                    <a:close/>
                    <a:moveTo>
                      <a:pt x="9554" y="0"/>
                    </a:moveTo>
                    <a:lnTo>
                      <a:pt x="1509" y="1"/>
                    </a:lnTo>
                    <a:lnTo>
                      <a:pt x="1431" y="3"/>
                    </a:lnTo>
                    <a:lnTo>
                      <a:pt x="1354" y="8"/>
                    </a:lnTo>
                    <a:lnTo>
                      <a:pt x="1278" y="18"/>
                    </a:lnTo>
                    <a:lnTo>
                      <a:pt x="1204" y="31"/>
                    </a:lnTo>
                    <a:lnTo>
                      <a:pt x="1131" y="48"/>
                    </a:lnTo>
                    <a:lnTo>
                      <a:pt x="1060" y="68"/>
                    </a:lnTo>
                    <a:lnTo>
                      <a:pt x="990" y="92"/>
                    </a:lnTo>
                    <a:lnTo>
                      <a:pt x="921" y="118"/>
                    </a:lnTo>
                    <a:lnTo>
                      <a:pt x="854" y="149"/>
                    </a:lnTo>
                    <a:lnTo>
                      <a:pt x="789" y="183"/>
                    </a:lnTo>
                    <a:lnTo>
                      <a:pt x="726" y="219"/>
                    </a:lnTo>
                    <a:lnTo>
                      <a:pt x="665" y="258"/>
                    </a:lnTo>
                    <a:lnTo>
                      <a:pt x="605" y="300"/>
                    </a:lnTo>
                    <a:lnTo>
                      <a:pt x="549" y="344"/>
                    </a:lnTo>
                    <a:lnTo>
                      <a:pt x="494" y="391"/>
                    </a:lnTo>
                    <a:lnTo>
                      <a:pt x="442" y="442"/>
                    </a:lnTo>
                    <a:lnTo>
                      <a:pt x="391" y="494"/>
                    </a:lnTo>
                    <a:lnTo>
                      <a:pt x="344" y="548"/>
                    </a:lnTo>
                    <a:lnTo>
                      <a:pt x="300" y="605"/>
                    </a:lnTo>
                    <a:lnTo>
                      <a:pt x="257" y="664"/>
                    </a:lnTo>
                    <a:lnTo>
                      <a:pt x="218" y="726"/>
                    </a:lnTo>
                    <a:lnTo>
                      <a:pt x="182" y="789"/>
                    </a:lnTo>
                    <a:lnTo>
                      <a:pt x="149" y="853"/>
                    </a:lnTo>
                    <a:lnTo>
                      <a:pt x="119" y="920"/>
                    </a:lnTo>
                    <a:lnTo>
                      <a:pt x="92" y="989"/>
                    </a:lnTo>
                    <a:lnTo>
                      <a:pt x="67" y="1058"/>
                    </a:lnTo>
                    <a:lnTo>
                      <a:pt x="47" y="1130"/>
                    </a:lnTo>
                    <a:lnTo>
                      <a:pt x="30" y="1202"/>
                    </a:lnTo>
                    <a:lnTo>
                      <a:pt x="17" y="1277"/>
                    </a:lnTo>
                    <a:lnTo>
                      <a:pt x="8" y="1352"/>
                    </a:lnTo>
                    <a:lnTo>
                      <a:pt x="2" y="1428"/>
                    </a:lnTo>
                    <a:lnTo>
                      <a:pt x="0" y="1505"/>
                    </a:lnTo>
                    <a:lnTo>
                      <a:pt x="0" y="14553"/>
                    </a:lnTo>
                    <a:lnTo>
                      <a:pt x="2" y="14630"/>
                    </a:lnTo>
                    <a:lnTo>
                      <a:pt x="8" y="14706"/>
                    </a:lnTo>
                    <a:lnTo>
                      <a:pt x="17" y="14781"/>
                    </a:lnTo>
                    <a:lnTo>
                      <a:pt x="30" y="14856"/>
                    </a:lnTo>
                    <a:lnTo>
                      <a:pt x="47" y="14929"/>
                    </a:lnTo>
                    <a:lnTo>
                      <a:pt x="67" y="15000"/>
                    </a:lnTo>
                    <a:lnTo>
                      <a:pt x="92" y="15070"/>
                    </a:lnTo>
                    <a:lnTo>
                      <a:pt x="119" y="15139"/>
                    </a:lnTo>
                    <a:lnTo>
                      <a:pt x="149" y="15205"/>
                    </a:lnTo>
                    <a:lnTo>
                      <a:pt x="182" y="15270"/>
                    </a:lnTo>
                    <a:lnTo>
                      <a:pt x="218" y="15333"/>
                    </a:lnTo>
                    <a:lnTo>
                      <a:pt x="257" y="15395"/>
                    </a:lnTo>
                    <a:lnTo>
                      <a:pt x="300" y="15453"/>
                    </a:lnTo>
                    <a:lnTo>
                      <a:pt x="344" y="15510"/>
                    </a:lnTo>
                    <a:lnTo>
                      <a:pt x="391" y="15565"/>
                    </a:lnTo>
                    <a:lnTo>
                      <a:pt x="442" y="15617"/>
                    </a:lnTo>
                    <a:lnTo>
                      <a:pt x="494" y="15667"/>
                    </a:lnTo>
                    <a:lnTo>
                      <a:pt x="549" y="15714"/>
                    </a:lnTo>
                    <a:lnTo>
                      <a:pt x="605" y="15759"/>
                    </a:lnTo>
                    <a:lnTo>
                      <a:pt x="665" y="15801"/>
                    </a:lnTo>
                    <a:lnTo>
                      <a:pt x="726" y="15840"/>
                    </a:lnTo>
                    <a:lnTo>
                      <a:pt x="789" y="15876"/>
                    </a:lnTo>
                    <a:lnTo>
                      <a:pt x="854" y="15909"/>
                    </a:lnTo>
                    <a:lnTo>
                      <a:pt x="921" y="15940"/>
                    </a:lnTo>
                    <a:lnTo>
                      <a:pt x="990" y="15967"/>
                    </a:lnTo>
                    <a:lnTo>
                      <a:pt x="1060" y="15991"/>
                    </a:lnTo>
                    <a:lnTo>
                      <a:pt x="1131" y="16011"/>
                    </a:lnTo>
                    <a:lnTo>
                      <a:pt x="1204" y="16028"/>
                    </a:lnTo>
                    <a:lnTo>
                      <a:pt x="1278" y="16041"/>
                    </a:lnTo>
                    <a:lnTo>
                      <a:pt x="1354" y="16050"/>
                    </a:lnTo>
                    <a:lnTo>
                      <a:pt x="1431" y="16056"/>
                    </a:lnTo>
                    <a:lnTo>
                      <a:pt x="1509" y="16058"/>
                    </a:lnTo>
                    <a:lnTo>
                      <a:pt x="9554" y="16057"/>
                    </a:lnTo>
                    <a:lnTo>
                      <a:pt x="9632" y="16055"/>
                    </a:lnTo>
                    <a:lnTo>
                      <a:pt x="9708" y="16050"/>
                    </a:lnTo>
                    <a:lnTo>
                      <a:pt x="9784" y="16040"/>
                    </a:lnTo>
                    <a:lnTo>
                      <a:pt x="9858" y="16027"/>
                    </a:lnTo>
                    <a:lnTo>
                      <a:pt x="9932" y="16010"/>
                    </a:lnTo>
                    <a:lnTo>
                      <a:pt x="10003" y="15990"/>
                    </a:lnTo>
                    <a:lnTo>
                      <a:pt x="10073" y="15966"/>
                    </a:lnTo>
                    <a:lnTo>
                      <a:pt x="10142" y="15940"/>
                    </a:lnTo>
                    <a:lnTo>
                      <a:pt x="10208" y="15909"/>
                    </a:lnTo>
                    <a:lnTo>
                      <a:pt x="10274" y="15875"/>
                    </a:lnTo>
                    <a:lnTo>
                      <a:pt x="10337" y="15839"/>
                    </a:lnTo>
                    <a:lnTo>
                      <a:pt x="10397" y="15800"/>
                    </a:lnTo>
                    <a:lnTo>
                      <a:pt x="10457" y="15758"/>
                    </a:lnTo>
                    <a:lnTo>
                      <a:pt x="10514" y="15714"/>
                    </a:lnTo>
                    <a:lnTo>
                      <a:pt x="10568" y="15667"/>
                    </a:lnTo>
                    <a:lnTo>
                      <a:pt x="10620" y="15616"/>
                    </a:lnTo>
                    <a:lnTo>
                      <a:pt x="10671" y="15564"/>
                    </a:lnTo>
                    <a:lnTo>
                      <a:pt x="10718" y="15510"/>
                    </a:lnTo>
                    <a:lnTo>
                      <a:pt x="10763" y="15453"/>
                    </a:lnTo>
                    <a:lnTo>
                      <a:pt x="10806" y="15394"/>
                    </a:lnTo>
                    <a:lnTo>
                      <a:pt x="10845" y="15332"/>
                    </a:lnTo>
                    <a:lnTo>
                      <a:pt x="10881" y="15269"/>
                    </a:lnTo>
                    <a:lnTo>
                      <a:pt x="10914" y="15205"/>
                    </a:lnTo>
                    <a:lnTo>
                      <a:pt x="10944" y="15138"/>
                    </a:lnTo>
                    <a:lnTo>
                      <a:pt x="10971" y="15069"/>
                    </a:lnTo>
                    <a:lnTo>
                      <a:pt x="10996" y="15000"/>
                    </a:lnTo>
                    <a:lnTo>
                      <a:pt x="11016" y="14928"/>
                    </a:lnTo>
                    <a:lnTo>
                      <a:pt x="11032" y="14856"/>
                    </a:lnTo>
                    <a:lnTo>
                      <a:pt x="11046" y="14781"/>
                    </a:lnTo>
                    <a:lnTo>
                      <a:pt x="11055" y="14706"/>
                    </a:lnTo>
                    <a:lnTo>
                      <a:pt x="11061" y="14630"/>
                    </a:lnTo>
                    <a:lnTo>
                      <a:pt x="11063" y="14553"/>
                    </a:lnTo>
                    <a:lnTo>
                      <a:pt x="11063" y="1505"/>
                    </a:lnTo>
                    <a:lnTo>
                      <a:pt x="11061" y="1428"/>
                    </a:lnTo>
                    <a:lnTo>
                      <a:pt x="11055" y="1352"/>
                    </a:lnTo>
                    <a:lnTo>
                      <a:pt x="11046" y="1277"/>
                    </a:lnTo>
                    <a:lnTo>
                      <a:pt x="11032" y="1202"/>
                    </a:lnTo>
                    <a:lnTo>
                      <a:pt x="11016" y="1129"/>
                    </a:lnTo>
                    <a:lnTo>
                      <a:pt x="10996" y="1058"/>
                    </a:lnTo>
                    <a:lnTo>
                      <a:pt x="10971" y="988"/>
                    </a:lnTo>
                    <a:lnTo>
                      <a:pt x="10944" y="919"/>
                    </a:lnTo>
                    <a:lnTo>
                      <a:pt x="10914" y="853"/>
                    </a:lnTo>
                    <a:lnTo>
                      <a:pt x="10881" y="788"/>
                    </a:lnTo>
                    <a:lnTo>
                      <a:pt x="10845" y="725"/>
                    </a:lnTo>
                    <a:lnTo>
                      <a:pt x="10806" y="663"/>
                    </a:lnTo>
                    <a:lnTo>
                      <a:pt x="10763" y="605"/>
                    </a:lnTo>
                    <a:lnTo>
                      <a:pt x="10718" y="548"/>
                    </a:lnTo>
                    <a:lnTo>
                      <a:pt x="10671" y="493"/>
                    </a:lnTo>
                    <a:lnTo>
                      <a:pt x="10620" y="441"/>
                    </a:lnTo>
                    <a:lnTo>
                      <a:pt x="10568" y="391"/>
                    </a:lnTo>
                    <a:lnTo>
                      <a:pt x="10514" y="344"/>
                    </a:lnTo>
                    <a:lnTo>
                      <a:pt x="10457" y="299"/>
                    </a:lnTo>
                    <a:lnTo>
                      <a:pt x="10397" y="257"/>
                    </a:lnTo>
                    <a:lnTo>
                      <a:pt x="10337" y="218"/>
                    </a:lnTo>
                    <a:lnTo>
                      <a:pt x="10274" y="182"/>
                    </a:lnTo>
                    <a:lnTo>
                      <a:pt x="10208" y="149"/>
                    </a:lnTo>
                    <a:lnTo>
                      <a:pt x="10142" y="118"/>
                    </a:lnTo>
                    <a:lnTo>
                      <a:pt x="10073" y="91"/>
                    </a:lnTo>
                    <a:lnTo>
                      <a:pt x="10003" y="67"/>
                    </a:lnTo>
                    <a:lnTo>
                      <a:pt x="9932" y="47"/>
                    </a:lnTo>
                    <a:lnTo>
                      <a:pt x="9858" y="30"/>
                    </a:lnTo>
                    <a:lnTo>
                      <a:pt x="9784" y="17"/>
                    </a:lnTo>
                    <a:lnTo>
                      <a:pt x="9708" y="8"/>
                    </a:lnTo>
                    <a:lnTo>
                      <a:pt x="9632" y="2"/>
                    </a:lnTo>
                    <a:lnTo>
                      <a:pt x="95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66" name="Freeform 111"/>
              <p:cNvSpPr>
                <a:spLocks/>
              </p:cNvSpPr>
              <p:nvPr/>
            </p:nvSpPr>
            <p:spPr bwMode="auto">
              <a:xfrm>
                <a:off x="10050463" y="2122488"/>
                <a:ext cx="87312" cy="20638"/>
              </a:xfrm>
              <a:custGeom>
                <a:avLst/>
                <a:gdLst>
                  <a:gd name="T0" fmla="*/ 2010 w 2011"/>
                  <a:gd name="T1" fmla="*/ 276 h 502"/>
                  <a:gd name="T2" fmla="*/ 2003 w 2011"/>
                  <a:gd name="T3" fmla="*/ 314 h 502"/>
                  <a:gd name="T4" fmla="*/ 1991 w 2011"/>
                  <a:gd name="T5" fmla="*/ 349 h 502"/>
                  <a:gd name="T6" fmla="*/ 1975 w 2011"/>
                  <a:gd name="T7" fmla="*/ 382 h 502"/>
                  <a:gd name="T8" fmla="*/ 1954 w 2011"/>
                  <a:gd name="T9" fmla="*/ 411 h 502"/>
                  <a:gd name="T10" fmla="*/ 1929 w 2011"/>
                  <a:gd name="T11" fmla="*/ 437 h 502"/>
                  <a:gd name="T12" fmla="*/ 1900 w 2011"/>
                  <a:gd name="T13" fmla="*/ 459 h 502"/>
                  <a:gd name="T14" fmla="*/ 1868 w 2011"/>
                  <a:gd name="T15" fmla="*/ 477 h 502"/>
                  <a:gd name="T16" fmla="*/ 1834 w 2011"/>
                  <a:gd name="T17" fmla="*/ 491 h 502"/>
                  <a:gd name="T18" fmla="*/ 1798 w 2011"/>
                  <a:gd name="T19" fmla="*/ 499 h 502"/>
                  <a:gd name="T20" fmla="*/ 1760 w 2011"/>
                  <a:gd name="T21" fmla="*/ 502 h 502"/>
                  <a:gd name="T22" fmla="*/ 225 w 2011"/>
                  <a:gd name="T23" fmla="*/ 501 h 502"/>
                  <a:gd name="T24" fmla="*/ 188 w 2011"/>
                  <a:gd name="T25" fmla="*/ 494 h 502"/>
                  <a:gd name="T26" fmla="*/ 153 w 2011"/>
                  <a:gd name="T27" fmla="*/ 482 h 502"/>
                  <a:gd name="T28" fmla="*/ 120 w 2011"/>
                  <a:gd name="T29" fmla="*/ 466 h 502"/>
                  <a:gd name="T30" fmla="*/ 91 w 2011"/>
                  <a:gd name="T31" fmla="*/ 445 h 502"/>
                  <a:gd name="T32" fmla="*/ 65 w 2011"/>
                  <a:gd name="T33" fmla="*/ 420 h 502"/>
                  <a:gd name="T34" fmla="*/ 43 w 2011"/>
                  <a:gd name="T35" fmla="*/ 392 h 502"/>
                  <a:gd name="T36" fmla="*/ 25 w 2011"/>
                  <a:gd name="T37" fmla="*/ 360 h 502"/>
                  <a:gd name="T38" fmla="*/ 11 w 2011"/>
                  <a:gd name="T39" fmla="*/ 326 h 502"/>
                  <a:gd name="T40" fmla="*/ 3 w 2011"/>
                  <a:gd name="T41" fmla="*/ 289 h 502"/>
                  <a:gd name="T42" fmla="*/ 0 w 2011"/>
                  <a:gd name="T43" fmla="*/ 251 h 502"/>
                  <a:gd name="T44" fmla="*/ 3 w 2011"/>
                  <a:gd name="T45" fmla="*/ 213 h 502"/>
                  <a:gd name="T46" fmla="*/ 11 w 2011"/>
                  <a:gd name="T47" fmla="*/ 177 h 502"/>
                  <a:gd name="T48" fmla="*/ 25 w 2011"/>
                  <a:gd name="T49" fmla="*/ 143 h 502"/>
                  <a:gd name="T50" fmla="*/ 43 w 2011"/>
                  <a:gd name="T51" fmla="*/ 111 h 502"/>
                  <a:gd name="T52" fmla="*/ 65 w 2011"/>
                  <a:gd name="T53" fmla="*/ 83 h 502"/>
                  <a:gd name="T54" fmla="*/ 91 w 2011"/>
                  <a:gd name="T55" fmla="*/ 58 h 502"/>
                  <a:gd name="T56" fmla="*/ 120 w 2011"/>
                  <a:gd name="T57" fmla="*/ 37 h 502"/>
                  <a:gd name="T58" fmla="*/ 153 w 2011"/>
                  <a:gd name="T59" fmla="*/ 21 h 502"/>
                  <a:gd name="T60" fmla="*/ 188 w 2011"/>
                  <a:gd name="T61" fmla="*/ 8 h 502"/>
                  <a:gd name="T62" fmla="*/ 225 w 2011"/>
                  <a:gd name="T63" fmla="*/ 1 h 502"/>
                  <a:gd name="T64" fmla="*/ 1760 w 2011"/>
                  <a:gd name="T65" fmla="*/ 0 h 502"/>
                  <a:gd name="T66" fmla="*/ 1798 w 2011"/>
                  <a:gd name="T67" fmla="*/ 3 h 502"/>
                  <a:gd name="T68" fmla="*/ 1834 w 2011"/>
                  <a:gd name="T69" fmla="*/ 11 h 502"/>
                  <a:gd name="T70" fmla="*/ 1868 w 2011"/>
                  <a:gd name="T71" fmla="*/ 26 h 502"/>
                  <a:gd name="T72" fmla="*/ 1900 w 2011"/>
                  <a:gd name="T73" fmla="*/ 44 h 502"/>
                  <a:gd name="T74" fmla="*/ 1929 w 2011"/>
                  <a:gd name="T75" fmla="*/ 66 h 502"/>
                  <a:gd name="T76" fmla="*/ 1954 w 2011"/>
                  <a:gd name="T77" fmla="*/ 92 h 502"/>
                  <a:gd name="T78" fmla="*/ 1975 w 2011"/>
                  <a:gd name="T79" fmla="*/ 121 h 502"/>
                  <a:gd name="T80" fmla="*/ 1991 w 2011"/>
                  <a:gd name="T81" fmla="*/ 154 h 502"/>
                  <a:gd name="T82" fmla="*/ 2003 w 2011"/>
                  <a:gd name="T83" fmla="*/ 189 h 502"/>
                  <a:gd name="T84" fmla="*/ 2010 w 2011"/>
                  <a:gd name="T85" fmla="*/ 22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11" h="502">
                    <a:moveTo>
                      <a:pt x="2011" y="251"/>
                    </a:moveTo>
                    <a:lnTo>
                      <a:pt x="2011" y="264"/>
                    </a:lnTo>
                    <a:lnTo>
                      <a:pt x="2010" y="276"/>
                    </a:lnTo>
                    <a:lnTo>
                      <a:pt x="2008" y="289"/>
                    </a:lnTo>
                    <a:lnTo>
                      <a:pt x="2006" y="302"/>
                    </a:lnTo>
                    <a:lnTo>
                      <a:pt x="2003" y="314"/>
                    </a:lnTo>
                    <a:lnTo>
                      <a:pt x="2000" y="326"/>
                    </a:lnTo>
                    <a:lnTo>
                      <a:pt x="1996" y="338"/>
                    </a:lnTo>
                    <a:lnTo>
                      <a:pt x="1991" y="349"/>
                    </a:lnTo>
                    <a:lnTo>
                      <a:pt x="1986" y="360"/>
                    </a:lnTo>
                    <a:lnTo>
                      <a:pt x="1981" y="371"/>
                    </a:lnTo>
                    <a:lnTo>
                      <a:pt x="1975" y="382"/>
                    </a:lnTo>
                    <a:lnTo>
                      <a:pt x="1968" y="392"/>
                    </a:lnTo>
                    <a:lnTo>
                      <a:pt x="1961" y="402"/>
                    </a:lnTo>
                    <a:lnTo>
                      <a:pt x="1954" y="411"/>
                    </a:lnTo>
                    <a:lnTo>
                      <a:pt x="1946" y="420"/>
                    </a:lnTo>
                    <a:lnTo>
                      <a:pt x="1938" y="429"/>
                    </a:lnTo>
                    <a:lnTo>
                      <a:pt x="1929" y="437"/>
                    </a:lnTo>
                    <a:lnTo>
                      <a:pt x="1920" y="445"/>
                    </a:lnTo>
                    <a:lnTo>
                      <a:pt x="1910" y="452"/>
                    </a:lnTo>
                    <a:lnTo>
                      <a:pt x="1900" y="459"/>
                    </a:lnTo>
                    <a:lnTo>
                      <a:pt x="1890" y="466"/>
                    </a:lnTo>
                    <a:lnTo>
                      <a:pt x="1879" y="472"/>
                    </a:lnTo>
                    <a:lnTo>
                      <a:pt x="1868" y="477"/>
                    </a:lnTo>
                    <a:lnTo>
                      <a:pt x="1857" y="482"/>
                    </a:lnTo>
                    <a:lnTo>
                      <a:pt x="1846" y="487"/>
                    </a:lnTo>
                    <a:lnTo>
                      <a:pt x="1834" y="491"/>
                    </a:lnTo>
                    <a:lnTo>
                      <a:pt x="1822" y="494"/>
                    </a:lnTo>
                    <a:lnTo>
                      <a:pt x="1810" y="497"/>
                    </a:lnTo>
                    <a:lnTo>
                      <a:pt x="1798" y="499"/>
                    </a:lnTo>
                    <a:lnTo>
                      <a:pt x="1785" y="501"/>
                    </a:lnTo>
                    <a:lnTo>
                      <a:pt x="1773" y="502"/>
                    </a:lnTo>
                    <a:lnTo>
                      <a:pt x="1760" y="502"/>
                    </a:lnTo>
                    <a:lnTo>
                      <a:pt x="251" y="502"/>
                    </a:lnTo>
                    <a:lnTo>
                      <a:pt x="238" y="502"/>
                    </a:lnTo>
                    <a:lnTo>
                      <a:pt x="225" y="501"/>
                    </a:lnTo>
                    <a:lnTo>
                      <a:pt x="213" y="499"/>
                    </a:lnTo>
                    <a:lnTo>
                      <a:pt x="200" y="497"/>
                    </a:lnTo>
                    <a:lnTo>
                      <a:pt x="188" y="494"/>
                    </a:lnTo>
                    <a:lnTo>
                      <a:pt x="176" y="491"/>
                    </a:lnTo>
                    <a:lnTo>
                      <a:pt x="165" y="487"/>
                    </a:lnTo>
                    <a:lnTo>
                      <a:pt x="153" y="482"/>
                    </a:lnTo>
                    <a:lnTo>
                      <a:pt x="142" y="477"/>
                    </a:lnTo>
                    <a:lnTo>
                      <a:pt x="132" y="472"/>
                    </a:lnTo>
                    <a:lnTo>
                      <a:pt x="120" y="466"/>
                    </a:lnTo>
                    <a:lnTo>
                      <a:pt x="110" y="459"/>
                    </a:lnTo>
                    <a:lnTo>
                      <a:pt x="100" y="452"/>
                    </a:lnTo>
                    <a:lnTo>
                      <a:pt x="91" y="445"/>
                    </a:lnTo>
                    <a:lnTo>
                      <a:pt x="82" y="437"/>
                    </a:lnTo>
                    <a:lnTo>
                      <a:pt x="73" y="429"/>
                    </a:lnTo>
                    <a:lnTo>
                      <a:pt x="65" y="420"/>
                    </a:lnTo>
                    <a:lnTo>
                      <a:pt x="57" y="411"/>
                    </a:lnTo>
                    <a:lnTo>
                      <a:pt x="49" y="402"/>
                    </a:lnTo>
                    <a:lnTo>
                      <a:pt x="43" y="392"/>
                    </a:lnTo>
                    <a:lnTo>
                      <a:pt x="36" y="382"/>
                    </a:lnTo>
                    <a:lnTo>
                      <a:pt x="30" y="371"/>
                    </a:lnTo>
                    <a:lnTo>
                      <a:pt x="25" y="360"/>
                    </a:lnTo>
                    <a:lnTo>
                      <a:pt x="20" y="349"/>
                    </a:lnTo>
                    <a:lnTo>
                      <a:pt x="15" y="338"/>
                    </a:lnTo>
                    <a:lnTo>
                      <a:pt x="11" y="326"/>
                    </a:lnTo>
                    <a:lnTo>
                      <a:pt x="8" y="314"/>
                    </a:lnTo>
                    <a:lnTo>
                      <a:pt x="5" y="302"/>
                    </a:lnTo>
                    <a:lnTo>
                      <a:pt x="3" y="289"/>
                    </a:lnTo>
                    <a:lnTo>
                      <a:pt x="1" y="276"/>
                    </a:lnTo>
                    <a:lnTo>
                      <a:pt x="0" y="264"/>
                    </a:lnTo>
                    <a:lnTo>
                      <a:pt x="0" y="251"/>
                    </a:lnTo>
                    <a:lnTo>
                      <a:pt x="0" y="238"/>
                    </a:lnTo>
                    <a:lnTo>
                      <a:pt x="1" y="225"/>
                    </a:lnTo>
                    <a:lnTo>
                      <a:pt x="3" y="213"/>
                    </a:lnTo>
                    <a:lnTo>
                      <a:pt x="5" y="201"/>
                    </a:lnTo>
                    <a:lnTo>
                      <a:pt x="8" y="189"/>
                    </a:lnTo>
                    <a:lnTo>
                      <a:pt x="11" y="177"/>
                    </a:lnTo>
                    <a:lnTo>
                      <a:pt x="15" y="165"/>
                    </a:lnTo>
                    <a:lnTo>
                      <a:pt x="20" y="154"/>
                    </a:lnTo>
                    <a:lnTo>
                      <a:pt x="25" y="143"/>
                    </a:lnTo>
                    <a:lnTo>
                      <a:pt x="30" y="132"/>
                    </a:lnTo>
                    <a:lnTo>
                      <a:pt x="36" y="121"/>
                    </a:lnTo>
                    <a:lnTo>
                      <a:pt x="43" y="111"/>
                    </a:lnTo>
                    <a:lnTo>
                      <a:pt x="49" y="101"/>
                    </a:lnTo>
                    <a:lnTo>
                      <a:pt x="57" y="92"/>
                    </a:lnTo>
                    <a:lnTo>
                      <a:pt x="65" y="83"/>
                    </a:lnTo>
                    <a:lnTo>
                      <a:pt x="73" y="74"/>
                    </a:lnTo>
                    <a:lnTo>
                      <a:pt x="82" y="66"/>
                    </a:lnTo>
                    <a:lnTo>
                      <a:pt x="91" y="58"/>
                    </a:lnTo>
                    <a:lnTo>
                      <a:pt x="100" y="51"/>
                    </a:lnTo>
                    <a:lnTo>
                      <a:pt x="110" y="44"/>
                    </a:lnTo>
                    <a:lnTo>
                      <a:pt x="120" y="37"/>
                    </a:lnTo>
                    <a:lnTo>
                      <a:pt x="132" y="31"/>
                    </a:lnTo>
                    <a:lnTo>
                      <a:pt x="142" y="26"/>
                    </a:lnTo>
                    <a:lnTo>
                      <a:pt x="153" y="21"/>
                    </a:lnTo>
                    <a:lnTo>
                      <a:pt x="165" y="15"/>
                    </a:lnTo>
                    <a:lnTo>
                      <a:pt x="176" y="11"/>
                    </a:lnTo>
                    <a:lnTo>
                      <a:pt x="188" y="8"/>
                    </a:lnTo>
                    <a:lnTo>
                      <a:pt x="200" y="5"/>
                    </a:lnTo>
                    <a:lnTo>
                      <a:pt x="213" y="3"/>
                    </a:lnTo>
                    <a:lnTo>
                      <a:pt x="225" y="1"/>
                    </a:lnTo>
                    <a:lnTo>
                      <a:pt x="238" y="0"/>
                    </a:lnTo>
                    <a:lnTo>
                      <a:pt x="251" y="0"/>
                    </a:lnTo>
                    <a:lnTo>
                      <a:pt x="1760" y="0"/>
                    </a:lnTo>
                    <a:lnTo>
                      <a:pt x="1773" y="0"/>
                    </a:lnTo>
                    <a:lnTo>
                      <a:pt x="1785" y="1"/>
                    </a:lnTo>
                    <a:lnTo>
                      <a:pt x="1798" y="3"/>
                    </a:lnTo>
                    <a:lnTo>
                      <a:pt x="1810" y="5"/>
                    </a:lnTo>
                    <a:lnTo>
                      <a:pt x="1822" y="8"/>
                    </a:lnTo>
                    <a:lnTo>
                      <a:pt x="1834" y="11"/>
                    </a:lnTo>
                    <a:lnTo>
                      <a:pt x="1846" y="15"/>
                    </a:lnTo>
                    <a:lnTo>
                      <a:pt x="1857" y="21"/>
                    </a:lnTo>
                    <a:lnTo>
                      <a:pt x="1868" y="26"/>
                    </a:lnTo>
                    <a:lnTo>
                      <a:pt x="1879" y="31"/>
                    </a:lnTo>
                    <a:lnTo>
                      <a:pt x="1890" y="37"/>
                    </a:lnTo>
                    <a:lnTo>
                      <a:pt x="1900" y="44"/>
                    </a:lnTo>
                    <a:lnTo>
                      <a:pt x="1910" y="51"/>
                    </a:lnTo>
                    <a:lnTo>
                      <a:pt x="1920" y="58"/>
                    </a:lnTo>
                    <a:lnTo>
                      <a:pt x="1929" y="66"/>
                    </a:lnTo>
                    <a:lnTo>
                      <a:pt x="1938" y="74"/>
                    </a:lnTo>
                    <a:lnTo>
                      <a:pt x="1946" y="83"/>
                    </a:lnTo>
                    <a:lnTo>
                      <a:pt x="1954" y="92"/>
                    </a:lnTo>
                    <a:lnTo>
                      <a:pt x="1961" y="101"/>
                    </a:lnTo>
                    <a:lnTo>
                      <a:pt x="1968" y="111"/>
                    </a:lnTo>
                    <a:lnTo>
                      <a:pt x="1975" y="121"/>
                    </a:lnTo>
                    <a:lnTo>
                      <a:pt x="1981" y="132"/>
                    </a:lnTo>
                    <a:lnTo>
                      <a:pt x="1986" y="143"/>
                    </a:lnTo>
                    <a:lnTo>
                      <a:pt x="1991" y="154"/>
                    </a:lnTo>
                    <a:lnTo>
                      <a:pt x="1996" y="165"/>
                    </a:lnTo>
                    <a:lnTo>
                      <a:pt x="2000" y="177"/>
                    </a:lnTo>
                    <a:lnTo>
                      <a:pt x="2003" y="189"/>
                    </a:lnTo>
                    <a:lnTo>
                      <a:pt x="2006" y="201"/>
                    </a:lnTo>
                    <a:lnTo>
                      <a:pt x="2008" y="213"/>
                    </a:lnTo>
                    <a:lnTo>
                      <a:pt x="2010" y="225"/>
                    </a:lnTo>
                    <a:lnTo>
                      <a:pt x="2011" y="238"/>
                    </a:lnTo>
                    <a:lnTo>
                      <a:pt x="2011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67" name="Freeform 112"/>
              <p:cNvSpPr>
                <a:spLocks/>
              </p:cNvSpPr>
              <p:nvPr/>
            </p:nvSpPr>
            <p:spPr bwMode="auto">
              <a:xfrm>
                <a:off x="10072688" y="2660650"/>
                <a:ext cx="42862" cy="20638"/>
              </a:xfrm>
              <a:custGeom>
                <a:avLst/>
                <a:gdLst>
                  <a:gd name="T0" fmla="*/ 1004 w 1005"/>
                  <a:gd name="T1" fmla="*/ 277 h 503"/>
                  <a:gd name="T2" fmla="*/ 997 w 1005"/>
                  <a:gd name="T3" fmla="*/ 314 h 503"/>
                  <a:gd name="T4" fmla="*/ 985 w 1005"/>
                  <a:gd name="T5" fmla="*/ 349 h 503"/>
                  <a:gd name="T6" fmla="*/ 969 w 1005"/>
                  <a:gd name="T7" fmla="*/ 381 h 503"/>
                  <a:gd name="T8" fmla="*/ 948 w 1005"/>
                  <a:gd name="T9" fmla="*/ 411 h 503"/>
                  <a:gd name="T10" fmla="*/ 923 w 1005"/>
                  <a:gd name="T11" fmla="*/ 437 h 503"/>
                  <a:gd name="T12" fmla="*/ 894 w 1005"/>
                  <a:gd name="T13" fmla="*/ 459 h 503"/>
                  <a:gd name="T14" fmla="*/ 863 w 1005"/>
                  <a:gd name="T15" fmla="*/ 477 h 503"/>
                  <a:gd name="T16" fmla="*/ 828 w 1005"/>
                  <a:gd name="T17" fmla="*/ 491 h 503"/>
                  <a:gd name="T18" fmla="*/ 792 w 1005"/>
                  <a:gd name="T19" fmla="*/ 500 h 503"/>
                  <a:gd name="T20" fmla="*/ 754 w 1005"/>
                  <a:gd name="T21" fmla="*/ 503 h 503"/>
                  <a:gd name="T22" fmla="*/ 225 w 1005"/>
                  <a:gd name="T23" fmla="*/ 501 h 503"/>
                  <a:gd name="T24" fmla="*/ 188 w 1005"/>
                  <a:gd name="T25" fmla="*/ 495 h 503"/>
                  <a:gd name="T26" fmla="*/ 153 w 1005"/>
                  <a:gd name="T27" fmla="*/ 482 h 503"/>
                  <a:gd name="T28" fmla="*/ 120 w 1005"/>
                  <a:gd name="T29" fmla="*/ 465 h 503"/>
                  <a:gd name="T30" fmla="*/ 91 w 1005"/>
                  <a:gd name="T31" fmla="*/ 444 h 503"/>
                  <a:gd name="T32" fmla="*/ 65 w 1005"/>
                  <a:gd name="T33" fmla="*/ 420 h 503"/>
                  <a:gd name="T34" fmla="*/ 43 w 1005"/>
                  <a:gd name="T35" fmla="*/ 391 h 503"/>
                  <a:gd name="T36" fmla="*/ 25 w 1005"/>
                  <a:gd name="T37" fmla="*/ 360 h 503"/>
                  <a:gd name="T38" fmla="*/ 11 w 1005"/>
                  <a:gd name="T39" fmla="*/ 326 h 503"/>
                  <a:gd name="T40" fmla="*/ 3 w 1005"/>
                  <a:gd name="T41" fmla="*/ 290 h 503"/>
                  <a:gd name="T42" fmla="*/ 0 w 1005"/>
                  <a:gd name="T43" fmla="*/ 252 h 503"/>
                  <a:gd name="T44" fmla="*/ 3 w 1005"/>
                  <a:gd name="T45" fmla="*/ 214 h 503"/>
                  <a:gd name="T46" fmla="*/ 11 w 1005"/>
                  <a:gd name="T47" fmla="*/ 176 h 503"/>
                  <a:gd name="T48" fmla="*/ 25 w 1005"/>
                  <a:gd name="T49" fmla="*/ 142 h 503"/>
                  <a:gd name="T50" fmla="*/ 43 w 1005"/>
                  <a:gd name="T51" fmla="*/ 111 h 503"/>
                  <a:gd name="T52" fmla="*/ 65 w 1005"/>
                  <a:gd name="T53" fmla="*/ 82 h 503"/>
                  <a:gd name="T54" fmla="*/ 91 w 1005"/>
                  <a:gd name="T55" fmla="*/ 58 h 503"/>
                  <a:gd name="T56" fmla="*/ 120 w 1005"/>
                  <a:gd name="T57" fmla="*/ 37 h 503"/>
                  <a:gd name="T58" fmla="*/ 153 w 1005"/>
                  <a:gd name="T59" fmla="*/ 20 h 503"/>
                  <a:gd name="T60" fmla="*/ 188 w 1005"/>
                  <a:gd name="T61" fmla="*/ 8 h 503"/>
                  <a:gd name="T62" fmla="*/ 225 w 1005"/>
                  <a:gd name="T63" fmla="*/ 2 h 503"/>
                  <a:gd name="T64" fmla="*/ 754 w 1005"/>
                  <a:gd name="T65" fmla="*/ 0 h 503"/>
                  <a:gd name="T66" fmla="*/ 792 w 1005"/>
                  <a:gd name="T67" fmla="*/ 3 h 503"/>
                  <a:gd name="T68" fmla="*/ 828 w 1005"/>
                  <a:gd name="T69" fmla="*/ 12 h 503"/>
                  <a:gd name="T70" fmla="*/ 863 w 1005"/>
                  <a:gd name="T71" fmla="*/ 25 h 503"/>
                  <a:gd name="T72" fmla="*/ 894 w 1005"/>
                  <a:gd name="T73" fmla="*/ 43 h 503"/>
                  <a:gd name="T74" fmla="*/ 923 w 1005"/>
                  <a:gd name="T75" fmla="*/ 65 h 503"/>
                  <a:gd name="T76" fmla="*/ 948 w 1005"/>
                  <a:gd name="T77" fmla="*/ 92 h 503"/>
                  <a:gd name="T78" fmla="*/ 969 w 1005"/>
                  <a:gd name="T79" fmla="*/ 121 h 503"/>
                  <a:gd name="T80" fmla="*/ 985 w 1005"/>
                  <a:gd name="T81" fmla="*/ 153 h 503"/>
                  <a:gd name="T82" fmla="*/ 997 w 1005"/>
                  <a:gd name="T83" fmla="*/ 188 h 503"/>
                  <a:gd name="T84" fmla="*/ 1004 w 1005"/>
                  <a:gd name="T85" fmla="*/ 226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5" h="503">
                    <a:moveTo>
                      <a:pt x="1005" y="252"/>
                    </a:moveTo>
                    <a:lnTo>
                      <a:pt x="1005" y="264"/>
                    </a:lnTo>
                    <a:lnTo>
                      <a:pt x="1004" y="277"/>
                    </a:lnTo>
                    <a:lnTo>
                      <a:pt x="1002" y="290"/>
                    </a:lnTo>
                    <a:lnTo>
                      <a:pt x="1000" y="302"/>
                    </a:lnTo>
                    <a:lnTo>
                      <a:pt x="997" y="314"/>
                    </a:lnTo>
                    <a:lnTo>
                      <a:pt x="994" y="326"/>
                    </a:lnTo>
                    <a:lnTo>
                      <a:pt x="990" y="337"/>
                    </a:lnTo>
                    <a:lnTo>
                      <a:pt x="985" y="349"/>
                    </a:lnTo>
                    <a:lnTo>
                      <a:pt x="980" y="360"/>
                    </a:lnTo>
                    <a:lnTo>
                      <a:pt x="975" y="371"/>
                    </a:lnTo>
                    <a:lnTo>
                      <a:pt x="969" y="381"/>
                    </a:lnTo>
                    <a:lnTo>
                      <a:pt x="962" y="391"/>
                    </a:lnTo>
                    <a:lnTo>
                      <a:pt x="955" y="401"/>
                    </a:lnTo>
                    <a:lnTo>
                      <a:pt x="948" y="411"/>
                    </a:lnTo>
                    <a:lnTo>
                      <a:pt x="940" y="420"/>
                    </a:lnTo>
                    <a:lnTo>
                      <a:pt x="932" y="428"/>
                    </a:lnTo>
                    <a:lnTo>
                      <a:pt x="923" y="437"/>
                    </a:lnTo>
                    <a:lnTo>
                      <a:pt x="914" y="444"/>
                    </a:lnTo>
                    <a:lnTo>
                      <a:pt x="904" y="452"/>
                    </a:lnTo>
                    <a:lnTo>
                      <a:pt x="894" y="459"/>
                    </a:lnTo>
                    <a:lnTo>
                      <a:pt x="884" y="465"/>
                    </a:lnTo>
                    <a:lnTo>
                      <a:pt x="874" y="471"/>
                    </a:lnTo>
                    <a:lnTo>
                      <a:pt x="863" y="477"/>
                    </a:lnTo>
                    <a:lnTo>
                      <a:pt x="851" y="482"/>
                    </a:lnTo>
                    <a:lnTo>
                      <a:pt x="840" y="486"/>
                    </a:lnTo>
                    <a:lnTo>
                      <a:pt x="828" y="491"/>
                    </a:lnTo>
                    <a:lnTo>
                      <a:pt x="816" y="495"/>
                    </a:lnTo>
                    <a:lnTo>
                      <a:pt x="804" y="497"/>
                    </a:lnTo>
                    <a:lnTo>
                      <a:pt x="792" y="500"/>
                    </a:lnTo>
                    <a:lnTo>
                      <a:pt x="779" y="501"/>
                    </a:lnTo>
                    <a:lnTo>
                      <a:pt x="767" y="502"/>
                    </a:lnTo>
                    <a:lnTo>
                      <a:pt x="754" y="503"/>
                    </a:lnTo>
                    <a:lnTo>
                      <a:pt x="251" y="503"/>
                    </a:lnTo>
                    <a:lnTo>
                      <a:pt x="238" y="502"/>
                    </a:lnTo>
                    <a:lnTo>
                      <a:pt x="225" y="501"/>
                    </a:lnTo>
                    <a:lnTo>
                      <a:pt x="213" y="500"/>
                    </a:lnTo>
                    <a:lnTo>
                      <a:pt x="200" y="497"/>
                    </a:lnTo>
                    <a:lnTo>
                      <a:pt x="188" y="495"/>
                    </a:lnTo>
                    <a:lnTo>
                      <a:pt x="176" y="491"/>
                    </a:lnTo>
                    <a:lnTo>
                      <a:pt x="165" y="486"/>
                    </a:lnTo>
                    <a:lnTo>
                      <a:pt x="153" y="482"/>
                    </a:lnTo>
                    <a:lnTo>
                      <a:pt x="141" y="477"/>
                    </a:lnTo>
                    <a:lnTo>
                      <a:pt x="131" y="471"/>
                    </a:lnTo>
                    <a:lnTo>
                      <a:pt x="120" y="465"/>
                    </a:lnTo>
                    <a:lnTo>
                      <a:pt x="110" y="459"/>
                    </a:lnTo>
                    <a:lnTo>
                      <a:pt x="100" y="452"/>
                    </a:lnTo>
                    <a:lnTo>
                      <a:pt x="91" y="444"/>
                    </a:lnTo>
                    <a:lnTo>
                      <a:pt x="82" y="437"/>
                    </a:lnTo>
                    <a:lnTo>
                      <a:pt x="73" y="428"/>
                    </a:lnTo>
                    <a:lnTo>
                      <a:pt x="65" y="420"/>
                    </a:lnTo>
                    <a:lnTo>
                      <a:pt x="57" y="411"/>
                    </a:lnTo>
                    <a:lnTo>
                      <a:pt x="49" y="401"/>
                    </a:lnTo>
                    <a:lnTo>
                      <a:pt x="43" y="391"/>
                    </a:lnTo>
                    <a:lnTo>
                      <a:pt x="36" y="381"/>
                    </a:lnTo>
                    <a:lnTo>
                      <a:pt x="30" y="371"/>
                    </a:lnTo>
                    <a:lnTo>
                      <a:pt x="25" y="360"/>
                    </a:lnTo>
                    <a:lnTo>
                      <a:pt x="20" y="349"/>
                    </a:lnTo>
                    <a:lnTo>
                      <a:pt x="15" y="337"/>
                    </a:lnTo>
                    <a:lnTo>
                      <a:pt x="11" y="326"/>
                    </a:lnTo>
                    <a:lnTo>
                      <a:pt x="8" y="314"/>
                    </a:lnTo>
                    <a:lnTo>
                      <a:pt x="5" y="302"/>
                    </a:lnTo>
                    <a:lnTo>
                      <a:pt x="3" y="290"/>
                    </a:lnTo>
                    <a:lnTo>
                      <a:pt x="1" y="277"/>
                    </a:lnTo>
                    <a:lnTo>
                      <a:pt x="0" y="264"/>
                    </a:lnTo>
                    <a:lnTo>
                      <a:pt x="0" y="252"/>
                    </a:lnTo>
                    <a:lnTo>
                      <a:pt x="0" y="239"/>
                    </a:lnTo>
                    <a:lnTo>
                      <a:pt x="1" y="226"/>
                    </a:lnTo>
                    <a:lnTo>
                      <a:pt x="3" y="214"/>
                    </a:lnTo>
                    <a:lnTo>
                      <a:pt x="5" y="200"/>
                    </a:lnTo>
                    <a:lnTo>
                      <a:pt x="8" y="188"/>
                    </a:lnTo>
                    <a:lnTo>
                      <a:pt x="11" y="176"/>
                    </a:lnTo>
                    <a:lnTo>
                      <a:pt x="15" y="165"/>
                    </a:lnTo>
                    <a:lnTo>
                      <a:pt x="20" y="153"/>
                    </a:lnTo>
                    <a:lnTo>
                      <a:pt x="25" y="142"/>
                    </a:lnTo>
                    <a:lnTo>
                      <a:pt x="30" y="131"/>
                    </a:lnTo>
                    <a:lnTo>
                      <a:pt x="36" y="121"/>
                    </a:lnTo>
                    <a:lnTo>
                      <a:pt x="43" y="111"/>
                    </a:lnTo>
                    <a:lnTo>
                      <a:pt x="49" y="101"/>
                    </a:lnTo>
                    <a:lnTo>
                      <a:pt x="57" y="92"/>
                    </a:lnTo>
                    <a:lnTo>
                      <a:pt x="65" y="82"/>
                    </a:lnTo>
                    <a:lnTo>
                      <a:pt x="73" y="74"/>
                    </a:lnTo>
                    <a:lnTo>
                      <a:pt x="82" y="65"/>
                    </a:lnTo>
                    <a:lnTo>
                      <a:pt x="91" y="58"/>
                    </a:lnTo>
                    <a:lnTo>
                      <a:pt x="100" y="50"/>
                    </a:lnTo>
                    <a:lnTo>
                      <a:pt x="110" y="43"/>
                    </a:lnTo>
                    <a:lnTo>
                      <a:pt x="120" y="37"/>
                    </a:lnTo>
                    <a:lnTo>
                      <a:pt x="131" y="31"/>
                    </a:lnTo>
                    <a:lnTo>
                      <a:pt x="141" y="25"/>
                    </a:lnTo>
                    <a:lnTo>
                      <a:pt x="153" y="20"/>
                    </a:lnTo>
                    <a:lnTo>
                      <a:pt x="165" y="16"/>
                    </a:lnTo>
                    <a:lnTo>
                      <a:pt x="176" y="12"/>
                    </a:lnTo>
                    <a:lnTo>
                      <a:pt x="188" y="8"/>
                    </a:lnTo>
                    <a:lnTo>
                      <a:pt x="200" y="6"/>
                    </a:lnTo>
                    <a:lnTo>
                      <a:pt x="213" y="3"/>
                    </a:lnTo>
                    <a:lnTo>
                      <a:pt x="225" y="2"/>
                    </a:lnTo>
                    <a:lnTo>
                      <a:pt x="238" y="1"/>
                    </a:lnTo>
                    <a:lnTo>
                      <a:pt x="251" y="0"/>
                    </a:lnTo>
                    <a:lnTo>
                      <a:pt x="754" y="0"/>
                    </a:lnTo>
                    <a:lnTo>
                      <a:pt x="767" y="1"/>
                    </a:lnTo>
                    <a:lnTo>
                      <a:pt x="779" y="2"/>
                    </a:lnTo>
                    <a:lnTo>
                      <a:pt x="792" y="3"/>
                    </a:lnTo>
                    <a:lnTo>
                      <a:pt x="804" y="6"/>
                    </a:lnTo>
                    <a:lnTo>
                      <a:pt x="816" y="8"/>
                    </a:lnTo>
                    <a:lnTo>
                      <a:pt x="828" y="12"/>
                    </a:lnTo>
                    <a:lnTo>
                      <a:pt x="840" y="16"/>
                    </a:lnTo>
                    <a:lnTo>
                      <a:pt x="851" y="20"/>
                    </a:lnTo>
                    <a:lnTo>
                      <a:pt x="863" y="25"/>
                    </a:lnTo>
                    <a:lnTo>
                      <a:pt x="874" y="31"/>
                    </a:lnTo>
                    <a:lnTo>
                      <a:pt x="884" y="37"/>
                    </a:lnTo>
                    <a:lnTo>
                      <a:pt x="894" y="43"/>
                    </a:lnTo>
                    <a:lnTo>
                      <a:pt x="904" y="50"/>
                    </a:lnTo>
                    <a:lnTo>
                      <a:pt x="914" y="58"/>
                    </a:lnTo>
                    <a:lnTo>
                      <a:pt x="923" y="65"/>
                    </a:lnTo>
                    <a:lnTo>
                      <a:pt x="932" y="74"/>
                    </a:lnTo>
                    <a:lnTo>
                      <a:pt x="940" y="82"/>
                    </a:lnTo>
                    <a:lnTo>
                      <a:pt x="948" y="92"/>
                    </a:lnTo>
                    <a:lnTo>
                      <a:pt x="955" y="101"/>
                    </a:lnTo>
                    <a:lnTo>
                      <a:pt x="962" y="111"/>
                    </a:lnTo>
                    <a:lnTo>
                      <a:pt x="969" y="121"/>
                    </a:lnTo>
                    <a:lnTo>
                      <a:pt x="975" y="131"/>
                    </a:lnTo>
                    <a:lnTo>
                      <a:pt x="980" y="142"/>
                    </a:lnTo>
                    <a:lnTo>
                      <a:pt x="985" y="153"/>
                    </a:lnTo>
                    <a:lnTo>
                      <a:pt x="990" y="165"/>
                    </a:lnTo>
                    <a:lnTo>
                      <a:pt x="994" y="176"/>
                    </a:lnTo>
                    <a:lnTo>
                      <a:pt x="997" y="188"/>
                    </a:lnTo>
                    <a:lnTo>
                      <a:pt x="1000" y="200"/>
                    </a:lnTo>
                    <a:lnTo>
                      <a:pt x="1002" y="214"/>
                    </a:lnTo>
                    <a:lnTo>
                      <a:pt x="1004" y="226"/>
                    </a:lnTo>
                    <a:lnTo>
                      <a:pt x="1005" y="239"/>
                    </a:lnTo>
                    <a:lnTo>
                      <a:pt x="1005" y="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120486" y="1970895"/>
            <a:ext cx="1867615" cy="1867615"/>
            <a:chOff x="1120486" y="2057979"/>
            <a:chExt cx="1867615" cy="1867615"/>
          </a:xfrm>
        </p:grpSpPr>
        <p:sp>
          <p:nvSpPr>
            <p:cNvPr id="97" name="Oval 5"/>
            <p:cNvSpPr>
              <a:spLocks noChangeArrowheads="1"/>
            </p:cNvSpPr>
            <p:nvPr/>
          </p:nvSpPr>
          <p:spPr bwMode="auto">
            <a:xfrm>
              <a:off x="1293515" y="2231008"/>
              <a:ext cx="1521557" cy="1521557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1120486" y="2057979"/>
              <a:ext cx="1867615" cy="1867615"/>
              <a:chOff x="1119258" y="2257147"/>
              <a:chExt cx="1868076" cy="1868076"/>
            </a:xfrm>
            <a:solidFill>
              <a:srgbClr val="B24747"/>
            </a:solidFill>
          </p:grpSpPr>
          <p:sp>
            <p:nvSpPr>
              <p:cNvPr id="141" name="Freeform 6"/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Freeform 7"/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3" name="Freeform 8"/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Freeform 9"/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Freeform 10"/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Freeform 11"/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Freeform 12"/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Freeform 13"/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Freeform 14"/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Freeform 15"/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Freeform 16"/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Freeform 17"/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id-ID" sz="1897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1794537" y="2694433"/>
              <a:ext cx="519513" cy="594706"/>
              <a:chOff x="2005013" y="4152900"/>
              <a:chExt cx="603250" cy="690563"/>
            </a:xfrm>
            <a:solidFill>
              <a:schemeClr val="bg1"/>
            </a:solidFill>
          </p:grpSpPr>
          <p:sp>
            <p:nvSpPr>
              <p:cNvPr id="169" name="Freeform 193"/>
              <p:cNvSpPr>
                <a:spLocks noEditPoints="1"/>
              </p:cNvSpPr>
              <p:nvPr/>
            </p:nvSpPr>
            <p:spPr bwMode="auto">
              <a:xfrm>
                <a:off x="2005013" y="4152900"/>
                <a:ext cx="603250" cy="690563"/>
              </a:xfrm>
              <a:custGeom>
                <a:avLst/>
                <a:gdLst>
                  <a:gd name="T0" fmla="*/ 4158 w 14060"/>
                  <a:gd name="T1" fmla="*/ 5259 h 16095"/>
                  <a:gd name="T2" fmla="*/ 1877 w 14060"/>
                  <a:gd name="T3" fmla="*/ 4442 h 16095"/>
                  <a:gd name="T4" fmla="*/ 1004 w 14060"/>
                  <a:gd name="T5" fmla="*/ 3269 h 16095"/>
                  <a:gd name="T6" fmla="*/ 1877 w 14060"/>
                  <a:gd name="T7" fmla="*/ 2095 h 16095"/>
                  <a:gd name="T8" fmla="*/ 4158 w 14060"/>
                  <a:gd name="T9" fmla="*/ 1279 h 16095"/>
                  <a:gd name="T10" fmla="*/ 7340 w 14060"/>
                  <a:gd name="T11" fmla="*/ 1009 h 16095"/>
                  <a:gd name="T12" fmla="*/ 10399 w 14060"/>
                  <a:gd name="T13" fmla="*/ 1392 h 16095"/>
                  <a:gd name="T14" fmla="*/ 12461 w 14060"/>
                  <a:gd name="T15" fmla="*/ 2288 h 16095"/>
                  <a:gd name="T16" fmla="*/ 13025 w 14060"/>
                  <a:gd name="T17" fmla="*/ 3501 h 16095"/>
                  <a:gd name="T18" fmla="*/ 11859 w 14060"/>
                  <a:gd name="T19" fmla="*/ 4623 h 16095"/>
                  <a:gd name="T20" fmla="*/ 9376 w 14060"/>
                  <a:gd name="T21" fmla="*/ 5355 h 16095"/>
                  <a:gd name="T22" fmla="*/ 13055 w 14060"/>
                  <a:gd name="T23" fmla="*/ 6798 h 16095"/>
                  <a:gd name="T24" fmla="*/ 12329 w 14060"/>
                  <a:gd name="T25" fmla="*/ 7877 h 16095"/>
                  <a:gd name="T26" fmla="*/ 10154 w 14060"/>
                  <a:gd name="T27" fmla="*/ 8729 h 16095"/>
                  <a:gd name="T28" fmla="*/ 7030 w 14060"/>
                  <a:gd name="T29" fmla="*/ 9053 h 16095"/>
                  <a:gd name="T30" fmla="*/ 3906 w 14060"/>
                  <a:gd name="T31" fmla="*/ 8729 h 16095"/>
                  <a:gd name="T32" fmla="*/ 1731 w 14060"/>
                  <a:gd name="T33" fmla="*/ 7877 h 16095"/>
                  <a:gd name="T34" fmla="*/ 1005 w 14060"/>
                  <a:gd name="T35" fmla="*/ 6798 h 16095"/>
                  <a:gd name="T36" fmla="*/ 2178 w 14060"/>
                  <a:gd name="T37" fmla="*/ 5717 h 16095"/>
                  <a:gd name="T38" fmla="*/ 4255 w 14060"/>
                  <a:gd name="T39" fmla="*/ 6300 h 16095"/>
                  <a:gd name="T40" fmla="*/ 6598 w 14060"/>
                  <a:gd name="T41" fmla="*/ 6533 h 16095"/>
                  <a:gd name="T42" fmla="*/ 8968 w 14060"/>
                  <a:gd name="T43" fmla="*/ 6425 h 16095"/>
                  <a:gd name="T44" fmla="*/ 11177 w 14060"/>
                  <a:gd name="T45" fmla="*/ 5970 h 16095"/>
                  <a:gd name="T46" fmla="*/ 12929 w 14060"/>
                  <a:gd name="T47" fmla="*/ 5154 h 16095"/>
                  <a:gd name="T48" fmla="*/ 12866 w 14060"/>
                  <a:gd name="T49" fmla="*/ 10385 h 16095"/>
                  <a:gd name="T50" fmla="*/ 11291 w 14060"/>
                  <a:gd name="T51" fmla="*/ 11413 h 16095"/>
                  <a:gd name="T52" fmla="*/ 8535 w 14060"/>
                  <a:gd name="T53" fmla="*/ 12001 h 16095"/>
                  <a:gd name="T54" fmla="*/ 5238 w 14060"/>
                  <a:gd name="T55" fmla="*/ 11971 h 16095"/>
                  <a:gd name="T56" fmla="*/ 2570 w 14060"/>
                  <a:gd name="T57" fmla="*/ 11335 h 16095"/>
                  <a:gd name="T58" fmla="*/ 1127 w 14060"/>
                  <a:gd name="T59" fmla="*/ 10277 h 16095"/>
                  <a:gd name="T60" fmla="*/ 1334 w 14060"/>
                  <a:gd name="T61" fmla="*/ 8216 h 16095"/>
                  <a:gd name="T62" fmla="*/ 3083 w 14060"/>
                  <a:gd name="T63" fmla="*/ 9035 h 16095"/>
                  <a:gd name="T64" fmla="*/ 5412 w 14060"/>
                  <a:gd name="T65" fmla="*/ 9477 h 16095"/>
                  <a:gd name="T66" fmla="*/ 7960 w 14060"/>
                  <a:gd name="T67" fmla="*/ 9530 h 16095"/>
                  <a:gd name="T68" fmla="*/ 10383 w 14060"/>
                  <a:gd name="T69" fmla="*/ 9193 h 16095"/>
                  <a:gd name="T70" fmla="*/ 12328 w 14060"/>
                  <a:gd name="T71" fmla="*/ 8477 h 16095"/>
                  <a:gd name="T72" fmla="*/ 12986 w 14060"/>
                  <a:gd name="T73" fmla="*/ 13170 h 16095"/>
                  <a:gd name="T74" fmla="*/ 11680 w 14060"/>
                  <a:gd name="T75" fmla="*/ 14265 h 16095"/>
                  <a:gd name="T76" fmla="*/ 9102 w 14060"/>
                  <a:gd name="T77" fmla="*/ 14951 h 16095"/>
                  <a:gd name="T78" fmla="*/ 5816 w 14060"/>
                  <a:gd name="T79" fmla="*/ 15043 h 16095"/>
                  <a:gd name="T80" fmla="*/ 2979 w 14060"/>
                  <a:gd name="T81" fmla="*/ 14501 h 16095"/>
                  <a:gd name="T82" fmla="*/ 1275 w 14060"/>
                  <a:gd name="T83" fmla="*/ 13499 h 16095"/>
                  <a:gd name="T84" fmla="*/ 1459 w 14060"/>
                  <a:gd name="T85" fmla="*/ 11324 h 16095"/>
                  <a:gd name="T86" fmla="*/ 3277 w 14060"/>
                  <a:gd name="T87" fmla="*/ 12109 h 16095"/>
                  <a:gd name="T88" fmla="*/ 5640 w 14060"/>
                  <a:gd name="T89" fmla="*/ 12516 h 16095"/>
                  <a:gd name="T90" fmla="*/ 8191 w 14060"/>
                  <a:gd name="T91" fmla="*/ 12534 h 16095"/>
                  <a:gd name="T92" fmla="*/ 10586 w 14060"/>
                  <a:gd name="T93" fmla="*/ 12162 h 16095"/>
                  <a:gd name="T94" fmla="*/ 12468 w 14060"/>
                  <a:gd name="T95" fmla="*/ 11410 h 16095"/>
                  <a:gd name="T96" fmla="*/ 5756 w 14060"/>
                  <a:gd name="T97" fmla="*/ 48 h 16095"/>
                  <a:gd name="T98" fmla="*/ 2501 w 14060"/>
                  <a:gd name="T99" fmla="*/ 695 h 16095"/>
                  <a:gd name="T100" fmla="*/ 359 w 14060"/>
                  <a:gd name="T101" fmla="*/ 2134 h 16095"/>
                  <a:gd name="T102" fmla="*/ 163 w 14060"/>
                  <a:gd name="T103" fmla="*/ 13611 h 16095"/>
                  <a:gd name="T104" fmla="*/ 2001 w 14060"/>
                  <a:gd name="T105" fmla="*/ 15199 h 16095"/>
                  <a:gd name="T106" fmla="*/ 5124 w 14060"/>
                  <a:gd name="T107" fmla="*/ 15985 h 16095"/>
                  <a:gd name="T108" fmla="*/ 8621 w 14060"/>
                  <a:gd name="T109" fmla="*/ 16020 h 16095"/>
                  <a:gd name="T110" fmla="*/ 11814 w 14060"/>
                  <a:gd name="T111" fmla="*/ 15302 h 16095"/>
                  <a:gd name="T112" fmla="*/ 13808 w 14060"/>
                  <a:gd name="T113" fmla="*/ 13789 h 16095"/>
                  <a:gd name="T114" fmla="*/ 13808 w 14060"/>
                  <a:gd name="T115" fmla="*/ 2305 h 16095"/>
                  <a:gd name="T116" fmla="*/ 11814 w 14060"/>
                  <a:gd name="T117" fmla="*/ 792 h 16095"/>
                  <a:gd name="T118" fmla="*/ 8621 w 14060"/>
                  <a:gd name="T119" fmla="*/ 75 h 16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060" h="16095">
                    <a:moveTo>
                      <a:pt x="7030" y="5533"/>
                    </a:moveTo>
                    <a:lnTo>
                      <a:pt x="6720" y="5530"/>
                    </a:lnTo>
                    <a:lnTo>
                      <a:pt x="6413" y="5521"/>
                    </a:lnTo>
                    <a:lnTo>
                      <a:pt x="6112" y="5507"/>
                    </a:lnTo>
                    <a:lnTo>
                      <a:pt x="5816" y="5486"/>
                    </a:lnTo>
                    <a:lnTo>
                      <a:pt x="5524" y="5461"/>
                    </a:lnTo>
                    <a:lnTo>
                      <a:pt x="5238" y="5431"/>
                    </a:lnTo>
                    <a:lnTo>
                      <a:pt x="4958" y="5395"/>
                    </a:lnTo>
                    <a:lnTo>
                      <a:pt x="4684" y="5355"/>
                    </a:lnTo>
                    <a:lnTo>
                      <a:pt x="4418" y="5309"/>
                    </a:lnTo>
                    <a:lnTo>
                      <a:pt x="4158" y="5259"/>
                    </a:lnTo>
                    <a:lnTo>
                      <a:pt x="3906" y="5205"/>
                    </a:lnTo>
                    <a:lnTo>
                      <a:pt x="3661" y="5145"/>
                    </a:lnTo>
                    <a:lnTo>
                      <a:pt x="3425" y="5083"/>
                    </a:lnTo>
                    <a:lnTo>
                      <a:pt x="3197" y="5016"/>
                    </a:lnTo>
                    <a:lnTo>
                      <a:pt x="2979" y="4944"/>
                    </a:lnTo>
                    <a:lnTo>
                      <a:pt x="2769" y="4870"/>
                    </a:lnTo>
                    <a:lnTo>
                      <a:pt x="2570" y="4791"/>
                    </a:lnTo>
                    <a:lnTo>
                      <a:pt x="2380" y="4709"/>
                    </a:lnTo>
                    <a:lnTo>
                      <a:pt x="2201" y="4623"/>
                    </a:lnTo>
                    <a:lnTo>
                      <a:pt x="2034" y="4535"/>
                    </a:lnTo>
                    <a:lnTo>
                      <a:pt x="1877" y="4442"/>
                    </a:lnTo>
                    <a:lnTo>
                      <a:pt x="1731" y="4348"/>
                    </a:lnTo>
                    <a:lnTo>
                      <a:pt x="1599" y="4250"/>
                    </a:lnTo>
                    <a:lnTo>
                      <a:pt x="1477" y="4149"/>
                    </a:lnTo>
                    <a:lnTo>
                      <a:pt x="1370" y="4047"/>
                    </a:lnTo>
                    <a:lnTo>
                      <a:pt x="1275" y="3942"/>
                    </a:lnTo>
                    <a:lnTo>
                      <a:pt x="1194" y="3835"/>
                    </a:lnTo>
                    <a:lnTo>
                      <a:pt x="1127" y="3725"/>
                    </a:lnTo>
                    <a:lnTo>
                      <a:pt x="1074" y="3613"/>
                    </a:lnTo>
                    <a:lnTo>
                      <a:pt x="1035" y="3501"/>
                    </a:lnTo>
                    <a:lnTo>
                      <a:pt x="1012" y="3386"/>
                    </a:lnTo>
                    <a:lnTo>
                      <a:pt x="1004" y="3269"/>
                    </a:lnTo>
                    <a:lnTo>
                      <a:pt x="1012" y="3153"/>
                    </a:lnTo>
                    <a:lnTo>
                      <a:pt x="1035" y="3038"/>
                    </a:lnTo>
                    <a:lnTo>
                      <a:pt x="1074" y="2924"/>
                    </a:lnTo>
                    <a:lnTo>
                      <a:pt x="1127" y="2813"/>
                    </a:lnTo>
                    <a:lnTo>
                      <a:pt x="1194" y="2703"/>
                    </a:lnTo>
                    <a:lnTo>
                      <a:pt x="1275" y="2596"/>
                    </a:lnTo>
                    <a:lnTo>
                      <a:pt x="1370" y="2491"/>
                    </a:lnTo>
                    <a:lnTo>
                      <a:pt x="1477" y="2388"/>
                    </a:lnTo>
                    <a:lnTo>
                      <a:pt x="1599" y="2288"/>
                    </a:lnTo>
                    <a:lnTo>
                      <a:pt x="1731" y="2190"/>
                    </a:lnTo>
                    <a:lnTo>
                      <a:pt x="1877" y="2095"/>
                    </a:lnTo>
                    <a:lnTo>
                      <a:pt x="2034" y="2004"/>
                    </a:lnTo>
                    <a:lnTo>
                      <a:pt x="2201" y="1915"/>
                    </a:lnTo>
                    <a:lnTo>
                      <a:pt x="2380" y="1830"/>
                    </a:lnTo>
                    <a:lnTo>
                      <a:pt x="2570" y="1747"/>
                    </a:lnTo>
                    <a:lnTo>
                      <a:pt x="2769" y="1669"/>
                    </a:lnTo>
                    <a:lnTo>
                      <a:pt x="2979" y="1593"/>
                    </a:lnTo>
                    <a:lnTo>
                      <a:pt x="3197" y="1523"/>
                    </a:lnTo>
                    <a:lnTo>
                      <a:pt x="3425" y="1456"/>
                    </a:lnTo>
                    <a:lnTo>
                      <a:pt x="3661" y="1392"/>
                    </a:lnTo>
                    <a:lnTo>
                      <a:pt x="3906" y="1334"/>
                    </a:lnTo>
                    <a:lnTo>
                      <a:pt x="4158" y="1279"/>
                    </a:lnTo>
                    <a:lnTo>
                      <a:pt x="4418" y="1229"/>
                    </a:lnTo>
                    <a:lnTo>
                      <a:pt x="4684" y="1184"/>
                    </a:lnTo>
                    <a:lnTo>
                      <a:pt x="4958" y="1143"/>
                    </a:lnTo>
                    <a:lnTo>
                      <a:pt x="5238" y="1108"/>
                    </a:lnTo>
                    <a:lnTo>
                      <a:pt x="5524" y="1077"/>
                    </a:lnTo>
                    <a:lnTo>
                      <a:pt x="5816" y="1052"/>
                    </a:lnTo>
                    <a:lnTo>
                      <a:pt x="6112" y="1032"/>
                    </a:lnTo>
                    <a:lnTo>
                      <a:pt x="6413" y="1018"/>
                    </a:lnTo>
                    <a:lnTo>
                      <a:pt x="6720" y="1009"/>
                    </a:lnTo>
                    <a:lnTo>
                      <a:pt x="7030" y="1006"/>
                    </a:lnTo>
                    <a:lnTo>
                      <a:pt x="7340" y="1009"/>
                    </a:lnTo>
                    <a:lnTo>
                      <a:pt x="7647" y="1018"/>
                    </a:lnTo>
                    <a:lnTo>
                      <a:pt x="7948" y="1032"/>
                    </a:lnTo>
                    <a:lnTo>
                      <a:pt x="8244" y="1052"/>
                    </a:lnTo>
                    <a:lnTo>
                      <a:pt x="8536" y="1077"/>
                    </a:lnTo>
                    <a:lnTo>
                      <a:pt x="8822" y="1108"/>
                    </a:lnTo>
                    <a:lnTo>
                      <a:pt x="9102" y="1143"/>
                    </a:lnTo>
                    <a:lnTo>
                      <a:pt x="9376" y="1184"/>
                    </a:lnTo>
                    <a:lnTo>
                      <a:pt x="9642" y="1229"/>
                    </a:lnTo>
                    <a:lnTo>
                      <a:pt x="9902" y="1279"/>
                    </a:lnTo>
                    <a:lnTo>
                      <a:pt x="10154" y="1334"/>
                    </a:lnTo>
                    <a:lnTo>
                      <a:pt x="10399" y="1392"/>
                    </a:lnTo>
                    <a:lnTo>
                      <a:pt x="10635" y="1456"/>
                    </a:lnTo>
                    <a:lnTo>
                      <a:pt x="10863" y="1523"/>
                    </a:lnTo>
                    <a:lnTo>
                      <a:pt x="11081" y="1593"/>
                    </a:lnTo>
                    <a:lnTo>
                      <a:pt x="11291" y="1669"/>
                    </a:lnTo>
                    <a:lnTo>
                      <a:pt x="11490" y="1747"/>
                    </a:lnTo>
                    <a:lnTo>
                      <a:pt x="11680" y="1830"/>
                    </a:lnTo>
                    <a:lnTo>
                      <a:pt x="11859" y="1915"/>
                    </a:lnTo>
                    <a:lnTo>
                      <a:pt x="12026" y="2004"/>
                    </a:lnTo>
                    <a:lnTo>
                      <a:pt x="12183" y="2095"/>
                    </a:lnTo>
                    <a:lnTo>
                      <a:pt x="12329" y="2190"/>
                    </a:lnTo>
                    <a:lnTo>
                      <a:pt x="12461" y="2288"/>
                    </a:lnTo>
                    <a:lnTo>
                      <a:pt x="12583" y="2388"/>
                    </a:lnTo>
                    <a:lnTo>
                      <a:pt x="12690" y="2491"/>
                    </a:lnTo>
                    <a:lnTo>
                      <a:pt x="12785" y="2596"/>
                    </a:lnTo>
                    <a:lnTo>
                      <a:pt x="12866" y="2703"/>
                    </a:lnTo>
                    <a:lnTo>
                      <a:pt x="12933" y="2813"/>
                    </a:lnTo>
                    <a:lnTo>
                      <a:pt x="12986" y="2924"/>
                    </a:lnTo>
                    <a:lnTo>
                      <a:pt x="13025" y="3038"/>
                    </a:lnTo>
                    <a:lnTo>
                      <a:pt x="13048" y="3153"/>
                    </a:lnTo>
                    <a:lnTo>
                      <a:pt x="13056" y="3269"/>
                    </a:lnTo>
                    <a:lnTo>
                      <a:pt x="13048" y="3386"/>
                    </a:lnTo>
                    <a:lnTo>
                      <a:pt x="13025" y="3501"/>
                    </a:lnTo>
                    <a:lnTo>
                      <a:pt x="12986" y="3613"/>
                    </a:lnTo>
                    <a:lnTo>
                      <a:pt x="12933" y="3725"/>
                    </a:lnTo>
                    <a:lnTo>
                      <a:pt x="12866" y="3835"/>
                    </a:lnTo>
                    <a:lnTo>
                      <a:pt x="12785" y="3942"/>
                    </a:lnTo>
                    <a:lnTo>
                      <a:pt x="12690" y="4047"/>
                    </a:lnTo>
                    <a:lnTo>
                      <a:pt x="12583" y="4149"/>
                    </a:lnTo>
                    <a:lnTo>
                      <a:pt x="12461" y="4250"/>
                    </a:lnTo>
                    <a:lnTo>
                      <a:pt x="12329" y="4348"/>
                    </a:lnTo>
                    <a:lnTo>
                      <a:pt x="12183" y="4442"/>
                    </a:lnTo>
                    <a:lnTo>
                      <a:pt x="12026" y="4535"/>
                    </a:lnTo>
                    <a:lnTo>
                      <a:pt x="11859" y="4623"/>
                    </a:lnTo>
                    <a:lnTo>
                      <a:pt x="11680" y="4709"/>
                    </a:lnTo>
                    <a:lnTo>
                      <a:pt x="11490" y="4791"/>
                    </a:lnTo>
                    <a:lnTo>
                      <a:pt x="11291" y="4870"/>
                    </a:lnTo>
                    <a:lnTo>
                      <a:pt x="11081" y="4944"/>
                    </a:lnTo>
                    <a:lnTo>
                      <a:pt x="10863" y="5016"/>
                    </a:lnTo>
                    <a:lnTo>
                      <a:pt x="10635" y="5083"/>
                    </a:lnTo>
                    <a:lnTo>
                      <a:pt x="10399" y="5145"/>
                    </a:lnTo>
                    <a:lnTo>
                      <a:pt x="10154" y="5205"/>
                    </a:lnTo>
                    <a:lnTo>
                      <a:pt x="9902" y="5259"/>
                    </a:lnTo>
                    <a:lnTo>
                      <a:pt x="9642" y="5309"/>
                    </a:lnTo>
                    <a:lnTo>
                      <a:pt x="9376" y="5355"/>
                    </a:lnTo>
                    <a:lnTo>
                      <a:pt x="9102" y="5395"/>
                    </a:lnTo>
                    <a:lnTo>
                      <a:pt x="8822" y="5431"/>
                    </a:lnTo>
                    <a:lnTo>
                      <a:pt x="8536" y="5461"/>
                    </a:lnTo>
                    <a:lnTo>
                      <a:pt x="8244" y="5486"/>
                    </a:lnTo>
                    <a:lnTo>
                      <a:pt x="7948" y="5507"/>
                    </a:lnTo>
                    <a:lnTo>
                      <a:pt x="7647" y="5521"/>
                    </a:lnTo>
                    <a:lnTo>
                      <a:pt x="7340" y="5530"/>
                    </a:lnTo>
                    <a:lnTo>
                      <a:pt x="7030" y="5533"/>
                    </a:lnTo>
                    <a:close/>
                    <a:moveTo>
                      <a:pt x="13056" y="6790"/>
                    </a:moveTo>
                    <a:lnTo>
                      <a:pt x="13054" y="6790"/>
                    </a:lnTo>
                    <a:lnTo>
                      <a:pt x="13055" y="6798"/>
                    </a:lnTo>
                    <a:lnTo>
                      <a:pt x="13056" y="6805"/>
                    </a:lnTo>
                    <a:lnTo>
                      <a:pt x="13048" y="6921"/>
                    </a:lnTo>
                    <a:lnTo>
                      <a:pt x="13025" y="7036"/>
                    </a:lnTo>
                    <a:lnTo>
                      <a:pt x="12986" y="7148"/>
                    </a:lnTo>
                    <a:lnTo>
                      <a:pt x="12933" y="7259"/>
                    </a:lnTo>
                    <a:lnTo>
                      <a:pt x="12866" y="7367"/>
                    </a:lnTo>
                    <a:lnTo>
                      <a:pt x="12785" y="7474"/>
                    </a:lnTo>
                    <a:lnTo>
                      <a:pt x="12690" y="7579"/>
                    </a:lnTo>
                    <a:lnTo>
                      <a:pt x="12582" y="7680"/>
                    </a:lnTo>
                    <a:lnTo>
                      <a:pt x="12461" y="7780"/>
                    </a:lnTo>
                    <a:lnTo>
                      <a:pt x="12329" y="7877"/>
                    </a:lnTo>
                    <a:lnTo>
                      <a:pt x="12183" y="7971"/>
                    </a:lnTo>
                    <a:lnTo>
                      <a:pt x="12026" y="8063"/>
                    </a:lnTo>
                    <a:lnTo>
                      <a:pt x="11859" y="8151"/>
                    </a:lnTo>
                    <a:lnTo>
                      <a:pt x="11680" y="8236"/>
                    </a:lnTo>
                    <a:lnTo>
                      <a:pt x="11490" y="8317"/>
                    </a:lnTo>
                    <a:lnTo>
                      <a:pt x="11291" y="8396"/>
                    </a:lnTo>
                    <a:lnTo>
                      <a:pt x="11081" y="8470"/>
                    </a:lnTo>
                    <a:lnTo>
                      <a:pt x="10862" y="8540"/>
                    </a:lnTo>
                    <a:lnTo>
                      <a:pt x="10635" y="8607"/>
                    </a:lnTo>
                    <a:lnTo>
                      <a:pt x="10399" y="8670"/>
                    </a:lnTo>
                    <a:lnTo>
                      <a:pt x="10154" y="8729"/>
                    </a:lnTo>
                    <a:lnTo>
                      <a:pt x="9902" y="8782"/>
                    </a:lnTo>
                    <a:lnTo>
                      <a:pt x="9642" y="8832"/>
                    </a:lnTo>
                    <a:lnTo>
                      <a:pt x="9375" y="8876"/>
                    </a:lnTo>
                    <a:lnTo>
                      <a:pt x="9102" y="8917"/>
                    </a:lnTo>
                    <a:lnTo>
                      <a:pt x="8822" y="8953"/>
                    </a:lnTo>
                    <a:lnTo>
                      <a:pt x="8535" y="8983"/>
                    </a:lnTo>
                    <a:lnTo>
                      <a:pt x="8244" y="9008"/>
                    </a:lnTo>
                    <a:lnTo>
                      <a:pt x="7948" y="9027"/>
                    </a:lnTo>
                    <a:lnTo>
                      <a:pt x="7646" y="9041"/>
                    </a:lnTo>
                    <a:lnTo>
                      <a:pt x="7340" y="9050"/>
                    </a:lnTo>
                    <a:lnTo>
                      <a:pt x="7030" y="9053"/>
                    </a:lnTo>
                    <a:lnTo>
                      <a:pt x="6720" y="9050"/>
                    </a:lnTo>
                    <a:lnTo>
                      <a:pt x="6414" y="9041"/>
                    </a:lnTo>
                    <a:lnTo>
                      <a:pt x="6112" y="9027"/>
                    </a:lnTo>
                    <a:lnTo>
                      <a:pt x="5816" y="9008"/>
                    </a:lnTo>
                    <a:lnTo>
                      <a:pt x="5525" y="8983"/>
                    </a:lnTo>
                    <a:lnTo>
                      <a:pt x="5238" y="8953"/>
                    </a:lnTo>
                    <a:lnTo>
                      <a:pt x="4958" y="8917"/>
                    </a:lnTo>
                    <a:lnTo>
                      <a:pt x="4685" y="8876"/>
                    </a:lnTo>
                    <a:lnTo>
                      <a:pt x="4418" y="8832"/>
                    </a:lnTo>
                    <a:lnTo>
                      <a:pt x="4158" y="8782"/>
                    </a:lnTo>
                    <a:lnTo>
                      <a:pt x="3906" y="8729"/>
                    </a:lnTo>
                    <a:lnTo>
                      <a:pt x="3661" y="8670"/>
                    </a:lnTo>
                    <a:lnTo>
                      <a:pt x="3425" y="8607"/>
                    </a:lnTo>
                    <a:lnTo>
                      <a:pt x="3197" y="8540"/>
                    </a:lnTo>
                    <a:lnTo>
                      <a:pt x="2979" y="8470"/>
                    </a:lnTo>
                    <a:lnTo>
                      <a:pt x="2769" y="8396"/>
                    </a:lnTo>
                    <a:lnTo>
                      <a:pt x="2570" y="8317"/>
                    </a:lnTo>
                    <a:lnTo>
                      <a:pt x="2380" y="8236"/>
                    </a:lnTo>
                    <a:lnTo>
                      <a:pt x="2201" y="8151"/>
                    </a:lnTo>
                    <a:lnTo>
                      <a:pt x="2034" y="8063"/>
                    </a:lnTo>
                    <a:lnTo>
                      <a:pt x="1877" y="7971"/>
                    </a:lnTo>
                    <a:lnTo>
                      <a:pt x="1731" y="7877"/>
                    </a:lnTo>
                    <a:lnTo>
                      <a:pt x="1599" y="7780"/>
                    </a:lnTo>
                    <a:lnTo>
                      <a:pt x="1477" y="7680"/>
                    </a:lnTo>
                    <a:lnTo>
                      <a:pt x="1370" y="7579"/>
                    </a:lnTo>
                    <a:lnTo>
                      <a:pt x="1275" y="7474"/>
                    </a:lnTo>
                    <a:lnTo>
                      <a:pt x="1194" y="7367"/>
                    </a:lnTo>
                    <a:lnTo>
                      <a:pt x="1127" y="7259"/>
                    </a:lnTo>
                    <a:lnTo>
                      <a:pt x="1074" y="7148"/>
                    </a:lnTo>
                    <a:lnTo>
                      <a:pt x="1035" y="7036"/>
                    </a:lnTo>
                    <a:lnTo>
                      <a:pt x="1012" y="6921"/>
                    </a:lnTo>
                    <a:lnTo>
                      <a:pt x="1004" y="6805"/>
                    </a:lnTo>
                    <a:lnTo>
                      <a:pt x="1005" y="6798"/>
                    </a:lnTo>
                    <a:lnTo>
                      <a:pt x="1006" y="6790"/>
                    </a:lnTo>
                    <a:lnTo>
                      <a:pt x="1004" y="6790"/>
                    </a:lnTo>
                    <a:lnTo>
                      <a:pt x="1004" y="5062"/>
                    </a:lnTo>
                    <a:lnTo>
                      <a:pt x="1131" y="5154"/>
                    </a:lnTo>
                    <a:lnTo>
                      <a:pt x="1263" y="5244"/>
                    </a:lnTo>
                    <a:lnTo>
                      <a:pt x="1402" y="5330"/>
                    </a:lnTo>
                    <a:lnTo>
                      <a:pt x="1547" y="5414"/>
                    </a:lnTo>
                    <a:lnTo>
                      <a:pt x="1697" y="5493"/>
                    </a:lnTo>
                    <a:lnTo>
                      <a:pt x="1852" y="5571"/>
                    </a:lnTo>
                    <a:lnTo>
                      <a:pt x="2013" y="5645"/>
                    </a:lnTo>
                    <a:lnTo>
                      <a:pt x="2178" y="5717"/>
                    </a:lnTo>
                    <a:lnTo>
                      <a:pt x="2348" y="5784"/>
                    </a:lnTo>
                    <a:lnTo>
                      <a:pt x="2523" y="5850"/>
                    </a:lnTo>
                    <a:lnTo>
                      <a:pt x="2701" y="5911"/>
                    </a:lnTo>
                    <a:lnTo>
                      <a:pt x="2883" y="5970"/>
                    </a:lnTo>
                    <a:lnTo>
                      <a:pt x="3070" y="6027"/>
                    </a:lnTo>
                    <a:lnTo>
                      <a:pt x="3260" y="6080"/>
                    </a:lnTo>
                    <a:lnTo>
                      <a:pt x="3453" y="6129"/>
                    </a:lnTo>
                    <a:lnTo>
                      <a:pt x="3650" y="6176"/>
                    </a:lnTo>
                    <a:lnTo>
                      <a:pt x="3848" y="6221"/>
                    </a:lnTo>
                    <a:lnTo>
                      <a:pt x="4050" y="6262"/>
                    </a:lnTo>
                    <a:lnTo>
                      <a:pt x="4255" y="6300"/>
                    </a:lnTo>
                    <a:lnTo>
                      <a:pt x="4461" y="6336"/>
                    </a:lnTo>
                    <a:lnTo>
                      <a:pt x="4670" y="6369"/>
                    </a:lnTo>
                    <a:lnTo>
                      <a:pt x="4880" y="6399"/>
                    </a:lnTo>
                    <a:lnTo>
                      <a:pt x="5092" y="6425"/>
                    </a:lnTo>
                    <a:lnTo>
                      <a:pt x="5305" y="6449"/>
                    </a:lnTo>
                    <a:lnTo>
                      <a:pt x="5519" y="6470"/>
                    </a:lnTo>
                    <a:lnTo>
                      <a:pt x="5733" y="6488"/>
                    </a:lnTo>
                    <a:lnTo>
                      <a:pt x="5949" y="6503"/>
                    </a:lnTo>
                    <a:lnTo>
                      <a:pt x="6165" y="6516"/>
                    </a:lnTo>
                    <a:lnTo>
                      <a:pt x="6382" y="6527"/>
                    </a:lnTo>
                    <a:lnTo>
                      <a:pt x="6598" y="6533"/>
                    </a:lnTo>
                    <a:lnTo>
                      <a:pt x="6814" y="6538"/>
                    </a:lnTo>
                    <a:lnTo>
                      <a:pt x="7030" y="6539"/>
                    </a:lnTo>
                    <a:lnTo>
                      <a:pt x="7246" y="6538"/>
                    </a:lnTo>
                    <a:lnTo>
                      <a:pt x="7462" y="6533"/>
                    </a:lnTo>
                    <a:lnTo>
                      <a:pt x="7678" y="6527"/>
                    </a:lnTo>
                    <a:lnTo>
                      <a:pt x="7895" y="6516"/>
                    </a:lnTo>
                    <a:lnTo>
                      <a:pt x="8111" y="6503"/>
                    </a:lnTo>
                    <a:lnTo>
                      <a:pt x="8327" y="6488"/>
                    </a:lnTo>
                    <a:lnTo>
                      <a:pt x="8541" y="6470"/>
                    </a:lnTo>
                    <a:lnTo>
                      <a:pt x="8755" y="6449"/>
                    </a:lnTo>
                    <a:lnTo>
                      <a:pt x="8968" y="6425"/>
                    </a:lnTo>
                    <a:lnTo>
                      <a:pt x="9180" y="6399"/>
                    </a:lnTo>
                    <a:lnTo>
                      <a:pt x="9390" y="6369"/>
                    </a:lnTo>
                    <a:lnTo>
                      <a:pt x="9599" y="6336"/>
                    </a:lnTo>
                    <a:lnTo>
                      <a:pt x="9805" y="6300"/>
                    </a:lnTo>
                    <a:lnTo>
                      <a:pt x="10010" y="6262"/>
                    </a:lnTo>
                    <a:lnTo>
                      <a:pt x="10212" y="6221"/>
                    </a:lnTo>
                    <a:lnTo>
                      <a:pt x="10410" y="6176"/>
                    </a:lnTo>
                    <a:lnTo>
                      <a:pt x="10607" y="6129"/>
                    </a:lnTo>
                    <a:lnTo>
                      <a:pt x="10800" y="6080"/>
                    </a:lnTo>
                    <a:lnTo>
                      <a:pt x="10990" y="6027"/>
                    </a:lnTo>
                    <a:lnTo>
                      <a:pt x="11177" y="5970"/>
                    </a:lnTo>
                    <a:lnTo>
                      <a:pt x="11358" y="5911"/>
                    </a:lnTo>
                    <a:lnTo>
                      <a:pt x="11537" y="5850"/>
                    </a:lnTo>
                    <a:lnTo>
                      <a:pt x="11712" y="5784"/>
                    </a:lnTo>
                    <a:lnTo>
                      <a:pt x="11882" y="5717"/>
                    </a:lnTo>
                    <a:lnTo>
                      <a:pt x="12047" y="5645"/>
                    </a:lnTo>
                    <a:lnTo>
                      <a:pt x="12208" y="5571"/>
                    </a:lnTo>
                    <a:lnTo>
                      <a:pt x="12363" y="5493"/>
                    </a:lnTo>
                    <a:lnTo>
                      <a:pt x="12513" y="5414"/>
                    </a:lnTo>
                    <a:lnTo>
                      <a:pt x="12658" y="5330"/>
                    </a:lnTo>
                    <a:lnTo>
                      <a:pt x="12797" y="5244"/>
                    </a:lnTo>
                    <a:lnTo>
                      <a:pt x="12929" y="5154"/>
                    </a:lnTo>
                    <a:lnTo>
                      <a:pt x="13056" y="5062"/>
                    </a:lnTo>
                    <a:lnTo>
                      <a:pt x="13056" y="6790"/>
                    </a:lnTo>
                    <a:close/>
                    <a:moveTo>
                      <a:pt x="13056" y="9808"/>
                    </a:moveTo>
                    <a:lnTo>
                      <a:pt x="13054" y="9808"/>
                    </a:lnTo>
                    <a:lnTo>
                      <a:pt x="13055" y="9816"/>
                    </a:lnTo>
                    <a:lnTo>
                      <a:pt x="13056" y="9824"/>
                    </a:lnTo>
                    <a:lnTo>
                      <a:pt x="13048" y="9940"/>
                    </a:lnTo>
                    <a:lnTo>
                      <a:pt x="13025" y="10053"/>
                    </a:lnTo>
                    <a:lnTo>
                      <a:pt x="12986" y="10166"/>
                    </a:lnTo>
                    <a:lnTo>
                      <a:pt x="12933" y="10277"/>
                    </a:lnTo>
                    <a:lnTo>
                      <a:pt x="12866" y="10385"/>
                    </a:lnTo>
                    <a:lnTo>
                      <a:pt x="12785" y="10492"/>
                    </a:lnTo>
                    <a:lnTo>
                      <a:pt x="12690" y="10597"/>
                    </a:lnTo>
                    <a:lnTo>
                      <a:pt x="12582" y="10698"/>
                    </a:lnTo>
                    <a:lnTo>
                      <a:pt x="12461" y="10798"/>
                    </a:lnTo>
                    <a:lnTo>
                      <a:pt x="12329" y="10895"/>
                    </a:lnTo>
                    <a:lnTo>
                      <a:pt x="12183" y="10989"/>
                    </a:lnTo>
                    <a:lnTo>
                      <a:pt x="12026" y="11080"/>
                    </a:lnTo>
                    <a:lnTo>
                      <a:pt x="11859" y="11169"/>
                    </a:lnTo>
                    <a:lnTo>
                      <a:pt x="11680" y="11253"/>
                    </a:lnTo>
                    <a:lnTo>
                      <a:pt x="11490" y="11335"/>
                    </a:lnTo>
                    <a:lnTo>
                      <a:pt x="11291" y="11413"/>
                    </a:lnTo>
                    <a:lnTo>
                      <a:pt x="11081" y="11488"/>
                    </a:lnTo>
                    <a:lnTo>
                      <a:pt x="10862" y="11558"/>
                    </a:lnTo>
                    <a:lnTo>
                      <a:pt x="10635" y="11625"/>
                    </a:lnTo>
                    <a:lnTo>
                      <a:pt x="10399" y="11688"/>
                    </a:lnTo>
                    <a:lnTo>
                      <a:pt x="10154" y="11746"/>
                    </a:lnTo>
                    <a:lnTo>
                      <a:pt x="9902" y="11800"/>
                    </a:lnTo>
                    <a:lnTo>
                      <a:pt x="9642" y="11850"/>
                    </a:lnTo>
                    <a:lnTo>
                      <a:pt x="9375" y="11895"/>
                    </a:lnTo>
                    <a:lnTo>
                      <a:pt x="9102" y="11934"/>
                    </a:lnTo>
                    <a:lnTo>
                      <a:pt x="8822" y="11971"/>
                    </a:lnTo>
                    <a:lnTo>
                      <a:pt x="8535" y="12001"/>
                    </a:lnTo>
                    <a:lnTo>
                      <a:pt x="8244" y="12026"/>
                    </a:lnTo>
                    <a:lnTo>
                      <a:pt x="7948" y="12045"/>
                    </a:lnTo>
                    <a:lnTo>
                      <a:pt x="7646" y="12060"/>
                    </a:lnTo>
                    <a:lnTo>
                      <a:pt x="7340" y="12068"/>
                    </a:lnTo>
                    <a:lnTo>
                      <a:pt x="7030" y="12071"/>
                    </a:lnTo>
                    <a:lnTo>
                      <a:pt x="6720" y="12068"/>
                    </a:lnTo>
                    <a:lnTo>
                      <a:pt x="6414" y="12060"/>
                    </a:lnTo>
                    <a:lnTo>
                      <a:pt x="6112" y="12045"/>
                    </a:lnTo>
                    <a:lnTo>
                      <a:pt x="5816" y="12026"/>
                    </a:lnTo>
                    <a:lnTo>
                      <a:pt x="5525" y="12001"/>
                    </a:lnTo>
                    <a:lnTo>
                      <a:pt x="5238" y="11971"/>
                    </a:lnTo>
                    <a:lnTo>
                      <a:pt x="4958" y="11934"/>
                    </a:lnTo>
                    <a:lnTo>
                      <a:pt x="4685" y="11895"/>
                    </a:lnTo>
                    <a:lnTo>
                      <a:pt x="4418" y="11850"/>
                    </a:lnTo>
                    <a:lnTo>
                      <a:pt x="4158" y="11800"/>
                    </a:lnTo>
                    <a:lnTo>
                      <a:pt x="3906" y="11746"/>
                    </a:lnTo>
                    <a:lnTo>
                      <a:pt x="3661" y="11688"/>
                    </a:lnTo>
                    <a:lnTo>
                      <a:pt x="3425" y="11625"/>
                    </a:lnTo>
                    <a:lnTo>
                      <a:pt x="3197" y="11558"/>
                    </a:lnTo>
                    <a:lnTo>
                      <a:pt x="2979" y="11488"/>
                    </a:lnTo>
                    <a:lnTo>
                      <a:pt x="2769" y="11413"/>
                    </a:lnTo>
                    <a:lnTo>
                      <a:pt x="2570" y="11335"/>
                    </a:lnTo>
                    <a:lnTo>
                      <a:pt x="2380" y="11253"/>
                    </a:lnTo>
                    <a:lnTo>
                      <a:pt x="2201" y="11169"/>
                    </a:lnTo>
                    <a:lnTo>
                      <a:pt x="2034" y="11080"/>
                    </a:lnTo>
                    <a:lnTo>
                      <a:pt x="1877" y="10989"/>
                    </a:lnTo>
                    <a:lnTo>
                      <a:pt x="1731" y="10895"/>
                    </a:lnTo>
                    <a:lnTo>
                      <a:pt x="1599" y="10798"/>
                    </a:lnTo>
                    <a:lnTo>
                      <a:pt x="1477" y="10698"/>
                    </a:lnTo>
                    <a:lnTo>
                      <a:pt x="1370" y="10597"/>
                    </a:lnTo>
                    <a:lnTo>
                      <a:pt x="1275" y="10492"/>
                    </a:lnTo>
                    <a:lnTo>
                      <a:pt x="1194" y="10385"/>
                    </a:lnTo>
                    <a:lnTo>
                      <a:pt x="1127" y="10277"/>
                    </a:lnTo>
                    <a:lnTo>
                      <a:pt x="1074" y="10166"/>
                    </a:lnTo>
                    <a:lnTo>
                      <a:pt x="1035" y="10053"/>
                    </a:lnTo>
                    <a:lnTo>
                      <a:pt x="1012" y="9940"/>
                    </a:lnTo>
                    <a:lnTo>
                      <a:pt x="1004" y="9824"/>
                    </a:lnTo>
                    <a:lnTo>
                      <a:pt x="1005" y="9816"/>
                    </a:lnTo>
                    <a:lnTo>
                      <a:pt x="1006" y="9808"/>
                    </a:lnTo>
                    <a:lnTo>
                      <a:pt x="1004" y="9808"/>
                    </a:lnTo>
                    <a:lnTo>
                      <a:pt x="1004" y="7929"/>
                    </a:lnTo>
                    <a:lnTo>
                      <a:pt x="1106" y="8027"/>
                    </a:lnTo>
                    <a:lnTo>
                      <a:pt x="1215" y="8124"/>
                    </a:lnTo>
                    <a:lnTo>
                      <a:pt x="1334" y="8216"/>
                    </a:lnTo>
                    <a:lnTo>
                      <a:pt x="1459" y="8306"/>
                    </a:lnTo>
                    <a:lnTo>
                      <a:pt x="1592" y="8393"/>
                    </a:lnTo>
                    <a:lnTo>
                      <a:pt x="1732" y="8477"/>
                    </a:lnTo>
                    <a:lnTo>
                      <a:pt x="1880" y="8558"/>
                    </a:lnTo>
                    <a:lnTo>
                      <a:pt x="2034" y="8635"/>
                    </a:lnTo>
                    <a:lnTo>
                      <a:pt x="2194" y="8709"/>
                    </a:lnTo>
                    <a:lnTo>
                      <a:pt x="2361" y="8781"/>
                    </a:lnTo>
                    <a:lnTo>
                      <a:pt x="2534" y="8849"/>
                    </a:lnTo>
                    <a:lnTo>
                      <a:pt x="2712" y="8915"/>
                    </a:lnTo>
                    <a:lnTo>
                      <a:pt x="2895" y="8976"/>
                    </a:lnTo>
                    <a:lnTo>
                      <a:pt x="3083" y="9035"/>
                    </a:lnTo>
                    <a:lnTo>
                      <a:pt x="3277" y="9092"/>
                    </a:lnTo>
                    <a:lnTo>
                      <a:pt x="3474" y="9144"/>
                    </a:lnTo>
                    <a:lnTo>
                      <a:pt x="3677" y="9193"/>
                    </a:lnTo>
                    <a:lnTo>
                      <a:pt x="3883" y="9241"/>
                    </a:lnTo>
                    <a:lnTo>
                      <a:pt x="4091" y="9284"/>
                    </a:lnTo>
                    <a:lnTo>
                      <a:pt x="4305" y="9324"/>
                    </a:lnTo>
                    <a:lnTo>
                      <a:pt x="4521" y="9360"/>
                    </a:lnTo>
                    <a:lnTo>
                      <a:pt x="4740" y="9394"/>
                    </a:lnTo>
                    <a:lnTo>
                      <a:pt x="4962" y="9426"/>
                    </a:lnTo>
                    <a:lnTo>
                      <a:pt x="5186" y="9453"/>
                    </a:lnTo>
                    <a:lnTo>
                      <a:pt x="5412" y="9477"/>
                    </a:lnTo>
                    <a:lnTo>
                      <a:pt x="5640" y="9498"/>
                    </a:lnTo>
                    <a:lnTo>
                      <a:pt x="5869" y="9516"/>
                    </a:lnTo>
                    <a:lnTo>
                      <a:pt x="6100" y="9530"/>
                    </a:lnTo>
                    <a:lnTo>
                      <a:pt x="6332" y="9541"/>
                    </a:lnTo>
                    <a:lnTo>
                      <a:pt x="6564" y="9549"/>
                    </a:lnTo>
                    <a:lnTo>
                      <a:pt x="6797" y="9554"/>
                    </a:lnTo>
                    <a:lnTo>
                      <a:pt x="7030" y="9556"/>
                    </a:lnTo>
                    <a:lnTo>
                      <a:pt x="7263" y="9554"/>
                    </a:lnTo>
                    <a:lnTo>
                      <a:pt x="7496" y="9549"/>
                    </a:lnTo>
                    <a:lnTo>
                      <a:pt x="7728" y="9541"/>
                    </a:lnTo>
                    <a:lnTo>
                      <a:pt x="7960" y="9530"/>
                    </a:lnTo>
                    <a:lnTo>
                      <a:pt x="8191" y="9516"/>
                    </a:lnTo>
                    <a:lnTo>
                      <a:pt x="8420" y="9498"/>
                    </a:lnTo>
                    <a:lnTo>
                      <a:pt x="8648" y="9477"/>
                    </a:lnTo>
                    <a:lnTo>
                      <a:pt x="8874" y="9453"/>
                    </a:lnTo>
                    <a:lnTo>
                      <a:pt x="9098" y="9426"/>
                    </a:lnTo>
                    <a:lnTo>
                      <a:pt x="9320" y="9394"/>
                    </a:lnTo>
                    <a:lnTo>
                      <a:pt x="9539" y="9360"/>
                    </a:lnTo>
                    <a:lnTo>
                      <a:pt x="9755" y="9324"/>
                    </a:lnTo>
                    <a:lnTo>
                      <a:pt x="9969" y="9284"/>
                    </a:lnTo>
                    <a:lnTo>
                      <a:pt x="10177" y="9241"/>
                    </a:lnTo>
                    <a:lnTo>
                      <a:pt x="10383" y="9193"/>
                    </a:lnTo>
                    <a:lnTo>
                      <a:pt x="10586" y="9144"/>
                    </a:lnTo>
                    <a:lnTo>
                      <a:pt x="10783" y="9092"/>
                    </a:lnTo>
                    <a:lnTo>
                      <a:pt x="10977" y="9035"/>
                    </a:lnTo>
                    <a:lnTo>
                      <a:pt x="11165" y="8976"/>
                    </a:lnTo>
                    <a:lnTo>
                      <a:pt x="11348" y="8915"/>
                    </a:lnTo>
                    <a:lnTo>
                      <a:pt x="11526" y="8849"/>
                    </a:lnTo>
                    <a:lnTo>
                      <a:pt x="11699" y="8781"/>
                    </a:lnTo>
                    <a:lnTo>
                      <a:pt x="11866" y="8709"/>
                    </a:lnTo>
                    <a:lnTo>
                      <a:pt x="12026" y="8635"/>
                    </a:lnTo>
                    <a:lnTo>
                      <a:pt x="12180" y="8558"/>
                    </a:lnTo>
                    <a:lnTo>
                      <a:pt x="12328" y="8477"/>
                    </a:lnTo>
                    <a:lnTo>
                      <a:pt x="12468" y="8393"/>
                    </a:lnTo>
                    <a:lnTo>
                      <a:pt x="12601" y="8306"/>
                    </a:lnTo>
                    <a:lnTo>
                      <a:pt x="12726" y="8216"/>
                    </a:lnTo>
                    <a:lnTo>
                      <a:pt x="12845" y="8124"/>
                    </a:lnTo>
                    <a:lnTo>
                      <a:pt x="12954" y="8027"/>
                    </a:lnTo>
                    <a:lnTo>
                      <a:pt x="13056" y="7929"/>
                    </a:lnTo>
                    <a:lnTo>
                      <a:pt x="13056" y="9808"/>
                    </a:lnTo>
                    <a:close/>
                    <a:moveTo>
                      <a:pt x="13056" y="12826"/>
                    </a:moveTo>
                    <a:lnTo>
                      <a:pt x="13048" y="12942"/>
                    </a:lnTo>
                    <a:lnTo>
                      <a:pt x="13025" y="13057"/>
                    </a:lnTo>
                    <a:lnTo>
                      <a:pt x="12986" y="13170"/>
                    </a:lnTo>
                    <a:lnTo>
                      <a:pt x="12933" y="13281"/>
                    </a:lnTo>
                    <a:lnTo>
                      <a:pt x="12866" y="13391"/>
                    </a:lnTo>
                    <a:lnTo>
                      <a:pt x="12785" y="13499"/>
                    </a:lnTo>
                    <a:lnTo>
                      <a:pt x="12690" y="13603"/>
                    </a:lnTo>
                    <a:lnTo>
                      <a:pt x="12583" y="13707"/>
                    </a:lnTo>
                    <a:lnTo>
                      <a:pt x="12461" y="13806"/>
                    </a:lnTo>
                    <a:lnTo>
                      <a:pt x="12329" y="13904"/>
                    </a:lnTo>
                    <a:lnTo>
                      <a:pt x="12183" y="13999"/>
                    </a:lnTo>
                    <a:lnTo>
                      <a:pt x="12026" y="14091"/>
                    </a:lnTo>
                    <a:lnTo>
                      <a:pt x="11859" y="14180"/>
                    </a:lnTo>
                    <a:lnTo>
                      <a:pt x="11680" y="14265"/>
                    </a:lnTo>
                    <a:lnTo>
                      <a:pt x="11490" y="14348"/>
                    </a:lnTo>
                    <a:lnTo>
                      <a:pt x="11291" y="14426"/>
                    </a:lnTo>
                    <a:lnTo>
                      <a:pt x="11081" y="14501"/>
                    </a:lnTo>
                    <a:lnTo>
                      <a:pt x="10863" y="14572"/>
                    </a:lnTo>
                    <a:lnTo>
                      <a:pt x="10635" y="14639"/>
                    </a:lnTo>
                    <a:lnTo>
                      <a:pt x="10399" y="14703"/>
                    </a:lnTo>
                    <a:lnTo>
                      <a:pt x="10154" y="14761"/>
                    </a:lnTo>
                    <a:lnTo>
                      <a:pt x="9902" y="14815"/>
                    </a:lnTo>
                    <a:lnTo>
                      <a:pt x="9642" y="14866"/>
                    </a:lnTo>
                    <a:lnTo>
                      <a:pt x="9376" y="14911"/>
                    </a:lnTo>
                    <a:lnTo>
                      <a:pt x="9102" y="14951"/>
                    </a:lnTo>
                    <a:lnTo>
                      <a:pt x="8822" y="14987"/>
                    </a:lnTo>
                    <a:lnTo>
                      <a:pt x="8536" y="15018"/>
                    </a:lnTo>
                    <a:lnTo>
                      <a:pt x="8244" y="15043"/>
                    </a:lnTo>
                    <a:lnTo>
                      <a:pt x="7948" y="15063"/>
                    </a:lnTo>
                    <a:lnTo>
                      <a:pt x="7647" y="15077"/>
                    </a:lnTo>
                    <a:lnTo>
                      <a:pt x="7340" y="15086"/>
                    </a:lnTo>
                    <a:lnTo>
                      <a:pt x="7030" y="15089"/>
                    </a:lnTo>
                    <a:lnTo>
                      <a:pt x="6720" y="15086"/>
                    </a:lnTo>
                    <a:lnTo>
                      <a:pt x="6413" y="15077"/>
                    </a:lnTo>
                    <a:lnTo>
                      <a:pt x="6112" y="15063"/>
                    </a:lnTo>
                    <a:lnTo>
                      <a:pt x="5816" y="15043"/>
                    </a:lnTo>
                    <a:lnTo>
                      <a:pt x="5524" y="15018"/>
                    </a:lnTo>
                    <a:lnTo>
                      <a:pt x="5238" y="14987"/>
                    </a:lnTo>
                    <a:lnTo>
                      <a:pt x="4958" y="14951"/>
                    </a:lnTo>
                    <a:lnTo>
                      <a:pt x="4684" y="14911"/>
                    </a:lnTo>
                    <a:lnTo>
                      <a:pt x="4418" y="14866"/>
                    </a:lnTo>
                    <a:lnTo>
                      <a:pt x="4158" y="14815"/>
                    </a:lnTo>
                    <a:lnTo>
                      <a:pt x="3906" y="14761"/>
                    </a:lnTo>
                    <a:lnTo>
                      <a:pt x="3661" y="14703"/>
                    </a:lnTo>
                    <a:lnTo>
                      <a:pt x="3425" y="14639"/>
                    </a:lnTo>
                    <a:lnTo>
                      <a:pt x="3197" y="14572"/>
                    </a:lnTo>
                    <a:lnTo>
                      <a:pt x="2979" y="14501"/>
                    </a:lnTo>
                    <a:lnTo>
                      <a:pt x="2769" y="14426"/>
                    </a:lnTo>
                    <a:lnTo>
                      <a:pt x="2570" y="14348"/>
                    </a:lnTo>
                    <a:lnTo>
                      <a:pt x="2380" y="14265"/>
                    </a:lnTo>
                    <a:lnTo>
                      <a:pt x="2201" y="14180"/>
                    </a:lnTo>
                    <a:lnTo>
                      <a:pt x="2034" y="14091"/>
                    </a:lnTo>
                    <a:lnTo>
                      <a:pt x="1877" y="13999"/>
                    </a:lnTo>
                    <a:lnTo>
                      <a:pt x="1731" y="13904"/>
                    </a:lnTo>
                    <a:lnTo>
                      <a:pt x="1599" y="13806"/>
                    </a:lnTo>
                    <a:lnTo>
                      <a:pt x="1477" y="13707"/>
                    </a:lnTo>
                    <a:lnTo>
                      <a:pt x="1370" y="13603"/>
                    </a:lnTo>
                    <a:lnTo>
                      <a:pt x="1275" y="13499"/>
                    </a:lnTo>
                    <a:lnTo>
                      <a:pt x="1194" y="13391"/>
                    </a:lnTo>
                    <a:lnTo>
                      <a:pt x="1127" y="13281"/>
                    </a:lnTo>
                    <a:lnTo>
                      <a:pt x="1074" y="13170"/>
                    </a:lnTo>
                    <a:lnTo>
                      <a:pt x="1035" y="13057"/>
                    </a:lnTo>
                    <a:lnTo>
                      <a:pt x="1012" y="12942"/>
                    </a:lnTo>
                    <a:lnTo>
                      <a:pt x="1004" y="12826"/>
                    </a:lnTo>
                    <a:lnTo>
                      <a:pt x="1004" y="10947"/>
                    </a:lnTo>
                    <a:lnTo>
                      <a:pt x="1106" y="11045"/>
                    </a:lnTo>
                    <a:lnTo>
                      <a:pt x="1215" y="11141"/>
                    </a:lnTo>
                    <a:lnTo>
                      <a:pt x="1334" y="11234"/>
                    </a:lnTo>
                    <a:lnTo>
                      <a:pt x="1459" y="11324"/>
                    </a:lnTo>
                    <a:lnTo>
                      <a:pt x="1592" y="11410"/>
                    </a:lnTo>
                    <a:lnTo>
                      <a:pt x="1732" y="11495"/>
                    </a:lnTo>
                    <a:lnTo>
                      <a:pt x="1880" y="11575"/>
                    </a:lnTo>
                    <a:lnTo>
                      <a:pt x="2034" y="11653"/>
                    </a:lnTo>
                    <a:lnTo>
                      <a:pt x="2194" y="11727"/>
                    </a:lnTo>
                    <a:lnTo>
                      <a:pt x="2361" y="11799"/>
                    </a:lnTo>
                    <a:lnTo>
                      <a:pt x="2534" y="11867"/>
                    </a:lnTo>
                    <a:lnTo>
                      <a:pt x="2712" y="11932"/>
                    </a:lnTo>
                    <a:lnTo>
                      <a:pt x="2895" y="11994"/>
                    </a:lnTo>
                    <a:lnTo>
                      <a:pt x="3083" y="12053"/>
                    </a:lnTo>
                    <a:lnTo>
                      <a:pt x="3277" y="12109"/>
                    </a:lnTo>
                    <a:lnTo>
                      <a:pt x="3474" y="12162"/>
                    </a:lnTo>
                    <a:lnTo>
                      <a:pt x="3677" y="12211"/>
                    </a:lnTo>
                    <a:lnTo>
                      <a:pt x="3883" y="12258"/>
                    </a:lnTo>
                    <a:lnTo>
                      <a:pt x="4091" y="12302"/>
                    </a:lnTo>
                    <a:lnTo>
                      <a:pt x="4305" y="12342"/>
                    </a:lnTo>
                    <a:lnTo>
                      <a:pt x="4521" y="12378"/>
                    </a:lnTo>
                    <a:lnTo>
                      <a:pt x="4740" y="12412"/>
                    </a:lnTo>
                    <a:lnTo>
                      <a:pt x="4962" y="12443"/>
                    </a:lnTo>
                    <a:lnTo>
                      <a:pt x="5186" y="12471"/>
                    </a:lnTo>
                    <a:lnTo>
                      <a:pt x="5412" y="12495"/>
                    </a:lnTo>
                    <a:lnTo>
                      <a:pt x="5640" y="12516"/>
                    </a:lnTo>
                    <a:lnTo>
                      <a:pt x="5869" y="12534"/>
                    </a:lnTo>
                    <a:lnTo>
                      <a:pt x="6100" y="12548"/>
                    </a:lnTo>
                    <a:lnTo>
                      <a:pt x="6332" y="12559"/>
                    </a:lnTo>
                    <a:lnTo>
                      <a:pt x="6564" y="12567"/>
                    </a:lnTo>
                    <a:lnTo>
                      <a:pt x="6797" y="12572"/>
                    </a:lnTo>
                    <a:lnTo>
                      <a:pt x="7030" y="12574"/>
                    </a:lnTo>
                    <a:lnTo>
                      <a:pt x="7263" y="12572"/>
                    </a:lnTo>
                    <a:lnTo>
                      <a:pt x="7496" y="12567"/>
                    </a:lnTo>
                    <a:lnTo>
                      <a:pt x="7728" y="12559"/>
                    </a:lnTo>
                    <a:lnTo>
                      <a:pt x="7960" y="12548"/>
                    </a:lnTo>
                    <a:lnTo>
                      <a:pt x="8191" y="12534"/>
                    </a:lnTo>
                    <a:lnTo>
                      <a:pt x="8420" y="12516"/>
                    </a:lnTo>
                    <a:lnTo>
                      <a:pt x="8648" y="12495"/>
                    </a:lnTo>
                    <a:lnTo>
                      <a:pt x="8874" y="12471"/>
                    </a:lnTo>
                    <a:lnTo>
                      <a:pt x="9098" y="12443"/>
                    </a:lnTo>
                    <a:lnTo>
                      <a:pt x="9320" y="12412"/>
                    </a:lnTo>
                    <a:lnTo>
                      <a:pt x="9539" y="12378"/>
                    </a:lnTo>
                    <a:lnTo>
                      <a:pt x="9755" y="12342"/>
                    </a:lnTo>
                    <a:lnTo>
                      <a:pt x="9969" y="12302"/>
                    </a:lnTo>
                    <a:lnTo>
                      <a:pt x="10177" y="12258"/>
                    </a:lnTo>
                    <a:lnTo>
                      <a:pt x="10383" y="12211"/>
                    </a:lnTo>
                    <a:lnTo>
                      <a:pt x="10586" y="12162"/>
                    </a:lnTo>
                    <a:lnTo>
                      <a:pt x="10783" y="12109"/>
                    </a:lnTo>
                    <a:lnTo>
                      <a:pt x="10977" y="12053"/>
                    </a:lnTo>
                    <a:lnTo>
                      <a:pt x="11165" y="11994"/>
                    </a:lnTo>
                    <a:lnTo>
                      <a:pt x="11348" y="11932"/>
                    </a:lnTo>
                    <a:lnTo>
                      <a:pt x="11526" y="11867"/>
                    </a:lnTo>
                    <a:lnTo>
                      <a:pt x="11699" y="11799"/>
                    </a:lnTo>
                    <a:lnTo>
                      <a:pt x="11866" y="11727"/>
                    </a:lnTo>
                    <a:lnTo>
                      <a:pt x="12026" y="11653"/>
                    </a:lnTo>
                    <a:lnTo>
                      <a:pt x="12180" y="11575"/>
                    </a:lnTo>
                    <a:lnTo>
                      <a:pt x="12328" y="11495"/>
                    </a:lnTo>
                    <a:lnTo>
                      <a:pt x="12468" y="11410"/>
                    </a:lnTo>
                    <a:lnTo>
                      <a:pt x="12601" y="11324"/>
                    </a:lnTo>
                    <a:lnTo>
                      <a:pt x="12726" y="11234"/>
                    </a:lnTo>
                    <a:lnTo>
                      <a:pt x="12845" y="11141"/>
                    </a:lnTo>
                    <a:lnTo>
                      <a:pt x="12954" y="11045"/>
                    </a:lnTo>
                    <a:lnTo>
                      <a:pt x="13056" y="10947"/>
                    </a:lnTo>
                    <a:lnTo>
                      <a:pt x="13056" y="12826"/>
                    </a:lnTo>
                    <a:close/>
                    <a:moveTo>
                      <a:pt x="7030" y="0"/>
                    </a:moveTo>
                    <a:lnTo>
                      <a:pt x="6712" y="3"/>
                    </a:lnTo>
                    <a:lnTo>
                      <a:pt x="6393" y="12"/>
                    </a:lnTo>
                    <a:lnTo>
                      <a:pt x="6074" y="27"/>
                    </a:lnTo>
                    <a:lnTo>
                      <a:pt x="5756" y="48"/>
                    </a:lnTo>
                    <a:lnTo>
                      <a:pt x="5439" y="75"/>
                    </a:lnTo>
                    <a:lnTo>
                      <a:pt x="5124" y="110"/>
                    </a:lnTo>
                    <a:lnTo>
                      <a:pt x="4812" y="149"/>
                    </a:lnTo>
                    <a:lnTo>
                      <a:pt x="4503" y="195"/>
                    </a:lnTo>
                    <a:lnTo>
                      <a:pt x="4199" y="247"/>
                    </a:lnTo>
                    <a:lnTo>
                      <a:pt x="3900" y="306"/>
                    </a:lnTo>
                    <a:lnTo>
                      <a:pt x="3605" y="370"/>
                    </a:lnTo>
                    <a:lnTo>
                      <a:pt x="3318" y="442"/>
                    </a:lnTo>
                    <a:lnTo>
                      <a:pt x="3037" y="520"/>
                    </a:lnTo>
                    <a:lnTo>
                      <a:pt x="2765" y="604"/>
                    </a:lnTo>
                    <a:lnTo>
                      <a:pt x="2501" y="695"/>
                    </a:lnTo>
                    <a:lnTo>
                      <a:pt x="2246" y="792"/>
                    </a:lnTo>
                    <a:lnTo>
                      <a:pt x="2001" y="896"/>
                    </a:lnTo>
                    <a:lnTo>
                      <a:pt x="1766" y="1007"/>
                    </a:lnTo>
                    <a:lnTo>
                      <a:pt x="1543" y="1124"/>
                    </a:lnTo>
                    <a:lnTo>
                      <a:pt x="1332" y="1247"/>
                    </a:lnTo>
                    <a:lnTo>
                      <a:pt x="1133" y="1378"/>
                    </a:lnTo>
                    <a:lnTo>
                      <a:pt x="948" y="1515"/>
                    </a:lnTo>
                    <a:lnTo>
                      <a:pt x="778" y="1660"/>
                    </a:lnTo>
                    <a:lnTo>
                      <a:pt x="623" y="1811"/>
                    </a:lnTo>
                    <a:lnTo>
                      <a:pt x="482" y="1969"/>
                    </a:lnTo>
                    <a:lnTo>
                      <a:pt x="359" y="2134"/>
                    </a:lnTo>
                    <a:lnTo>
                      <a:pt x="252" y="2305"/>
                    </a:lnTo>
                    <a:lnTo>
                      <a:pt x="163" y="2484"/>
                    </a:lnTo>
                    <a:lnTo>
                      <a:pt x="93" y="2670"/>
                    </a:lnTo>
                    <a:lnTo>
                      <a:pt x="42" y="2862"/>
                    </a:lnTo>
                    <a:lnTo>
                      <a:pt x="11" y="3062"/>
                    </a:lnTo>
                    <a:lnTo>
                      <a:pt x="0" y="3269"/>
                    </a:lnTo>
                    <a:lnTo>
                      <a:pt x="0" y="12826"/>
                    </a:lnTo>
                    <a:lnTo>
                      <a:pt x="11" y="13033"/>
                    </a:lnTo>
                    <a:lnTo>
                      <a:pt x="42" y="13232"/>
                    </a:lnTo>
                    <a:lnTo>
                      <a:pt x="93" y="13425"/>
                    </a:lnTo>
                    <a:lnTo>
                      <a:pt x="163" y="13611"/>
                    </a:lnTo>
                    <a:lnTo>
                      <a:pt x="252" y="13789"/>
                    </a:lnTo>
                    <a:lnTo>
                      <a:pt x="359" y="13961"/>
                    </a:lnTo>
                    <a:lnTo>
                      <a:pt x="482" y="14126"/>
                    </a:lnTo>
                    <a:lnTo>
                      <a:pt x="623" y="14284"/>
                    </a:lnTo>
                    <a:lnTo>
                      <a:pt x="778" y="14435"/>
                    </a:lnTo>
                    <a:lnTo>
                      <a:pt x="948" y="14579"/>
                    </a:lnTo>
                    <a:lnTo>
                      <a:pt x="1133" y="14717"/>
                    </a:lnTo>
                    <a:lnTo>
                      <a:pt x="1332" y="14847"/>
                    </a:lnTo>
                    <a:lnTo>
                      <a:pt x="1543" y="14971"/>
                    </a:lnTo>
                    <a:lnTo>
                      <a:pt x="1766" y="15088"/>
                    </a:lnTo>
                    <a:lnTo>
                      <a:pt x="2001" y="15199"/>
                    </a:lnTo>
                    <a:lnTo>
                      <a:pt x="2246" y="15302"/>
                    </a:lnTo>
                    <a:lnTo>
                      <a:pt x="2501" y="15400"/>
                    </a:lnTo>
                    <a:lnTo>
                      <a:pt x="2765" y="15490"/>
                    </a:lnTo>
                    <a:lnTo>
                      <a:pt x="3037" y="15575"/>
                    </a:lnTo>
                    <a:lnTo>
                      <a:pt x="3318" y="15652"/>
                    </a:lnTo>
                    <a:lnTo>
                      <a:pt x="3605" y="15724"/>
                    </a:lnTo>
                    <a:lnTo>
                      <a:pt x="3900" y="15789"/>
                    </a:lnTo>
                    <a:lnTo>
                      <a:pt x="4199" y="15848"/>
                    </a:lnTo>
                    <a:lnTo>
                      <a:pt x="4503" y="15900"/>
                    </a:lnTo>
                    <a:lnTo>
                      <a:pt x="4812" y="15946"/>
                    </a:lnTo>
                    <a:lnTo>
                      <a:pt x="5124" y="15985"/>
                    </a:lnTo>
                    <a:lnTo>
                      <a:pt x="5439" y="16020"/>
                    </a:lnTo>
                    <a:lnTo>
                      <a:pt x="5756" y="16047"/>
                    </a:lnTo>
                    <a:lnTo>
                      <a:pt x="6074" y="16068"/>
                    </a:lnTo>
                    <a:lnTo>
                      <a:pt x="6393" y="16083"/>
                    </a:lnTo>
                    <a:lnTo>
                      <a:pt x="6712" y="16092"/>
                    </a:lnTo>
                    <a:lnTo>
                      <a:pt x="7030" y="16095"/>
                    </a:lnTo>
                    <a:lnTo>
                      <a:pt x="7348" y="16092"/>
                    </a:lnTo>
                    <a:lnTo>
                      <a:pt x="7667" y="16083"/>
                    </a:lnTo>
                    <a:lnTo>
                      <a:pt x="7986" y="16068"/>
                    </a:lnTo>
                    <a:lnTo>
                      <a:pt x="8304" y="16047"/>
                    </a:lnTo>
                    <a:lnTo>
                      <a:pt x="8621" y="16020"/>
                    </a:lnTo>
                    <a:lnTo>
                      <a:pt x="8936" y="15985"/>
                    </a:lnTo>
                    <a:lnTo>
                      <a:pt x="9248" y="15946"/>
                    </a:lnTo>
                    <a:lnTo>
                      <a:pt x="9557" y="15900"/>
                    </a:lnTo>
                    <a:lnTo>
                      <a:pt x="9861" y="15848"/>
                    </a:lnTo>
                    <a:lnTo>
                      <a:pt x="10160" y="15789"/>
                    </a:lnTo>
                    <a:lnTo>
                      <a:pt x="10455" y="15724"/>
                    </a:lnTo>
                    <a:lnTo>
                      <a:pt x="10742" y="15652"/>
                    </a:lnTo>
                    <a:lnTo>
                      <a:pt x="11023" y="15575"/>
                    </a:lnTo>
                    <a:lnTo>
                      <a:pt x="11295" y="15490"/>
                    </a:lnTo>
                    <a:lnTo>
                      <a:pt x="11559" y="15400"/>
                    </a:lnTo>
                    <a:lnTo>
                      <a:pt x="11814" y="15302"/>
                    </a:lnTo>
                    <a:lnTo>
                      <a:pt x="12059" y="15199"/>
                    </a:lnTo>
                    <a:lnTo>
                      <a:pt x="12294" y="15088"/>
                    </a:lnTo>
                    <a:lnTo>
                      <a:pt x="12517" y="14971"/>
                    </a:lnTo>
                    <a:lnTo>
                      <a:pt x="12728" y="14847"/>
                    </a:lnTo>
                    <a:lnTo>
                      <a:pt x="12927" y="14717"/>
                    </a:lnTo>
                    <a:lnTo>
                      <a:pt x="13112" y="14579"/>
                    </a:lnTo>
                    <a:lnTo>
                      <a:pt x="13282" y="14435"/>
                    </a:lnTo>
                    <a:lnTo>
                      <a:pt x="13437" y="14284"/>
                    </a:lnTo>
                    <a:lnTo>
                      <a:pt x="13578" y="14126"/>
                    </a:lnTo>
                    <a:lnTo>
                      <a:pt x="13701" y="13961"/>
                    </a:lnTo>
                    <a:lnTo>
                      <a:pt x="13808" y="13789"/>
                    </a:lnTo>
                    <a:lnTo>
                      <a:pt x="13897" y="13611"/>
                    </a:lnTo>
                    <a:lnTo>
                      <a:pt x="13967" y="13425"/>
                    </a:lnTo>
                    <a:lnTo>
                      <a:pt x="14018" y="13232"/>
                    </a:lnTo>
                    <a:lnTo>
                      <a:pt x="14049" y="13033"/>
                    </a:lnTo>
                    <a:lnTo>
                      <a:pt x="14060" y="12826"/>
                    </a:lnTo>
                    <a:lnTo>
                      <a:pt x="14060" y="3269"/>
                    </a:lnTo>
                    <a:lnTo>
                      <a:pt x="14049" y="3062"/>
                    </a:lnTo>
                    <a:lnTo>
                      <a:pt x="14018" y="2862"/>
                    </a:lnTo>
                    <a:lnTo>
                      <a:pt x="13967" y="2670"/>
                    </a:lnTo>
                    <a:lnTo>
                      <a:pt x="13897" y="2484"/>
                    </a:lnTo>
                    <a:lnTo>
                      <a:pt x="13808" y="2305"/>
                    </a:lnTo>
                    <a:lnTo>
                      <a:pt x="13701" y="2134"/>
                    </a:lnTo>
                    <a:lnTo>
                      <a:pt x="13578" y="1969"/>
                    </a:lnTo>
                    <a:lnTo>
                      <a:pt x="13437" y="1811"/>
                    </a:lnTo>
                    <a:lnTo>
                      <a:pt x="13282" y="1660"/>
                    </a:lnTo>
                    <a:lnTo>
                      <a:pt x="13112" y="1515"/>
                    </a:lnTo>
                    <a:lnTo>
                      <a:pt x="12927" y="1378"/>
                    </a:lnTo>
                    <a:lnTo>
                      <a:pt x="12728" y="1247"/>
                    </a:lnTo>
                    <a:lnTo>
                      <a:pt x="12517" y="1124"/>
                    </a:lnTo>
                    <a:lnTo>
                      <a:pt x="12294" y="1007"/>
                    </a:lnTo>
                    <a:lnTo>
                      <a:pt x="12059" y="896"/>
                    </a:lnTo>
                    <a:lnTo>
                      <a:pt x="11814" y="792"/>
                    </a:lnTo>
                    <a:lnTo>
                      <a:pt x="11559" y="695"/>
                    </a:lnTo>
                    <a:lnTo>
                      <a:pt x="11295" y="604"/>
                    </a:lnTo>
                    <a:lnTo>
                      <a:pt x="11023" y="520"/>
                    </a:lnTo>
                    <a:lnTo>
                      <a:pt x="10742" y="442"/>
                    </a:lnTo>
                    <a:lnTo>
                      <a:pt x="10455" y="370"/>
                    </a:lnTo>
                    <a:lnTo>
                      <a:pt x="10160" y="306"/>
                    </a:lnTo>
                    <a:lnTo>
                      <a:pt x="9861" y="247"/>
                    </a:lnTo>
                    <a:lnTo>
                      <a:pt x="9557" y="195"/>
                    </a:lnTo>
                    <a:lnTo>
                      <a:pt x="9248" y="149"/>
                    </a:lnTo>
                    <a:lnTo>
                      <a:pt x="8936" y="110"/>
                    </a:lnTo>
                    <a:lnTo>
                      <a:pt x="8621" y="75"/>
                    </a:lnTo>
                    <a:lnTo>
                      <a:pt x="8304" y="48"/>
                    </a:lnTo>
                    <a:lnTo>
                      <a:pt x="7986" y="27"/>
                    </a:lnTo>
                    <a:lnTo>
                      <a:pt x="7667" y="12"/>
                    </a:lnTo>
                    <a:lnTo>
                      <a:pt x="7348" y="3"/>
                    </a:lnTo>
                    <a:lnTo>
                      <a:pt x="70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70" name="Freeform 194"/>
              <p:cNvSpPr>
                <a:spLocks/>
              </p:cNvSpPr>
              <p:nvPr/>
            </p:nvSpPr>
            <p:spPr bwMode="auto">
              <a:xfrm>
                <a:off x="2479676" y="4692650"/>
                <a:ext cx="42863" cy="42863"/>
              </a:xfrm>
              <a:custGeom>
                <a:avLst/>
                <a:gdLst>
                  <a:gd name="T0" fmla="*/ 554 w 1004"/>
                  <a:gd name="T1" fmla="*/ 1003 h 1006"/>
                  <a:gd name="T2" fmla="*/ 628 w 1004"/>
                  <a:gd name="T3" fmla="*/ 990 h 1006"/>
                  <a:gd name="T4" fmla="*/ 698 w 1004"/>
                  <a:gd name="T5" fmla="*/ 967 h 1006"/>
                  <a:gd name="T6" fmla="*/ 762 w 1004"/>
                  <a:gd name="T7" fmla="*/ 934 h 1006"/>
                  <a:gd name="T8" fmla="*/ 822 w 1004"/>
                  <a:gd name="T9" fmla="*/ 891 h 1006"/>
                  <a:gd name="T10" fmla="*/ 874 w 1004"/>
                  <a:gd name="T11" fmla="*/ 841 h 1006"/>
                  <a:gd name="T12" fmla="*/ 919 w 1004"/>
                  <a:gd name="T13" fmla="*/ 785 h 1006"/>
                  <a:gd name="T14" fmla="*/ 955 w 1004"/>
                  <a:gd name="T15" fmla="*/ 721 h 1006"/>
                  <a:gd name="T16" fmla="*/ 981 w 1004"/>
                  <a:gd name="T17" fmla="*/ 653 h 1006"/>
                  <a:gd name="T18" fmla="*/ 998 w 1004"/>
                  <a:gd name="T19" fmla="*/ 580 h 1006"/>
                  <a:gd name="T20" fmla="*/ 1004 w 1004"/>
                  <a:gd name="T21" fmla="*/ 503 h 1006"/>
                  <a:gd name="T22" fmla="*/ 998 w 1004"/>
                  <a:gd name="T23" fmla="*/ 427 h 1006"/>
                  <a:gd name="T24" fmla="*/ 981 w 1004"/>
                  <a:gd name="T25" fmla="*/ 353 h 1006"/>
                  <a:gd name="T26" fmla="*/ 955 w 1004"/>
                  <a:gd name="T27" fmla="*/ 285 h 1006"/>
                  <a:gd name="T28" fmla="*/ 919 w 1004"/>
                  <a:gd name="T29" fmla="*/ 222 h 1006"/>
                  <a:gd name="T30" fmla="*/ 874 w 1004"/>
                  <a:gd name="T31" fmla="*/ 165 h 1006"/>
                  <a:gd name="T32" fmla="*/ 822 w 1004"/>
                  <a:gd name="T33" fmla="*/ 115 h 1006"/>
                  <a:gd name="T34" fmla="*/ 762 w 1004"/>
                  <a:gd name="T35" fmla="*/ 73 h 1006"/>
                  <a:gd name="T36" fmla="*/ 698 w 1004"/>
                  <a:gd name="T37" fmla="*/ 39 h 1006"/>
                  <a:gd name="T38" fmla="*/ 628 w 1004"/>
                  <a:gd name="T39" fmla="*/ 16 h 1006"/>
                  <a:gd name="T40" fmla="*/ 554 w 1004"/>
                  <a:gd name="T41" fmla="*/ 3 h 1006"/>
                  <a:gd name="T42" fmla="*/ 476 w 1004"/>
                  <a:gd name="T43" fmla="*/ 1 h 1006"/>
                  <a:gd name="T44" fmla="*/ 401 w 1004"/>
                  <a:gd name="T45" fmla="*/ 10 h 1006"/>
                  <a:gd name="T46" fmla="*/ 330 w 1004"/>
                  <a:gd name="T47" fmla="*/ 30 h 1006"/>
                  <a:gd name="T48" fmla="*/ 262 w 1004"/>
                  <a:gd name="T49" fmla="*/ 61 h 1006"/>
                  <a:gd name="T50" fmla="*/ 202 w 1004"/>
                  <a:gd name="T51" fmla="*/ 100 h 1006"/>
                  <a:gd name="T52" fmla="*/ 147 w 1004"/>
                  <a:gd name="T53" fmla="*/ 147 h 1006"/>
                  <a:gd name="T54" fmla="*/ 100 w 1004"/>
                  <a:gd name="T55" fmla="*/ 202 h 1006"/>
                  <a:gd name="T56" fmla="*/ 60 w 1004"/>
                  <a:gd name="T57" fmla="*/ 263 h 1006"/>
                  <a:gd name="T58" fmla="*/ 30 w 1004"/>
                  <a:gd name="T59" fmla="*/ 330 h 1006"/>
                  <a:gd name="T60" fmla="*/ 10 w 1004"/>
                  <a:gd name="T61" fmla="*/ 402 h 1006"/>
                  <a:gd name="T62" fmla="*/ 1 w 1004"/>
                  <a:gd name="T63" fmla="*/ 477 h 1006"/>
                  <a:gd name="T64" fmla="*/ 3 w 1004"/>
                  <a:gd name="T65" fmla="*/ 554 h 1006"/>
                  <a:gd name="T66" fmla="*/ 16 w 1004"/>
                  <a:gd name="T67" fmla="*/ 629 h 1006"/>
                  <a:gd name="T68" fmla="*/ 39 w 1004"/>
                  <a:gd name="T69" fmla="*/ 699 h 1006"/>
                  <a:gd name="T70" fmla="*/ 72 w 1004"/>
                  <a:gd name="T71" fmla="*/ 764 h 1006"/>
                  <a:gd name="T72" fmla="*/ 115 w 1004"/>
                  <a:gd name="T73" fmla="*/ 823 h 1006"/>
                  <a:gd name="T74" fmla="*/ 165 w 1004"/>
                  <a:gd name="T75" fmla="*/ 875 h 1006"/>
                  <a:gd name="T76" fmla="*/ 221 w 1004"/>
                  <a:gd name="T77" fmla="*/ 921 h 1006"/>
                  <a:gd name="T78" fmla="*/ 284 w 1004"/>
                  <a:gd name="T79" fmla="*/ 957 h 1006"/>
                  <a:gd name="T80" fmla="*/ 353 w 1004"/>
                  <a:gd name="T81" fmla="*/ 984 h 1006"/>
                  <a:gd name="T82" fmla="*/ 426 w 1004"/>
                  <a:gd name="T83" fmla="*/ 1000 h 1006"/>
                  <a:gd name="T84" fmla="*/ 502 w 1004"/>
                  <a:gd name="T85" fmla="*/ 1006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4" h="1006">
                    <a:moveTo>
                      <a:pt x="502" y="1006"/>
                    </a:moveTo>
                    <a:lnTo>
                      <a:pt x="528" y="1005"/>
                    </a:lnTo>
                    <a:lnTo>
                      <a:pt x="554" y="1003"/>
                    </a:lnTo>
                    <a:lnTo>
                      <a:pt x="579" y="1000"/>
                    </a:lnTo>
                    <a:lnTo>
                      <a:pt x="604" y="996"/>
                    </a:lnTo>
                    <a:lnTo>
                      <a:pt x="628" y="990"/>
                    </a:lnTo>
                    <a:lnTo>
                      <a:pt x="652" y="984"/>
                    </a:lnTo>
                    <a:lnTo>
                      <a:pt x="675" y="976"/>
                    </a:lnTo>
                    <a:lnTo>
                      <a:pt x="698" y="967"/>
                    </a:lnTo>
                    <a:lnTo>
                      <a:pt x="720" y="957"/>
                    </a:lnTo>
                    <a:lnTo>
                      <a:pt x="741" y="946"/>
                    </a:lnTo>
                    <a:lnTo>
                      <a:pt x="762" y="934"/>
                    </a:lnTo>
                    <a:lnTo>
                      <a:pt x="783" y="921"/>
                    </a:lnTo>
                    <a:lnTo>
                      <a:pt x="803" y="907"/>
                    </a:lnTo>
                    <a:lnTo>
                      <a:pt x="822" y="891"/>
                    </a:lnTo>
                    <a:lnTo>
                      <a:pt x="840" y="875"/>
                    </a:lnTo>
                    <a:lnTo>
                      <a:pt x="858" y="859"/>
                    </a:lnTo>
                    <a:lnTo>
                      <a:pt x="874" y="841"/>
                    </a:lnTo>
                    <a:lnTo>
                      <a:pt x="890" y="823"/>
                    </a:lnTo>
                    <a:lnTo>
                      <a:pt x="905" y="804"/>
                    </a:lnTo>
                    <a:lnTo>
                      <a:pt x="919" y="785"/>
                    </a:lnTo>
                    <a:lnTo>
                      <a:pt x="932" y="764"/>
                    </a:lnTo>
                    <a:lnTo>
                      <a:pt x="944" y="743"/>
                    </a:lnTo>
                    <a:lnTo>
                      <a:pt x="955" y="721"/>
                    </a:lnTo>
                    <a:lnTo>
                      <a:pt x="965" y="699"/>
                    </a:lnTo>
                    <a:lnTo>
                      <a:pt x="974" y="676"/>
                    </a:lnTo>
                    <a:lnTo>
                      <a:pt x="981" y="653"/>
                    </a:lnTo>
                    <a:lnTo>
                      <a:pt x="988" y="629"/>
                    </a:lnTo>
                    <a:lnTo>
                      <a:pt x="994" y="605"/>
                    </a:lnTo>
                    <a:lnTo>
                      <a:pt x="998" y="580"/>
                    </a:lnTo>
                    <a:lnTo>
                      <a:pt x="1001" y="554"/>
                    </a:lnTo>
                    <a:lnTo>
                      <a:pt x="1003" y="529"/>
                    </a:lnTo>
                    <a:lnTo>
                      <a:pt x="1004" y="503"/>
                    </a:lnTo>
                    <a:lnTo>
                      <a:pt x="1003" y="477"/>
                    </a:lnTo>
                    <a:lnTo>
                      <a:pt x="1001" y="452"/>
                    </a:lnTo>
                    <a:lnTo>
                      <a:pt x="998" y="427"/>
                    </a:lnTo>
                    <a:lnTo>
                      <a:pt x="994" y="402"/>
                    </a:lnTo>
                    <a:lnTo>
                      <a:pt x="988" y="377"/>
                    </a:lnTo>
                    <a:lnTo>
                      <a:pt x="981" y="353"/>
                    </a:lnTo>
                    <a:lnTo>
                      <a:pt x="974" y="330"/>
                    </a:lnTo>
                    <a:lnTo>
                      <a:pt x="965" y="307"/>
                    </a:lnTo>
                    <a:lnTo>
                      <a:pt x="955" y="285"/>
                    </a:lnTo>
                    <a:lnTo>
                      <a:pt x="944" y="263"/>
                    </a:lnTo>
                    <a:lnTo>
                      <a:pt x="932" y="243"/>
                    </a:lnTo>
                    <a:lnTo>
                      <a:pt x="919" y="222"/>
                    </a:lnTo>
                    <a:lnTo>
                      <a:pt x="905" y="202"/>
                    </a:lnTo>
                    <a:lnTo>
                      <a:pt x="890" y="183"/>
                    </a:lnTo>
                    <a:lnTo>
                      <a:pt x="874" y="165"/>
                    </a:lnTo>
                    <a:lnTo>
                      <a:pt x="858" y="147"/>
                    </a:lnTo>
                    <a:lnTo>
                      <a:pt x="840" y="131"/>
                    </a:lnTo>
                    <a:lnTo>
                      <a:pt x="822" y="115"/>
                    </a:lnTo>
                    <a:lnTo>
                      <a:pt x="803" y="100"/>
                    </a:lnTo>
                    <a:lnTo>
                      <a:pt x="783" y="86"/>
                    </a:lnTo>
                    <a:lnTo>
                      <a:pt x="762" y="73"/>
                    </a:lnTo>
                    <a:lnTo>
                      <a:pt x="741" y="61"/>
                    </a:lnTo>
                    <a:lnTo>
                      <a:pt x="720" y="50"/>
                    </a:lnTo>
                    <a:lnTo>
                      <a:pt x="698" y="39"/>
                    </a:lnTo>
                    <a:lnTo>
                      <a:pt x="675" y="30"/>
                    </a:lnTo>
                    <a:lnTo>
                      <a:pt x="652" y="22"/>
                    </a:lnTo>
                    <a:lnTo>
                      <a:pt x="628" y="16"/>
                    </a:lnTo>
                    <a:lnTo>
                      <a:pt x="604" y="10"/>
                    </a:lnTo>
                    <a:lnTo>
                      <a:pt x="579" y="6"/>
                    </a:lnTo>
                    <a:lnTo>
                      <a:pt x="554" y="3"/>
                    </a:lnTo>
                    <a:lnTo>
                      <a:pt x="528" y="1"/>
                    </a:lnTo>
                    <a:lnTo>
                      <a:pt x="502" y="0"/>
                    </a:lnTo>
                    <a:lnTo>
                      <a:pt x="476" y="1"/>
                    </a:lnTo>
                    <a:lnTo>
                      <a:pt x="451" y="3"/>
                    </a:lnTo>
                    <a:lnTo>
                      <a:pt x="426" y="6"/>
                    </a:lnTo>
                    <a:lnTo>
                      <a:pt x="401" y="10"/>
                    </a:lnTo>
                    <a:lnTo>
                      <a:pt x="377" y="16"/>
                    </a:lnTo>
                    <a:lnTo>
                      <a:pt x="353" y="22"/>
                    </a:lnTo>
                    <a:lnTo>
                      <a:pt x="330" y="30"/>
                    </a:lnTo>
                    <a:lnTo>
                      <a:pt x="306" y="39"/>
                    </a:lnTo>
                    <a:lnTo>
                      <a:pt x="284" y="50"/>
                    </a:lnTo>
                    <a:lnTo>
                      <a:pt x="262" y="61"/>
                    </a:lnTo>
                    <a:lnTo>
                      <a:pt x="242" y="73"/>
                    </a:lnTo>
                    <a:lnTo>
                      <a:pt x="221" y="86"/>
                    </a:lnTo>
                    <a:lnTo>
                      <a:pt x="202" y="100"/>
                    </a:lnTo>
                    <a:lnTo>
                      <a:pt x="183" y="115"/>
                    </a:lnTo>
                    <a:lnTo>
                      <a:pt x="165" y="131"/>
                    </a:lnTo>
                    <a:lnTo>
                      <a:pt x="147" y="147"/>
                    </a:lnTo>
                    <a:lnTo>
                      <a:pt x="131" y="165"/>
                    </a:lnTo>
                    <a:lnTo>
                      <a:pt x="115" y="183"/>
                    </a:lnTo>
                    <a:lnTo>
                      <a:pt x="100" y="202"/>
                    </a:lnTo>
                    <a:lnTo>
                      <a:pt x="86" y="222"/>
                    </a:lnTo>
                    <a:lnTo>
                      <a:pt x="72" y="243"/>
                    </a:lnTo>
                    <a:lnTo>
                      <a:pt x="60" y="263"/>
                    </a:lnTo>
                    <a:lnTo>
                      <a:pt x="49" y="285"/>
                    </a:lnTo>
                    <a:lnTo>
                      <a:pt x="39" y="307"/>
                    </a:lnTo>
                    <a:lnTo>
                      <a:pt x="30" y="330"/>
                    </a:lnTo>
                    <a:lnTo>
                      <a:pt x="22" y="353"/>
                    </a:lnTo>
                    <a:lnTo>
                      <a:pt x="16" y="377"/>
                    </a:lnTo>
                    <a:lnTo>
                      <a:pt x="10" y="402"/>
                    </a:lnTo>
                    <a:lnTo>
                      <a:pt x="6" y="427"/>
                    </a:lnTo>
                    <a:lnTo>
                      <a:pt x="3" y="452"/>
                    </a:lnTo>
                    <a:lnTo>
                      <a:pt x="1" y="477"/>
                    </a:lnTo>
                    <a:lnTo>
                      <a:pt x="0" y="503"/>
                    </a:lnTo>
                    <a:lnTo>
                      <a:pt x="1" y="529"/>
                    </a:lnTo>
                    <a:lnTo>
                      <a:pt x="3" y="554"/>
                    </a:lnTo>
                    <a:lnTo>
                      <a:pt x="6" y="580"/>
                    </a:lnTo>
                    <a:lnTo>
                      <a:pt x="10" y="605"/>
                    </a:lnTo>
                    <a:lnTo>
                      <a:pt x="16" y="629"/>
                    </a:lnTo>
                    <a:lnTo>
                      <a:pt x="22" y="653"/>
                    </a:lnTo>
                    <a:lnTo>
                      <a:pt x="30" y="676"/>
                    </a:lnTo>
                    <a:lnTo>
                      <a:pt x="39" y="699"/>
                    </a:lnTo>
                    <a:lnTo>
                      <a:pt x="49" y="721"/>
                    </a:lnTo>
                    <a:lnTo>
                      <a:pt x="60" y="743"/>
                    </a:lnTo>
                    <a:lnTo>
                      <a:pt x="72" y="764"/>
                    </a:lnTo>
                    <a:lnTo>
                      <a:pt x="86" y="785"/>
                    </a:lnTo>
                    <a:lnTo>
                      <a:pt x="100" y="804"/>
                    </a:lnTo>
                    <a:lnTo>
                      <a:pt x="115" y="823"/>
                    </a:lnTo>
                    <a:lnTo>
                      <a:pt x="131" y="841"/>
                    </a:lnTo>
                    <a:lnTo>
                      <a:pt x="147" y="859"/>
                    </a:lnTo>
                    <a:lnTo>
                      <a:pt x="165" y="875"/>
                    </a:lnTo>
                    <a:lnTo>
                      <a:pt x="183" y="891"/>
                    </a:lnTo>
                    <a:lnTo>
                      <a:pt x="202" y="907"/>
                    </a:lnTo>
                    <a:lnTo>
                      <a:pt x="221" y="921"/>
                    </a:lnTo>
                    <a:lnTo>
                      <a:pt x="242" y="934"/>
                    </a:lnTo>
                    <a:lnTo>
                      <a:pt x="262" y="946"/>
                    </a:lnTo>
                    <a:lnTo>
                      <a:pt x="284" y="957"/>
                    </a:lnTo>
                    <a:lnTo>
                      <a:pt x="306" y="967"/>
                    </a:lnTo>
                    <a:lnTo>
                      <a:pt x="330" y="976"/>
                    </a:lnTo>
                    <a:lnTo>
                      <a:pt x="353" y="984"/>
                    </a:lnTo>
                    <a:lnTo>
                      <a:pt x="377" y="990"/>
                    </a:lnTo>
                    <a:lnTo>
                      <a:pt x="401" y="996"/>
                    </a:lnTo>
                    <a:lnTo>
                      <a:pt x="426" y="1000"/>
                    </a:lnTo>
                    <a:lnTo>
                      <a:pt x="451" y="1003"/>
                    </a:lnTo>
                    <a:lnTo>
                      <a:pt x="476" y="1005"/>
                    </a:lnTo>
                    <a:lnTo>
                      <a:pt x="502" y="10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71" name="Freeform 195"/>
              <p:cNvSpPr>
                <a:spLocks/>
              </p:cNvSpPr>
              <p:nvPr/>
            </p:nvSpPr>
            <p:spPr bwMode="auto">
              <a:xfrm>
                <a:off x="2479676" y="4562475"/>
                <a:ext cx="42863" cy="42863"/>
              </a:xfrm>
              <a:custGeom>
                <a:avLst/>
                <a:gdLst>
                  <a:gd name="T0" fmla="*/ 554 w 1004"/>
                  <a:gd name="T1" fmla="*/ 1003 h 1006"/>
                  <a:gd name="T2" fmla="*/ 628 w 1004"/>
                  <a:gd name="T3" fmla="*/ 990 h 1006"/>
                  <a:gd name="T4" fmla="*/ 698 w 1004"/>
                  <a:gd name="T5" fmla="*/ 967 h 1006"/>
                  <a:gd name="T6" fmla="*/ 762 w 1004"/>
                  <a:gd name="T7" fmla="*/ 934 h 1006"/>
                  <a:gd name="T8" fmla="*/ 822 w 1004"/>
                  <a:gd name="T9" fmla="*/ 892 h 1006"/>
                  <a:gd name="T10" fmla="*/ 874 w 1004"/>
                  <a:gd name="T11" fmla="*/ 841 h 1006"/>
                  <a:gd name="T12" fmla="*/ 919 w 1004"/>
                  <a:gd name="T13" fmla="*/ 785 h 1006"/>
                  <a:gd name="T14" fmla="*/ 955 w 1004"/>
                  <a:gd name="T15" fmla="*/ 722 h 1006"/>
                  <a:gd name="T16" fmla="*/ 981 w 1004"/>
                  <a:gd name="T17" fmla="*/ 653 h 1006"/>
                  <a:gd name="T18" fmla="*/ 998 w 1004"/>
                  <a:gd name="T19" fmla="*/ 580 h 1006"/>
                  <a:gd name="T20" fmla="*/ 1004 w 1004"/>
                  <a:gd name="T21" fmla="*/ 503 h 1006"/>
                  <a:gd name="T22" fmla="*/ 998 w 1004"/>
                  <a:gd name="T23" fmla="*/ 427 h 1006"/>
                  <a:gd name="T24" fmla="*/ 981 w 1004"/>
                  <a:gd name="T25" fmla="*/ 353 h 1006"/>
                  <a:gd name="T26" fmla="*/ 955 w 1004"/>
                  <a:gd name="T27" fmla="*/ 285 h 1006"/>
                  <a:gd name="T28" fmla="*/ 919 w 1004"/>
                  <a:gd name="T29" fmla="*/ 222 h 1006"/>
                  <a:gd name="T30" fmla="*/ 874 w 1004"/>
                  <a:gd name="T31" fmla="*/ 165 h 1006"/>
                  <a:gd name="T32" fmla="*/ 822 w 1004"/>
                  <a:gd name="T33" fmla="*/ 115 h 1006"/>
                  <a:gd name="T34" fmla="*/ 762 w 1004"/>
                  <a:gd name="T35" fmla="*/ 73 h 1006"/>
                  <a:gd name="T36" fmla="*/ 698 w 1004"/>
                  <a:gd name="T37" fmla="*/ 40 h 1006"/>
                  <a:gd name="T38" fmla="*/ 628 w 1004"/>
                  <a:gd name="T39" fmla="*/ 17 h 1006"/>
                  <a:gd name="T40" fmla="*/ 554 w 1004"/>
                  <a:gd name="T41" fmla="*/ 3 h 1006"/>
                  <a:gd name="T42" fmla="*/ 476 w 1004"/>
                  <a:gd name="T43" fmla="*/ 1 h 1006"/>
                  <a:gd name="T44" fmla="*/ 401 w 1004"/>
                  <a:gd name="T45" fmla="*/ 10 h 1006"/>
                  <a:gd name="T46" fmla="*/ 330 w 1004"/>
                  <a:gd name="T47" fmla="*/ 31 h 1006"/>
                  <a:gd name="T48" fmla="*/ 262 w 1004"/>
                  <a:gd name="T49" fmla="*/ 61 h 1006"/>
                  <a:gd name="T50" fmla="*/ 202 w 1004"/>
                  <a:gd name="T51" fmla="*/ 100 h 1006"/>
                  <a:gd name="T52" fmla="*/ 147 w 1004"/>
                  <a:gd name="T53" fmla="*/ 147 h 1006"/>
                  <a:gd name="T54" fmla="*/ 100 w 1004"/>
                  <a:gd name="T55" fmla="*/ 203 h 1006"/>
                  <a:gd name="T56" fmla="*/ 60 w 1004"/>
                  <a:gd name="T57" fmla="*/ 263 h 1006"/>
                  <a:gd name="T58" fmla="*/ 30 w 1004"/>
                  <a:gd name="T59" fmla="*/ 330 h 1006"/>
                  <a:gd name="T60" fmla="*/ 10 w 1004"/>
                  <a:gd name="T61" fmla="*/ 402 h 1006"/>
                  <a:gd name="T62" fmla="*/ 1 w 1004"/>
                  <a:gd name="T63" fmla="*/ 477 h 1006"/>
                  <a:gd name="T64" fmla="*/ 3 w 1004"/>
                  <a:gd name="T65" fmla="*/ 555 h 1006"/>
                  <a:gd name="T66" fmla="*/ 16 w 1004"/>
                  <a:gd name="T67" fmla="*/ 629 h 1006"/>
                  <a:gd name="T68" fmla="*/ 39 w 1004"/>
                  <a:gd name="T69" fmla="*/ 700 h 1006"/>
                  <a:gd name="T70" fmla="*/ 72 w 1004"/>
                  <a:gd name="T71" fmla="*/ 764 h 1006"/>
                  <a:gd name="T72" fmla="*/ 115 w 1004"/>
                  <a:gd name="T73" fmla="*/ 823 h 1006"/>
                  <a:gd name="T74" fmla="*/ 165 w 1004"/>
                  <a:gd name="T75" fmla="*/ 876 h 1006"/>
                  <a:gd name="T76" fmla="*/ 221 w 1004"/>
                  <a:gd name="T77" fmla="*/ 921 h 1006"/>
                  <a:gd name="T78" fmla="*/ 284 w 1004"/>
                  <a:gd name="T79" fmla="*/ 957 h 1006"/>
                  <a:gd name="T80" fmla="*/ 353 w 1004"/>
                  <a:gd name="T81" fmla="*/ 983 h 1006"/>
                  <a:gd name="T82" fmla="*/ 426 w 1004"/>
                  <a:gd name="T83" fmla="*/ 1000 h 1006"/>
                  <a:gd name="T84" fmla="*/ 502 w 1004"/>
                  <a:gd name="T85" fmla="*/ 1006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4" h="1006">
                    <a:moveTo>
                      <a:pt x="502" y="1006"/>
                    </a:moveTo>
                    <a:lnTo>
                      <a:pt x="528" y="1005"/>
                    </a:lnTo>
                    <a:lnTo>
                      <a:pt x="554" y="1003"/>
                    </a:lnTo>
                    <a:lnTo>
                      <a:pt x="579" y="1000"/>
                    </a:lnTo>
                    <a:lnTo>
                      <a:pt x="604" y="996"/>
                    </a:lnTo>
                    <a:lnTo>
                      <a:pt x="628" y="990"/>
                    </a:lnTo>
                    <a:lnTo>
                      <a:pt x="652" y="983"/>
                    </a:lnTo>
                    <a:lnTo>
                      <a:pt x="675" y="976"/>
                    </a:lnTo>
                    <a:lnTo>
                      <a:pt x="698" y="967"/>
                    </a:lnTo>
                    <a:lnTo>
                      <a:pt x="720" y="957"/>
                    </a:lnTo>
                    <a:lnTo>
                      <a:pt x="741" y="946"/>
                    </a:lnTo>
                    <a:lnTo>
                      <a:pt x="762" y="934"/>
                    </a:lnTo>
                    <a:lnTo>
                      <a:pt x="783" y="921"/>
                    </a:lnTo>
                    <a:lnTo>
                      <a:pt x="803" y="907"/>
                    </a:lnTo>
                    <a:lnTo>
                      <a:pt x="822" y="892"/>
                    </a:lnTo>
                    <a:lnTo>
                      <a:pt x="840" y="876"/>
                    </a:lnTo>
                    <a:lnTo>
                      <a:pt x="858" y="859"/>
                    </a:lnTo>
                    <a:lnTo>
                      <a:pt x="874" y="841"/>
                    </a:lnTo>
                    <a:lnTo>
                      <a:pt x="890" y="823"/>
                    </a:lnTo>
                    <a:lnTo>
                      <a:pt x="905" y="804"/>
                    </a:lnTo>
                    <a:lnTo>
                      <a:pt x="919" y="785"/>
                    </a:lnTo>
                    <a:lnTo>
                      <a:pt x="932" y="764"/>
                    </a:lnTo>
                    <a:lnTo>
                      <a:pt x="944" y="743"/>
                    </a:lnTo>
                    <a:lnTo>
                      <a:pt x="955" y="722"/>
                    </a:lnTo>
                    <a:lnTo>
                      <a:pt x="965" y="700"/>
                    </a:lnTo>
                    <a:lnTo>
                      <a:pt x="974" y="676"/>
                    </a:lnTo>
                    <a:lnTo>
                      <a:pt x="981" y="653"/>
                    </a:lnTo>
                    <a:lnTo>
                      <a:pt x="988" y="629"/>
                    </a:lnTo>
                    <a:lnTo>
                      <a:pt x="994" y="605"/>
                    </a:lnTo>
                    <a:lnTo>
                      <a:pt x="998" y="580"/>
                    </a:lnTo>
                    <a:lnTo>
                      <a:pt x="1001" y="555"/>
                    </a:lnTo>
                    <a:lnTo>
                      <a:pt x="1003" y="530"/>
                    </a:lnTo>
                    <a:lnTo>
                      <a:pt x="1004" y="503"/>
                    </a:lnTo>
                    <a:lnTo>
                      <a:pt x="1003" y="477"/>
                    </a:lnTo>
                    <a:lnTo>
                      <a:pt x="1001" y="452"/>
                    </a:lnTo>
                    <a:lnTo>
                      <a:pt x="998" y="427"/>
                    </a:lnTo>
                    <a:lnTo>
                      <a:pt x="994" y="402"/>
                    </a:lnTo>
                    <a:lnTo>
                      <a:pt x="988" y="378"/>
                    </a:lnTo>
                    <a:lnTo>
                      <a:pt x="981" y="353"/>
                    </a:lnTo>
                    <a:lnTo>
                      <a:pt x="974" y="330"/>
                    </a:lnTo>
                    <a:lnTo>
                      <a:pt x="965" y="307"/>
                    </a:lnTo>
                    <a:lnTo>
                      <a:pt x="955" y="285"/>
                    </a:lnTo>
                    <a:lnTo>
                      <a:pt x="944" y="263"/>
                    </a:lnTo>
                    <a:lnTo>
                      <a:pt x="932" y="243"/>
                    </a:lnTo>
                    <a:lnTo>
                      <a:pt x="919" y="222"/>
                    </a:lnTo>
                    <a:lnTo>
                      <a:pt x="905" y="203"/>
                    </a:lnTo>
                    <a:lnTo>
                      <a:pt x="890" y="183"/>
                    </a:lnTo>
                    <a:lnTo>
                      <a:pt x="874" y="165"/>
                    </a:lnTo>
                    <a:lnTo>
                      <a:pt x="858" y="147"/>
                    </a:lnTo>
                    <a:lnTo>
                      <a:pt x="840" y="131"/>
                    </a:lnTo>
                    <a:lnTo>
                      <a:pt x="822" y="115"/>
                    </a:lnTo>
                    <a:lnTo>
                      <a:pt x="803" y="100"/>
                    </a:lnTo>
                    <a:lnTo>
                      <a:pt x="783" y="86"/>
                    </a:lnTo>
                    <a:lnTo>
                      <a:pt x="762" y="73"/>
                    </a:lnTo>
                    <a:lnTo>
                      <a:pt x="741" y="61"/>
                    </a:lnTo>
                    <a:lnTo>
                      <a:pt x="720" y="50"/>
                    </a:lnTo>
                    <a:lnTo>
                      <a:pt x="698" y="40"/>
                    </a:lnTo>
                    <a:lnTo>
                      <a:pt x="675" y="31"/>
                    </a:lnTo>
                    <a:lnTo>
                      <a:pt x="652" y="23"/>
                    </a:lnTo>
                    <a:lnTo>
                      <a:pt x="628" y="17"/>
                    </a:lnTo>
                    <a:lnTo>
                      <a:pt x="604" y="10"/>
                    </a:lnTo>
                    <a:lnTo>
                      <a:pt x="579" y="6"/>
                    </a:lnTo>
                    <a:lnTo>
                      <a:pt x="554" y="3"/>
                    </a:lnTo>
                    <a:lnTo>
                      <a:pt x="528" y="1"/>
                    </a:lnTo>
                    <a:lnTo>
                      <a:pt x="502" y="0"/>
                    </a:lnTo>
                    <a:lnTo>
                      <a:pt x="476" y="1"/>
                    </a:lnTo>
                    <a:lnTo>
                      <a:pt x="451" y="3"/>
                    </a:lnTo>
                    <a:lnTo>
                      <a:pt x="426" y="6"/>
                    </a:lnTo>
                    <a:lnTo>
                      <a:pt x="401" y="10"/>
                    </a:lnTo>
                    <a:lnTo>
                      <a:pt x="377" y="17"/>
                    </a:lnTo>
                    <a:lnTo>
                      <a:pt x="353" y="23"/>
                    </a:lnTo>
                    <a:lnTo>
                      <a:pt x="330" y="31"/>
                    </a:lnTo>
                    <a:lnTo>
                      <a:pt x="306" y="40"/>
                    </a:lnTo>
                    <a:lnTo>
                      <a:pt x="284" y="50"/>
                    </a:lnTo>
                    <a:lnTo>
                      <a:pt x="262" y="61"/>
                    </a:lnTo>
                    <a:lnTo>
                      <a:pt x="242" y="73"/>
                    </a:lnTo>
                    <a:lnTo>
                      <a:pt x="221" y="86"/>
                    </a:lnTo>
                    <a:lnTo>
                      <a:pt x="202" y="100"/>
                    </a:lnTo>
                    <a:lnTo>
                      <a:pt x="183" y="115"/>
                    </a:lnTo>
                    <a:lnTo>
                      <a:pt x="165" y="131"/>
                    </a:lnTo>
                    <a:lnTo>
                      <a:pt x="147" y="147"/>
                    </a:lnTo>
                    <a:lnTo>
                      <a:pt x="131" y="165"/>
                    </a:lnTo>
                    <a:lnTo>
                      <a:pt x="115" y="183"/>
                    </a:lnTo>
                    <a:lnTo>
                      <a:pt x="100" y="203"/>
                    </a:lnTo>
                    <a:lnTo>
                      <a:pt x="86" y="222"/>
                    </a:lnTo>
                    <a:lnTo>
                      <a:pt x="72" y="243"/>
                    </a:lnTo>
                    <a:lnTo>
                      <a:pt x="60" y="263"/>
                    </a:lnTo>
                    <a:lnTo>
                      <a:pt x="49" y="285"/>
                    </a:lnTo>
                    <a:lnTo>
                      <a:pt x="39" y="307"/>
                    </a:lnTo>
                    <a:lnTo>
                      <a:pt x="30" y="330"/>
                    </a:lnTo>
                    <a:lnTo>
                      <a:pt x="22" y="353"/>
                    </a:lnTo>
                    <a:lnTo>
                      <a:pt x="16" y="378"/>
                    </a:lnTo>
                    <a:lnTo>
                      <a:pt x="10" y="402"/>
                    </a:lnTo>
                    <a:lnTo>
                      <a:pt x="6" y="427"/>
                    </a:lnTo>
                    <a:lnTo>
                      <a:pt x="3" y="452"/>
                    </a:lnTo>
                    <a:lnTo>
                      <a:pt x="1" y="477"/>
                    </a:lnTo>
                    <a:lnTo>
                      <a:pt x="0" y="503"/>
                    </a:lnTo>
                    <a:lnTo>
                      <a:pt x="1" y="530"/>
                    </a:lnTo>
                    <a:lnTo>
                      <a:pt x="3" y="555"/>
                    </a:lnTo>
                    <a:lnTo>
                      <a:pt x="6" y="580"/>
                    </a:lnTo>
                    <a:lnTo>
                      <a:pt x="10" y="605"/>
                    </a:lnTo>
                    <a:lnTo>
                      <a:pt x="16" y="629"/>
                    </a:lnTo>
                    <a:lnTo>
                      <a:pt x="22" y="653"/>
                    </a:lnTo>
                    <a:lnTo>
                      <a:pt x="30" y="676"/>
                    </a:lnTo>
                    <a:lnTo>
                      <a:pt x="39" y="700"/>
                    </a:lnTo>
                    <a:lnTo>
                      <a:pt x="49" y="722"/>
                    </a:lnTo>
                    <a:lnTo>
                      <a:pt x="60" y="743"/>
                    </a:lnTo>
                    <a:lnTo>
                      <a:pt x="72" y="764"/>
                    </a:lnTo>
                    <a:lnTo>
                      <a:pt x="86" y="785"/>
                    </a:lnTo>
                    <a:lnTo>
                      <a:pt x="100" y="804"/>
                    </a:lnTo>
                    <a:lnTo>
                      <a:pt x="115" y="823"/>
                    </a:lnTo>
                    <a:lnTo>
                      <a:pt x="131" y="841"/>
                    </a:lnTo>
                    <a:lnTo>
                      <a:pt x="147" y="859"/>
                    </a:lnTo>
                    <a:lnTo>
                      <a:pt x="165" y="876"/>
                    </a:lnTo>
                    <a:lnTo>
                      <a:pt x="183" y="892"/>
                    </a:lnTo>
                    <a:lnTo>
                      <a:pt x="202" y="907"/>
                    </a:lnTo>
                    <a:lnTo>
                      <a:pt x="221" y="921"/>
                    </a:lnTo>
                    <a:lnTo>
                      <a:pt x="242" y="934"/>
                    </a:lnTo>
                    <a:lnTo>
                      <a:pt x="262" y="946"/>
                    </a:lnTo>
                    <a:lnTo>
                      <a:pt x="284" y="957"/>
                    </a:lnTo>
                    <a:lnTo>
                      <a:pt x="306" y="967"/>
                    </a:lnTo>
                    <a:lnTo>
                      <a:pt x="330" y="976"/>
                    </a:lnTo>
                    <a:lnTo>
                      <a:pt x="353" y="983"/>
                    </a:lnTo>
                    <a:lnTo>
                      <a:pt x="377" y="990"/>
                    </a:lnTo>
                    <a:lnTo>
                      <a:pt x="401" y="996"/>
                    </a:lnTo>
                    <a:lnTo>
                      <a:pt x="426" y="1000"/>
                    </a:lnTo>
                    <a:lnTo>
                      <a:pt x="451" y="1003"/>
                    </a:lnTo>
                    <a:lnTo>
                      <a:pt x="476" y="1005"/>
                    </a:lnTo>
                    <a:lnTo>
                      <a:pt x="502" y="10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72" name="Freeform 196"/>
              <p:cNvSpPr>
                <a:spLocks/>
              </p:cNvSpPr>
              <p:nvPr/>
            </p:nvSpPr>
            <p:spPr bwMode="auto">
              <a:xfrm>
                <a:off x="2479676" y="4433888"/>
                <a:ext cx="42863" cy="42863"/>
              </a:xfrm>
              <a:custGeom>
                <a:avLst/>
                <a:gdLst>
                  <a:gd name="T0" fmla="*/ 554 w 1004"/>
                  <a:gd name="T1" fmla="*/ 1003 h 1006"/>
                  <a:gd name="T2" fmla="*/ 628 w 1004"/>
                  <a:gd name="T3" fmla="*/ 989 h 1006"/>
                  <a:gd name="T4" fmla="*/ 698 w 1004"/>
                  <a:gd name="T5" fmla="*/ 966 h 1006"/>
                  <a:gd name="T6" fmla="*/ 762 w 1004"/>
                  <a:gd name="T7" fmla="*/ 933 h 1006"/>
                  <a:gd name="T8" fmla="*/ 822 w 1004"/>
                  <a:gd name="T9" fmla="*/ 891 h 1006"/>
                  <a:gd name="T10" fmla="*/ 874 w 1004"/>
                  <a:gd name="T11" fmla="*/ 841 h 1006"/>
                  <a:gd name="T12" fmla="*/ 919 w 1004"/>
                  <a:gd name="T13" fmla="*/ 784 h 1006"/>
                  <a:gd name="T14" fmla="*/ 955 w 1004"/>
                  <a:gd name="T15" fmla="*/ 721 h 1006"/>
                  <a:gd name="T16" fmla="*/ 981 w 1004"/>
                  <a:gd name="T17" fmla="*/ 652 h 1006"/>
                  <a:gd name="T18" fmla="*/ 998 w 1004"/>
                  <a:gd name="T19" fmla="*/ 579 h 1006"/>
                  <a:gd name="T20" fmla="*/ 1004 w 1004"/>
                  <a:gd name="T21" fmla="*/ 503 h 1006"/>
                  <a:gd name="T22" fmla="*/ 998 w 1004"/>
                  <a:gd name="T23" fmla="*/ 426 h 1006"/>
                  <a:gd name="T24" fmla="*/ 981 w 1004"/>
                  <a:gd name="T25" fmla="*/ 353 h 1006"/>
                  <a:gd name="T26" fmla="*/ 955 w 1004"/>
                  <a:gd name="T27" fmla="*/ 284 h 1006"/>
                  <a:gd name="T28" fmla="*/ 919 w 1004"/>
                  <a:gd name="T29" fmla="*/ 221 h 1006"/>
                  <a:gd name="T30" fmla="*/ 874 w 1004"/>
                  <a:gd name="T31" fmla="*/ 165 h 1006"/>
                  <a:gd name="T32" fmla="*/ 822 w 1004"/>
                  <a:gd name="T33" fmla="*/ 114 h 1006"/>
                  <a:gd name="T34" fmla="*/ 762 w 1004"/>
                  <a:gd name="T35" fmla="*/ 72 h 1006"/>
                  <a:gd name="T36" fmla="*/ 698 w 1004"/>
                  <a:gd name="T37" fmla="*/ 39 h 1006"/>
                  <a:gd name="T38" fmla="*/ 628 w 1004"/>
                  <a:gd name="T39" fmla="*/ 16 h 1006"/>
                  <a:gd name="T40" fmla="*/ 554 w 1004"/>
                  <a:gd name="T41" fmla="*/ 3 h 1006"/>
                  <a:gd name="T42" fmla="*/ 476 w 1004"/>
                  <a:gd name="T43" fmla="*/ 1 h 1006"/>
                  <a:gd name="T44" fmla="*/ 401 w 1004"/>
                  <a:gd name="T45" fmla="*/ 10 h 1006"/>
                  <a:gd name="T46" fmla="*/ 330 w 1004"/>
                  <a:gd name="T47" fmla="*/ 30 h 1006"/>
                  <a:gd name="T48" fmla="*/ 262 w 1004"/>
                  <a:gd name="T49" fmla="*/ 60 h 1006"/>
                  <a:gd name="T50" fmla="*/ 202 w 1004"/>
                  <a:gd name="T51" fmla="*/ 99 h 1006"/>
                  <a:gd name="T52" fmla="*/ 147 w 1004"/>
                  <a:gd name="T53" fmla="*/ 146 h 1006"/>
                  <a:gd name="T54" fmla="*/ 100 w 1004"/>
                  <a:gd name="T55" fmla="*/ 202 h 1006"/>
                  <a:gd name="T56" fmla="*/ 60 w 1004"/>
                  <a:gd name="T57" fmla="*/ 263 h 1006"/>
                  <a:gd name="T58" fmla="*/ 30 w 1004"/>
                  <a:gd name="T59" fmla="*/ 330 h 1006"/>
                  <a:gd name="T60" fmla="*/ 10 w 1004"/>
                  <a:gd name="T61" fmla="*/ 401 h 1006"/>
                  <a:gd name="T62" fmla="*/ 1 w 1004"/>
                  <a:gd name="T63" fmla="*/ 476 h 1006"/>
                  <a:gd name="T64" fmla="*/ 3 w 1004"/>
                  <a:gd name="T65" fmla="*/ 554 h 1006"/>
                  <a:gd name="T66" fmla="*/ 16 w 1004"/>
                  <a:gd name="T67" fmla="*/ 628 h 1006"/>
                  <a:gd name="T68" fmla="*/ 39 w 1004"/>
                  <a:gd name="T69" fmla="*/ 699 h 1006"/>
                  <a:gd name="T70" fmla="*/ 72 w 1004"/>
                  <a:gd name="T71" fmla="*/ 763 h 1006"/>
                  <a:gd name="T72" fmla="*/ 115 w 1004"/>
                  <a:gd name="T73" fmla="*/ 822 h 1006"/>
                  <a:gd name="T74" fmla="*/ 165 w 1004"/>
                  <a:gd name="T75" fmla="*/ 875 h 1006"/>
                  <a:gd name="T76" fmla="*/ 221 w 1004"/>
                  <a:gd name="T77" fmla="*/ 920 h 1006"/>
                  <a:gd name="T78" fmla="*/ 284 w 1004"/>
                  <a:gd name="T79" fmla="*/ 956 h 1006"/>
                  <a:gd name="T80" fmla="*/ 353 w 1004"/>
                  <a:gd name="T81" fmla="*/ 983 h 1006"/>
                  <a:gd name="T82" fmla="*/ 426 w 1004"/>
                  <a:gd name="T83" fmla="*/ 999 h 1006"/>
                  <a:gd name="T84" fmla="*/ 502 w 1004"/>
                  <a:gd name="T85" fmla="*/ 1006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4" h="1006">
                    <a:moveTo>
                      <a:pt x="502" y="1006"/>
                    </a:moveTo>
                    <a:lnTo>
                      <a:pt x="528" y="1005"/>
                    </a:lnTo>
                    <a:lnTo>
                      <a:pt x="554" y="1003"/>
                    </a:lnTo>
                    <a:lnTo>
                      <a:pt x="579" y="999"/>
                    </a:lnTo>
                    <a:lnTo>
                      <a:pt x="604" y="995"/>
                    </a:lnTo>
                    <a:lnTo>
                      <a:pt x="628" y="989"/>
                    </a:lnTo>
                    <a:lnTo>
                      <a:pt x="652" y="983"/>
                    </a:lnTo>
                    <a:lnTo>
                      <a:pt x="675" y="975"/>
                    </a:lnTo>
                    <a:lnTo>
                      <a:pt x="698" y="966"/>
                    </a:lnTo>
                    <a:lnTo>
                      <a:pt x="720" y="956"/>
                    </a:lnTo>
                    <a:lnTo>
                      <a:pt x="741" y="945"/>
                    </a:lnTo>
                    <a:lnTo>
                      <a:pt x="762" y="933"/>
                    </a:lnTo>
                    <a:lnTo>
                      <a:pt x="783" y="920"/>
                    </a:lnTo>
                    <a:lnTo>
                      <a:pt x="803" y="906"/>
                    </a:lnTo>
                    <a:lnTo>
                      <a:pt x="822" y="891"/>
                    </a:lnTo>
                    <a:lnTo>
                      <a:pt x="840" y="875"/>
                    </a:lnTo>
                    <a:lnTo>
                      <a:pt x="858" y="859"/>
                    </a:lnTo>
                    <a:lnTo>
                      <a:pt x="874" y="841"/>
                    </a:lnTo>
                    <a:lnTo>
                      <a:pt x="890" y="822"/>
                    </a:lnTo>
                    <a:lnTo>
                      <a:pt x="905" y="803"/>
                    </a:lnTo>
                    <a:lnTo>
                      <a:pt x="919" y="784"/>
                    </a:lnTo>
                    <a:lnTo>
                      <a:pt x="932" y="763"/>
                    </a:lnTo>
                    <a:lnTo>
                      <a:pt x="944" y="743"/>
                    </a:lnTo>
                    <a:lnTo>
                      <a:pt x="955" y="721"/>
                    </a:lnTo>
                    <a:lnTo>
                      <a:pt x="965" y="699"/>
                    </a:lnTo>
                    <a:lnTo>
                      <a:pt x="974" y="676"/>
                    </a:lnTo>
                    <a:lnTo>
                      <a:pt x="981" y="652"/>
                    </a:lnTo>
                    <a:lnTo>
                      <a:pt x="988" y="628"/>
                    </a:lnTo>
                    <a:lnTo>
                      <a:pt x="994" y="604"/>
                    </a:lnTo>
                    <a:lnTo>
                      <a:pt x="998" y="579"/>
                    </a:lnTo>
                    <a:lnTo>
                      <a:pt x="1001" y="554"/>
                    </a:lnTo>
                    <a:lnTo>
                      <a:pt x="1003" y="529"/>
                    </a:lnTo>
                    <a:lnTo>
                      <a:pt x="1004" y="503"/>
                    </a:lnTo>
                    <a:lnTo>
                      <a:pt x="1003" y="476"/>
                    </a:lnTo>
                    <a:lnTo>
                      <a:pt x="1001" y="451"/>
                    </a:lnTo>
                    <a:lnTo>
                      <a:pt x="998" y="426"/>
                    </a:lnTo>
                    <a:lnTo>
                      <a:pt x="994" y="401"/>
                    </a:lnTo>
                    <a:lnTo>
                      <a:pt x="988" y="377"/>
                    </a:lnTo>
                    <a:lnTo>
                      <a:pt x="981" y="353"/>
                    </a:lnTo>
                    <a:lnTo>
                      <a:pt x="974" y="330"/>
                    </a:lnTo>
                    <a:lnTo>
                      <a:pt x="965" y="306"/>
                    </a:lnTo>
                    <a:lnTo>
                      <a:pt x="955" y="284"/>
                    </a:lnTo>
                    <a:lnTo>
                      <a:pt x="944" y="263"/>
                    </a:lnTo>
                    <a:lnTo>
                      <a:pt x="932" y="242"/>
                    </a:lnTo>
                    <a:lnTo>
                      <a:pt x="919" y="221"/>
                    </a:lnTo>
                    <a:lnTo>
                      <a:pt x="905" y="202"/>
                    </a:lnTo>
                    <a:lnTo>
                      <a:pt x="890" y="183"/>
                    </a:lnTo>
                    <a:lnTo>
                      <a:pt x="874" y="165"/>
                    </a:lnTo>
                    <a:lnTo>
                      <a:pt x="858" y="146"/>
                    </a:lnTo>
                    <a:lnTo>
                      <a:pt x="840" y="130"/>
                    </a:lnTo>
                    <a:lnTo>
                      <a:pt x="822" y="114"/>
                    </a:lnTo>
                    <a:lnTo>
                      <a:pt x="803" y="99"/>
                    </a:lnTo>
                    <a:lnTo>
                      <a:pt x="783" y="85"/>
                    </a:lnTo>
                    <a:lnTo>
                      <a:pt x="762" y="72"/>
                    </a:lnTo>
                    <a:lnTo>
                      <a:pt x="741" y="60"/>
                    </a:lnTo>
                    <a:lnTo>
                      <a:pt x="720" y="49"/>
                    </a:lnTo>
                    <a:lnTo>
                      <a:pt x="698" y="39"/>
                    </a:lnTo>
                    <a:lnTo>
                      <a:pt x="675" y="30"/>
                    </a:lnTo>
                    <a:lnTo>
                      <a:pt x="652" y="22"/>
                    </a:lnTo>
                    <a:lnTo>
                      <a:pt x="628" y="16"/>
                    </a:lnTo>
                    <a:lnTo>
                      <a:pt x="604" y="10"/>
                    </a:lnTo>
                    <a:lnTo>
                      <a:pt x="579" y="6"/>
                    </a:lnTo>
                    <a:lnTo>
                      <a:pt x="554" y="3"/>
                    </a:lnTo>
                    <a:lnTo>
                      <a:pt x="528" y="1"/>
                    </a:lnTo>
                    <a:lnTo>
                      <a:pt x="502" y="0"/>
                    </a:lnTo>
                    <a:lnTo>
                      <a:pt x="476" y="1"/>
                    </a:lnTo>
                    <a:lnTo>
                      <a:pt x="451" y="3"/>
                    </a:lnTo>
                    <a:lnTo>
                      <a:pt x="426" y="6"/>
                    </a:lnTo>
                    <a:lnTo>
                      <a:pt x="401" y="10"/>
                    </a:lnTo>
                    <a:lnTo>
                      <a:pt x="377" y="16"/>
                    </a:lnTo>
                    <a:lnTo>
                      <a:pt x="353" y="22"/>
                    </a:lnTo>
                    <a:lnTo>
                      <a:pt x="330" y="30"/>
                    </a:lnTo>
                    <a:lnTo>
                      <a:pt x="306" y="39"/>
                    </a:lnTo>
                    <a:lnTo>
                      <a:pt x="284" y="49"/>
                    </a:lnTo>
                    <a:lnTo>
                      <a:pt x="262" y="60"/>
                    </a:lnTo>
                    <a:lnTo>
                      <a:pt x="242" y="72"/>
                    </a:lnTo>
                    <a:lnTo>
                      <a:pt x="221" y="85"/>
                    </a:lnTo>
                    <a:lnTo>
                      <a:pt x="202" y="99"/>
                    </a:lnTo>
                    <a:lnTo>
                      <a:pt x="183" y="114"/>
                    </a:lnTo>
                    <a:lnTo>
                      <a:pt x="165" y="130"/>
                    </a:lnTo>
                    <a:lnTo>
                      <a:pt x="147" y="146"/>
                    </a:lnTo>
                    <a:lnTo>
                      <a:pt x="131" y="165"/>
                    </a:lnTo>
                    <a:lnTo>
                      <a:pt x="115" y="183"/>
                    </a:lnTo>
                    <a:lnTo>
                      <a:pt x="100" y="202"/>
                    </a:lnTo>
                    <a:lnTo>
                      <a:pt x="86" y="221"/>
                    </a:lnTo>
                    <a:lnTo>
                      <a:pt x="72" y="242"/>
                    </a:lnTo>
                    <a:lnTo>
                      <a:pt x="60" y="263"/>
                    </a:lnTo>
                    <a:lnTo>
                      <a:pt x="49" y="284"/>
                    </a:lnTo>
                    <a:lnTo>
                      <a:pt x="39" y="306"/>
                    </a:lnTo>
                    <a:lnTo>
                      <a:pt x="30" y="330"/>
                    </a:lnTo>
                    <a:lnTo>
                      <a:pt x="22" y="353"/>
                    </a:lnTo>
                    <a:lnTo>
                      <a:pt x="16" y="377"/>
                    </a:lnTo>
                    <a:lnTo>
                      <a:pt x="10" y="401"/>
                    </a:lnTo>
                    <a:lnTo>
                      <a:pt x="6" y="426"/>
                    </a:lnTo>
                    <a:lnTo>
                      <a:pt x="3" y="451"/>
                    </a:lnTo>
                    <a:lnTo>
                      <a:pt x="1" y="476"/>
                    </a:lnTo>
                    <a:lnTo>
                      <a:pt x="0" y="503"/>
                    </a:lnTo>
                    <a:lnTo>
                      <a:pt x="1" y="529"/>
                    </a:lnTo>
                    <a:lnTo>
                      <a:pt x="3" y="554"/>
                    </a:lnTo>
                    <a:lnTo>
                      <a:pt x="6" y="579"/>
                    </a:lnTo>
                    <a:lnTo>
                      <a:pt x="10" y="604"/>
                    </a:lnTo>
                    <a:lnTo>
                      <a:pt x="16" y="628"/>
                    </a:lnTo>
                    <a:lnTo>
                      <a:pt x="22" y="652"/>
                    </a:lnTo>
                    <a:lnTo>
                      <a:pt x="30" y="676"/>
                    </a:lnTo>
                    <a:lnTo>
                      <a:pt x="39" y="699"/>
                    </a:lnTo>
                    <a:lnTo>
                      <a:pt x="49" y="721"/>
                    </a:lnTo>
                    <a:lnTo>
                      <a:pt x="60" y="743"/>
                    </a:lnTo>
                    <a:lnTo>
                      <a:pt x="72" y="763"/>
                    </a:lnTo>
                    <a:lnTo>
                      <a:pt x="86" y="784"/>
                    </a:lnTo>
                    <a:lnTo>
                      <a:pt x="100" y="803"/>
                    </a:lnTo>
                    <a:lnTo>
                      <a:pt x="115" y="822"/>
                    </a:lnTo>
                    <a:lnTo>
                      <a:pt x="131" y="841"/>
                    </a:lnTo>
                    <a:lnTo>
                      <a:pt x="147" y="859"/>
                    </a:lnTo>
                    <a:lnTo>
                      <a:pt x="165" y="875"/>
                    </a:lnTo>
                    <a:lnTo>
                      <a:pt x="183" y="891"/>
                    </a:lnTo>
                    <a:lnTo>
                      <a:pt x="202" y="906"/>
                    </a:lnTo>
                    <a:lnTo>
                      <a:pt x="221" y="920"/>
                    </a:lnTo>
                    <a:lnTo>
                      <a:pt x="242" y="933"/>
                    </a:lnTo>
                    <a:lnTo>
                      <a:pt x="262" y="945"/>
                    </a:lnTo>
                    <a:lnTo>
                      <a:pt x="284" y="956"/>
                    </a:lnTo>
                    <a:lnTo>
                      <a:pt x="306" y="966"/>
                    </a:lnTo>
                    <a:lnTo>
                      <a:pt x="330" y="975"/>
                    </a:lnTo>
                    <a:lnTo>
                      <a:pt x="353" y="983"/>
                    </a:lnTo>
                    <a:lnTo>
                      <a:pt x="377" y="989"/>
                    </a:lnTo>
                    <a:lnTo>
                      <a:pt x="401" y="995"/>
                    </a:lnTo>
                    <a:lnTo>
                      <a:pt x="426" y="999"/>
                    </a:lnTo>
                    <a:lnTo>
                      <a:pt x="451" y="1003"/>
                    </a:lnTo>
                    <a:lnTo>
                      <a:pt x="476" y="1005"/>
                    </a:lnTo>
                    <a:lnTo>
                      <a:pt x="502" y="10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800803" y="1970895"/>
            <a:ext cx="1867615" cy="1867615"/>
            <a:chOff x="3800803" y="2057979"/>
            <a:chExt cx="1867615" cy="1867615"/>
          </a:xfrm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>
              <a:off x="3973832" y="2231008"/>
              <a:ext cx="1521557" cy="1521557"/>
            </a:xfrm>
            <a:prstGeom prst="ellipse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800803" y="2057979"/>
              <a:ext cx="1867615" cy="1867615"/>
              <a:chOff x="3800237" y="2257147"/>
              <a:chExt cx="1868076" cy="1868076"/>
            </a:xfrm>
            <a:solidFill>
              <a:srgbClr val="292948"/>
            </a:solidFill>
          </p:grpSpPr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5176020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4756252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5477110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5477110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5176020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4756252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4287036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3937595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3800237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3800237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3937595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4287036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4436574" y="2694433"/>
              <a:ext cx="596073" cy="594706"/>
              <a:chOff x="2790825" y="4152900"/>
              <a:chExt cx="692150" cy="690563"/>
            </a:xfrm>
            <a:solidFill>
              <a:schemeClr val="bg1"/>
            </a:solidFill>
          </p:grpSpPr>
          <p:sp>
            <p:nvSpPr>
              <p:cNvPr id="174" name="Freeform 200"/>
              <p:cNvSpPr>
                <a:spLocks noEditPoints="1"/>
              </p:cNvSpPr>
              <p:nvPr/>
            </p:nvSpPr>
            <p:spPr bwMode="auto">
              <a:xfrm>
                <a:off x="2790825" y="4152900"/>
                <a:ext cx="692150" cy="690563"/>
              </a:xfrm>
              <a:custGeom>
                <a:avLst/>
                <a:gdLst>
                  <a:gd name="T0" fmla="*/ 3529 w 16132"/>
                  <a:gd name="T1" fmla="*/ 12574 h 16095"/>
                  <a:gd name="T2" fmla="*/ 1156 w 16132"/>
                  <a:gd name="T3" fmla="*/ 9639 h 16095"/>
                  <a:gd name="T4" fmla="*/ 3459 w 16132"/>
                  <a:gd name="T5" fmla="*/ 6841 h 16095"/>
                  <a:gd name="T6" fmla="*/ 6612 w 16132"/>
                  <a:gd name="T7" fmla="*/ 4902 h 16095"/>
                  <a:gd name="T8" fmla="*/ 9339 w 16132"/>
                  <a:gd name="T9" fmla="*/ 2534 h 16095"/>
                  <a:gd name="T10" fmla="*/ 11655 w 16132"/>
                  <a:gd name="T11" fmla="*/ 2575 h 16095"/>
                  <a:gd name="T12" fmla="*/ 14497 w 16132"/>
                  <a:gd name="T13" fmla="*/ 5410 h 16095"/>
                  <a:gd name="T14" fmla="*/ 13598 w 16132"/>
                  <a:gd name="T15" fmla="*/ 8480 h 16095"/>
                  <a:gd name="T16" fmla="*/ 10587 w 16132"/>
                  <a:gd name="T17" fmla="*/ 10562 h 16095"/>
                  <a:gd name="T18" fmla="*/ 7575 w 16132"/>
                  <a:gd name="T19" fmla="*/ 12645 h 16095"/>
                  <a:gd name="T20" fmla="*/ 10795 w 16132"/>
                  <a:gd name="T21" fmla="*/ 295 h 16095"/>
                  <a:gd name="T22" fmla="*/ 10560 w 16132"/>
                  <a:gd name="T23" fmla="*/ 121 h 16095"/>
                  <a:gd name="T24" fmla="*/ 10290 w 16132"/>
                  <a:gd name="T25" fmla="*/ 22 h 16095"/>
                  <a:gd name="T26" fmla="*/ 10002 w 16132"/>
                  <a:gd name="T27" fmla="*/ 3 h 16095"/>
                  <a:gd name="T28" fmla="*/ 9708 w 16132"/>
                  <a:gd name="T29" fmla="*/ 71 h 16095"/>
                  <a:gd name="T30" fmla="*/ 9445 w 16132"/>
                  <a:gd name="T31" fmla="*/ 226 h 16095"/>
                  <a:gd name="T32" fmla="*/ 9253 w 16132"/>
                  <a:gd name="T33" fmla="*/ 434 h 16095"/>
                  <a:gd name="T34" fmla="*/ 9129 w 16132"/>
                  <a:gd name="T35" fmla="*/ 679 h 16095"/>
                  <a:gd name="T36" fmla="*/ 8916 w 16132"/>
                  <a:gd name="T37" fmla="*/ 1244 h 16095"/>
                  <a:gd name="T38" fmla="*/ 8610 w 16132"/>
                  <a:gd name="T39" fmla="*/ 1810 h 16095"/>
                  <a:gd name="T40" fmla="*/ 8220 w 16132"/>
                  <a:gd name="T41" fmla="*/ 2338 h 16095"/>
                  <a:gd name="T42" fmla="*/ 7686 w 16132"/>
                  <a:gd name="T43" fmla="*/ 2886 h 16095"/>
                  <a:gd name="T44" fmla="*/ 6944 w 16132"/>
                  <a:gd name="T45" fmla="*/ 3480 h 16095"/>
                  <a:gd name="T46" fmla="*/ 6121 w 16132"/>
                  <a:gd name="T47" fmla="*/ 4023 h 16095"/>
                  <a:gd name="T48" fmla="*/ 4611 w 16132"/>
                  <a:gd name="T49" fmla="*/ 4912 h 16095"/>
                  <a:gd name="T50" fmla="*/ 3435 w 16132"/>
                  <a:gd name="T51" fmla="*/ 5632 h 16095"/>
                  <a:gd name="T52" fmla="*/ 2514 w 16132"/>
                  <a:gd name="T53" fmla="*/ 6295 h 16095"/>
                  <a:gd name="T54" fmla="*/ 1677 w 16132"/>
                  <a:gd name="T55" fmla="*/ 7047 h 16095"/>
                  <a:gd name="T56" fmla="*/ 1059 w 16132"/>
                  <a:gd name="T57" fmla="*/ 7768 h 16095"/>
                  <a:gd name="T58" fmla="*/ 561 w 16132"/>
                  <a:gd name="T59" fmla="*/ 8540 h 16095"/>
                  <a:gd name="T60" fmla="*/ 178 w 16132"/>
                  <a:gd name="T61" fmla="*/ 9371 h 16095"/>
                  <a:gd name="T62" fmla="*/ 8 w 16132"/>
                  <a:gd name="T63" fmla="*/ 9931 h 16095"/>
                  <a:gd name="T64" fmla="*/ 16 w 16132"/>
                  <a:gd name="T65" fmla="*/ 10235 h 16095"/>
                  <a:gd name="T66" fmla="*/ 113 w 16132"/>
                  <a:gd name="T67" fmla="*/ 10522 h 16095"/>
                  <a:gd name="T68" fmla="*/ 295 w 16132"/>
                  <a:gd name="T69" fmla="*/ 10771 h 16095"/>
                  <a:gd name="T70" fmla="*/ 5543 w 16132"/>
                  <a:gd name="T71" fmla="*/ 15959 h 16095"/>
                  <a:gd name="T72" fmla="*/ 5811 w 16132"/>
                  <a:gd name="T73" fmla="*/ 16066 h 16095"/>
                  <a:gd name="T74" fmla="*/ 6098 w 16132"/>
                  <a:gd name="T75" fmla="*/ 16094 h 16095"/>
                  <a:gd name="T76" fmla="*/ 6391 w 16132"/>
                  <a:gd name="T77" fmla="*/ 16036 h 16095"/>
                  <a:gd name="T78" fmla="*/ 6660 w 16132"/>
                  <a:gd name="T79" fmla="*/ 15890 h 16095"/>
                  <a:gd name="T80" fmla="*/ 6861 w 16132"/>
                  <a:gd name="T81" fmla="*/ 15686 h 16095"/>
                  <a:gd name="T82" fmla="*/ 6992 w 16132"/>
                  <a:gd name="T83" fmla="*/ 15445 h 16095"/>
                  <a:gd name="T84" fmla="*/ 7187 w 16132"/>
                  <a:gd name="T85" fmla="*/ 14915 h 16095"/>
                  <a:gd name="T86" fmla="*/ 7483 w 16132"/>
                  <a:gd name="T87" fmla="*/ 14346 h 16095"/>
                  <a:gd name="T88" fmla="*/ 7864 w 16132"/>
                  <a:gd name="T89" fmla="*/ 13814 h 16095"/>
                  <a:gd name="T90" fmla="*/ 8370 w 16132"/>
                  <a:gd name="T91" fmla="*/ 13278 h 16095"/>
                  <a:gd name="T92" fmla="*/ 9101 w 16132"/>
                  <a:gd name="T93" fmla="*/ 12678 h 16095"/>
                  <a:gd name="T94" fmla="*/ 9917 w 16132"/>
                  <a:gd name="T95" fmla="*/ 12131 h 16095"/>
                  <a:gd name="T96" fmla="*/ 11308 w 16132"/>
                  <a:gd name="T97" fmla="*/ 11309 h 16095"/>
                  <a:gd name="T98" fmla="*/ 12591 w 16132"/>
                  <a:gd name="T99" fmla="*/ 10530 h 16095"/>
                  <a:gd name="T100" fmla="*/ 13519 w 16132"/>
                  <a:gd name="T101" fmla="*/ 9876 h 16095"/>
                  <a:gd name="T102" fmla="*/ 14379 w 16132"/>
                  <a:gd name="T103" fmla="*/ 9125 h 16095"/>
                  <a:gd name="T104" fmla="*/ 15011 w 16132"/>
                  <a:gd name="T105" fmla="*/ 8410 h 16095"/>
                  <a:gd name="T106" fmla="*/ 15522 w 16132"/>
                  <a:gd name="T107" fmla="*/ 7643 h 16095"/>
                  <a:gd name="T108" fmla="*/ 15916 w 16132"/>
                  <a:gd name="T109" fmla="*/ 6818 h 16095"/>
                  <a:gd name="T110" fmla="*/ 16119 w 16132"/>
                  <a:gd name="T111" fmla="*/ 6198 h 16095"/>
                  <a:gd name="T112" fmla="*/ 16122 w 16132"/>
                  <a:gd name="T113" fmla="*/ 5893 h 16095"/>
                  <a:gd name="T114" fmla="*/ 16034 w 16132"/>
                  <a:gd name="T115" fmla="*/ 5603 h 16095"/>
                  <a:gd name="T116" fmla="*/ 15861 w 16132"/>
                  <a:gd name="T117" fmla="*/ 5350 h 16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132" h="16095">
                    <a:moveTo>
                      <a:pt x="6050" y="15089"/>
                    </a:moveTo>
                    <a:lnTo>
                      <a:pt x="5736" y="14776"/>
                    </a:lnTo>
                    <a:lnTo>
                      <a:pt x="5422" y="14463"/>
                    </a:lnTo>
                    <a:lnTo>
                      <a:pt x="5108" y="14150"/>
                    </a:lnTo>
                    <a:lnTo>
                      <a:pt x="4792" y="13835"/>
                    </a:lnTo>
                    <a:lnTo>
                      <a:pt x="4477" y="13520"/>
                    </a:lnTo>
                    <a:lnTo>
                      <a:pt x="4161" y="13205"/>
                    </a:lnTo>
                    <a:lnTo>
                      <a:pt x="3844" y="12889"/>
                    </a:lnTo>
                    <a:lnTo>
                      <a:pt x="3529" y="12574"/>
                    </a:lnTo>
                    <a:lnTo>
                      <a:pt x="3213" y="12258"/>
                    </a:lnTo>
                    <a:lnTo>
                      <a:pt x="2897" y="11943"/>
                    </a:lnTo>
                    <a:lnTo>
                      <a:pt x="2581" y="11629"/>
                    </a:lnTo>
                    <a:lnTo>
                      <a:pt x="2266" y="11314"/>
                    </a:lnTo>
                    <a:lnTo>
                      <a:pt x="1950" y="10999"/>
                    </a:lnTo>
                    <a:lnTo>
                      <a:pt x="1635" y="10685"/>
                    </a:lnTo>
                    <a:lnTo>
                      <a:pt x="1322" y="10372"/>
                    </a:lnTo>
                    <a:lnTo>
                      <a:pt x="1008" y="10059"/>
                    </a:lnTo>
                    <a:lnTo>
                      <a:pt x="1156" y="9639"/>
                    </a:lnTo>
                    <a:lnTo>
                      <a:pt x="1330" y="9246"/>
                    </a:lnTo>
                    <a:lnTo>
                      <a:pt x="1529" y="8877"/>
                    </a:lnTo>
                    <a:lnTo>
                      <a:pt x="1750" y="8531"/>
                    </a:lnTo>
                    <a:lnTo>
                      <a:pt x="1993" y="8206"/>
                    </a:lnTo>
                    <a:lnTo>
                      <a:pt x="2254" y="7902"/>
                    </a:lnTo>
                    <a:lnTo>
                      <a:pt x="2534" y="7615"/>
                    </a:lnTo>
                    <a:lnTo>
                      <a:pt x="2829" y="7343"/>
                    </a:lnTo>
                    <a:lnTo>
                      <a:pt x="3138" y="7086"/>
                    </a:lnTo>
                    <a:lnTo>
                      <a:pt x="3459" y="6841"/>
                    </a:lnTo>
                    <a:lnTo>
                      <a:pt x="3791" y="6607"/>
                    </a:lnTo>
                    <a:lnTo>
                      <a:pt x="4131" y="6382"/>
                    </a:lnTo>
                    <a:lnTo>
                      <a:pt x="4479" y="6162"/>
                    </a:lnTo>
                    <a:lnTo>
                      <a:pt x="4832" y="5950"/>
                    </a:lnTo>
                    <a:lnTo>
                      <a:pt x="5187" y="5740"/>
                    </a:lnTo>
                    <a:lnTo>
                      <a:pt x="5545" y="5533"/>
                    </a:lnTo>
                    <a:lnTo>
                      <a:pt x="5903" y="5324"/>
                    </a:lnTo>
                    <a:lnTo>
                      <a:pt x="6259" y="5115"/>
                    </a:lnTo>
                    <a:lnTo>
                      <a:pt x="6612" y="4902"/>
                    </a:lnTo>
                    <a:lnTo>
                      <a:pt x="6960" y="4684"/>
                    </a:lnTo>
                    <a:lnTo>
                      <a:pt x="7300" y="4458"/>
                    </a:lnTo>
                    <a:lnTo>
                      <a:pt x="7631" y="4224"/>
                    </a:lnTo>
                    <a:lnTo>
                      <a:pt x="7953" y="3979"/>
                    </a:lnTo>
                    <a:lnTo>
                      <a:pt x="8262" y="3722"/>
                    </a:lnTo>
                    <a:lnTo>
                      <a:pt x="8557" y="3450"/>
                    </a:lnTo>
                    <a:lnTo>
                      <a:pt x="8835" y="3164"/>
                    </a:lnTo>
                    <a:lnTo>
                      <a:pt x="9097" y="2858"/>
                    </a:lnTo>
                    <a:lnTo>
                      <a:pt x="9339" y="2534"/>
                    </a:lnTo>
                    <a:lnTo>
                      <a:pt x="9561" y="2188"/>
                    </a:lnTo>
                    <a:lnTo>
                      <a:pt x="9760" y="1820"/>
                    </a:lnTo>
                    <a:lnTo>
                      <a:pt x="9934" y="1425"/>
                    </a:lnTo>
                    <a:lnTo>
                      <a:pt x="10083" y="1006"/>
                    </a:lnTo>
                    <a:lnTo>
                      <a:pt x="10396" y="1319"/>
                    </a:lnTo>
                    <a:lnTo>
                      <a:pt x="10710" y="1632"/>
                    </a:lnTo>
                    <a:lnTo>
                      <a:pt x="11024" y="1945"/>
                    </a:lnTo>
                    <a:lnTo>
                      <a:pt x="11340" y="2260"/>
                    </a:lnTo>
                    <a:lnTo>
                      <a:pt x="11655" y="2575"/>
                    </a:lnTo>
                    <a:lnTo>
                      <a:pt x="11971" y="2890"/>
                    </a:lnTo>
                    <a:lnTo>
                      <a:pt x="12288" y="3205"/>
                    </a:lnTo>
                    <a:lnTo>
                      <a:pt x="12603" y="3521"/>
                    </a:lnTo>
                    <a:lnTo>
                      <a:pt x="12920" y="3836"/>
                    </a:lnTo>
                    <a:lnTo>
                      <a:pt x="13235" y="4152"/>
                    </a:lnTo>
                    <a:lnTo>
                      <a:pt x="13551" y="4466"/>
                    </a:lnTo>
                    <a:lnTo>
                      <a:pt x="13866" y="4781"/>
                    </a:lnTo>
                    <a:lnTo>
                      <a:pt x="14182" y="5095"/>
                    </a:lnTo>
                    <a:lnTo>
                      <a:pt x="14497" y="5410"/>
                    </a:lnTo>
                    <a:lnTo>
                      <a:pt x="14810" y="5723"/>
                    </a:lnTo>
                    <a:lnTo>
                      <a:pt x="15124" y="6036"/>
                    </a:lnTo>
                    <a:lnTo>
                      <a:pt x="14977" y="6455"/>
                    </a:lnTo>
                    <a:lnTo>
                      <a:pt x="14802" y="6848"/>
                    </a:lnTo>
                    <a:lnTo>
                      <a:pt x="14603" y="7218"/>
                    </a:lnTo>
                    <a:lnTo>
                      <a:pt x="14382" y="7564"/>
                    </a:lnTo>
                    <a:lnTo>
                      <a:pt x="14139" y="7888"/>
                    </a:lnTo>
                    <a:lnTo>
                      <a:pt x="13878" y="8192"/>
                    </a:lnTo>
                    <a:lnTo>
                      <a:pt x="13598" y="8480"/>
                    </a:lnTo>
                    <a:lnTo>
                      <a:pt x="13303" y="8752"/>
                    </a:lnTo>
                    <a:lnTo>
                      <a:pt x="12994" y="9008"/>
                    </a:lnTo>
                    <a:lnTo>
                      <a:pt x="12673" y="9254"/>
                    </a:lnTo>
                    <a:lnTo>
                      <a:pt x="12341" y="9488"/>
                    </a:lnTo>
                    <a:lnTo>
                      <a:pt x="12001" y="9713"/>
                    </a:lnTo>
                    <a:lnTo>
                      <a:pt x="11653" y="9932"/>
                    </a:lnTo>
                    <a:lnTo>
                      <a:pt x="11300" y="10145"/>
                    </a:lnTo>
                    <a:lnTo>
                      <a:pt x="10945" y="10354"/>
                    </a:lnTo>
                    <a:lnTo>
                      <a:pt x="10587" y="10562"/>
                    </a:lnTo>
                    <a:lnTo>
                      <a:pt x="10229" y="10770"/>
                    </a:lnTo>
                    <a:lnTo>
                      <a:pt x="9873" y="10980"/>
                    </a:lnTo>
                    <a:lnTo>
                      <a:pt x="9520" y="11192"/>
                    </a:lnTo>
                    <a:lnTo>
                      <a:pt x="9173" y="11410"/>
                    </a:lnTo>
                    <a:lnTo>
                      <a:pt x="8832" y="11637"/>
                    </a:lnTo>
                    <a:lnTo>
                      <a:pt x="8501" y="11871"/>
                    </a:lnTo>
                    <a:lnTo>
                      <a:pt x="8179" y="12116"/>
                    </a:lnTo>
                    <a:lnTo>
                      <a:pt x="7870" y="12373"/>
                    </a:lnTo>
                    <a:lnTo>
                      <a:pt x="7575" y="12645"/>
                    </a:lnTo>
                    <a:lnTo>
                      <a:pt x="7297" y="12931"/>
                    </a:lnTo>
                    <a:lnTo>
                      <a:pt x="7035" y="13237"/>
                    </a:lnTo>
                    <a:lnTo>
                      <a:pt x="6793" y="13561"/>
                    </a:lnTo>
                    <a:lnTo>
                      <a:pt x="6571" y="13907"/>
                    </a:lnTo>
                    <a:lnTo>
                      <a:pt x="6372" y="14275"/>
                    </a:lnTo>
                    <a:lnTo>
                      <a:pt x="6198" y="14670"/>
                    </a:lnTo>
                    <a:lnTo>
                      <a:pt x="6050" y="15089"/>
                    </a:lnTo>
                    <a:close/>
                    <a:moveTo>
                      <a:pt x="15837" y="5324"/>
                    </a:moveTo>
                    <a:lnTo>
                      <a:pt x="10795" y="295"/>
                    </a:lnTo>
                    <a:lnTo>
                      <a:pt x="10772" y="272"/>
                    </a:lnTo>
                    <a:lnTo>
                      <a:pt x="10747" y="249"/>
                    </a:lnTo>
                    <a:lnTo>
                      <a:pt x="10723" y="228"/>
                    </a:lnTo>
                    <a:lnTo>
                      <a:pt x="10697" y="208"/>
                    </a:lnTo>
                    <a:lnTo>
                      <a:pt x="10670" y="189"/>
                    </a:lnTo>
                    <a:lnTo>
                      <a:pt x="10644" y="170"/>
                    </a:lnTo>
                    <a:lnTo>
                      <a:pt x="10617" y="153"/>
                    </a:lnTo>
                    <a:lnTo>
                      <a:pt x="10589" y="136"/>
                    </a:lnTo>
                    <a:lnTo>
                      <a:pt x="10560" y="121"/>
                    </a:lnTo>
                    <a:lnTo>
                      <a:pt x="10532" y="106"/>
                    </a:lnTo>
                    <a:lnTo>
                      <a:pt x="10503" y="92"/>
                    </a:lnTo>
                    <a:lnTo>
                      <a:pt x="10474" y="78"/>
                    </a:lnTo>
                    <a:lnTo>
                      <a:pt x="10444" y="66"/>
                    </a:lnTo>
                    <a:lnTo>
                      <a:pt x="10414" y="56"/>
                    </a:lnTo>
                    <a:lnTo>
                      <a:pt x="10384" y="46"/>
                    </a:lnTo>
                    <a:lnTo>
                      <a:pt x="10353" y="37"/>
                    </a:lnTo>
                    <a:lnTo>
                      <a:pt x="10321" y="29"/>
                    </a:lnTo>
                    <a:lnTo>
                      <a:pt x="10290" y="22"/>
                    </a:lnTo>
                    <a:lnTo>
                      <a:pt x="10259" y="16"/>
                    </a:lnTo>
                    <a:lnTo>
                      <a:pt x="10228" y="10"/>
                    </a:lnTo>
                    <a:lnTo>
                      <a:pt x="10195" y="6"/>
                    </a:lnTo>
                    <a:lnTo>
                      <a:pt x="10163" y="3"/>
                    </a:lnTo>
                    <a:lnTo>
                      <a:pt x="10131" y="1"/>
                    </a:lnTo>
                    <a:lnTo>
                      <a:pt x="10099" y="0"/>
                    </a:lnTo>
                    <a:lnTo>
                      <a:pt x="10066" y="0"/>
                    </a:lnTo>
                    <a:lnTo>
                      <a:pt x="10034" y="1"/>
                    </a:lnTo>
                    <a:lnTo>
                      <a:pt x="10002" y="3"/>
                    </a:lnTo>
                    <a:lnTo>
                      <a:pt x="9970" y="6"/>
                    </a:lnTo>
                    <a:lnTo>
                      <a:pt x="9937" y="11"/>
                    </a:lnTo>
                    <a:lnTo>
                      <a:pt x="9905" y="16"/>
                    </a:lnTo>
                    <a:lnTo>
                      <a:pt x="9873" y="22"/>
                    </a:lnTo>
                    <a:lnTo>
                      <a:pt x="9841" y="29"/>
                    </a:lnTo>
                    <a:lnTo>
                      <a:pt x="9806" y="38"/>
                    </a:lnTo>
                    <a:lnTo>
                      <a:pt x="9773" y="48"/>
                    </a:lnTo>
                    <a:lnTo>
                      <a:pt x="9741" y="59"/>
                    </a:lnTo>
                    <a:lnTo>
                      <a:pt x="9708" y="71"/>
                    </a:lnTo>
                    <a:lnTo>
                      <a:pt x="9676" y="84"/>
                    </a:lnTo>
                    <a:lnTo>
                      <a:pt x="9645" y="99"/>
                    </a:lnTo>
                    <a:lnTo>
                      <a:pt x="9615" y="115"/>
                    </a:lnTo>
                    <a:lnTo>
                      <a:pt x="9584" y="131"/>
                    </a:lnTo>
                    <a:lnTo>
                      <a:pt x="9555" y="148"/>
                    </a:lnTo>
                    <a:lnTo>
                      <a:pt x="9527" y="166"/>
                    </a:lnTo>
                    <a:lnTo>
                      <a:pt x="9499" y="185"/>
                    </a:lnTo>
                    <a:lnTo>
                      <a:pt x="9472" y="205"/>
                    </a:lnTo>
                    <a:lnTo>
                      <a:pt x="9445" y="226"/>
                    </a:lnTo>
                    <a:lnTo>
                      <a:pt x="9419" y="248"/>
                    </a:lnTo>
                    <a:lnTo>
                      <a:pt x="9394" y="271"/>
                    </a:lnTo>
                    <a:lnTo>
                      <a:pt x="9370" y="295"/>
                    </a:lnTo>
                    <a:lnTo>
                      <a:pt x="9348" y="316"/>
                    </a:lnTo>
                    <a:lnTo>
                      <a:pt x="9328" y="339"/>
                    </a:lnTo>
                    <a:lnTo>
                      <a:pt x="9308" y="362"/>
                    </a:lnTo>
                    <a:lnTo>
                      <a:pt x="9289" y="385"/>
                    </a:lnTo>
                    <a:lnTo>
                      <a:pt x="9271" y="409"/>
                    </a:lnTo>
                    <a:lnTo>
                      <a:pt x="9253" y="434"/>
                    </a:lnTo>
                    <a:lnTo>
                      <a:pt x="9237" y="459"/>
                    </a:lnTo>
                    <a:lnTo>
                      <a:pt x="9220" y="485"/>
                    </a:lnTo>
                    <a:lnTo>
                      <a:pt x="9204" y="511"/>
                    </a:lnTo>
                    <a:lnTo>
                      <a:pt x="9190" y="538"/>
                    </a:lnTo>
                    <a:lnTo>
                      <a:pt x="9176" y="565"/>
                    </a:lnTo>
                    <a:lnTo>
                      <a:pt x="9163" y="592"/>
                    </a:lnTo>
                    <a:lnTo>
                      <a:pt x="9151" y="621"/>
                    </a:lnTo>
                    <a:lnTo>
                      <a:pt x="9140" y="650"/>
                    </a:lnTo>
                    <a:lnTo>
                      <a:pt x="9129" y="679"/>
                    </a:lnTo>
                    <a:lnTo>
                      <a:pt x="9120" y="708"/>
                    </a:lnTo>
                    <a:lnTo>
                      <a:pt x="9097" y="777"/>
                    </a:lnTo>
                    <a:lnTo>
                      <a:pt x="9074" y="846"/>
                    </a:lnTo>
                    <a:lnTo>
                      <a:pt x="9051" y="913"/>
                    </a:lnTo>
                    <a:lnTo>
                      <a:pt x="9026" y="981"/>
                    </a:lnTo>
                    <a:lnTo>
                      <a:pt x="9000" y="1047"/>
                    </a:lnTo>
                    <a:lnTo>
                      <a:pt x="8973" y="1114"/>
                    </a:lnTo>
                    <a:lnTo>
                      <a:pt x="8945" y="1180"/>
                    </a:lnTo>
                    <a:lnTo>
                      <a:pt x="8916" y="1244"/>
                    </a:lnTo>
                    <a:lnTo>
                      <a:pt x="8887" y="1310"/>
                    </a:lnTo>
                    <a:lnTo>
                      <a:pt x="8855" y="1373"/>
                    </a:lnTo>
                    <a:lnTo>
                      <a:pt x="8823" y="1437"/>
                    </a:lnTo>
                    <a:lnTo>
                      <a:pt x="8791" y="1501"/>
                    </a:lnTo>
                    <a:lnTo>
                      <a:pt x="8757" y="1563"/>
                    </a:lnTo>
                    <a:lnTo>
                      <a:pt x="8721" y="1626"/>
                    </a:lnTo>
                    <a:lnTo>
                      <a:pt x="8686" y="1687"/>
                    </a:lnTo>
                    <a:lnTo>
                      <a:pt x="8649" y="1748"/>
                    </a:lnTo>
                    <a:lnTo>
                      <a:pt x="8610" y="1810"/>
                    </a:lnTo>
                    <a:lnTo>
                      <a:pt x="8571" y="1870"/>
                    </a:lnTo>
                    <a:lnTo>
                      <a:pt x="8532" y="1929"/>
                    </a:lnTo>
                    <a:lnTo>
                      <a:pt x="8490" y="1990"/>
                    </a:lnTo>
                    <a:lnTo>
                      <a:pt x="8448" y="2048"/>
                    </a:lnTo>
                    <a:lnTo>
                      <a:pt x="8405" y="2107"/>
                    </a:lnTo>
                    <a:lnTo>
                      <a:pt x="8360" y="2166"/>
                    </a:lnTo>
                    <a:lnTo>
                      <a:pt x="8315" y="2223"/>
                    </a:lnTo>
                    <a:lnTo>
                      <a:pt x="8268" y="2280"/>
                    </a:lnTo>
                    <a:lnTo>
                      <a:pt x="8220" y="2338"/>
                    </a:lnTo>
                    <a:lnTo>
                      <a:pt x="8172" y="2394"/>
                    </a:lnTo>
                    <a:lnTo>
                      <a:pt x="8121" y="2450"/>
                    </a:lnTo>
                    <a:lnTo>
                      <a:pt x="8071" y="2507"/>
                    </a:lnTo>
                    <a:lnTo>
                      <a:pt x="8019" y="2562"/>
                    </a:lnTo>
                    <a:lnTo>
                      <a:pt x="7966" y="2617"/>
                    </a:lnTo>
                    <a:lnTo>
                      <a:pt x="7912" y="2672"/>
                    </a:lnTo>
                    <a:lnTo>
                      <a:pt x="7838" y="2744"/>
                    </a:lnTo>
                    <a:lnTo>
                      <a:pt x="7763" y="2816"/>
                    </a:lnTo>
                    <a:lnTo>
                      <a:pt x="7686" y="2886"/>
                    </a:lnTo>
                    <a:lnTo>
                      <a:pt x="7608" y="2955"/>
                    </a:lnTo>
                    <a:lnTo>
                      <a:pt x="7530" y="3024"/>
                    </a:lnTo>
                    <a:lnTo>
                      <a:pt x="7449" y="3091"/>
                    </a:lnTo>
                    <a:lnTo>
                      <a:pt x="7367" y="3158"/>
                    </a:lnTo>
                    <a:lnTo>
                      <a:pt x="7285" y="3224"/>
                    </a:lnTo>
                    <a:lnTo>
                      <a:pt x="7201" y="3288"/>
                    </a:lnTo>
                    <a:lnTo>
                      <a:pt x="7116" y="3353"/>
                    </a:lnTo>
                    <a:lnTo>
                      <a:pt x="7031" y="3416"/>
                    </a:lnTo>
                    <a:lnTo>
                      <a:pt x="6944" y="3480"/>
                    </a:lnTo>
                    <a:lnTo>
                      <a:pt x="6856" y="3542"/>
                    </a:lnTo>
                    <a:lnTo>
                      <a:pt x="6767" y="3603"/>
                    </a:lnTo>
                    <a:lnTo>
                      <a:pt x="6678" y="3665"/>
                    </a:lnTo>
                    <a:lnTo>
                      <a:pt x="6587" y="3725"/>
                    </a:lnTo>
                    <a:lnTo>
                      <a:pt x="6495" y="3785"/>
                    </a:lnTo>
                    <a:lnTo>
                      <a:pt x="6402" y="3846"/>
                    </a:lnTo>
                    <a:lnTo>
                      <a:pt x="6310" y="3905"/>
                    </a:lnTo>
                    <a:lnTo>
                      <a:pt x="6215" y="3963"/>
                    </a:lnTo>
                    <a:lnTo>
                      <a:pt x="6121" y="4023"/>
                    </a:lnTo>
                    <a:lnTo>
                      <a:pt x="6025" y="4081"/>
                    </a:lnTo>
                    <a:lnTo>
                      <a:pt x="5930" y="4139"/>
                    </a:lnTo>
                    <a:lnTo>
                      <a:pt x="5833" y="4198"/>
                    </a:lnTo>
                    <a:lnTo>
                      <a:pt x="5637" y="4314"/>
                    </a:lnTo>
                    <a:lnTo>
                      <a:pt x="5440" y="4430"/>
                    </a:lnTo>
                    <a:lnTo>
                      <a:pt x="5241" y="4546"/>
                    </a:lnTo>
                    <a:lnTo>
                      <a:pt x="5039" y="4663"/>
                    </a:lnTo>
                    <a:lnTo>
                      <a:pt x="4825" y="4786"/>
                    </a:lnTo>
                    <a:lnTo>
                      <a:pt x="4611" y="4912"/>
                    </a:lnTo>
                    <a:lnTo>
                      <a:pt x="4395" y="5038"/>
                    </a:lnTo>
                    <a:lnTo>
                      <a:pt x="4180" y="5165"/>
                    </a:lnTo>
                    <a:lnTo>
                      <a:pt x="4073" y="5231"/>
                    </a:lnTo>
                    <a:lnTo>
                      <a:pt x="3966" y="5296"/>
                    </a:lnTo>
                    <a:lnTo>
                      <a:pt x="3860" y="5362"/>
                    </a:lnTo>
                    <a:lnTo>
                      <a:pt x="3753" y="5428"/>
                    </a:lnTo>
                    <a:lnTo>
                      <a:pt x="3647" y="5495"/>
                    </a:lnTo>
                    <a:lnTo>
                      <a:pt x="3541" y="5564"/>
                    </a:lnTo>
                    <a:lnTo>
                      <a:pt x="3435" y="5632"/>
                    </a:lnTo>
                    <a:lnTo>
                      <a:pt x="3330" y="5702"/>
                    </a:lnTo>
                    <a:lnTo>
                      <a:pt x="3226" y="5773"/>
                    </a:lnTo>
                    <a:lnTo>
                      <a:pt x="3123" y="5844"/>
                    </a:lnTo>
                    <a:lnTo>
                      <a:pt x="3020" y="5917"/>
                    </a:lnTo>
                    <a:lnTo>
                      <a:pt x="2917" y="5990"/>
                    </a:lnTo>
                    <a:lnTo>
                      <a:pt x="2815" y="6065"/>
                    </a:lnTo>
                    <a:lnTo>
                      <a:pt x="2713" y="6140"/>
                    </a:lnTo>
                    <a:lnTo>
                      <a:pt x="2613" y="6218"/>
                    </a:lnTo>
                    <a:lnTo>
                      <a:pt x="2514" y="6295"/>
                    </a:lnTo>
                    <a:lnTo>
                      <a:pt x="2415" y="6375"/>
                    </a:lnTo>
                    <a:lnTo>
                      <a:pt x="2317" y="6455"/>
                    </a:lnTo>
                    <a:lnTo>
                      <a:pt x="2220" y="6538"/>
                    </a:lnTo>
                    <a:lnTo>
                      <a:pt x="2125" y="6621"/>
                    </a:lnTo>
                    <a:lnTo>
                      <a:pt x="2031" y="6706"/>
                    </a:lnTo>
                    <a:lnTo>
                      <a:pt x="1937" y="6792"/>
                    </a:lnTo>
                    <a:lnTo>
                      <a:pt x="1844" y="6880"/>
                    </a:lnTo>
                    <a:lnTo>
                      <a:pt x="1753" y="6969"/>
                    </a:lnTo>
                    <a:lnTo>
                      <a:pt x="1677" y="7047"/>
                    </a:lnTo>
                    <a:lnTo>
                      <a:pt x="1602" y="7124"/>
                    </a:lnTo>
                    <a:lnTo>
                      <a:pt x="1529" y="7203"/>
                    </a:lnTo>
                    <a:lnTo>
                      <a:pt x="1457" y="7282"/>
                    </a:lnTo>
                    <a:lnTo>
                      <a:pt x="1387" y="7361"/>
                    </a:lnTo>
                    <a:lnTo>
                      <a:pt x="1319" y="7441"/>
                    </a:lnTo>
                    <a:lnTo>
                      <a:pt x="1251" y="7521"/>
                    </a:lnTo>
                    <a:lnTo>
                      <a:pt x="1186" y="7603"/>
                    </a:lnTo>
                    <a:lnTo>
                      <a:pt x="1121" y="7685"/>
                    </a:lnTo>
                    <a:lnTo>
                      <a:pt x="1059" y="7768"/>
                    </a:lnTo>
                    <a:lnTo>
                      <a:pt x="998" y="7850"/>
                    </a:lnTo>
                    <a:lnTo>
                      <a:pt x="938" y="7935"/>
                    </a:lnTo>
                    <a:lnTo>
                      <a:pt x="880" y="8018"/>
                    </a:lnTo>
                    <a:lnTo>
                      <a:pt x="823" y="8104"/>
                    </a:lnTo>
                    <a:lnTo>
                      <a:pt x="767" y="8189"/>
                    </a:lnTo>
                    <a:lnTo>
                      <a:pt x="714" y="8276"/>
                    </a:lnTo>
                    <a:lnTo>
                      <a:pt x="661" y="8363"/>
                    </a:lnTo>
                    <a:lnTo>
                      <a:pt x="610" y="8451"/>
                    </a:lnTo>
                    <a:lnTo>
                      <a:pt x="561" y="8540"/>
                    </a:lnTo>
                    <a:lnTo>
                      <a:pt x="513" y="8629"/>
                    </a:lnTo>
                    <a:lnTo>
                      <a:pt x="466" y="8719"/>
                    </a:lnTo>
                    <a:lnTo>
                      <a:pt x="420" y="8810"/>
                    </a:lnTo>
                    <a:lnTo>
                      <a:pt x="377" y="8902"/>
                    </a:lnTo>
                    <a:lnTo>
                      <a:pt x="335" y="8994"/>
                    </a:lnTo>
                    <a:lnTo>
                      <a:pt x="293" y="9088"/>
                    </a:lnTo>
                    <a:lnTo>
                      <a:pt x="254" y="9181"/>
                    </a:lnTo>
                    <a:lnTo>
                      <a:pt x="216" y="9276"/>
                    </a:lnTo>
                    <a:lnTo>
                      <a:pt x="178" y="9371"/>
                    </a:lnTo>
                    <a:lnTo>
                      <a:pt x="143" y="9468"/>
                    </a:lnTo>
                    <a:lnTo>
                      <a:pt x="109" y="9564"/>
                    </a:lnTo>
                    <a:lnTo>
                      <a:pt x="77" y="9663"/>
                    </a:lnTo>
                    <a:lnTo>
                      <a:pt x="45" y="9762"/>
                    </a:lnTo>
                    <a:lnTo>
                      <a:pt x="35" y="9795"/>
                    </a:lnTo>
                    <a:lnTo>
                      <a:pt x="27" y="9829"/>
                    </a:lnTo>
                    <a:lnTo>
                      <a:pt x="19" y="9863"/>
                    </a:lnTo>
                    <a:lnTo>
                      <a:pt x="13" y="9896"/>
                    </a:lnTo>
                    <a:lnTo>
                      <a:pt x="8" y="9931"/>
                    </a:lnTo>
                    <a:lnTo>
                      <a:pt x="5" y="9965"/>
                    </a:lnTo>
                    <a:lnTo>
                      <a:pt x="2" y="9999"/>
                    </a:lnTo>
                    <a:lnTo>
                      <a:pt x="0" y="10033"/>
                    </a:lnTo>
                    <a:lnTo>
                      <a:pt x="0" y="10067"/>
                    </a:lnTo>
                    <a:lnTo>
                      <a:pt x="1" y="10101"/>
                    </a:lnTo>
                    <a:lnTo>
                      <a:pt x="3" y="10135"/>
                    </a:lnTo>
                    <a:lnTo>
                      <a:pt x="6" y="10168"/>
                    </a:lnTo>
                    <a:lnTo>
                      <a:pt x="10" y="10202"/>
                    </a:lnTo>
                    <a:lnTo>
                      <a:pt x="16" y="10235"/>
                    </a:lnTo>
                    <a:lnTo>
                      <a:pt x="22" y="10269"/>
                    </a:lnTo>
                    <a:lnTo>
                      <a:pt x="29" y="10301"/>
                    </a:lnTo>
                    <a:lnTo>
                      <a:pt x="38" y="10334"/>
                    </a:lnTo>
                    <a:lnTo>
                      <a:pt x="48" y="10366"/>
                    </a:lnTo>
                    <a:lnTo>
                      <a:pt x="58" y="10398"/>
                    </a:lnTo>
                    <a:lnTo>
                      <a:pt x="71" y="10430"/>
                    </a:lnTo>
                    <a:lnTo>
                      <a:pt x="84" y="10461"/>
                    </a:lnTo>
                    <a:lnTo>
                      <a:pt x="98" y="10492"/>
                    </a:lnTo>
                    <a:lnTo>
                      <a:pt x="113" y="10522"/>
                    </a:lnTo>
                    <a:lnTo>
                      <a:pt x="129" y="10552"/>
                    </a:lnTo>
                    <a:lnTo>
                      <a:pt x="146" y="10581"/>
                    </a:lnTo>
                    <a:lnTo>
                      <a:pt x="164" y="10611"/>
                    </a:lnTo>
                    <a:lnTo>
                      <a:pt x="184" y="10639"/>
                    </a:lnTo>
                    <a:lnTo>
                      <a:pt x="204" y="10666"/>
                    </a:lnTo>
                    <a:lnTo>
                      <a:pt x="225" y="10693"/>
                    </a:lnTo>
                    <a:lnTo>
                      <a:pt x="248" y="10719"/>
                    </a:lnTo>
                    <a:lnTo>
                      <a:pt x="271" y="10745"/>
                    </a:lnTo>
                    <a:lnTo>
                      <a:pt x="295" y="10771"/>
                    </a:lnTo>
                    <a:lnTo>
                      <a:pt x="5337" y="15800"/>
                    </a:lnTo>
                    <a:lnTo>
                      <a:pt x="5360" y="15823"/>
                    </a:lnTo>
                    <a:lnTo>
                      <a:pt x="5385" y="15846"/>
                    </a:lnTo>
                    <a:lnTo>
                      <a:pt x="5409" y="15867"/>
                    </a:lnTo>
                    <a:lnTo>
                      <a:pt x="5435" y="15887"/>
                    </a:lnTo>
                    <a:lnTo>
                      <a:pt x="5462" y="15906"/>
                    </a:lnTo>
                    <a:lnTo>
                      <a:pt x="5488" y="15925"/>
                    </a:lnTo>
                    <a:lnTo>
                      <a:pt x="5515" y="15942"/>
                    </a:lnTo>
                    <a:lnTo>
                      <a:pt x="5543" y="15959"/>
                    </a:lnTo>
                    <a:lnTo>
                      <a:pt x="5572" y="15974"/>
                    </a:lnTo>
                    <a:lnTo>
                      <a:pt x="5600" y="15989"/>
                    </a:lnTo>
                    <a:lnTo>
                      <a:pt x="5629" y="16003"/>
                    </a:lnTo>
                    <a:lnTo>
                      <a:pt x="5658" y="16017"/>
                    </a:lnTo>
                    <a:lnTo>
                      <a:pt x="5688" y="16029"/>
                    </a:lnTo>
                    <a:lnTo>
                      <a:pt x="5718" y="16039"/>
                    </a:lnTo>
                    <a:lnTo>
                      <a:pt x="5749" y="16049"/>
                    </a:lnTo>
                    <a:lnTo>
                      <a:pt x="5779" y="16058"/>
                    </a:lnTo>
                    <a:lnTo>
                      <a:pt x="5811" y="16066"/>
                    </a:lnTo>
                    <a:lnTo>
                      <a:pt x="5842" y="16073"/>
                    </a:lnTo>
                    <a:lnTo>
                      <a:pt x="5873" y="16079"/>
                    </a:lnTo>
                    <a:lnTo>
                      <a:pt x="5904" y="16085"/>
                    </a:lnTo>
                    <a:lnTo>
                      <a:pt x="5937" y="16089"/>
                    </a:lnTo>
                    <a:lnTo>
                      <a:pt x="5969" y="16092"/>
                    </a:lnTo>
                    <a:lnTo>
                      <a:pt x="6001" y="16094"/>
                    </a:lnTo>
                    <a:lnTo>
                      <a:pt x="6033" y="16095"/>
                    </a:lnTo>
                    <a:lnTo>
                      <a:pt x="6066" y="16095"/>
                    </a:lnTo>
                    <a:lnTo>
                      <a:pt x="6098" y="16094"/>
                    </a:lnTo>
                    <a:lnTo>
                      <a:pt x="6130" y="16092"/>
                    </a:lnTo>
                    <a:lnTo>
                      <a:pt x="6162" y="16089"/>
                    </a:lnTo>
                    <a:lnTo>
                      <a:pt x="6195" y="16084"/>
                    </a:lnTo>
                    <a:lnTo>
                      <a:pt x="6227" y="16079"/>
                    </a:lnTo>
                    <a:lnTo>
                      <a:pt x="6259" y="16073"/>
                    </a:lnTo>
                    <a:lnTo>
                      <a:pt x="6291" y="16066"/>
                    </a:lnTo>
                    <a:lnTo>
                      <a:pt x="6326" y="16057"/>
                    </a:lnTo>
                    <a:lnTo>
                      <a:pt x="6359" y="16047"/>
                    </a:lnTo>
                    <a:lnTo>
                      <a:pt x="6391" y="16036"/>
                    </a:lnTo>
                    <a:lnTo>
                      <a:pt x="6424" y="16024"/>
                    </a:lnTo>
                    <a:lnTo>
                      <a:pt x="6456" y="16009"/>
                    </a:lnTo>
                    <a:lnTo>
                      <a:pt x="6487" y="15995"/>
                    </a:lnTo>
                    <a:lnTo>
                      <a:pt x="6517" y="15980"/>
                    </a:lnTo>
                    <a:lnTo>
                      <a:pt x="6548" y="15964"/>
                    </a:lnTo>
                    <a:lnTo>
                      <a:pt x="6577" y="15947"/>
                    </a:lnTo>
                    <a:lnTo>
                      <a:pt x="6605" y="15929"/>
                    </a:lnTo>
                    <a:lnTo>
                      <a:pt x="6633" y="15909"/>
                    </a:lnTo>
                    <a:lnTo>
                      <a:pt x="6660" y="15890"/>
                    </a:lnTo>
                    <a:lnTo>
                      <a:pt x="6687" y="15869"/>
                    </a:lnTo>
                    <a:lnTo>
                      <a:pt x="6713" y="15847"/>
                    </a:lnTo>
                    <a:lnTo>
                      <a:pt x="6738" y="15823"/>
                    </a:lnTo>
                    <a:lnTo>
                      <a:pt x="6762" y="15800"/>
                    </a:lnTo>
                    <a:lnTo>
                      <a:pt x="6784" y="15778"/>
                    </a:lnTo>
                    <a:lnTo>
                      <a:pt x="6804" y="15756"/>
                    </a:lnTo>
                    <a:lnTo>
                      <a:pt x="6824" y="15733"/>
                    </a:lnTo>
                    <a:lnTo>
                      <a:pt x="6843" y="15710"/>
                    </a:lnTo>
                    <a:lnTo>
                      <a:pt x="6861" y="15686"/>
                    </a:lnTo>
                    <a:lnTo>
                      <a:pt x="6879" y="15661"/>
                    </a:lnTo>
                    <a:lnTo>
                      <a:pt x="6895" y="15635"/>
                    </a:lnTo>
                    <a:lnTo>
                      <a:pt x="6912" y="15610"/>
                    </a:lnTo>
                    <a:lnTo>
                      <a:pt x="6928" y="15584"/>
                    </a:lnTo>
                    <a:lnTo>
                      <a:pt x="6942" y="15557"/>
                    </a:lnTo>
                    <a:lnTo>
                      <a:pt x="6956" y="15530"/>
                    </a:lnTo>
                    <a:lnTo>
                      <a:pt x="6969" y="15501"/>
                    </a:lnTo>
                    <a:lnTo>
                      <a:pt x="6981" y="15473"/>
                    </a:lnTo>
                    <a:lnTo>
                      <a:pt x="6992" y="15445"/>
                    </a:lnTo>
                    <a:lnTo>
                      <a:pt x="7003" y="15416"/>
                    </a:lnTo>
                    <a:lnTo>
                      <a:pt x="7012" y="15386"/>
                    </a:lnTo>
                    <a:lnTo>
                      <a:pt x="7035" y="15317"/>
                    </a:lnTo>
                    <a:lnTo>
                      <a:pt x="7058" y="15249"/>
                    </a:lnTo>
                    <a:lnTo>
                      <a:pt x="7081" y="15181"/>
                    </a:lnTo>
                    <a:lnTo>
                      <a:pt x="7106" y="15113"/>
                    </a:lnTo>
                    <a:lnTo>
                      <a:pt x="7132" y="15047"/>
                    </a:lnTo>
                    <a:lnTo>
                      <a:pt x="7159" y="14980"/>
                    </a:lnTo>
                    <a:lnTo>
                      <a:pt x="7187" y="14915"/>
                    </a:lnTo>
                    <a:lnTo>
                      <a:pt x="7216" y="14850"/>
                    </a:lnTo>
                    <a:lnTo>
                      <a:pt x="7245" y="14784"/>
                    </a:lnTo>
                    <a:lnTo>
                      <a:pt x="7277" y="14721"/>
                    </a:lnTo>
                    <a:lnTo>
                      <a:pt x="7309" y="14657"/>
                    </a:lnTo>
                    <a:lnTo>
                      <a:pt x="7341" y="14593"/>
                    </a:lnTo>
                    <a:lnTo>
                      <a:pt x="7375" y="14531"/>
                    </a:lnTo>
                    <a:lnTo>
                      <a:pt x="7411" y="14468"/>
                    </a:lnTo>
                    <a:lnTo>
                      <a:pt x="7446" y="14407"/>
                    </a:lnTo>
                    <a:lnTo>
                      <a:pt x="7483" y="14346"/>
                    </a:lnTo>
                    <a:lnTo>
                      <a:pt x="7522" y="14284"/>
                    </a:lnTo>
                    <a:lnTo>
                      <a:pt x="7561" y="14224"/>
                    </a:lnTo>
                    <a:lnTo>
                      <a:pt x="7601" y="14165"/>
                    </a:lnTo>
                    <a:lnTo>
                      <a:pt x="7642" y="14104"/>
                    </a:lnTo>
                    <a:lnTo>
                      <a:pt x="7684" y="14046"/>
                    </a:lnTo>
                    <a:lnTo>
                      <a:pt x="7727" y="13987"/>
                    </a:lnTo>
                    <a:lnTo>
                      <a:pt x="7773" y="13929"/>
                    </a:lnTo>
                    <a:lnTo>
                      <a:pt x="7818" y="13871"/>
                    </a:lnTo>
                    <a:lnTo>
                      <a:pt x="7864" y="13814"/>
                    </a:lnTo>
                    <a:lnTo>
                      <a:pt x="7912" y="13756"/>
                    </a:lnTo>
                    <a:lnTo>
                      <a:pt x="7961" y="13700"/>
                    </a:lnTo>
                    <a:lnTo>
                      <a:pt x="8011" y="13644"/>
                    </a:lnTo>
                    <a:lnTo>
                      <a:pt x="8062" y="13588"/>
                    </a:lnTo>
                    <a:lnTo>
                      <a:pt x="8113" y="13532"/>
                    </a:lnTo>
                    <a:lnTo>
                      <a:pt x="8167" y="13478"/>
                    </a:lnTo>
                    <a:lnTo>
                      <a:pt x="8221" y="13422"/>
                    </a:lnTo>
                    <a:lnTo>
                      <a:pt x="8295" y="13350"/>
                    </a:lnTo>
                    <a:lnTo>
                      <a:pt x="8370" y="13278"/>
                    </a:lnTo>
                    <a:lnTo>
                      <a:pt x="8446" y="13208"/>
                    </a:lnTo>
                    <a:lnTo>
                      <a:pt x="8524" y="13139"/>
                    </a:lnTo>
                    <a:lnTo>
                      <a:pt x="8603" y="13070"/>
                    </a:lnTo>
                    <a:lnTo>
                      <a:pt x="8683" y="13003"/>
                    </a:lnTo>
                    <a:lnTo>
                      <a:pt x="8765" y="12936"/>
                    </a:lnTo>
                    <a:lnTo>
                      <a:pt x="8847" y="12871"/>
                    </a:lnTo>
                    <a:lnTo>
                      <a:pt x="8931" y="12806"/>
                    </a:lnTo>
                    <a:lnTo>
                      <a:pt x="9016" y="12741"/>
                    </a:lnTo>
                    <a:lnTo>
                      <a:pt x="9101" y="12678"/>
                    </a:lnTo>
                    <a:lnTo>
                      <a:pt x="9188" y="12615"/>
                    </a:lnTo>
                    <a:lnTo>
                      <a:pt x="9277" y="12553"/>
                    </a:lnTo>
                    <a:lnTo>
                      <a:pt x="9366" y="12491"/>
                    </a:lnTo>
                    <a:lnTo>
                      <a:pt x="9455" y="12430"/>
                    </a:lnTo>
                    <a:lnTo>
                      <a:pt x="9546" y="12369"/>
                    </a:lnTo>
                    <a:lnTo>
                      <a:pt x="9638" y="12309"/>
                    </a:lnTo>
                    <a:lnTo>
                      <a:pt x="9730" y="12249"/>
                    </a:lnTo>
                    <a:lnTo>
                      <a:pt x="9823" y="12190"/>
                    </a:lnTo>
                    <a:lnTo>
                      <a:pt x="9917" y="12131"/>
                    </a:lnTo>
                    <a:lnTo>
                      <a:pt x="10012" y="12072"/>
                    </a:lnTo>
                    <a:lnTo>
                      <a:pt x="10107" y="12014"/>
                    </a:lnTo>
                    <a:lnTo>
                      <a:pt x="10203" y="11956"/>
                    </a:lnTo>
                    <a:lnTo>
                      <a:pt x="10300" y="11897"/>
                    </a:lnTo>
                    <a:lnTo>
                      <a:pt x="10495" y="11781"/>
                    </a:lnTo>
                    <a:lnTo>
                      <a:pt x="10692" y="11665"/>
                    </a:lnTo>
                    <a:lnTo>
                      <a:pt x="10892" y="11549"/>
                    </a:lnTo>
                    <a:lnTo>
                      <a:pt x="11093" y="11432"/>
                    </a:lnTo>
                    <a:lnTo>
                      <a:pt x="11308" y="11309"/>
                    </a:lnTo>
                    <a:lnTo>
                      <a:pt x="11522" y="11183"/>
                    </a:lnTo>
                    <a:lnTo>
                      <a:pt x="11737" y="11056"/>
                    </a:lnTo>
                    <a:lnTo>
                      <a:pt x="11952" y="10929"/>
                    </a:lnTo>
                    <a:lnTo>
                      <a:pt x="12059" y="10864"/>
                    </a:lnTo>
                    <a:lnTo>
                      <a:pt x="12166" y="10799"/>
                    </a:lnTo>
                    <a:lnTo>
                      <a:pt x="12272" y="10732"/>
                    </a:lnTo>
                    <a:lnTo>
                      <a:pt x="12379" y="10666"/>
                    </a:lnTo>
                    <a:lnTo>
                      <a:pt x="12485" y="10599"/>
                    </a:lnTo>
                    <a:lnTo>
                      <a:pt x="12591" y="10530"/>
                    </a:lnTo>
                    <a:lnTo>
                      <a:pt x="12697" y="10462"/>
                    </a:lnTo>
                    <a:lnTo>
                      <a:pt x="12802" y="10392"/>
                    </a:lnTo>
                    <a:lnTo>
                      <a:pt x="12906" y="10321"/>
                    </a:lnTo>
                    <a:lnTo>
                      <a:pt x="13009" y="10249"/>
                    </a:lnTo>
                    <a:lnTo>
                      <a:pt x="13113" y="10177"/>
                    </a:lnTo>
                    <a:lnTo>
                      <a:pt x="13215" y="10104"/>
                    </a:lnTo>
                    <a:lnTo>
                      <a:pt x="13317" y="10029"/>
                    </a:lnTo>
                    <a:lnTo>
                      <a:pt x="13419" y="9954"/>
                    </a:lnTo>
                    <a:lnTo>
                      <a:pt x="13519" y="9876"/>
                    </a:lnTo>
                    <a:lnTo>
                      <a:pt x="13618" y="9799"/>
                    </a:lnTo>
                    <a:lnTo>
                      <a:pt x="13717" y="9719"/>
                    </a:lnTo>
                    <a:lnTo>
                      <a:pt x="13815" y="9639"/>
                    </a:lnTo>
                    <a:lnTo>
                      <a:pt x="13912" y="9556"/>
                    </a:lnTo>
                    <a:lnTo>
                      <a:pt x="14007" y="9473"/>
                    </a:lnTo>
                    <a:lnTo>
                      <a:pt x="14101" y="9388"/>
                    </a:lnTo>
                    <a:lnTo>
                      <a:pt x="14195" y="9302"/>
                    </a:lnTo>
                    <a:lnTo>
                      <a:pt x="14288" y="9214"/>
                    </a:lnTo>
                    <a:lnTo>
                      <a:pt x="14379" y="9125"/>
                    </a:lnTo>
                    <a:lnTo>
                      <a:pt x="14455" y="9047"/>
                    </a:lnTo>
                    <a:lnTo>
                      <a:pt x="14530" y="8970"/>
                    </a:lnTo>
                    <a:lnTo>
                      <a:pt x="14602" y="8891"/>
                    </a:lnTo>
                    <a:lnTo>
                      <a:pt x="14675" y="8813"/>
                    </a:lnTo>
                    <a:lnTo>
                      <a:pt x="14745" y="8734"/>
                    </a:lnTo>
                    <a:lnTo>
                      <a:pt x="14813" y="8653"/>
                    </a:lnTo>
                    <a:lnTo>
                      <a:pt x="14881" y="8573"/>
                    </a:lnTo>
                    <a:lnTo>
                      <a:pt x="14946" y="8491"/>
                    </a:lnTo>
                    <a:lnTo>
                      <a:pt x="15011" y="8410"/>
                    </a:lnTo>
                    <a:lnTo>
                      <a:pt x="15073" y="8327"/>
                    </a:lnTo>
                    <a:lnTo>
                      <a:pt x="15134" y="8244"/>
                    </a:lnTo>
                    <a:lnTo>
                      <a:pt x="15194" y="8160"/>
                    </a:lnTo>
                    <a:lnTo>
                      <a:pt x="15252" y="8076"/>
                    </a:lnTo>
                    <a:lnTo>
                      <a:pt x="15309" y="7990"/>
                    </a:lnTo>
                    <a:lnTo>
                      <a:pt x="15365" y="7905"/>
                    </a:lnTo>
                    <a:lnTo>
                      <a:pt x="15418" y="7818"/>
                    </a:lnTo>
                    <a:lnTo>
                      <a:pt x="15471" y="7731"/>
                    </a:lnTo>
                    <a:lnTo>
                      <a:pt x="15522" y="7643"/>
                    </a:lnTo>
                    <a:lnTo>
                      <a:pt x="15571" y="7555"/>
                    </a:lnTo>
                    <a:lnTo>
                      <a:pt x="15619" y="7465"/>
                    </a:lnTo>
                    <a:lnTo>
                      <a:pt x="15666" y="7375"/>
                    </a:lnTo>
                    <a:lnTo>
                      <a:pt x="15712" y="7284"/>
                    </a:lnTo>
                    <a:lnTo>
                      <a:pt x="15755" y="7192"/>
                    </a:lnTo>
                    <a:lnTo>
                      <a:pt x="15797" y="7100"/>
                    </a:lnTo>
                    <a:lnTo>
                      <a:pt x="15839" y="7007"/>
                    </a:lnTo>
                    <a:lnTo>
                      <a:pt x="15878" y="6913"/>
                    </a:lnTo>
                    <a:lnTo>
                      <a:pt x="15916" y="6818"/>
                    </a:lnTo>
                    <a:lnTo>
                      <a:pt x="15954" y="6723"/>
                    </a:lnTo>
                    <a:lnTo>
                      <a:pt x="15989" y="6626"/>
                    </a:lnTo>
                    <a:lnTo>
                      <a:pt x="16023" y="6530"/>
                    </a:lnTo>
                    <a:lnTo>
                      <a:pt x="16055" y="6431"/>
                    </a:lnTo>
                    <a:lnTo>
                      <a:pt x="16087" y="6332"/>
                    </a:lnTo>
                    <a:lnTo>
                      <a:pt x="16097" y="6299"/>
                    </a:lnTo>
                    <a:lnTo>
                      <a:pt x="16105" y="6265"/>
                    </a:lnTo>
                    <a:lnTo>
                      <a:pt x="16113" y="6232"/>
                    </a:lnTo>
                    <a:lnTo>
                      <a:pt x="16119" y="6198"/>
                    </a:lnTo>
                    <a:lnTo>
                      <a:pt x="16124" y="6163"/>
                    </a:lnTo>
                    <a:lnTo>
                      <a:pt x="16127" y="6129"/>
                    </a:lnTo>
                    <a:lnTo>
                      <a:pt x="16130" y="6095"/>
                    </a:lnTo>
                    <a:lnTo>
                      <a:pt x="16132" y="6062"/>
                    </a:lnTo>
                    <a:lnTo>
                      <a:pt x="16132" y="6028"/>
                    </a:lnTo>
                    <a:lnTo>
                      <a:pt x="16131" y="5993"/>
                    </a:lnTo>
                    <a:lnTo>
                      <a:pt x="16129" y="5960"/>
                    </a:lnTo>
                    <a:lnTo>
                      <a:pt x="16126" y="5926"/>
                    </a:lnTo>
                    <a:lnTo>
                      <a:pt x="16122" y="5893"/>
                    </a:lnTo>
                    <a:lnTo>
                      <a:pt x="16116" y="5860"/>
                    </a:lnTo>
                    <a:lnTo>
                      <a:pt x="16110" y="5826"/>
                    </a:lnTo>
                    <a:lnTo>
                      <a:pt x="16103" y="5793"/>
                    </a:lnTo>
                    <a:lnTo>
                      <a:pt x="16094" y="5761"/>
                    </a:lnTo>
                    <a:lnTo>
                      <a:pt x="16084" y="5729"/>
                    </a:lnTo>
                    <a:lnTo>
                      <a:pt x="16074" y="5697"/>
                    </a:lnTo>
                    <a:lnTo>
                      <a:pt x="16061" y="5664"/>
                    </a:lnTo>
                    <a:lnTo>
                      <a:pt x="16048" y="5633"/>
                    </a:lnTo>
                    <a:lnTo>
                      <a:pt x="16034" y="5603"/>
                    </a:lnTo>
                    <a:lnTo>
                      <a:pt x="16019" y="5573"/>
                    </a:lnTo>
                    <a:lnTo>
                      <a:pt x="16003" y="5543"/>
                    </a:lnTo>
                    <a:lnTo>
                      <a:pt x="15986" y="5514"/>
                    </a:lnTo>
                    <a:lnTo>
                      <a:pt x="15968" y="5484"/>
                    </a:lnTo>
                    <a:lnTo>
                      <a:pt x="15948" y="5456"/>
                    </a:lnTo>
                    <a:lnTo>
                      <a:pt x="15928" y="5429"/>
                    </a:lnTo>
                    <a:lnTo>
                      <a:pt x="15907" y="5402"/>
                    </a:lnTo>
                    <a:lnTo>
                      <a:pt x="15884" y="5375"/>
                    </a:lnTo>
                    <a:lnTo>
                      <a:pt x="15861" y="5350"/>
                    </a:lnTo>
                    <a:lnTo>
                      <a:pt x="15837" y="53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75" name="Freeform 201"/>
              <p:cNvSpPr>
                <a:spLocks noEditPoints="1"/>
              </p:cNvSpPr>
              <p:nvPr/>
            </p:nvSpPr>
            <p:spPr bwMode="auto">
              <a:xfrm>
                <a:off x="3043238" y="4397375"/>
                <a:ext cx="185738" cy="193675"/>
              </a:xfrm>
              <a:custGeom>
                <a:avLst/>
                <a:gdLst>
                  <a:gd name="T0" fmla="*/ 3132 w 4362"/>
                  <a:gd name="T1" fmla="*/ 3096 h 4518"/>
                  <a:gd name="T2" fmla="*/ 2633 w 4362"/>
                  <a:gd name="T3" fmla="*/ 2415 h 4518"/>
                  <a:gd name="T4" fmla="*/ 3056 w 4362"/>
                  <a:gd name="T5" fmla="*/ 2277 h 4518"/>
                  <a:gd name="T6" fmla="*/ 3379 w 4362"/>
                  <a:gd name="T7" fmla="*/ 2332 h 4518"/>
                  <a:gd name="T8" fmla="*/ 3583 w 4362"/>
                  <a:gd name="T9" fmla="*/ 2521 h 4518"/>
                  <a:gd name="T10" fmla="*/ 3655 w 4362"/>
                  <a:gd name="T11" fmla="*/ 2803 h 4518"/>
                  <a:gd name="T12" fmla="*/ 1124 w 4362"/>
                  <a:gd name="T13" fmla="*/ 2140 h 4518"/>
                  <a:gd name="T14" fmla="*/ 801 w 4362"/>
                  <a:gd name="T15" fmla="*/ 1993 h 4518"/>
                  <a:gd name="T16" fmla="*/ 680 w 4362"/>
                  <a:gd name="T17" fmla="*/ 1678 h 4518"/>
                  <a:gd name="T18" fmla="*/ 821 w 4362"/>
                  <a:gd name="T19" fmla="*/ 1269 h 4518"/>
                  <a:gd name="T20" fmla="*/ 1394 w 4362"/>
                  <a:gd name="T21" fmla="*/ 1652 h 4518"/>
                  <a:gd name="T22" fmla="*/ 1411 w 4362"/>
                  <a:gd name="T23" fmla="*/ 2093 h 4518"/>
                  <a:gd name="T24" fmla="*/ 3840 w 4362"/>
                  <a:gd name="T25" fmla="*/ 1684 h 4518"/>
                  <a:gd name="T26" fmla="*/ 3406 w 4362"/>
                  <a:gd name="T27" fmla="*/ 1499 h 4518"/>
                  <a:gd name="T28" fmla="*/ 2969 w 4362"/>
                  <a:gd name="T29" fmla="*/ 1472 h 4518"/>
                  <a:gd name="T30" fmla="*/ 2528 w 4362"/>
                  <a:gd name="T31" fmla="*/ 1573 h 4518"/>
                  <a:gd name="T32" fmla="*/ 1732 w 4362"/>
                  <a:gd name="T33" fmla="*/ 1516 h 4518"/>
                  <a:gd name="T34" fmla="*/ 1241 w 4362"/>
                  <a:gd name="T35" fmla="*/ 847 h 4518"/>
                  <a:gd name="T36" fmla="*/ 1571 w 4362"/>
                  <a:gd name="T37" fmla="*/ 732 h 4518"/>
                  <a:gd name="T38" fmla="*/ 2116 w 4362"/>
                  <a:gd name="T39" fmla="*/ 825 h 4518"/>
                  <a:gd name="T40" fmla="*/ 2348 w 4362"/>
                  <a:gd name="T41" fmla="*/ 801 h 4518"/>
                  <a:gd name="T42" fmla="*/ 2491 w 4362"/>
                  <a:gd name="T43" fmla="*/ 617 h 4518"/>
                  <a:gd name="T44" fmla="*/ 2475 w 4362"/>
                  <a:gd name="T45" fmla="*/ 366 h 4518"/>
                  <a:gd name="T46" fmla="*/ 2240 w 4362"/>
                  <a:gd name="T47" fmla="*/ 108 h 4518"/>
                  <a:gd name="T48" fmla="*/ 1861 w 4362"/>
                  <a:gd name="T49" fmla="*/ 2 h 4518"/>
                  <a:gd name="T50" fmla="*/ 1447 w 4362"/>
                  <a:gd name="T51" fmla="*/ 51 h 4518"/>
                  <a:gd name="T52" fmla="*/ 1028 w 4362"/>
                  <a:gd name="T53" fmla="*/ 241 h 4518"/>
                  <a:gd name="T54" fmla="*/ 593 w 4362"/>
                  <a:gd name="T55" fmla="*/ 342 h 4518"/>
                  <a:gd name="T56" fmla="*/ 417 w 4362"/>
                  <a:gd name="T57" fmla="*/ 344 h 4518"/>
                  <a:gd name="T58" fmla="*/ 317 w 4362"/>
                  <a:gd name="T59" fmla="*/ 504 h 4518"/>
                  <a:gd name="T60" fmla="*/ 456 w 4362"/>
                  <a:gd name="T61" fmla="*/ 721 h 4518"/>
                  <a:gd name="T62" fmla="*/ 211 w 4362"/>
                  <a:gd name="T63" fmla="*/ 1149 h 4518"/>
                  <a:gd name="T64" fmla="*/ 34 w 4362"/>
                  <a:gd name="T65" fmla="*/ 1621 h 4518"/>
                  <a:gd name="T66" fmla="*/ 10 w 4362"/>
                  <a:gd name="T67" fmla="*/ 2070 h 4518"/>
                  <a:gd name="T68" fmla="*/ 158 w 4362"/>
                  <a:gd name="T69" fmla="*/ 2459 h 4518"/>
                  <a:gd name="T70" fmla="*/ 474 w 4362"/>
                  <a:gd name="T71" fmla="*/ 2756 h 4518"/>
                  <a:gd name="T72" fmla="*/ 828 w 4362"/>
                  <a:gd name="T73" fmla="*/ 2905 h 4518"/>
                  <a:gd name="T74" fmla="*/ 1261 w 4362"/>
                  <a:gd name="T75" fmla="*/ 2929 h 4518"/>
                  <a:gd name="T76" fmla="*/ 2177 w 4362"/>
                  <a:gd name="T77" fmla="*/ 2653 h 4518"/>
                  <a:gd name="T78" fmla="*/ 2973 w 4362"/>
                  <a:gd name="T79" fmla="*/ 3437 h 4518"/>
                  <a:gd name="T80" fmla="*/ 2902 w 4362"/>
                  <a:gd name="T81" fmla="*/ 3773 h 4518"/>
                  <a:gd name="T82" fmla="*/ 2620 w 4362"/>
                  <a:gd name="T83" fmla="*/ 3814 h 4518"/>
                  <a:gd name="T84" fmla="*/ 2301 w 4362"/>
                  <a:gd name="T85" fmla="*/ 3676 h 4518"/>
                  <a:gd name="T86" fmla="*/ 1951 w 4362"/>
                  <a:gd name="T87" fmla="*/ 3525 h 4518"/>
                  <a:gd name="T88" fmla="*/ 1747 w 4362"/>
                  <a:gd name="T89" fmla="*/ 3591 h 4518"/>
                  <a:gd name="T90" fmla="*/ 1591 w 4362"/>
                  <a:gd name="T91" fmla="*/ 3790 h 4518"/>
                  <a:gd name="T92" fmla="*/ 1619 w 4362"/>
                  <a:gd name="T93" fmla="*/ 4034 h 4518"/>
                  <a:gd name="T94" fmla="*/ 1834 w 4362"/>
                  <a:gd name="T95" fmla="*/ 4277 h 4518"/>
                  <a:gd name="T96" fmla="*/ 2170 w 4362"/>
                  <a:gd name="T97" fmla="*/ 4454 h 4518"/>
                  <a:gd name="T98" fmla="*/ 2588 w 4362"/>
                  <a:gd name="T99" fmla="*/ 4518 h 4518"/>
                  <a:gd name="T100" fmla="*/ 3057 w 4362"/>
                  <a:gd name="T101" fmla="*/ 4420 h 4518"/>
                  <a:gd name="T102" fmla="*/ 3543 w 4362"/>
                  <a:gd name="T103" fmla="*/ 4094 h 4518"/>
                  <a:gd name="T104" fmla="*/ 3921 w 4362"/>
                  <a:gd name="T105" fmla="*/ 4346 h 4518"/>
                  <a:gd name="T106" fmla="*/ 4078 w 4362"/>
                  <a:gd name="T107" fmla="*/ 4315 h 4518"/>
                  <a:gd name="T108" fmla="*/ 4164 w 4362"/>
                  <a:gd name="T109" fmla="*/ 4161 h 4518"/>
                  <a:gd name="T110" fmla="*/ 4000 w 4362"/>
                  <a:gd name="T111" fmla="*/ 3928 h 4518"/>
                  <a:gd name="T112" fmla="*/ 4060 w 4362"/>
                  <a:gd name="T113" fmla="*/ 3466 h 4518"/>
                  <a:gd name="T114" fmla="*/ 4292 w 4362"/>
                  <a:gd name="T115" fmla="*/ 2963 h 4518"/>
                  <a:gd name="T116" fmla="*/ 4361 w 4362"/>
                  <a:gd name="T117" fmla="*/ 2501 h 4518"/>
                  <a:gd name="T118" fmla="*/ 4260 w 4362"/>
                  <a:gd name="T119" fmla="*/ 2107 h 4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62" h="4518">
                    <a:moveTo>
                      <a:pt x="3555" y="3147"/>
                    </a:moveTo>
                    <a:lnTo>
                      <a:pt x="3538" y="3178"/>
                    </a:lnTo>
                    <a:lnTo>
                      <a:pt x="3520" y="3209"/>
                    </a:lnTo>
                    <a:lnTo>
                      <a:pt x="3501" y="3238"/>
                    </a:lnTo>
                    <a:lnTo>
                      <a:pt x="3481" y="3266"/>
                    </a:lnTo>
                    <a:lnTo>
                      <a:pt x="3461" y="3293"/>
                    </a:lnTo>
                    <a:lnTo>
                      <a:pt x="3441" y="3319"/>
                    </a:lnTo>
                    <a:lnTo>
                      <a:pt x="3419" y="3345"/>
                    </a:lnTo>
                    <a:lnTo>
                      <a:pt x="3397" y="3371"/>
                    </a:lnTo>
                    <a:lnTo>
                      <a:pt x="3343" y="3316"/>
                    </a:lnTo>
                    <a:lnTo>
                      <a:pt x="3291" y="3262"/>
                    </a:lnTo>
                    <a:lnTo>
                      <a:pt x="3237" y="3208"/>
                    </a:lnTo>
                    <a:lnTo>
                      <a:pt x="3185" y="3151"/>
                    </a:lnTo>
                    <a:lnTo>
                      <a:pt x="3132" y="3096"/>
                    </a:lnTo>
                    <a:lnTo>
                      <a:pt x="3079" y="3040"/>
                    </a:lnTo>
                    <a:lnTo>
                      <a:pt x="3026" y="2982"/>
                    </a:lnTo>
                    <a:lnTo>
                      <a:pt x="2973" y="2925"/>
                    </a:lnTo>
                    <a:lnTo>
                      <a:pt x="2920" y="2867"/>
                    </a:lnTo>
                    <a:lnTo>
                      <a:pt x="2867" y="2808"/>
                    </a:lnTo>
                    <a:lnTo>
                      <a:pt x="2814" y="2750"/>
                    </a:lnTo>
                    <a:lnTo>
                      <a:pt x="2762" y="2690"/>
                    </a:lnTo>
                    <a:lnTo>
                      <a:pt x="2708" y="2631"/>
                    </a:lnTo>
                    <a:lnTo>
                      <a:pt x="2656" y="2572"/>
                    </a:lnTo>
                    <a:lnTo>
                      <a:pt x="2602" y="2511"/>
                    </a:lnTo>
                    <a:lnTo>
                      <a:pt x="2550" y="2452"/>
                    </a:lnTo>
                    <a:lnTo>
                      <a:pt x="2577" y="2440"/>
                    </a:lnTo>
                    <a:lnTo>
                      <a:pt x="2604" y="2427"/>
                    </a:lnTo>
                    <a:lnTo>
                      <a:pt x="2633" y="2415"/>
                    </a:lnTo>
                    <a:lnTo>
                      <a:pt x="2661" y="2403"/>
                    </a:lnTo>
                    <a:lnTo>
                      <a:pt x="2690" y="2390"/>
                    </a:lnTo>
                    <a:lnTo>
                      <a:pt x="2719" y="2377"/>
                    </a:lnTo>
                    <a:lnTo>
                      <a:pt x="2748" y="2365"/>
                    </a:lnTo>
                    <a:lnTo>
                      <a:pt x="2779" y="2351"/>
                    </a:lnTo>
                    <a:lnTo>
                      <a:pt x="2810" y="2339"/>
                    </a:lnTo>
                    <a:lnTo>
                      <a:pt x="2840" y="2328"/>
                    </a:lnTo>
                    <a:lnTo>
                      <a:pt x="2871" y="2318"/>
                    </a:lnTo>
                    <a:lnTo>
                      <a:pt x="2902" y="2308"/>
                    </a:lnTo>
                    <a:lnTo>
                      <a:pt x="2932" y="2300"/>
                    </a:lnTo>
                    <a:lnTo>
                      <a:pt x="2963" y="2293"/>
                    </a:lnTo>
                    <a:lnTo>
                      <a:pt x="2993" y="2286"/>
                    </a:lnTo>
                    <a:lnTo>
                      <a:pt x="3025" y="2281"/>
                    </a:lnTo>
                    <a:lnTo>
                      <a:pt x="3056" y="2277"/>
                    </a:lnTo>
                    <a:lnTo>
                      <a:pt x="3087" y="2274"/>
                    </a:lnTo>
                    <a:lnTo>
                      <a:pt x="3119" y="2273"/>
                    </a:lnTo>
                    <a:lnTo>
                      <a:pt x="3149" y="2274"/>
                    </a:lnTo>
                    <a:lnTo>
                      <a:pt x="3180" y="2276"/>
                    </a:lnTo>
                    <a:lnTo>
                      <a:pt x="3211" y="2280"/>
                    </a:lnTo>
                    <a:lnTo>
                      <a:pt x="3243" y="2285"/>
                    </a:lnTo>
                    <a:lnTo>
                      <a:pt x="3274" y="2292"/>
                    </a:lnTo>
                    <a:lnTo>
                      <a:pt x="3289" y="2296"/>
                    </a:lnTo>
                    <a:lnTo>
                      <a:pt x="3304" y="2300"/>
                    </a:lnTo>
                    <a:lnTo>
                      <a:pt x="3319" y="2306"/>
                    </a:lnTo>
                    <a:lnTo>
                      <a:pt x="3334" y="2311"/>
                    </a:lnTo>
                    <a:lnTo>
                      <a:pt x="3349" y="2318"/>
                    </a:lnTo>
                    <a:lnTo>
                      <a:pt x="3364" y="2325"/>
                    </a:lnTo>
                    <a:lnTo>
                      <a:pt x="3379" y="2332"/>
                    </a:lnTo>
                    <a:lnTo>
                      <a:pt x="3393" y="2340"/>
                    </a:lnTo>
                    <a:lnTo>
                      <a:pt x="3408" y="2349"/>
                    </a:lnTo>
                    <a:lnTo>
                      <a:pt x="3422" y="2359"/>
                    </a:lnTo>
                    <a:lnTo>
                      <a:pt x="3436" y="2369"/>
                    </a:lnTo>
                    <a:lnTo>
                      <a:pt x="3450" y="2379"/>
                    </a:lnTo>
                    <a:lnTo>
                      <a:pt x="3463" y="2390"/>
                    </a:lnTo>
                    <a:lnTo>
                      <a:pt x="3477" y="2401"/>
                    </a:lnTo>
                    <a:lnTo>
                      <a:pt x="3492" y="2413"/>
                    </a:lnTo>
                    <a:lnTo>
                      <a:pt x="3505" y="2426"/>
                    </a:lnTo>
                    <a:lnTo>
                      <a:pt x="3530" y="2453"/>
                    </a:lnTo>
                    <a:lnTo>
                      <a:pt x="3553" y="2480"/>
                    </a:lnTo>
                    <a:lnTo>
                      <a:pt x="3564" y="2493"/>
                    </a:lnTo>
                    <a:lnTo>
                      <a:pt x="3573" y="2507"/>
                    </a:lnTo>
                    <a:lnTo>
                      <a:pt x="3583" y="2521"/>
                    </a:lnTo>
                    <a:lnTo>
                      <a:pt x="3591" y="2535"/>
                    </a:lnTo>
                    <a:lnTo>
                      <a:pt x="3599" y="2549"/>
                    </a:lnTo>
                    <a:lnTo>
                      <a:pt x="3608" y="2563"/>
                    </a:lnTo>
                    <a:lnTo>
                      <a:pt x="3615" y="2578"/>
                    </a:lnTo>
                    <a:lnTo>
                      <a:pt x="3621" y="2592"/>
                    </a:lnTo>
                    <a:lnTo>
                      <a:pt x="3626" y="2606"/>
                    </a:lnTo>
                    <a:lnTo>
                      <a:pt x="3631" y="2621"/>
                    </a:lnTo>
                    <a:lnTo>
                      <a:pt x="3635" y="2635"/>
                    </a:lnTo>
                    <a:lnTo>
                      <a:pt x="3639" y="2650"/>
                    </a:lnTo>
                    <a:lnTo>
                      <a:pt x="3645" y="2680"/>
                    </a:lnTo>
                    <a:lnTo>
                      <a:pt x="3650" y="2711"/>
                    </a:lnTo>
                    <a:lnTo>
                      <a:pt x="3653" y="2742"/>
                    </a:lnTo>
                    <a:lnTo>
                      <a:pt x="3655" y="2772"/>
                    </a:lnTo>
                    <a:lnTo>
                      <a:pt x="3655" y="2803"/>
                    </a:lnTo>
                    <a:lnTo>
                      <a:pt x="3653" y="2833"/>
                    </a:lnTo>
                    <a:lnTo>
                      <a:pt x="3650" y="2865"/>
                    </a:lnTo>
                    <a:lnTo>
                      <a:pt x="3646" y="2896"/>
                    </a:lnTo>
                    <a:lnTo>
                      <a:pt x="3640" y="2927"/>
                    </a:lnTo>
                    <a:lnTo>
                      <a:pt x="3632" y="2958"/>
                    </a:lnTo>
                    <a:lnTo>
                      <a:pt x="3623" y="2989"/>
                    </a:lnTo>
                    <a:lnTo>
                      <a:pt x="3613" y="3021"/>
                    </a:lnTo>
                    <a:lnTo>
                      <a:pt x="3600" y="3053"/>
                    </a:lnTo>
                    <a:lnTo>
                      <a:pt x="3586" y="3084"/>
                    </a:lnTo>
                    <a:lnTo>
                      <a:pt x="3571" y="3116"/>
                    </a:lnTo>
                    <a:lnTo>
                      <a:pt x="3555" y="3147"/>
                    </a:lnTo>
                    <a:close/>
                    <a:moveTo>
                      <a:pt x="1177" y="2140"/>
                    </a:moveTo>
                    <a:lnTo>
                      <a:pt x="1150" y="2141"/>
                    </a:lnTo>
                    <a:lnTo>
                      <a:pt x="1124" y="2140"/>
                    </a:lnTo>
                    <a:lnTo>
                      <a:pt x="1099" y="2138"/>
                    </a:lnTo>
                    <a:lnTo>
                      <a:pt x="1074" y="2135"/>
                    </a:lnTo>
                    <a:lnTo>
                      <a:pt x="1049" y="2130"/>
                    </a:lnTo>
                    <a:lnTo>
                      <a:pt x="1024" y="2124"/>
                    </a:lnTo>
                    <a:lnTo>
                      <a:pt x="1000" y="2117"/>
                    </a:lnTo>
                    <a:lnTo>
                      <a:pt x="976" y="2109"/>
                    </a:lnTo>
                    <a:lnTo>
                      <a:pt x="953" y="2099"/>
                    </a:lnTo>
                    <a:lnTo>
                      <a:pt x="931" y="2088"/>
                    </a:lnTo>
                    <a:lnTo>
                      <a:pt x="907" y="2076"/>
                    </a:lnTo>
                    <a:lnTo>
                      <a:pt x="885" y="2062"/>
                    </a:lnTo>
                    <a:lnTo>
                      <a:pt x="864" y="2047"/>
                    </a:lnTo>
                    <a:lnTo>
                      <a:pt x="843" y="2031"/>
                    </a:lnTo>
                    <a:lnTo>
                      <a:pt x="822" y="2012"/>
                    </a:lnTo>
                    <a:lnTo>
                      <a:pt x="801" y="1993"/>
                    </a:lnTo>
                    <a:lnTo>
                      <a:pt x="784" y="1977"/>
                    </a:lnTo>
                    <a:lnTo>
                      <a:pt x="769" y="1959"/>
                    </a:lnTo>
                    <a:lnTo>
                      <a:pt x="755" y="1940"/>
                    </a:lnTo>
                    <a:lnTo>
                      <a:pt x="742" y="1920"/>
                    </a:lnTo>
                    <a:lnTo>
                      <a:pt x="730" y="1900"/>
                    </a:lnTo>
                    <a:lnTo>
                      <a:pt x="720" y="1878"/>
                    </a:lnTo>
                    <a:lnTo>
                      <a:pt x="711" y="1856"/>
                    </a:lnTo>
                    <a:lnTo>
                      <a:pt x="703" y="1831"/>
                    </a:lnTo>
                    <a:lnTo>
                      <a:pt x="696" y="1807"/>
                    </a:lnTo>
                    <a:lnTo>
                      <a:pt x="690" y="1783"/>
                    </a:lnTo>
                    <a:lnTo>
                      <a:pt x="686" y="1758"/>
                    </a:lnTo>
                    <a:lnTo>
                      <a:pt x="683" y="1732"/>
                    </a:lnTo>
                    <a:lnTo>
                      <a:pt x="681" y="1705"/>
                    </a:lnTo>
                    <a:lnTo>
                      <a:pt x="680" y="1678"/>
                    </a:lnTo>
                    <a:lnTo>
                      <a:pt x="681" y="1650"/>
                    </a:lnTo>
                    <a:lnTo>
                      <a:pt x="684" y="1622"/>
                    </a:lnTo>
                    <a:lnTo>
                      <a:pt x="687" y="1593"/>
                    </a:lnTo>
                    <a:lnTo>
                      <a:pt x="691" y="1564"/>
                    </a:lnTo>
                    <a:lnTo>
                      <a:pt x="698" y="1536"/>
                    </a:lnTo>
                    <a:lnTo>
                      <a:pt x="705" y="1507"/>
                    </a:lnTo>
                    <a:lnTo>
                      <a:pt x="715" y="1476"/>
                    </a:lnTo>
                    <a:lnTo>
                      <a:pt x="725" y="1447"/>
                    </a:lnTo>
                    <a:lnTo>
                      <a:pt x="738" y="1418"/>
                    </a:lnTo>
                    <a:lnTo>
                      <a:pt x="752" y="1388"/>
                    </a:lnTo>
                    <a:lnTo>
                      <a:pt x="766" y="1358"/>
                    </a:lnTo>
                    <a:lnTo>
                      <a:pt x="783" y="1328"/>
                    </a:lnTo>
                    <a:lnTo>
                      <a:pt x="802" y="1298"/>
                    </a:lnTo>
                    <a:lnTo>
                      <a:pt x="821" y="1269"/>
                    </a:lnTo>
                    <a:lnTo>
                      <a:pt x="842" y="1240"/>
                    </a:lnTo>
                    <a:lnTo>
                      <a:pt x="865" y="1210"/>
                    </a:lnTo>
                    <a:lnTo>
                      <a:pt x="889" y="1181"/>
                    </a:lnTo>
                    <a:lnTo>
                      <a:pt x="915" y="1152"/>
                    </a:lnTo>
                    <a:lnTo>
                      <a:pt x="963" y="1200"/>
                    </a:lnTo>
                    <a:lnTo>
                      <a:pt x="1011" y="1248"/>
                    </a:lnTo>
                    <a:lnTo>
                      <a:pt x="1060" y="1297"/>
                    </a:lnTo>
                    <a:lnTo>
                      <a:pt x="1107" y="1347"/>
                    </a:lnTo>
                    <a:lnTo>
                      <a:pt x="1154" y="1397"/>
                    </a:lnTo>
                    <a:lnTo>
                      <a:pt x="1203" y="1447"/>
                    </a:lnTo>
                    <a:lnTo>
                      <a:pt x="1250" y="1497"/>
                    </a:lnTo>
                    <a:lnTo>
                      <a:pt x="1299" y="1549"/>
                    </a:lnTo>
                    <a:lnTo>
                      <a:pt x="1346" y="1600"/>
                    </a:lnTo>
                    <a:lnTo>
                      <a:pt x="1394" y="1652"/>
                    </a:lnTo>
                    <a:lnTo>
                      <a:pt x="1442" y="1705"/>
                    </a:lnTo>
                    <a:lnTo>
                      <a:pt x="1490" y="1758"/>
                    </a:lnTo>
                    <a:lnTo>
                      <a:pt x="1538" y="1810"/>
                    </a:lnTo>
                    <a:lnTo>
                      <a:pt x="1586" y="1864"/>
                    </a:lnTo>
                    <a:lnTo>
                      <a:pt x="1633" y="1918"/>
                    </a:lnTo>
                    <a:lnTo>
                      <a:pt x="1682" y="1971"/>
                    </a:lnTo>
                    <a:lnTo>
                      <a:pt x="1645" y="1990"/>
                    </a:lnTo>
                    <a:lnTo>
                      <a:pt x="1610" y="2008"/>
                    </a:lnTo>
                    <a:lnTo>
                      <a:pt x="1575" y="2026"/>
                    </a:lnTo>
                    <a:lnTo>
                      <a:pt x="1541" y="2042"/>
                    </a:lnTo>
                    <a:lnTo>
                      <a:pt x="1507" y="2057"/>
                    </a:lnTo>
                    <a:lnTo>
                      <a:pt x="1474" y="2070"/>
                    </a:lnTo>
                    <a:lnTo>
                      <a:pt x="1442" y="2082"/>
                    </a:lnTo>
                    <a:lnTo>
                      <a:pt x="1411" y="2093"/>
                    </a:lnTo>
                    <a:lnTo>
                      <a:pt x="1379" y="2103"/>
                    </a:lnTo>
                    <a:lnTo>
                      <a:pt x="1348" y="2112"/>
                    </a:lnTo>
                    <a:lnTo>
                      <a:pt x="1319" y="2120"/>
                    </a:lnTo>
                    <a:lnTo>
                      <a:pt x="1289" y="2126"/>
                    </a:lnTo>
                    <a:lnTo>
                      <a:pt x="1260" y="2131"/>
                    </a:lnTo>
                    <a:lnTo>
                      <a:pt x="1232" y="2135"/>
                    </a:lnTo>
                    <a:lnTo>
                      <a:pt x="1204" y="2138"/>
                    </a:lnTo>
                    <a:lnTo>
                      <a:pt x="1177" y="2140"/>
                    </a:lnTo>
                    <a:close/>
                    <a:moveTo>
                      <a:pt x="3995" y="1799"/>
                    </a:moveTo>
                    <a:lnTo>
                      <a:pt x="3964" y="1774"/>
                    </a:lnTo>
                    <a:lnTo>
                      <a:pt x="3933" y="1750"/>
                    </a:lnTo>
                    <a:lnTo>
                      <a:pt x="3903" y="1727"/>
                    </a:lnTo>
                    <a:lnTo>
                      <a:pt x="3872" y="1705"/>
                    </a:lnTo>
                    <a:lnTo>
                      <a:pt x="3840" y="1684"/>
                    </a:lnTo>
                    <a:lnTo>
                      <a:pt x="3810" y="1663"/>
                    </a:lnTo>
                    <a:lnTo>
                      <a:pt x="3779" y="1644"/>
                    </a:lnTo>
                    <a:lnTo>
                      <a:pt x="3748" y="1626"/>
                    </a:lnTo>
                    <a:lnTo>
                      <a:pt x="3716" y="1610"/>
                    </a:lnTo>
                    <a:lnTo>
                      <a:pt x="3686" y="1594"/>
                    </a:lnTo>
                    <a:lnTo>
                      <a:pt x="3655" y="1579"/>
                    </a:lnTo>
                    <a:lnTo>
                      <a:pt x="3624" y="1566"/>
                    </a:lnTo>
                    <a:lnTo>
                      <a:pt x="3592" y="1554"/>
                    </a:lnTo>
                    <a:lnTo>
                      <a:pt x="3561" y="1542"/>
                    </a:lnTo>
                    <a:lnTo>
                      <a:pt x="3530" y="1532"/>
                    </a:lnTo>
                    <a:lnTo>
                      <a:pt x="3499" y="1523"/>
                    </a:lnTo>
                    <a:lnTo>
                      <a:pt x="3468" y="1515"/>
                    </a:lnTo>
                    <a:lnTo>
                      <a:pt x="3437" y="1507"/>
                    </a:lnTo>
                    <a:lnTo>
                      <a:pt x="3406" y="1499"/>
                    </a:lnTo>
                    <a:lnTo>
                      <a:pt x="3375" y="1493"/>
                    </a:lnTo>
                    <a:lnTo>
                      <a:pt x="3344" y="1487"/>
                    </a:lnTo>
                    <a:lnTo>
                      <a:pt x="3313" y="1482"/>
                    </a:lnTo>
                    <a:lnTo>
                      <a:pt x="3282" y="1478"/>
                    </a:lnTo>
                    <a:lnTo>
                      <a:pt x="3251" y="1474"/>
                    </a:lnTo>
                    <a:lnTo>
                      <a:pt x="3219" y="1471"/>
                    </a:lnTo>
                    <a:lnTo>
                      <a:pt x="3188" y="1469"/>
                    </a:lnTo>
                    <a:lnTo>
                      <a:pt x="3157" y="1467"/>
                    </a:lnTo>
                    <a:lnTo>
                      <a:pt x="3126" y="1466"/>
                    </a:lnTo>
                    <a:lnTo>
                      <a:pt x="3094" y="1466"/>
                    </a:lnTo>
                    <a:lnTo>
                      <a:pt x="3063" y="1466"/>
                    </a:lnTo>
                    <a:lnTo>
                      <a:pt x="3032" y="1467"/>
                    </a:lnTo>
                    <a:lnTo>
                      <a:pt x="3001" y="1469"/>
                    </a:lnTo>
                    <a:lnTo>
                      <a:pt x="2969" y="1472"/>
                    </a:lnTo>
                    <a:lnTo>
                      <a:pt x="2938" y="1475"/>
                    </a:lnTo>
                    <a:lnTo>
                      <a:pt x="2907" y="1479"/>
                    </a:lnTo>
                    <a:lnTo>
                      <a:pt x="2876" y="1483"/>
                    </a:lnTo>
                    <a:lnTo>
                      <a:pt x="2844" y="1488"/>
                    </a:lnTo>
                    <a:lnTo>
                      <a:pt x="2813" y="1494"/>
                    </a:lnTo>
                    <a:lnTo>
                      <a:pt x="2782" y="1500"/>
                    </a:lnTo>
                    <a:lnTo>
                      <a:pt x="2751" y="1508"/>
                    </a:lnTo>
                    <a:lnTo>
                      <a:pt x="2718" y="1515"/>
                    </a:lnTo>
                    <a:lnTo>
                      <a:pt x="2687" y="1523"/>
                    </a:lnTo>
                    <a:lnTo>
                      <a:pt x="2655" y="1532"/>
                    </a:lnTo>
                    <a:lnTo>
                      <a:pt x="2623" y="1541"/>
                    </a:lnTo>
                    <a:lnTo>
                      <a:pt x="2591" y="1551"/>
                    </a:lnTo>
                    <a:lnTo>
                      <a:pt x="2560" y="1562"/>
                    </a:lnTo>
                    <a:lnTo>
                      <a:pt x="2528" y="1573"/>
                    </a:lnTo>
                    <a:lnTo>
                      <a:pt x="2496" y="1585"/>
                    </a:lnTo>
                    <a:lnTo>
                      <a:pt x="2433" y="1609"/>
                    </a:lnTo>
                    <a:lnTo>
                      <a:pt x="2369" y="1635"/>
                    </a:lnTo>
                    <a:lnTo>
                      <a:pt x="2306" y="1661"/>
                    </a:lnTo>
                    <a:lnTo>
                      <a:pt x="2241" y="1688"/>
                    </a:lnTo>
                    <a:lnTo>
                      <a:pt x="2178" y="1716"/>
                    </a:lnTo>
                    <a:lnTo>
                      <a:pt x="2114" y="1744"/>
                    </a:lnTo>
                    <a:lnTo>
                      <a:pt x="2050" y="1774"/>
                    </a:lnTo>
                    <a:lnTo>
                      <a:pt x="1986" y="1804"/>
                    </a:lnTo>
                    <a:lnTo>
                      <a:pt x="1935" y="1746"/>
                    </a:lnTo>
                    <a:lnTo>
                      <a:pt x="1884" y="1689"/>
                    </a:lnTo>
                    <a:lnTo>
                      <a:pt x="1833" y="1630"/>
                    </a:lnTo>
                    <a:lnTo>
                      <a:pt x="1783" y="1573"/>
                    </a:lnTo>
                    <a:lnTo>
                      <a:pt x="1732" y="1516"/>
                    </a:lnTo>
                    <a:lnTo>
                      <a:pt x="1681" y="1458"/>
                    </a:lnTo>
                    <a:lnTo>
                      <a:pt x="1630" y="1401"/>
                    </a:lnTo>
                    <a:lnTo>
                      <a:pt x="1580" y="1344"/>
                    </a:lnTo>
                    <a:lnTo>
                      <a:pt x="1529" y="1287"/>
                    </a:lnTo>
                    <a:lnTo>
                      <a:pt x="1478" y="1231"/>
                    </a:lnTo>
                    <a:lnTo>
                      <a:pt x="1428" y="1176"/>
                    </a:lnTo>
                    <a:lnTo>
                      <a:pt x="1376" y="1120"/>
                    </a:lnTo>
                    <a:lnTo>
                      <a:pt x="1326" y="1065"/>
                    </a:lnTo>
                    <a:lnTo>
                      <a:pt x="1274" y="1011"/>
                    </a:lnTo>
                    <a:lnTo>
                      <a:pt x="1224" y="956"/>
                    </a:lnTo>
                    <a:lnTo>
                      <a:pt x="1174" y="903"/>
                    </a:lnTo>
                    <a:lnTo>
                      <a:pt x="1196" y="883"/>
                    </a:lnTo>
                    <a:lnTo>
                      <a:pt x="1219" y="864"/>
                    </a:lnTo>
                    <a:lnTo>
                      <a:pt x="1241" y="847"/>
                    </a:lnTo>
                    <a:lnTo>
                      <a:pt x="1264" y="830"/>
                    </a:lnTo>
                    <a:lnTo>
                      <a:pt x="1287" y="815"/>
                    </a:lnTo>
                    <a:lnTo>
                      <a:pt x="1309" y="801"/>
                    </a:lnTo>
                    <a:lnTo>
                      <a:pt x="1331" y="789"/>
                    </a:lnTo>
                    <a:lnTo>
                      <a:pt x="1353" y="777"/>
                    </a:lnTo>
                    <a:lnTo>
                      <a:pt x="1375" y="768"/>
                    </a:lnTo>
                    <a:lnTo>
                      <a:pt x="1397" y="759"/>
                    </a:lnTo>
                    <a:lnTo>
                      <a:pt x="1420" y="751"/>
                    </a:lnTo>
                    <a:lnTo>
                      <a:pt x="1442" y="745"/>
                    </a:lnTo>
                    <a:lnTo>
                      <a:pt x="1463" y="740"/>
                    </a:lnTo>
                    <a:lnTo>
                      <a:pt x="1485" y="737"/>
                    </a:lnTo>
                    <a:lnTo>
                      <a:pt x="1506" y="734"/>
                    </a:lnTo>
                    <a:lnTo>
                      <a:pt x="1527" y="733"/>
                    </a:lnTo>
                    <a:lnTo>
                      <a:pt x="1571" y="732"/>
                    </a:lnTo>
                    <a:lnTo>
                      <a:pt x="1613" y="732"/>
                    </a:lnTo>
                    <a:lnTo>
                      <a:pt x="1655" y="734"/>
                    </a:lnTo>
                    <a:lnTo>
                      <a:pt x="1696" y="737"/>
                    </a:lnTo>
                    <a:lnTo>
                      <a:pt x="1737" y="742"/>
                    </a:lnTo>
                    <a:lnTo>
                      <a:pt x="1778" y="749"/>
                    </a:lnTo>
                    <a:lnTo>
                      <a:pt x="1817" y="757"/>
                    </a:lnTo>
                    <a:lnTo>
                      <a:pt x="1856" y="766"/>
                    </a:lnTo>
                    <a:lnTo>
                      <a:pt x="1897" y="776"/>
                    </a:lnTo>
                    <a:lnTo>
                      <a:pt x="1935" y="785"/>
                    </a:lnTo>
                    <a:lnTo>
                      <a:pt x="1972" y="794"/>
                    </a:lnTo>
                    <a:lnTo>
                      <a:pt x="2009" y="802"/>
                    </a:lnTo>
                    <a:lnTo>
                      <a:pt x="2046" y="810"/>
                    </a:lnTo>
                    <a:lnTo>
                      <a:pt x="2081" y="818"/>
                    </a:lnTo>
                    <a:lnTo>
                      <a:pt x="2116" y="825"/>
                    </a:lnTo>
                    <a:lnTo>
                      <a:pt x="2151" y="833"/>
                    </a:lnTo>
                    <a:lnTo>
                      <a:pt x="2167" y="836"/>
                    </a:lnTo>
                    <a:lnTo>
                      <a:pt x="2184" y="838"/>
                    </a:lnTo>
                    <a:lnTo>
                      <a:pt x="2200" y="839"/>
                    </a:lnTo>
                    <a:lnTo>
                      <a:pt x="2216" y="840"/>
                    </a:lnTo>
                    <a:lnTo>
                      <a:pt x="2231" y="839"/>
                    </a:lnTo>
                    <a:lnTo>
                      <a:pt x="2247" y="837"/>
                    </a:lnTo>
                    <a:lnTo>
                      <a:pt x="2263" y="835"/>
                    </a:lnTo>
                    <a:lnTo>
                      <a:pt x="2278" y="832"/>
                    </a:lnTo>
                    <a:lnTo>
                      <a:pt x="2292" y="827"/>
                    </a:lnTo>
                    <a:lnTo>
                      <a:pt x="2307" y="822"/>
                    </a:lnTo>
                    <a:lnTo>
                      <a:pt x="2321" y="816"/>
                    </a:lnTo>
                    <a:lnTo>
                      <a:pt x="2335" y="809"/>
                    </a:lnTo>
                    <a:lnTo>
                      <a:pt x="2348" y="801"/>
                    </a:lnTo>
                    <a:lnTo>
                      <a:pt x="2362" y="792"/>
                    </a:lnTo>
                    <a:lnTo>
                      <a:pt x="2375" y="783"/>
                    </a:lnTo>
                    <a:lnTo>
                      <a:pt x="2389" y="773"/>
                    </a:lnTo>
                    <a:lnTo>
                      <a:pt x="2402" y="761"/>
                    </a:lnTo>
                    <a:lnTo>
                      <a:pt x="2414" y="748"/>
                    </a:lnTo>
                    <a:lnTo>
                      <a:pt x="2426" y="735"/>
                    </a:lnTo>
                    <a:lnTo>
                      <a:pt x="2437" y="722"/>
                    </a:lnTo>
                    <a:lnTo>
                      <a:pt x="2447" y="709"/>
                    </a:lnTo>
                    <a:lnTo>
                      <a:pt x="2456" y="695"/>
                    </a:lnTo>
                    <a:lnTo>
                      <a:pt x="2465" y="680"/>
                    </a:lnTo>
                    <a:lnTo>
                      <a:pt x="2473" y="665"/>
                    </a:lnTo>
                    <a:lnTo>
                      <a:pt x="2480" y="649"/>
                    </a:lnTo>
                    <a:lnTo>
                      <a:pt x="2486" y="633"/>
                    </a:lnTo>
                    <a:lnTo>
                      <a:pt x="2491" y="617"/>
                    </a:lnTo>
                    <a:lnTo>
                      <a:pt x="2496" y="600"/>
                    </a:lnTo>
                    <a:lnTo>
                      <a:pt x="2500" y="584"/>
                    </a:lnTo>
                    <a:lnTo>
                      <a:pt x="2503" y="566"/>
                    </a:lnTo>
                    <a:lnTo>
                      <a:pt x="2507" y="549"/>
                    </a:lnTo>
                    <a:lnTo>
                      <a:pt x="2508" y="530"/>
                    </a:lnTo>
                    <a:lnTo>
                      <a:pt x="2508" y="512"/>
                    </a:lnTo>
                    <a:lnTo>
                      <a:pt x="2508" y="494"/>
                    </a:lnTo>
                    <a:lnTo>
                      <a:pt x="2505" y="474"/>
                    </a:lnTo>
                    <a:lnTo>
                      <a:pt x="2503" y="456"/>
                    </a:lnTo>
                    <a:lnTo>
                      <a:pt x="2499" y="438"/>
                    </a:lnTo>
                    <a:lnTo>
                      <a:pt x="2495" y="420"/>
                    </a:lnTo>
                    <a:lnTo>
                      <a:pt x="2489" y="402"/>
                    </a:lnTo>
                    <a:lnTo>
                      <a:pt x="2482" y="384"/>
                    </a:lnTo>
                    <a:lnTo>
                      <a:pt x="2475" y="366"/>
                    </a:lnTo>
                    <a:lnTo>
                      <a:pt x="2466" y="348"/>
                    </a:lnTo>
                    <a:lnTo>
                      <a:pt x="2456" y="330"/>
                    </a:lnTo>
                    <a:lnTo>
                      <a:pt x="2446" y="311"/>
                    </a:lnTo>
                    <a:lnTo>
                      <a:pt x="2434" y="293"/>
                    </a:lnTo>
                    <a:lnTo>
                      <a:pt x="2421" y="276"/>
                    </a:lnTo>
                    <a:lnTo>
                      <a:pt x="2407" y="258"/>
                    </a:lnTo>
                    <a:lnTo>
                      <a:pt x="2393" y="240"/>
                    </a:lnTo>
                    <a:lnTo>
                      <a:pt x="2372" y="218"/>
                    </a:lnTo>
                    <a:lnTo>
                      <a:pt x="2351" y="197"/>
                    </a:lnTo>
                    <a:lnTo>
                      <a:pt x="2330" y="177"/>
                    </a:lnTo>
                    <a:lnTo>
                      <a:pt x="2308" y="159"/>
                    </a:lnTo>
                    <a:lnTo>
                      <a:pt x="2286" y="140"/>
                    </a:lnTo>
                    <a:lnTo>
                      <a:pt x="2264" y="123"/>
                    </a:lnTo>
                    <a:lnTo>
                      <a:pt x="2240" y="108"/>
                    </a:lnTo>
                    <a:lnTo>
                      <a:pt x="2216" y="93"/>
                    </a:lnTo>
                    <a:lnTo>
                      <a:pt x="2192" y="80"/>
                    </a:lnTo>
                    <a:lnTo>
                      <a:pt x="2167" y="68"/>
                    </a:lnTo>
                    <a:lnTo>
                      <a:pt x="2142" y="57"/>
                    </a:lnTo>
                    <a:lnTo>
                      <a:pt x="2115" y="47"/>
                    </a:lnTo>
                    <a:lnTo>
                      <a:pt x="2088" y="38"/>
                    </a:lnTo>
                    <a:lnTo>
                      <a:pt x="2061" y="30"/>
                    </a:lnTo>
                    <a:lnTo>
                      <a:pt x="2033" y="23"/>
                    </a:lnTo>
                    <a:lnTo>
                      <a:pt x="2004" y="18"/>
                    </a:lnTo>
                    <a:lnTo>
                      <a:pt x="1976" y="13"/>
                    </a:lnTo>
                    <a:lnTo>
                      <a:pt x="1947" y="9"/>
                    </a:lnTo>
                    <a:lnTo>
                      <a:pt x="1919" y="6"/>
                    </a:lnTo>
                    <a:lnTo>
                      <a:pt x="1889" y="3"/>
                    </a:lnTo>
                    <a:lnTo>
                      <a:pt x="1861" y="2"/>
                    </a:lnTo>
                    <a:lnTo>
                      <a:pt x="1832" y="0"/>
                    </a:lnTo>
                    <a:lnTo>
                      <a:pt x="1803" y="0"/>
                    </a:lnTo>
                    <a:lnTo>
                      <a:pt x="1774" y="0"/>
                    </a:lnTo>
                    <a:lnTo>
                      <a:pt x="1744" y="1"/>
                    </a:lnTo>
                    <a:lnTo>
                      <a:pt x="1715" y="3"/>
                    </a:lnTo>
                    <a:lnTo>
                      <a:pt x="1685" y="5"/>
                    </a:lnTo>
                    <a:lnTo>
                      <a:pt x="1656" y="8"/>
                    </a:lnTo>
                    <a:lnTo>
                      <a:pt x="1625" y="12"/>
                    </a:lnTo>
                    <a:lnTo>
                      <a:pt x="1596" y="17"/>
                    </a:lnTo>
                    <a:lnTo>
                      <a:pt x="1566" y="22"/>
                    </a:lnTo>
                    <a:lnTo>
                      <a:pt x="1536" y="29"/>
                    </a:lnTo>
                    <a:lnTo>
                      <a:pt x="1505" y="36"/>
                    </a:lnTo>
                    <a:lnTo>
                      <a:pt x="1476" y="43"/>
                    </a:lnTo>
                    <a:lnTo>
                      <a:pt x="1447" y="51"/>
                    </a:lnTo>
                    <a:lnTo>
                      <a:pt x="1418" y="60"/>
                    </a:lnTo>
                    <a:lnTo>
                      <a:pt x="1388" y="69"/>
                    </a:lnTo>
                    <a:lnTo>
                      <a:pt x="1359" y="79"/>
                    </a:lnTo>
                    <a:lnTo>
                      <a:pt x="1331" y="89"/>
                    </a:lnTo>
                    <a:lnTo>
                      <a:pt x="1303" y="100"/>
                    </a:lnTo>
                    <a:lnTo>
                      <a:pt x="1274" y="112"/>
                    </a:lnTo>
                    <a:lnTo>
                      <a:pt x="1246" y="124"/>
                    </a:lnTo>
                    <a:lnTo>
                      <a:pt x="1218" y="136"/>
                    </a:lnTo>
                    <a:lnTo>
                      <a:pt x="1190" y="151"/>
                    </a:lnTo>
                    <a:lnTo>
                      <a:pt x="1163" y="164"/>
                    </a:lnTo>
                    <a:lnTo>
                      <a:pt x="1135" y="179"/>
                    </a:lnTo>
                    <a:lnTo>
                      <a:pt x="1108" y="194"/>
                    </a:lnTo>
                    <a:lnTo>
                      <a:pt x="1081" y="209"/>
                    </a:lnTo>
                    <a:lnTo>
                      <a:pt x="1028" y="241"/>
                    </a:lnTo>
                    <a:lnTo>
                      <a:pt x="978" y="272"/>
                    </a:lnTo>
                    <a:lnTo>
                      <a:pt x="932" y="304"/>
                    </a:lnTo>
                    <a:lnTo>
                      <a:pt x="886" y="337"/>
                    </a:lnTo>
                    <a:lnTo>
                      <a:pt x="845" y="369"/>
                    </a:lnTo>
                    <a:lnTo>
                      <a:pt x="806" y="401"/>
                    </a:lnTo>
                    <a:lnTo>
                      <a:pt x="769" y="432"/>
                    </a:lnTo>
                    <a:lnTo>
                      <a:pt x="736" y="464"/>
                    </a:lnTo>
                    <a:lnTo>
                      <a:pt x="712" y="441"/>
                    </a:lnTo>
                    <a:lnTo>
                      <a:pt x="687" y="418"/>
                    </a:lnTo>
                    <a:lnTo>
                      <a:pt x="662" y="395"/>
                    </a:lnTo>
                    <a:lnTo>
                      <a:pt x="637" y="372"/>
                    </a:lnTo>
                    <a:lnTo>
                      <a:pt x="623" y="360"/>
                    </a:lnTo>
                    <a:lnTo>
                      <a:pt x="609" y="350"/>
                    </a:lnTo>
                    <a:lnTo>
                      <a:pt x="593" y="342"/>
                    </a:lnTo>
                    <a:lnTo>
                      <a:pt x="577" y="335"/>
                    </a:lnTo>
                    <a:lnTo>
                      <a:pt x="559" y="329"/>
                    </a:lnTo>
                    <a:lnTo>
                      <a:pt x="540" y="325"/>
                    </a:lnTo>
                    <a:lnTo>
                      <a:pt x="521" y="323"/>
                    </a:lnTo>
                    <a:lnTo>
                      <a:pt x="502" y="323"/>
                    </a:lnTo>
                    <a:lnTo>
                      <a:pt x="491" y="323"/>
                    </a:lnTo>
                    <a:lnTo>
                      <a:pt x="482" y="324"/>
                    </a:lnTo>
                    <a:lnTo>
                      <a:pt x="472" y="325"/>
                    </a:lnTo>
                    <a:lnTo>
                      <a:pt x="462" y="327"/>
                    </a:lnTo>
                    <a:lnTo>
                      <a:pt x="453" y="329"/>
                    </a:lnTo>
                    <a:lnTo>
                      <a:pt x="444" y="332"/>
                    </a:lnTo>
                    <a:lnTo>
                      <a:pt x="435" y="336"/>
                    </a:lnTo>
                    <a:lnTo>
                      <a:pt x="426" y="340"/>
                    </a:lnTo>
                    <a:lnTo>
                      <a:pt x="417" y="344"/>
                    </a:lnTo>
                    <a:lnTo>
                      <a:pt x="409" y="349"/>
                    </a:lnTo>
                    <a:lnTo>
                      <a:pt x="401" y="355"/>
                    </a:lnTo>
                    <a:lnTo>
                      <a:pt x="393" y="360"/>
                    </a:lnTo>
                    <a:lnTo>
                      <a:pt x="378" y="374"/>
                    </a:lnTo>
                    <a:lnTo>
                      <a:pt x="364" y="389"/>
                    </a:lnTo>
                    <a:lnTo>
                      <a:pt x="351" y="405"/>
                    </a:lnTo>
                    <a:lnTo>
                      <a:pt x="341" y="422"/>
                    </a:lnTo>
                    <a:lnTo>
                      <a:pt x="332" y="439"/>
                    </a:lnTo>
                    <a:lnTo>
                      <a:pt x="325" y="457"/>
                    </a:lnTo>
                    <a:lnTo>
                      <a:pt x="322" y="466"/>
                    </a:lnTo>
                    <a:lnTo>
                      <a:pt x="320" y="475"/>
                    </a:lnTo>
                    <a:lnTo>
                      <a:pt x="318" y="484"/>
                    </a:lnTo>
                    <a:lnTo>
                      <a:pt x="317" y="494"/>
                    </a:lnTo>
                    <a:lnTo>
                      <a:pt x="317" y="504"/>
                    </a:lnTo>
                    <a:lnTo>
                      <a:pt x="316" y="513"/>
                    </a:lnTo>
                    <a:lnTo>
                      <a:pt x="317" y="523"/>
                    </a:lnTo>
                    <a:lnTo>
                      <a:pt x="318" y="533"/>
                    </a:lnTo>
                    <a:lnTo>
                      <a:pt x="321" y="552"/>
                    </a:lnTo>
                    <a:lnTo>
                      <a:pt x="325" y="570"/>
                    </a:lnTo>
                    <a:lnTo>
                      <a:pt x="330" y="588"/>
                    </a:lnTo>
                    <a:lnTo>
                      <a:pt x="338" y="604"/>
                    </a:lnTo>
                    <a:lnTo>
                      <a:pt x="346" y="619"/>
                    </a:lnTo>
                    <a:lnTo>
                      <a:pt x="357" y="633"/>
                    </a:lnTo>
                    <a:lnTo>
                      <a:pt x="368" y="646"/>
                    </a:lnTo>
                    <a:lnTo>
                      <a:pt x="381" y="660"/>
                    </a:lnTo>
                    <a:lnTo>
                      <a:pt x="406" y="680"/>
                    </a:lnTo>
                    <a:lnTo>
                      <a:pt x="431" y="700"/>
                    </a:lnTo>
                    <a:lnTo>
                      <a:pt x="456" y="721"/>
                    </a:lnTo>
                    <a:lnTo>
                      <a:pt x="480" y="743"/>
                    </a:lnTo>
                    <a:lnTo>
                      <a:pt x="456" y="772"/>
                    </a:lnTo>
                    <a:lnTo>
                      <a:pt x="433" y="801"/>
                    </a:lnTo>
                    <a:lnTo>
                      <a:pt x="410" y="832"/>
                    </a:lnTo>
                    <a:lnTo>
                      <a:pt x="387" y="862"/>
                    </a:lnTo>
                    <a:lnTo>
                      <a:pt x="366" y="893"/>
                    </a:lnTo>
                    <a:lnTo>
                      <a:pt x="345" y="924"/>
                    </a:lnTo>
                    <a:lnTo>
                      <a:pt x="324" y="955"/>
                    </a:lnTo>
                    <a:lnTo>
                      <a:pt x="303" y="986"/>
                    </a:lnTo>
                    <a:lnTo>
                      <a:pt x="284" y="1019"/>
                    </a:lnTo>
                    <a:lnTo>
                      <a:pt x="265" y="1051"/>
                    </a:lnTo>
                    <a:lnTo>
                      <a:pt x="246" y="1084"/>
                    </a:lnTo>
                    <a:lnTo>
                      <a:pt x="228" y="1116"/>
                    </a:lnTo>
                    <a:lnTo>
                      <a:pt x="211" y="1149"/>
                    </a:lnTo>
                    <a:lnTo>
                      <a:pt x="194" y="1183"/>
                    </a:lnTo>
                    <a:lnTo>
                      <a:pt x="177" y="1217"/>
                    </a:lnTo>
                    <a:lnTo>
                      <a:pt x="161" y="1251"/>
                    </a:lnTo>
                    <a:lnTo>
                      <a:pt x="146" y="1284"/>
                    </a:lnTo>
                    <a:lnTo>
                      <a:pt x="131" y="1318"/>
                    </a:lnTo>
                    <a:lnTo>
                      <a:pt x="117" y="1353"/>
                    </a:lnTo>
                    <a:lnTo>
                      <a:pt x="104" y="1387"/>
                    </a:lnTo>
                    <a:lnTo>
                      <a:pt x="92" y="1420"/>
                    </a:lnTo>
                    <a:lnTo>
                      <a:pt x="81" y="1454"/>
                    </a:lnTo>
                    <a:lnTo>
                      <a:pt x="70" y="1487"/>
                    </a:lnTo>
                    <a:lnTo>
                      <a:pt x="59" y="1521"/>
                    </a:lnTo>
                    <a:lnTo>
                      <a:pt x="50" y="1555"/>
                    </a:lnTo>
                    <a:lnTo>
                      <a:pt x="42" y="1588"/>
                    </a:lnTo>
                    <a:lnTo>
                      <a:pt x="34" y="1621"/>
                    </a:lnTo>
                    <a:lnTo>
                      <a:pt x="27" y="1654"/>
                    </a:lnTo>
                    <a:lnTo>
                      <a:pt x="21" y="1688"/>
                    </a:lnTo>
                    <a:lnTo>
                      <a:pt x="16" y="1721"/>
                    </a:lnTo>
                    <a:lnTo>
                      <a:pt x="11" y="1754"/>
                    </a:lnTo>
                    <a:lnTo>
                      <a:pt x="8" y="1787"/>
                    </a:lnTo>
                    <a:lnTo>
                      <a:pt x="4" y="1819"/>
                    </a:lnTo>
                    <a:lnTo>
                      <a:pt x="2" y="1852"/>
                    </a:lnTo>
                    <a:lnTo>
                      <a:pt x="1" y="1884"/>
                    </a:lnTo>
                    <a:lnTo>
                      <a:pt x="0" y="1916"/>
                    </a:lnTo>
                    <a:lnTo>
                      <a:pt x="0" y="1947"/>
                    </a:lnTo>
                    <a:lnTo>
                      <a:pt x="1" y="1978"/>
                    </a:lnTo>
                    <a:lnTo>
                      <a:pt x="4" y="2009"/>
                    </a:lnTo>
                    <a:lnTo>
                      <a:pt x="6" y="2040"/>
                    </a:lnTo>
                    <a:lnTo>
                      <a:pt x="10" y="2070"/>
                    </a:lnTo>
                    <a:lnTo>
                      <a:pt x="15" y="2100"/>
                    </a:lnTo>
                    <a:lnTo>
                      <a:pt x="20" y="2129"/>
                    </a:lnTo>
                    <a:lnTo>
                      <a:pt x="26" y="2158"/>
                    </a:lnTo>
                    <a:lnTo>
                      <a:pt x="34" y="2188"/>
                    </a:lnTo>
                    <a:lnTo>
                      <a:pt x="42" y="2217"/>
                    </a:lnTo>
                    <a:lnTo>
                      <a:pt x="50" y="2245"/>
                    </a:lnTo>
                    <a:lnTo>
                      <a:pt x="60" y="2273"/>
                    </a:lnTo>
                    <a:lnTo>
                      <a:pt x="72" y="2301"/>
                    </a:lnTo>
                    <a:lnTo>
                      <a:pt x="83" y="2328"/>
                    </a:lnTo>
                    <a:lnTo>
                      <a:pt x="96" y="2356"/>
                    </a:lnTo>
                    <a:lnTo>
                      <a:pt x="110" y="2382"/>
                    </a:lnTo>
                    <a:lnTo>
                      <a:pt x="125" y="2408"/>
                    </a:lnTo>
                    <a:lnTo>
                      <a:pt x="141" y="2433"/>
                    </a:lnTo>
                    <a:lnTo>
                      <a:pt x="158" y="2459"/>
                    </a:lnTo>
                    <a:lnTo>
                      <a:pt x="176" y="2483"/>
                    </a:lnTo>
                    <a:lnTo>
                      <a:pt x="196" y="2508"/>
                    </a:lnTo>
                    <a:lnTo>
                      <a:pt x="216" y="2533"/>
                    </a:lnTo>
                    <a:lnTo>
                      <a:pt x="237" y="2556"/>
                    </a:lnTo>
                    <a:lnTo>
                      <a:pt x="259" y="2580"/>
                    </a:lnTo>
                    <a:lnTo>
                      <a:pt x="282" y="2603"/>
                    </a:lnTo>
                    <a:lnTo>
                      <a:pt x="308" y="2626"/>
                    </a:lnTo>
                    <a:lnTo>
                      <a:pt x="333" y="2649"/>
                    </a:lnTo>
                    <a:lnTo>
                      <a:pt x="360" y="2672"/>
                    </a:lnTo>
                    <a:lnTo>
                      <a:pt x="382" y="2690"/>
                    </a:lnTo>
                    <a:lnTo>
                      <a:pt x="405" y="2708"/>
                    </a:lnTo>
                    <a:lnTo>
                      <a:pt x="427" y="2724"/>
                    </a:lnTo>
                    <a:lnTo>
                      <a:pt x="451" y="2740"/>
                    </a:lnTo>
                    <a:lnTo>
                      <a:pt x="474" y="2756"/>
                    </a:lnTo>
                    <a:lnTo>
                      <a:pt x="498" y="2771"/>
                    </a:lnTo>
                    <a:lnTo>
                      <a:pt x="522" y="2785"/>
                    </a:lnTo>
                    <a:lnTo>
                      <a:pt x="545" y="2798"/>
                    </a:lnTo>
                    <a:lnTo>
                      <a:pt x="571" y="2811"/>
                    </a:lnTo>
                    <a:lnTo>
                      <a:pt x="595" y="2823"/>
                    </a:lnTo>
                    <a:lnTo>
                      <a:pt x="620" y="2834"/>
                    </a:lnTo>
                    <a:lnTo>
                      <a:pt x="645" y="2845"/>
                    </a:lnTo>
                    <a:lnTo>
                      <a:pt x="670" y="2856"/>
                    </a:lnTo>
                    <a:lnTo>
                      <a:pt x="696" y="2866"/>
                    </a:lnTo>
                    <a:lnTo>
                      <a:pt x="722" y="2875"/>
                    </a:lnTo>
                    <a:lnTo>
                      <a:pt x="748" y="2883"/>
                    </a:lnTo>
                    <a:lnTo>
                      <a:pt x="774" y="2891"/>
                    </a:lnTo>
                    <a:lnTo>
                      <a:pt x="802" y="2898"/>
                    </a:lnTo>
                    <a:lnTo>
                      <a:pt x="828" y="2905"/>
                    </a:lnTo>
                    <a:lnTo>
                      <a:pt x="855" y="2910"/>
                    </a:lnTo>
                    <a:lnTo>
                      <a:pt x="882" y="2916"/>
                    </a:lnTo>
                    <a:lnTo>
                      <a:pt x="910" y="2920"/>
                    </a:lnTo>
                    <a:lnTo>
                      <a:pt x="938" y="2924"/>
                    </a:lnTo>
                    <a:lnTo>
                      <a:pt x="966" y="2928"/>
                    </a:lnTo>
                    <a:lnTo>
                      <a:pt x="995" y="2931"/>
                    </a:lnTo>
                    <a:lnTo>
                      <a:pt x="1023" y="2933"/>
                    </a:lnTo>
                    <a:lnTo>
                      <a:pt x="1053" y="2934"/>
                    </a:lnTo>
                    <a:lnTo>
                      <a:pt x="1082" y="2935"/>
                    </a:lnTo>
                    <a:lnTo>
                      <a:pt x="1111" y="2936"/>
                    </a:lnTo>
                    <a:lnTo>
                      <a:pt x="1140" y="2935"/>
                    </a:lnTo>
                    <a:lnTo>
                      <a:pt x="1171" y="2935"/>
                    </a:lnTo>
                    <a:lnTo>
                      <a:pt x="1201" y="2933"/>
                    </a:lnTo>
                    <a:lnTo>
                      <a:pt x="1261" y="2929"/>
                    </a:lnTo>
                    <a:lnTo>
                      <a:pt x="1323" y="2922"/>
                    </a:lnTo>
                    <a:lnTo>
                      <a:pt x="1385" y="2914"/>
                    </a:lnTo>
                    <a:lnTo>
                      <a:pt x="1448" y="2904"/>
                    </a:lnTo>
                    <a:lnTo>
                      <a:pt x="1511" y="2892"/>
                    </a:lnTo>
                    <a:lnTo>
                      <a:pt x="1575" y="2878"/>
                    </a:lnTo>
                    <a:lnTo>
                      <a:pt x="1639" y="2862"/>
                    </a:lnTo>
                    <a:lnTo>
                      <a:pt x="1705" y="2842"/>
                    </a:lnTo>
                    <a:lnTo>
                      <a:pt x="1770" y="2822"/>
                    </a:lnTo>
                    <a:lnTo>
                      <a:pt x="1836" y="2800"/>
                    </a:lnTo>
                    <a:lnTo>
                      <a:pt x="1904" y="2775"/>
                    </a:lnTo>
                    <a:lnTo>
                      <a:pt x="1971" y="2748"/>
                    </a:lnTo>
                    <a:lnTo>
                      <a:pt x="2039" y="2719"/>
                    </a:lnTo>
                    <a:lnTo>
                      <a:pt x="2107" y="2687"/>
                    </a:lnTo>
                    <a:lnTo>
                      <a:pt x="2177" y="2653"/>
                    </a:lnTo>
                    <a:lnTo>
                      <a:pt x="2246" y="2617"/>
                    </a:lnTo>
                    <a:lnTo>
                      <a:pt x="2302" y="2681"/>
                    </a:lnTo>
                    <a:lnTo>
                      <a:pt x="2358" y="2745"/>
                    </a:lnTo>
                    <a:lnTo>
                      <a:pt x="2414" y="2809"/>
                    </a:lnTo>
                    <a:lnTo>
                      <a:pt x="2470" y="2874"/>
                    </a:lnTo>
                    <a:lnTo>
                      <a:pt x="2526" y="2937"/>
                    </a:lnTo>
                    <a:lnTo>
                      <a:pt x="2582" y="3000"/>
                    </a:lnTo>
                    <a:lnTo>
                      <a:pt x="2638" y="3064"/>
                    </a:lnTo>
                    <a:lnTo>
                      <a:pt x="2693" y="3127"/>
                    </a:lnTo>
                    <a:lnTo>
                      <a:pt x="2749" y="3189"/>
                    </a:lnTo>
                    <a:lnTo>
                      <a:pt x="2805" y="3252"/>
                    </a:lnTo>
                    <a:lnTo>
                      <a:pt x="2861" y="3314"/>
                    </a:lnTo>
                    <a:lnTo>
                      <a:pt x="2917" y="3376"/>
                    </a:lnTo>
                    <a:lnTo>
                      <a:pt x="2973" y="3437"/>
                    </a:lnTo>
                    <a:lnTo>
                      <a:pt x="3029" y="3497"/>
                    </a:lnTo>
                    <a:lnTo>
                      <a:pt x="3085" y="3558"/>
                    </a:lnTo>
                    <a:lnTo>
                      <a:pt x="3141" y="3617"/>
                    </a:lnTo>
                    <a:lnTo>
                      <a:pt x="3118" y="3636"/>
                    </a:lnTo>
                    <a:lnTo>
                      <a:pt x="3094" y="3655"/>
                    </a:lnTo>
                    <a:lnTo>
                      <a:pt x="3071" y="3672"/>
                    </a:lnTo>
                    <a:lnTo>
                      <a:pt x="3049" y="3688"/>
                    </a:lnTo>
                    <a:lnTo>
                      <a:pt x="3027" y="3703"/>
                    </a:lnTo>
                    <a:lnTo>
                      <a:pt x="3006" y="3718"/>
                    </a:lnTo>
                    <a:lnTo>
                      <a:pt x="2984" y="3731"/>
                    </a:lnTo>
                    <a:lnTo>
                      <a:pt x="2963" y="3743"/>
                    </a:lnTo>
                    <a:lnTo>
                      <a:pt x="2942" y="3754"/>
                    </a:lnTo>
                    <a:lnTo>
                      <a:pt x="2922" y="3764"/>
                    </a:lnTo>
                    <a:lnTo>
                      <a:pt x="2902" y="3773"/>
                    </a:lnTo>
                    <a:lnTo>
                      <a:pt x="2883" y="3781"/>
                    </a:lnTo>
                    <a:lnTo>
                      <a:pt x="2863" y="3788"/>
                    </a:lnTo>
                    <a:lnTo>
                      <a:pt x="2844" y="3794"/>
                    </a:lnTo>
                    <a:lnTo>
                      <a:pt x="2825" y="3799"/>
                    </a:lnTo>
                    <a:lnTo>
                      <a:pt x="2807" y="3804"/>
                    </a:lnTo>
                    <a:lnTo>
                      <a:pt x="2771" y="3810"/>
                    </a:lnTo>
                    <a:lnTo>
                      <a:pt x="2735" y="3815"/>
                    </a:lnTo>
                    <a:lnTo>
                      <a:pt x="2718" y="3816"/>
                    </a:lnTo>
                    <a:lnTo>
                      <a:pt x="2701" y="3817"/>
                    </a:lnTo>
                    <a:lnTo>
                      <a:pt x="2685" y="3818"/>
                    </a:lnTo>
                    <a:lnTo>
                      <a:pt x="2668" y="3818"/>
                    </a:lnTo>
                    <a:lnTo>
                      <a:pt x="2652" y="3817"/>
                    </a:lnTo>
                    <a:lnTo>
                      <a:pt x="2636" y="3816"/>
                    </a:lnTo>
                    <a:lnTo>
                      <a:pt x="2620" y="3814"/>
                    </a:lnTo>
                    <a:lnTo>
                      <a:pt x="2604" y="3812"/>
                    </a:lnTo>
                    <a:lnTo>
                      <a:pt x="2589" y="3809"/>
                    </a:lnTo>
                    <a:lnTo>
                      <a:pt x="2574" y="3806"/>
                    </a:lnTo>
                    <a:lnTo>
                      <a:pt x="2559" y="3803"/>
                    </a:lnTo>
                    <a:lnTo>
                      <a:pt x="2544" y="3799"/>
                    </a:lnTo>
                    <a:lnTo>
                      <a:pt x="2515" y="3789"/>
                    </a:lnTo>
                    <a:lnTo>
                      <a:pt x="2486" y="3778"/>
                    </a:lnTo>
                    <a:lnTo>
                      <a:pt x="2458" y="3767"/>
                    </a:lnTo>
                    <a:lnTo>
                      <a:pt x="2430" y="3754"/>
                    </a:lnTo>
                    <a:lnTo>
                      <a:pt x="2403" y="3740"/>
                    </a:lnTo>
                    <a:lnTo>
                      <a:pt x="2376" y="3726"/>
                    </a:lnTo>
                    <a:lnTo>
                      <a:pt x="2351" y="3710"/>
                    </a:lnTo>
                    <a:lnTo>
                      <a:pt x="2325" y="3693"/>
                    </a:lnTo>
                    <a:lnTo>
                      <a:pt x="2301" y="3676"/>
                    </a:lnTo>
                    <a:lnTo>
                      <a:pt x="2276" y="3660"/>
                    </a:lnTo>
                    <a:lnTo>
                      <a:pt x="2250" y="3644"/>
                    </a:lnTo>
                    <a:lnTo>
                      <a:pt x="2225" y="3629"/>
                    </a:lnTo>
                    <a:lnTo>
                      <a:pt x="2201" y="3615"/>
                    </a:lnTo>
                    <a:lnTo>
                      <a:pt x="2176" y="3601"/>
                    </a:lnTo>
                    <a:lnTo>
                      <a:pt x="2152" y="3588"/>
                    </a:lnTo>
                    <a:lnTo>
                      <a:pt x="2126" y="3576"/>
                    </a:lnTo>
                    <a:lnTo>
                      <a:pt x="2102" y="3565"/>
                    </a:lnTo>
                    <a:lnTo>
                      <a:pt x="2077" y="3555"/>
                    </a:lnTo>
                    <a:lnTo>
                      <a:pt x="2053" y="3546"/>
                    </a:lnTo>
                    <a:lnTo>
                      <a:pt x="2028" y="3539"/>
                    </a:lnTo>
                    <a:lnTo>
                      <a:pt x="2002" y="3532"/>
                    </a:lnTo>
                    <a:lnTo>
                      <a:pt x="1977" y="3528"/>
                    </a:lnTo>
                    <a:lnTo>
                      <a:pt x="1951" y="3525"/>
                    </a:lnTo>
                    <a:lnTo>
                      <a:pt x="1926" y="3524"/>
                    </a:lnTo>
                    <a:lnTo>
                      <a:pt x="1913" y="3524"/>
                    </a:lnTo>
                    <a:lnTo>
                      <a:pt x="1900" y="3525"/>
                    </a:lnTo>
                    <a:lnTo>
                      <a:pt x="1886" y="3527"/>
                    </a:lnTo>
                    <a:lnTo>
                      <a:pt x="1873" y="3530"/>
                    </a:lnTo>
                    <a:lnTo>
                      <a:pt x="1859" y="3533"/>
                    </a:lnTo>
                    <a:lnTo>
                      <a:pt x="1846" y="3537"/>
                    </a:lnTo>
                    <a:lnTo>
                      <a:pt x="1832" y="3543"/>
                    </a:lnTo>
                    <a:lnTo>
                      <a:pt x="1819" y="3549"/>
                    </a:lnTo>
                    <a:lnTo>
                      <a:pt x="1805" y="3556"/>
                    </a:lnTo>
                    <a:lnTo>
                      <a:pt x="1791" y="3563"/>
                    </a:lnTo>
                    <a:lnTo>
                      <a:pt x="1777" y="3572"/>
                    </a:lnTo>
                    <a:lnTo>
                      <a:pt x="1762" y="3581"/>
                    </a:lnTo>
                    <a:lnTo>
                      <a:pt x="1747" y="3591"/>
                    </a:lnTo>
                    <a:lnTo>
                      <a:pt x="1733" y="3601"/>
                    </a:lnTo>
                    <a:lnTo>
                      <a:pt x="1718" y="3613"/>
                    </a:lnTo>
                    <a:lnTo>
                      <a:pt x="1703" y="3625"/>
                    </a:lnTo>
                    <a:lnTo>
                      <a:pt x="1688" y="3639"/>
                    </a:lnTo>
                    <a:lnTo>
                      <a:pt x="1674" y="3653"/>
                    </a:lnTo>
                    <a:lnTo>
                      <a:pt x="1661" y="3667"/>
                    </a:lnTo>
                    <a:lnTo>
                      <a:pt x="1648" y="3681"/>
                    </a:lnTo>
                    <a:lnTo>
                      <a:pt x="1637" y="3696"/>
                    </a:lnTo>
                    <a:lnTo>
                      <a:pt x="1627" y="3712"/>
                    </a:lnTo>
                    <a:lnTo>
                      <a:pt x="1618" y="3727"/>
                    </a:lnTo>
                    <a:lnTo>
                      <a:pt x="1610" y="3742"/>
                    </a:lnTo>
                    <a:lnTo>
                      <a:pt x="1603" y="3758"/>
                    </a:lnTo>
                    <a:lnTo>
                      <a:pt x="1596" y="3774"/>
                    </a:lnTo>
                    <a:lnTo>
                      <a:pt x="1591" y="3790"/>
                    </a:lnTo>
                    <a:lnTo>
                      <a:pt x="1587" y="3806"/>
                    </a:lnTo>
                    <a:lnTo>
                      <a:pt x="1583" y="3823"/>
                    </a:lnTo>
                    <a:lnTo>
                      <a:pt x="1581" y="3840"/>
                    </a:lnTo>
                    <a:lnTo>
                      <a:pt x="1580" y="3857"/>
                    </a:lnTo>
                    <a:lnTo>
                      <a:pt x="1579" y="3875"/>
                    </a:lnTo>
                    <a:lnTo>
                      <a:pt x="1580" y="3893"/>
                    </a:lnTo>
                    <a:lnTo>
                      <a:pt x="1581" y="3911"/>
                    </a:lnTo>
                    <a:lnTo>
                      <a:pt x="1584" y="3928"/>
                    </a:lnTo>
                    <a:lnTo>
                      <a:pt x="1587" y="3946"/>
                    </a:lnTo>
                    <a:lnTo>
                      <a:pt x="1592" y="3963"/>
                    </a:lnTo>
                    <a:lnTo>
                      <a:pt x="1597" y="3981"/>
                    </a:lnTo>
                    <a:lnTo>
                      <a:pt x="1604" y="3998"/>
                    </a:lnTo>
                    <a:lnTo>
                      <a:pt x="1611" y="4016"/>
                    </a:lnTo>
                    <a:lnTo>
                      <a:pt x="1619" y="4034"/>
                    </a:lnTo>
                    <a:lnTo>
                      <a:pt x="1629" y="4053"/>
                    </a:lnTo>
                    <a:lnTo>
                      <a:pt x="1639" y="4071"/>
                    </a:lnTo>
                    <a:lnTo>
                      <a:pt x="1652" y="4088"/>
                    </a:lnTo>
                    <a:lnTo>
                      <a:pt x="1664" y="4106"/>
                    </a:lnTo>
                    <a:lnTo>
                      <a:pt x="1677" y="4124"/>
                    </a:lnTo>
                    <a:lnTo>
                      <a:pt x="1692" y="4142"/>
                    </a:lnTo>
                    <a:lnTo>
                      <a:pt x="1707" y="4160"/>
                    </a:lnTo>
                    <a:lnTo>
                      <a:pt x="1723" y="4178"/>
                    </a:lnTo>
                    <a:lnTo>
                      <a:pt x="1740" y="4195"/>
                    </a:lnTo>
                    <a:lnTo>
                      <a:pt x="1757" y="4212"/>
                    </a:lnTo>
                    <a:lnTo>
                      <a:pt x="1776" y="4230"/>
                    </a:lnTo>
                    <a:lnTo>
                      <a:pt x="1795" y="4246"/>
                    </a:lnTo>
                    <a:lnTo>
                      <a:pt x="1814" y="4262"/>
                    </a:lnTo>
                    <a:lnTo>
                      <a:pt x="1834" y="4277"/>
                    </a:lnTo>
                    <a:lnTo>
                      <a:pt x="1854" y="4293"/>
                    </a:lnTo>
                    <a:lnTo>
                      <a:pt x="1875" y="4307"/>
                    </a:lnTo>
                    <a:lnTo>
                      <a:pt x="1898" y="4322"/>
                    </a:lnTo>
                    <a:lnTo>
                      <a:pt x="1920" y="4336"/>
                    </a:lnTo>
                    <a:lnTo>
                      <a:pt x="1942" y="4349"/>
                    </a:lnTo>
                    <a:lnTo>
                      <a:pt x="1965" y="4363"/>
                    </a:lnTo>
                    <a:lnTo>
                      <a:pt x="1989" y="4375"/>
                    </a:lnTo>
                    <a:lnTo>
                      <a:pt x="2013" y="4389"/>
                    </a:lnTo>
                    <a:lnTo>
                      <a:pt x="2039" y="4401"/>
                    </a:lnTo>
                    <a:lnTo>
                      <a:pt x="2064" y="4413"/>
                    </a:lnTo>
                    <a:lnTo>
                      <a:pt x="2090" y="4424"/>
                    </a:lnTo>
                    <a:lnTo>
                      <a:pt x="2116" y="4434"/>
                    </a:lnTo>
                    <a:lnTo>
                      <a:pt x="2144" y="4444"/>
                    </a:lnTo>
                    <a:lnTo>
                      <a:pt x="2170" y="4454"/>
                    </a:lnTo>
                    <a:lnTo>
                      <a:pt x="2198" y="4462"/>
                    </a:lnTo>
                    <a:lnTo>
                      <a:pt x="2225" y="4471"/>
                    </a:lnTo>
                    <a:lnTo>
                      <a:pt x="2253" y="4478"/>
                    </a:lnTo>
                    <a:lnTo>
                      <a:pt x="2283" y="4485"/>
                    </a:lnTo>
                    <a:lnTo>
                      <a:pt x="2311" y="4491"/>
                    </a:lnTo>
                    <a:lnTo>
                      <a:pt x="2340" y="4497"/>
                    </a:lnTo>
                    <a:lnTo>
                      <a:pt x="2370" y="4502"/>
                    </a:lnTo>
                    <a:lnTo>
                      <a:pt x="2401" y="4506"/>
                    </a:lnTo>
                    <a:lnTo>
                      <a:pt x="2431" y="4510"/>
                    </a:lnTo>
                    <a:lnTo>
                      <a:pt x="2462" y="4513"/>
                    </a:lnTo>
                    <a:lnTo>
                      <a:pt x="2493" y="4516"/>
                    </a:lnTo>
                    <a:lnTo>
                      <a:pt x="2525" y="4517"/>
                    </a:lnTo>
                    <a:lnTo>
                      <a:pt x="2556" y="4518"/>
                    </a:lnTo>
                    <a:lnTo>
                      <a:pt x="2588" y="4518"/>
                    </a:lnTo>
                    <a:lnTo>
                      <a:pt x="2620" y="4517"/>
                    </a:lnTo>
                    <a:lnTo>
                      <a:pt x="2653" y="4515"/>
                    </a:lnTo>
                    <a:lnTo>
                      <a:pt x="2685" y="4513"/>
                    </a:lnTo>
                    <a:lnTo>
                      <a:pt x="2717" y="4509"/>
                    </a:lnTo>
                    <a:lnTo>
                      <a:pt x="2751" y="4504"/>
                    </a:lnTo>
                    <a:lnTo>
                      <a:pt x="2784" y="4499"/>
                    </a:lnTo>
                    <a:lnTo>
                      <a:pt x="2817" y="4492"/>
                    </a:lnTo>
                    <a:lnTo>
                      <a:pt x="2850" y="4485"/>
                    </a:lnTo>
                    <a:lnTo>
                      <a:pt x="2885" y="4477"/>
                    </a:lnTo>
                    <a:lnTo>
                      <a:pt x="2919" y="4467"/>
                    </a:lnTo>
                    <a:lnTo>
                      <a:pt x="2953" y="4457"/>
                    </a:lnTo>
                    <a:lnTo>
                      <a:pt x="2987" y="4446"/>
                    </a:lnTo>
                    <a:lnTo>
                      <a:pt x="3023" y="4434"/>
                    </a:lnTo>
                    <a:lnTo>
                      <a:pt x="3057" y="4420"/>
                    </a:lnTo>
                    <a:lnTo>
                      <a:pt x="3092" y="4406"/>
                    </a:lnTo>
                    <a:lnTo>
                      <a:pt x="3128" y="4390"/>
                    </a:lnTo>
                    <a:lnTo>
                      <a:pt x="3162" y="4372"/>
                    </a:lnTo>
                    <a:lnTo>
                      <a:pt x="3197" y="4353"/>
                    </a:lnTo>
                    <a:lnTo>
                      <a:pt x="3231" y="4333"/>
                    </a:lnTo>
                    <a:lnTo>
                      <a:pt x="3267" y="4312"/>
                    </a:lnTo>
                    <a:lnTo>
                      <a:pt x="3301" y="4290"/>
                    </a:lnTo>
                    <a:lnTo>
                      <a:pt x="3336" y="4266"/>
                    </a:lnTo>
                    <a:lnTo>
                      <a:pt x="3371" y="4241"/>
                    </a:lnTo>
                    <a:lnTo>
                      <a:pt x="3405" y="4213"/>
                    </a:lnTo>
                    <a:lnTo>
                      <a:pt x="3440" y="4185"/>
                    </a:lnTo>
                    <a:lnTo>
                      <a:pt x="3474" y="4156"/>
                    </a:lnTo>
                    <a:lnTo>
                      <a:pt x="3509" y="4126"/>
                    </a:lnTo>
                    <a:lnTo>
                      <a:pt x="3543" y="4094"/>
                    </a:lnTo>
                    <a:lnTo>
                      <a:pt x="3576" y="4060"/>
                    </a:lnTo>
                    <a:lnTo>
                      <a:pt x="3610" y="4092"/>
                    </a:lnTo>
                    <a:lnTo>
                      <a:pt x="3643" y="4123"/>
                    </a:lnTo>
                    <a:lnTo>
                      <a:pt x="3676" y="4154"/>
                    </a:lnTo>
                    <a:lnTo>
                      <a:pt x="3709" y="4185"/>
                    </a:lnTo>
                    <a:lnTo>
                      <a:pt x="3743" y="4215"/>
                    </a:lnTo>
                    <a:lnTo>
                      <a:pt x="3776" y="4246"/>
                    </a:lnTo>
                    <a:lnTo>
                      <a:pt x="3808" y="4276"/>
                    </a:lnTo>
                    <a:lnTo>
                      <a:pt x="3841" y="4306"/>
                    </a:lnTo>
                    <a:lnTo>
                      <a:pt x="3856" y="4317"/>
                    </a:lnTo>
                    <a:lnTo>
                      <a:pt x="3872" y="4326"/>
                    </a:lnTo>
                    <a:lnTo>
                      <a:pt x="3887" y="4335"/>
                    </a:lnTo>
                    <a:lnTo>
                      <a:pt x="3904" y="4341"/>
                    </a:lnTo>
                    <a:lnTo>
                      <a:pt x="3921" y="4346"/>
                    </a:lnTo>
                    <a:lnTo>
                      <a:pt x="3940" y="4349"/>
                    </a:lnTo>
                    <a:lnTo>
                      <a:pt x="3959" y="4350"/>
                    </a:lnTo>
                    <a:lnTo>
                      <a:pt x="3980" y="4350"/>
                    </a:lnTo>
                    <a:lnTo>
                      <a:pt x="3990" y="4349"/>
                    </a:lnTo>
                    <a:lnTo>
                      <a:pt x="3999" y="4348"/>
                    </a:lnTo>
                    <a:lnTo>
                      <a:pt x="4009" y="4346"/>
                    </a:lnTo>
                    <a:lnTo>
                      <a:pt x="4018" y="4344"/>
                    </a:lnTo>
                    <a:lnTo>
                      <a:pt x="4027" y="4341"/>
                    </a:lnTo>
                    <a:lnTo>
                      <a:pt x="4036" y="4338"/>
                    </a:lnTo>
                    <a:lnTo>
                      <a:pt x="4045" y="4334"/>
                    </a:lnTo>
                    <a:lnTo>
                      <a:pt x="4053" y="4330"/>
                    </a:lnTo>
                    <a:lnTo>
                      <a:pt x="4062" y="4325"/>
                    </a:lnTo>
                    <a:lnTo>
                      <a:pt x="4070" y="4320"/>
                    </a:lnTo>
                    <a:lnTo>
                      <a:pt x="4078" y="4315"/>
                    </a:lnTo>
                    <a:lnTo>
                      <a:pt x="4086" y="4308"/>
                    </a:lnTo>
                    <a:lnTo>
                      <a:pt x="4102" y="4295"/>
                    </a:lnTo>
                    <a:lnTo>
                      <a:pt x="4116" y="4279"/>
                    </a:lnTo>
                    <a:lnTo>
                      <a:pt x="4129" y="4262"/>
                    </a:lnTo>
                    <a:lnTo>
                      <a:pt x="4140" y="4245"/>
                    </a:lnTo>
                    <a:lnTo>
                      <a:pt x="4144" y="4236"/>
                    </a:lnTo>
                    <a:lnTo>
                      <a:pt x="4148" y="4227"/>
                    </a:lnTo>
                    <a:lnTo>
                      <a:pt x="4152" y="4218"/>
                    </a:lnTo>
                    <a:lnTo>
                      <a:pt x="4155" y="4207"/>
                    </a:lnTo>
                    <a:lnTo>
                      <a:pt x="4158" y="4198"/>
                    </a:lnTo>
                    <a:lnTo>
                      <a:pt x="4160" y="4189"/>
                    </a:lnTo>
                    <a:lnTo>
                      <a:pt x="4162" y="4180"/>
                    </a:lnTo>
                    <a:lnTo>
                      <a:pt x="4163" y="4170"/>
                    </a:lnTo>
                    <a:lnTo>
                      <a:pt x="4164" y="4161"/>
                    </a:lnTo>
                    <a:lnTo>
                      <a:pt x="4164" y="4151"/>
                    </a:lnTo>
                    <a:lnTo>
                      <a:pt x="4163" y="4141"/>
                    </a:lnTo>
                    <a:lnTo>
                      <a:pt x="4163" y="4131"/>
                    </a:lnTo>
                    <a:lnTo>
                      <a:pt x="4160" y="4112"/>
                    </a:lnTo>
                    <a:lnTo>
                      <a:pt x="4156" y="4094"/>
                    </a:lnTo>
                    <a:lnTo>
                      <a:pt x="4150" y="4078"/>
                    </a:lnTo>
                    <a:lnTo>
                      <a:pt x="4143" y="4062"/>
                    </a:lnTo>
                    <a:lnTo>
                      <a:pt x="4134" y="4046"/>
                    </a:lnTo>
                    <a:lnTo>
                      <a:pt x="4124" y="4032"/>
                    </a:lnTo>
                    <a:lnTo>
                      <a:pt x="4113" y="4020"/>
                    </a:lnTo>
                    <a:lnTo>
                      <a:pt x="4100" y="4009"/>
                    </a:lnTo>
                    <a:lnTo>
                      <a:pt x="4066" y="3982"/>
                    </a:lnTo>
                    <a:lnTo>
                      <a:pt x="4033" y="3955"/>
                    </a:lnTo>
                    <a:lnTo>
                      <a:pt x="4000" y="3928"/>
                    </a:lnTo>
                    <a:lnTo>
                      <a:pt x="3966" y="3900"/>
                    </a:lnTo>
                    <a:lnTo>
                      <a:pt x="3933" y="3871"/>
                    </a:lnTo>
                    <a:lnTo>
                      <a:pt x="3900" y="3843"/>
                    </a:lnTo>
                    <a:lnTo>
                      <a:pt x="3867" y="3814"/>
                    </a:lnTo>
                    <a:lnTo>
                      <a:pt x="3833" y="3785"/>
                    </a:lnTo>
                    <a:lnTo>
                      <a:pt x="3862" y="3751"/>
                    </a:lnTo>
                    <a:lnTo>
                      <a:pt x="3889" y="3716"/>
                    </a:lnTo>
                    <a:lnTo>
                      <a:pt x="3915" y="3680"/>
                    </a:lnTo>
                    <a:lnTo>
                      <a:pt x="3941" y="3645"/>
                    </a:lnTo>
                    <a:lnTo>
                      <a:pt x="3966" y="3609"/>
                    </a:lnTo>
                    <a:lnTo>
                      <a:pt x="3991" y="3574"/>
                    </a:lnTo>
                    <a:lnTo>
                      <a:pt x="4015" y="3537"/>
                    </a:lnTo>
                    <a:lnTo>
                      <a:pt x="4037" y="3502"/>
                    </a:lnTo>
                    <a:lnTo>
                      <a:pt x="4060" y="3466"/>
                    </a:lnTo>
                    <a:lnTo>
                      <a:pt x="4081" y="3430"/>
                    </a:lnTo>
                    <a:lnTo>
                      <a:pt x="4103" y="3394"/>
                    </a:lnTo>
                    <a:lnTo>
                      <a:pt x="4122" y="3357"/>
                    </a:lnTo>
                    <a:lnTo>
                      <a:pt x="4142" y="3321"/>
                    </a:lnTo>
                    <a:lnTo>
                      <a:pt x="4160" y="3285"/>
                    </a:lnTo>
                    <a:lnTo>
                      <a:pt x="4178" y="3250"/>
                    </a:lnTo>
                    <a:lnTo>
                      <a:pt x="4195" y="3214"/>
                    </a:lnTo>
                    <a:lnTo>
                      <a:pt x="4211" y="3177"/>
                    </a:lnTo>
                    <a:lnTo>
                      <a:pt x="4228" y="3141"/>
                    </a:lnTo>
                    <a:lnTo>
                      <a:pt x="4242" y="3105"/>
                    </a:lnTo>
                    <a:lnTo>
                      <a:pt x="4256" y="3070"/>
                    </a:lnTo>
                    <a:lnTo>
                      <a:pt x="4269" y="3034"/>
                    </a:lnTo>
                    <a:lnTo>
                      <a:pt x="4281" y="2998"/>
                    </a:lnTo>
                    <a:lnTo>
                      <a:pt x="4292" y="2963"/>
                    </a:lnTo>
                    <a:lnTo>
                      <a:pt x="4302" y="2929"/>
                    </a:lnTo>
                    <a:lnTo>
                      <a:pt x="4312" y="2895"/>
                    </a:lnTo>
                    <a:lnTo>
                      <a:pt x="4320" y="2859"/>
                    </a:lnTo>
                    <a:lnTo>
                      <a:pt x="4328" y="2826"/>
                    </a:lnTo>
                    <a:lnTo>
                      <a:pt x="4335" y="2792"/>
                    </a:lnTo>
                    <a:lnTo>
                      <a:pt x="4342" y="2759"/>
                    </a:lnTo>
                    <a:lnTo>
                      <a:pt x="4348" y="2726"/>
                    </a:lnTo>
                    <a:lnTo>
                      <a:pt x="4352" y="2693"/>
                    </a:lnTo>
                    <a:lnTo>
                      <a:pt x="4356" y="2660"/>
                    </a:lnTo>
                    <a:lnTo>
                      <a:pt x="4359" y="2627"/>
                    </a:lnTo>
                    <a:lnTo>
                      <a:pt x="4361" y="2596"/>
                    </a:lnTo>
                    <a:lnTo>
                      <a:pt x="4362" y="2564"/>
                    </a:lnTo>
                    <a:lnTo>
                      <a:pt x="4362" y="2533"/>
                    </a:lnTo>
                    <a:lnTo>
                      <a:pt x="4361" y="2501"/>
                    </a:lnTo>
                    <a:lnTo>
                      <a:pt x="4360" y="2471"/>
                    </a:lnTo>
                    <a:lnTo>
                      <a:pt x="4357" y="2441"/>
                    </a:lnTo>
                    <a:lnTo>
                      <a:pt x="4354" y="2412"/>
                    </a:lnTo>
                    <a:lnTo>
                      <a:pt x="4350" y="2382"/>
                    </a:lnTo>
                    <a:lnTo>
                      <a:pt x="4345" y="2354"/>
                    </a:lnTo>
                    <a:lnTo>
                      <a:pt x="4338" y="2324"/>
                    </a:lnTo>
                    <a:lnTo>
                      <a:pt x="4331" y="2296"/>
                    </a:lnTo>
                    <a:lnTo>
                      <a:pt x="4323" y="2268"/>
                    </a:lnTo>
                    <a:lnTo>
                      <a:pt x="4315" y="2241"/>
                    </a:lnTo>
                    <a:lnTo>
                      <a:pt x="4306" y="2214"/>
                    </a:lnTo>
                    <a:lnTo>
                      <a:pt x="4296" y="2187"/>
                    </a:lnTo>
                    <a:lnTo>
                      <a:pt x="4285" y="2159"/>
                    </a:lnTo>
                    <a:lnTo>
                      <a:pt x="4273" y="2133"/>
                    </a:lnTo>
                    <a:lnTo>
                      <a:pt x="4260" y="2107"/>
                    </a:lnTo>
                    <a:lnTo>
                      <a:pt x="4245" y="2082"/>
                    </a:lnTo>
                    <a:lnTo>
                      <a:pt x="4230" y="2057"/>
                    </a:lnTo>
                    <a:lnTo>
                      <a:pt x="4213" y="2032"/>
                    </a:lnTo>
                    <a:lnTo>
                      <a:pt x="4196" y="2007"/>
                    </a:lnTo>
                    <a:lnTo>
                      <a:pt x="4178" y="1983"/>
                    </a:lnTo>
                    <a:lnTo>
                      <a:pt x="4159" y="1960"/>
                    </a:lnTo>
                    <a:lnTo>
                      <a:pt x="4139" y="1936"/>
                    </a:lnTo>
                    <a:lnTo>
                      <a:pt x="4118" y="1913"/>
                    </a:lnTo>
                    <a:lnTo>
                      <a:pt x="4095" y="1890"/>
                    </a:lnTo>
                    <a:lnTo>
                      <a:pt x="4071" y="1867"/>
                    </a:lnTo>
                    <a:lnTo>
                      <a:pt x="4047" y="1845"/>
                    </a:lnTo>
                    <a:lnTo>
                      <a:pt x="4022" y="1821"/>
                    </a:lnTo>
                    <a:lnTo>
                      <a:pt x="3995" y="17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76" name="Freeform 202"/>
              <p:cNvSpPr>
                <a:spLocks/>
              </p:cNvSpPr>
              <p:nvPr/>
            </p:nvSpPr>
            <p:spPr bwMode="auto">
              <a:xfrm>
                <a:off x="3022600" y="4629150"/>
                <a:ext cx="104775" cy="109538"/>
              </a:xfrm>
              <a:custGeom>
                <a:avLst/>
                <a:gdLst>
                  <a:gd name="T0" fmla="*/ 1968 w 2440"/>
                  <a:gd name="T1" fmla="*/ 101 h 2551"/>
                  <a:gd name="T2" fmla="*/ 1793 w 2440"/>
                  <a:gd name="T3" fmla="*/ 240 h 2551"/>
                  <a:gd name="T4" fmla="*/ 1619 w 2440"/>
                  <a:gd name="T5" fmla="*/ 382 h 2551"/>
                  <a:gd name="T6" fmla="*/ 1449 w 2440"/>
                  <a:gd name="T7" fmla="*/ 528 h 2551"/>
                  <a:gd name="T8" fmla="*/ 1283 w 2440"/>
                  <a:gd name="T9" fmla="*/ 680 h 2551"/>
                  <a:gd name="T10" fmla="*/ 1120 w 2440"/>
                  <a:gd name="T11" fmla="*/ 836 h 2551"/>
                  <a:gd name="T12" fmla="*/ 969 w 2440"/>
                  <a:gd name="T13" fmla="*/ 992 h 2551"/>
                  <a:gd name="T14" fmla="*/ 824 w 2440"/>
                  <a:gd name="T15" fmla="*/ 1150 h 2551"/>
                  <a:gd name="T16" fmla="*/ 684 w 2440"/>
                  <a:gd name="T17" fmla="*/ 1310 h 2551"/>
                  <a:gd name="T18" fmla="*/ 551 w 2440"/>
                  <a:gd name="T19" fmla="*/ 1472 h 2551"/>
                  <a:gd name="T20" fmla="*/ 425 w 2440"/>
                  <a:gd name="T21" fmla="*/ 1636 h 2551"/>
                  <a:gd name="T22" fmla="*/ 40 w 2440"/>
                  <a:gd name="T23" fmla="*/ 2162 h 2551"/>
                  <a:gd name="T24" fmla="*/ 12 w 2440"/>
                  <a:gd name="T25" fmla="*/ 2221 h 2551"/>
                  <a:gd name="T26" fmla="*/ 0 w 2440"/>
                  <a:gd name="T27" fmla="*/ 2282 h 2551"/>
                  <a:gd name="T28" fmla="*/ 4 w 2440"/>
                  <a:gd name="T29" fmla="*/ 2345 h 2551"/>
                  <a:gd name="T30" fmla="*/ 23 w 2440"/>
                  <a:gd name="T31" fmla="*/ 2406 h 2551"/>
                  <a:gd name="T32" fmla="*/ 59 w 2440"/>
                  <a:gd name="T33" fmla="*/ 2461 h 2551"/>
                  <a:gd name="T34" fmla="*/ 93 w 2440"/>
                  <a:gd name="T35" fmla="*/ 2494 h 2551"/>
                  <a:gd name="T36" fmla="*/ 123 w 2440"/>
                  <a:gd name="T37" fmla="*/ 2516 h 2551"/>
                  <a:gd name="T38" fmla="*/ 156 w 2440"/>
                  <a:gd name="T39" fmla="*/ 2532 h 2551"/>
                  <a:gd name="T40" fmla="*/ 192 w 2440"/>
                  <a:gd name="T41" fmla="*/ 2544 h 2551"/>
                  <a:gd name="T42" fmla="*/ 228 w 2440"/>
                  <a:gd name="T43" fmla="*/ 2550 h 2551"/>
                  <a:gd name="T44" fmla="*/ 264 w 2440"/>
                  <a:gd name="T45" fmla="*/ 2551 h 2551"/>
                  <a:gd name="T46" fmla="*/ 301 w 2440"/>
                  <a:gd name="T47" fmla="*/ 2547 h 2551"/>
                  <a:gd name="T48" fmla="*/ 336 w 2440"/>
                  <a:gd name="T49" fmla="*/ 2536 h 2551"/>
                  <a:gd name="T50" fmla="*/ 370 w 2440"/>
                  <a:gd name="T51" fmla="*/ 2522 h 2551"/>
                  <a:gd name="T52" fmla="*/ 402 w 2440"/>
                  <a:gd name="T53" fmla="*/ 2502 h 2551"/>
                  <a:gd name="T54" fmla="*/ 432 w 2440"/>
                  <a:gd name="T55" fmla="*/ 2477 h 2551"/>
                  <a:gd name="T56" fmla="*/ 461 w 2440"/>
                  <a:gd name="T57" fmla="*/ 2440 h 2551"/>
                  <a:gd name="T58" fmla="*/ 829 w 2440"/>
                  <a:gd name="T59" fmla="*/ 1936 h 2551"/>
                  <a:gd name="T60" fmla="*/ 946 w 2440"/>
                  <a:gd name="T61" fmla="*/ 1784 h 2551"/>
                  <a:gd name="T62" fmla="*/ 1070 w 2440"/>
                  <a:gd name="T63" fmla="*/ 1633 h 2551"/>
                  <a:gd name="T64" fmla="*/ 1200 w 2440"/>
                  <a:gd name="T65" fmla="*/ 1484 h 2551"/>
                  <a:gd name="T66" fmla="*/ 1336 w 2440"/>
                  <a:gd name="T67" fmla="*/ 1337 h 2551"/>
                  <a:gd name="T68" fmla="*/ 1477 w 2440"/>
                  <a:gd name="T69" fmla="*/ 1193 h 2551"/>
                  <a:gd name="T70" fmla="*/ 1634 w 2440"/>
                  <a:gd name="T71" fmla="*/ 1040 h 2551"/>
                  <a:gd name="T72" fmla="*/ 1791 w 2440"/>
                  <a:gd name="T73" fmla="*/ 898 h 2551"/>
                  <a:gd name="T74" fmla="*/ 1948 w 2440"/>
                  <a:gd name="T75" fmla="*/ 762 h 2551"/>
                  <a:gd name="T76" fmla="*/ 2111 w 2440"/>
                  <a:gd name="T77" fmla="*/ 629 h 2551"/>
                  <a:gd name="T78" fmla="*/ 2282 w 2440"/>
                  <a:gd name="T79" fmla="*/ 495 h 2551"/>
                  <a:gd name="T80" fmla="*/ 2353 w 2440"/>
                  <a:gd name="T81" fmla="*/ 440 h 2551"/>
                  <a:gd name="T82" fmla="*/ 2383 w 2440"/>
                  <a:gd name="T83" fmla="*/ 410 h 2551"/>
                  <a:gd name="T84" fmla="*/ 2405 w 2440"/>
                  <a:gd name="T85" fmla="*/ 379 h 2551"/>
                  <a:gd name="T86" fmla="*/ 2421 w 2440"/>
                  <a:gd name="T87" fmla="*/ 346 h 2551"/>
                  <a:gd name="T88" fmla="*/ 2433 w 2440"/>
                  <a:gd name="T89" fmla="*/ 311 h 2551"/>
                  <a:gd name="T90" fmla="*/ 2439 w 2440"/>
                  <a:gd name="T91" fmla="*/ 275 h 2551"/>
                  <a:gd name="T92" fmla="*/ 2439 w 2440"/>
                  <a:gd name="T93" fmla="*/ 239 h 2551"/>
                  <a:gd name="T94" fmla="*/ 2435 w 2440"/>
                  <a:gd name="T95" fmla="*/ 203 h 2551"/>
                  <a:gd name="T96" fmla="*/ 2426 w 2440"/>
                  <a:gd name="T97" fmla="*/ 168 h 2551"/>
                  <a:gd name="T98" fmla="*/ 2411 w 2440"/>
                  <a:gd name="T99" fmla="*/ 133 h 2551"/>
                  <a:gd name="T100" fmla="*/ 2391 w 2440"/>
                  <a:gd name="T101" fmla="*/ 101 h 2551"/>
                  <a:gd name="T102" fmla="*/ 2365 w 2440"/>
                  <a:gd name="T103" fmla="*/ 72 h 2551"/>
                  <a:gd name="T104" fmla="*/ 2338 w 2440"/>
                  <a:gd name="T105" fmla="*/ 49 h 2551"/>
                  <a:gd name="T106" fmla="*/ 2309 w 2440"/>
                  <a:gd name="T107" fmla="*/ 30 h 2551"/>
                  <a:gd name="T108" fmla="*/ 2277 w 2440"/>
                  <a:gd name="T109" fmla="*/ 16 h 2551"/>
                  <a:gd name="T110" fmla="*/ 2244 w 2440"/>
                  <a:gd name="T111" fmla="*/ 6 h 2551"/>
                  <a:gd name="T112" fmla="*/ 2211 w 2440"/>
                  <a:gd name="T113" fmla="*/ 1 h 2551"/>
                  <a:gd name="T114" fmla="*/ 2154 w 2440"/>
                  <a:gd name="T115" fmla="*/ 2 h 2551"/>
                  <a:gd name="T116" fmla="*/ 2120 w 2440"/>
                  <a:gd name="T117" fmla="*/ 9 h 2551"/>
                  <a:gd name="T118" fmla="*/ 2088 w 2440"/>
                  <a:gd name="T119" fmla="*/ 20 h 2551"/>
                  <a:gd name="T120" fmla="*/ 2057 w 2440"/>
                  <a:gd name="T121" fmla="*/ 36 h 2551"/>
                  <a:gd name="T122" fmla="*/ 2029 w 2440"/>
                  <a:gd name="T123" fmla="*/ 56 h 2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40" h="2551">
                    <a:moveTo>
                      <a:pt x="2029" y="56"/>
                    </a:moveTo>
                    <a:lnTo>
                      <a:pt x="2028" y="56"/>
                    </a:lnTo>
                    <a:lnTo>
                      <a:pt x="1968" y="101"/>
                    </a:lnTo>
                    <a:lnTo>
                      <a:pt x="1910" y="147"/>
                    </a:lnTo>
                    <a:lnTo>
                      <a:pt x="1851" y="193"/>
                    </a:lnTo>
                    <a:lnTo>
                      <a:pt x="1793" y="240"/>
                    </a:lnTo>
                    <a:lnTo>
                      <a:pt x="1734" y="286"/>
                    </a:lnTo>
                    <a:lnTo>
                      <a:pt x="1677" y="333"/>
                    </a:lnTo>
                    <a:lnTo>
                      <a:pt x="1619" y="382"/>
                    </a:lnTo>
                    <a:lnTo>
                      <a:pt x="1562" y="430"/>
                    </a:lnTo>
                    <a:lnTo>
                      <a:pt x="1505" y="478"/>
                    </a:lnTo>
                    <a:lnTo>
                      <a:pt x="1449" y="528"/>
                    </a:lnTo>
                    <a:lnTo>
                      <a:pt x="1394" y="578"/>
                    </a:lnTo>
                    <a:lnTo>
                      <a:pt x="1337" y="628"/>
                    </a:lnTo>
                    <a:lnTo>
                      <a:pt x="1283" y="680"/>
                    </a:lnTo>
                    <a:lnTo>
                      <a:pt x="1228" y="732"/>
                    </a:lnTo>
                    <a:lnTo>
                      <a:pt x="1174" y="784"/>
                    </a:lnTo>
                    <a:lnTo>
                      <a:pt x="1120" y="836"/>
                    </a:lnTo>
                    <a:lnTo>
                      <a:pt x="1069" y="889"/>
                    </a:lnTo>
                    <a:lnTo>
                      <a:pt x="1018" y="940"/>
                    </a:lnTo>
                    <a:lnTo>
                      <a:pt x="969" y="992"/>
                    </a:lnTo>
                    <a:lnTo>
                      <a:pt x="920" y="1045"/>
                    </a:lnTo>
                    <a:lnTo>
                      <a:pt x="871" y="1097"/>
                    </a:lnTo>
                    <a:lnTo>
                      <a:pt x="824" y="1150"/>
                    </a:lnTo>
                    <a:lnTo>
                      <a:pt x="776" y="1203"/>
                    </a:lnTo>
                    <a:lnTo>
                      <a:pt x="730" y="1257"/>
                    </a:lnTo>
                    <a:lnTo>
                      <a:pt x="684" y="1310"/>
                    </a:lnTo>
                    <a:lnTo>
                      <a:pt x="639" y="1364"/>
                    </a:lnTo>
                    <a:lnTo>
                      <a:pt x="594" y="1418"/>
                    </a:lnTo>
                    <a:lnTo>
                      <a:pt x="551" y="1472"/>
                    </a:lnTo>
                    <a:lnTo>
                      <a:pt x="508" y="1527"/>
                    </a:lnTo>
                    <a:lnTo>
                      <a:pt x="466" y="1582"/>
                    </a:lnTo>
                    <a:lnTo>
                      <a:pt x="425" y="1636"/>
                    </a:lnTo>
                    <a:lnTo>
                      <a:pt x="383" y="1692"/>
                    </a:lnTo>
                    <a:lnTo>
                      <a:pt x="39" y="2161"/>
                    </a:lnTo>
                    <a:lnTo>
                      <a:pt x="40" y="2162"/>
                    </a:lnTo>
                    <a:lnTo>
                      <a:pt x="29" y="2180"/>
                    </a:lnTo>
                    <a:lnTo>
                      <a:pt x="20" y="2201"/>
                    </a:lnTo>
                    <a:lnTo>
                      <a:pt x="12" y="2221"/>
                    </a:lnTo>
                    <a:lnTo>
                      <a:pt x="6" y="2241"/>
                    </a:lnTo>
                    <a:lnTo>
                      <a:pt x="2" y="2262"/>
                    </a:lnTo>
                    <a:lnTo>
                      <a:pt x="0" y="2282"/>
                    </a:lnTo>
                    <a:lnTo>
                      <a:pt x="0" y="2303"/>
                    </a:lnTo>
                    <a:lnTo>
                      <a:pt x="1" y="2324"/>
                    </a:lnTo>
                    <a:lnTo>
                      <a:pt x="4" y="2345"/>
                    </a:lnTo>
                    <a:lnTo>
                      <a:pt x="8" y="2365"/>
                    </a:lnTo>
                    <a:lnTo>
                      <a:pt x="15" y="2387"/>
                    </a:lnTo>
                    <a:lnTo>
                      <a:pt x="23" y="2406"/>
                    </a:lnTo>
                    <a:lnTo>
                      <a:pt x="33" y="2425"/>
                    </a:lnTo>
                    <a:lnTo>
                      <a:pt x="44" y="2443"/>
                    </a:lnTo>
                    <a:lnTo>
                      <a:pt x="59" y="2461"/>
                    </a:lnTo>
                    <a:lnTo>
                      <a:pt x="74" y="2477"/>
                    </a:lnTo>
                    <a:lnTo>
                      <a:pt x="83" y="2486"/>
                    </a:lnTo>
                    <a:lnTo>
                      <a:pt x="93" y="2494"/>
                    </a:lnTo>
                    <a:lnTo>
                      <a:pt x="103" y="2502"/>
                    </a:lnTo>
                    <a:lnTo>
                      <a:pt x="113" y="2509"/>
                    </a:lnTo>
                    <a:lnTo>
                      <a:pt x="123" y="2516"/>
                    </a:lnTo>
                    <a:lnTo>
                      <a:pt x="134" y="2522"/>
                    </a:lnTo>
                    <a:lnTo>
                      <a:pt x="145" y="2527"/>
                    </a:lnTo>
                    <a:lnTo>
                      <a:pt x="156" y="2532"/>
                    </a:lnTo>
                    <a:lnTo>
                      <a:pt x="168" y="2536"/>
                    </a:lnTo>
                    <a:lnTo>
                      <a:pt x="180" y="2541"/>
                    </a:lnTo>
                    <a:lnTo>
                      <a:pt x="192" y="2544"/>
                    </a:lnTo>
                    <a:lnTo>
                      <a:pt x="204" y="2547"/>
                    </a:lnTo>
                    <a:lnTo>
                      <a:pt x="216" y="2549"/>
                    </a:lnTo>
                    <a:lnTo>
                      <a:pt x="228" y="2550"/>
                    </a:lnTo>
                    <a:lnTo>
                      <a:pt x="240" y="2551"/>
                    </a:lnTo>
                    <a:lnTo>
                      <a:pt x="252" y="2551"/>
                    </a:lnTo>
                    <a:lnTo>
                      <a:pt x="264" y="2551"/>
                    </a:lnTo>
                    <a:lnTo>
                      <a:pt x="276" y="2550"/>
                    </a:lnTo>
                    <a:lnTo>
                      <a:pt x="288" y="2549"/>
                    </a:lnTo>
                    <a:lnTo>
                      <a:pt x="301" y="2547"/>
                    </a:lnTo>
                    <a:lnTo>
                      <a:pt x="313" y="2544"/>
                    </a:lnTo>
                    <a:lnTo>
                      <a:pt x="324" y="2541"/>
                    </a:lnTo>
                    <a:lnTo>
                      <a:pt x="336" y="2536"/>
                    </a:lnTo>
                    <a:lnTo>
                      <a:pt x="347" y="2532"/>
                    </a:lnTo>
                    <a:lnTo>
                      <a:pt x="359" y="2527"/>
                    </a:lnTo>
                    <a:lnTo>
                      <a:pt x="370" y="2522"/>
                    </a:lnTo>
                    <a:lnTo>
                      <a:pt x="381" y="2516"/>
                    </a:lnTo>
                    <a:lnTo>
                      <a:pt x="391" y="2509"/>
                    </a:lnTo>
                    <a:lnTo>
                      <a:pt x="402" y="2502"/>
                    </a:lnTo>
                    <a:lnTo>
                      <a:pt x="412" y="2494"/>
                    </a:lnTo>
                    <a:lnTo>
                      <a:pt x="422" y="2486"/>
                    </a:lnTo>
                    <a:lnTo>
                      <a:pt x="432" y="2477"/>
                    </a:lnTo>
                    <a:lnTo>
                      <a:pt x="442" y="2465"/>
                    </a:lnTo>
                    <a:lnTo>
                      <a:pt x="452" y="2453"/>
                    </a:lnTo>
                    <a:lnTo>
                      <a:pt x="461" y="2440"/>
                    </a:lnTo>
                    <a:lnTo>
                      <a:pt x="469" y="2427"/>
                    </a:lnTo>
                    <a:lnTo>
                      <a:pt x="791" y="1987"/>
                    </a:lnTo>
                    <a:lnTo>
                      <a:pt x="829" y="1936"/>
                    </a:lnTo>
                    <a:lnTo>
                      <a:pt x="867" y="1886"/>
                    </a:lnTo>
                    <a:lnTo>
                      <a:pt x="907" y="1834"/>
                    </a:lnTo>
                    <a:lnTo>
                      <a:pt x="946" y="1784"/>
                    </a:lnTo>
                    <a:lnTo>
                      <a:pt x="987" y="1734"/>
                    </a:lnTo>
                    <a:lnTo>
                      <a:pt x="1029" y="1683"/>
                    </a:lnTo>
                    <a:lnTo>
                      <a:pt x="1070" y="1633"/>
                    </a:lnTo>
                    <a:lnTo>
                      <a:pt x="1113" y="1583"/>
                    </a:lnTo>
                    <a:lnTo>
                      <a:pt x="1157" y="1534"/>
                    </a:lnTo>
                    <a:lnTo>
                      <a:pt x="1200" y="1484"/>
                    </a:lnTo>
                    <a:lnTo>
                      <a:pt x="1244" y="1435"/>
                    </a:lnTo>
                    <a:lnTo>
                      <a:pt x="1290" y="1386"/>
                    </a:lnTo>
                    <a:lnTo>
                      <a:pt x="1336" y="1337"/>
                    </a:lnTo>
                    <a:lnTo>
                      <a:pt x="1382" y="1288"/>
                    </a:lnTo>
                    <a:lnTo>
                      <a:pt x="1429" y="1241"/>
                    </a:lnTo>
                    <a:lnTo>
                      <a:pt x="1477" y="1193"/>
                    </a:lnTo>
                    <a:lnTo>
                      <a:pt x="1530" y="1140"/>
                    </a:lnTo>
                    <a:lnTo>
                      <a:pt x="1582" y="1090"/>
                    </a:lnTo>
                    <a:lnTo>
                      <a:pt x="1634" y="1040"/>
                    </a:lnTo>
                    <a:lnTo>
                      <a:pt x="1686" y="991"/>
                    </a:lnTo>
                    <a:lnTo>
                      <a:pt x="1738" y="944"/>
                    </a:lnTo>
                    <a:lnTo>
                      <a:pt x="1791" y="898"/>
                    </a:lnTo>
                    <a:lnTo>
                      <a:pt x="1842" y="852"/>
                    </a:lnTo>
                    <a:lnTo>
                      <a:pt x="1896" y="806"/>
                    </a:lnTo>
                    <a:lnTo>
                      <a:pt x="1948" y="762"/>
                    </a:lnTo>
                    <a:lnTo>
                      <a:pt x="2001" y="718"/>
                    </a:lnTo>
                    <a:lnTo>
                      <a:pt x="2056" y="673"/>
                    </a:lnTo>
                    <a:lnTo>
                      <a:pt x="2111" y="629"/>
                    </a:lnTo>
                    <a:lnTo>
                      <a:pt x="2167" y="585"/>
                    </a:lnTo>
                    <a:lnTo>
                      <a:pt x="2223" y="541"/>
                    </a:lnTo>
                    <a:lnTo>
                      <a:pt x="2282" y="495"/>
                    </a:lnTo>
                    <a:lnTo>
                      <a:pt x="2341" y="450"/>
                    </a:lnTo>
                    <a:lnTo>
                      <a:pt x="2340" y="449"/>
                    </a:lnTo>
                    <a:lnTo>
                      <a:pt x="2353" y="440"/>
                    </a:lnTo>
                    <a:lnTo>
                      <a:pt x="2365" y="429"/>
                    </a:lnTo>
                    <a:lnTo>
                      <a:pt x="2375" y="419"/>
                    </a:lnTo>
                    <a:lnTo>
                      <a:pt x="2383" y="410"/>
                    </a:lnTo>
                    <a:lnTo>
                      <a:pt x="2391" y="400"/>
                    </a:lnTo>
                    <a:lnTo>
                      <a:pt x="2398" y="390"/>
                    </a:lnTo>
                    <a:lnTo>
                      <a:pt x="2405" y="379"/>
                    </a:lnTo>
                    <a:lnTo>
                      <a:pt x="2411" y="368"/>
                    </a:lnTo>
                    <a:lnTo>
                      <a:pt x="2416" y="357"/>
                    </a:lnTo>
                    <a:lnTo>
                      <a:pt x="2421" y="346"/>
                    </a:lnTo>
                    <a:lnTo>
                      <a:pt x="2426" y="334"/>
                    </a:lnTo>
                    <a:lnTo>
                      <a:pt x="2429" y="322"/>
                    </a:lnTo>
                    <a:lnTo>
                      <a:pt x="2433" y="311"/>
                    </a:lnTo>
                    <a:lnTo>
                      <a:pt x="2435" y="299"/>
                    </a:lnTo>
                    <a:lnTo>
                      <a:pt x="2437" y="287"/>
                    </a:lnTo>
                    <a:lnTo>
                      <a:pt x="2439" y="275"/>
                    </a:lnTo>
                    <a:lnTo>
                      <a:pt x="2439" y="263"/>
                    </a:lnTo>
                    <a:lnTo>
                      <a:pt x="2440" y="251"/>
                    </a:lnTo>
                    <a:lnTo>
                      <a:pt x="2439" y="239"/>
                    </a:lnTo>
                    <a:lnTo>
                      <a:pt x="2439" y="227"/>
                    </a:lnTo>
                    <a:lnTo>
                      <a:pt x="2437" y="215"/>
                    </a:lnTo>
                    <a:lnTo>
                      <a:pt x="2435" y="203"/>
                    </a:lnTo>
                    <a:lnTo>
                      <a:pt x="2433" y="191"/>
                    </a:lnTo>
                    <a:lnTo>
                      <a:pt x="2429" y="179"/>
                    </a:lnTo>
                    <a:lnTo>
                      <a:pt x="2426" y="168"/>
                    </a:lnTo>
                    <a:lnTo>
                      <a:pt x="2421" y="155"/>
                    </a:lnTo>
                    <a:lnTo>
                      <a:pt x="2416" y="144"/>
                    </a:lnTo>
                    <a:lnTo>
                      <a:pt x="2411" y="133"/>
                    </a:lnTo>
                    <a:lnTo>
                      <a:pt x="2405" y="122"/>
                    </a:lnTo>
                    <a:lnTo>
                      <a:pt x="2398" y="112"/>
                    </a:lnTo>
                    <a:lnTo>
                      <a:pt x="2391" y="101"/>
                    </a:lnTo>
                    <a:lnTo>
                      <a:pt x="2383" y="91"/>
                    </a:lnTo>
                    <a:lnTo>
                      <a:pt x="2375" y="82"/>
                    </a:lnTo>
                    <a:lnTo>
                      <a:pt x="2365" y="72"/>
                    </a:lnTo>
                    <a:lnTo>
                      <a:pt x="2356" y="64"/>
                    </a:lnTo>
                    <a:lnTo>
                      <a:pt x="2347" y="56"/>
                    </a:lnTo>
                    <a:lnTo>
                      <a:pt x="2338" y="49"/>
                    </a:lnTo>
                    <a:lnTo>
                      <a:pt x="2329" y="42"/>
                    </a:lnTo>
                    <a:lnTo>
                      <a:pt x="2319" y="36"/>
                    </a:lnTo>
                    <a:lnTo>
                      <a:pt x="2309" y="30"/>
                    </a:lnTo>
                    <a:lnTo>
                      <a:pt x="2298" y="25"/>
                    </a:lnTo>
                    <a:lnTo>
                      <a:pt x="2288" y="20"/>
                    </a:lnTo>
                    <a:lnTo>
                      <a:pt x="2277" y="16"/>
                    </a:lnTo>
                    <a:lnTo>
                      <a:pt x="2267" y="12"/>
                    </a:lnTo>
                    <a:lnTo>
                      <a:pt x="2256" y="9"/>
                    </a:lnTo>
                    <a:lnTo>
                      <a:pt x="2244" y="6"/>
                    </a:lnTo>
                    <a:lnTo>
                      <a:pt x="2233" y="4"/>
                    </a:lnTo>
                    <a:lnTo>
                      <a:pt x="2222" y="2"/>
                    </a:lnTo>
                    <a:lnTo>
                      <a:pt x="2211" y="1"/>
                    </a:lnTo>
                    <a:lnTo>
                      <a:pt x="2199" y="0"/>
                    </a:lnTo>
                    <a:lnTo>
                      <a:pt x="2177" y="0"/>
                    </a:lnTo>
                    <a:lnTo>
                      <a:pt x="2154" y="2"/>
                    </a:lnTo>
                    <a:lnTo>
                      <a:pt x="2143" y="4"/>
                    </a:lnTo>
                    <a:lnTo>
                      <a:pt x="2132" y="6"/>
                    </a:lnTo>
                    <a:lnTo>
                      <a:pt x="2120" y="9"/>
                    </a:lnTo>
                    <a:lnTo>
                      <a:pt x="2109" y="12"/>
                    </a:lnTo>
                    <a:lnTo>
                      <a:pt x="2099" y="16"/>
                    </a:lnTo>
                    <a:lnTo>
                      <a:pt x="2088" y="20"/>
                    </a:lnTo>
                    <a:lnTo>
                      <a:pt x="2078" y="25"/>
                    </a:lnTo>
                    <a:lnTo>
                      <a:pt x="2067" y="30"/>
                    </a:lnTo>
                    <a:lnTo>
                      <a:pt x="2057" y="36"/>
                    </a:lnTo>
                    <a:lnTo>
                      <a:pt x="2048" y="42"/>
                    </a:lnTo>
                    <a:lnTo>
                      <a:pt x="2038" y="49"/>
                    </a:lnTo>
                    <a:lnTo>
                      <a:pt x="2029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  <p:sp>
            <p:nvSpPr>
              <p:cNvPr id="177" name="Freeform 203"/>
              <p:cNvSpPr>
                <a:spLocks/>
              </p:cNvSpPr>
              <p:nvPr/>
            </p:nvSpPr>
            <p:spPr bwMode="auto">
              <a:xfrm>
                <a:off x="3146425" y="4259263"/>
                <a:ext cx="106363" cy="111125"/>
              </a:xfrm>
              <a:custGeom>
                <a:avLst/>
                <a:gdLst>
                  <a:gd name="T0" fmla="*/ 830 w 2478"/>
                  <a:gd name="T1" fmla="*/ 1534 h 2592"/>
                  <a:gd name="T2" fmla="*/ 622 w 2478"/>
                  <a:gd name="T3" fmla="*/ 1720 h 2592"/>
                  <a:gd name="T4" fmla="*/ 408 w 2478"/>
                  <a:gd name="T5" fmla="*/ 1899 h 2592"/>
                  <a:gd name="T6" fmla="*/ 189 w 2478"/>
                  <a:gd name="T7" fmla="*/ 2072 h 2592"/>
                  <a:gd name="T8" fmla="*/ 89 w 2478"/>
                  <a:gd name="T9" fmla="*/ 2144 h 2592"/>
                  <a:gd name="T10" fmla="*/ 49 w 2478"/>
                  <a:gd name="T11" fmla="*/ 2187 h 2592"/>
                  <a:gd name="T12" fmla="*/ 24 w 2478"/>
                  <a:gd name="T13" fmla="*/ 2230 h 2592"/>
                  <a:gd name="T14" fmla="*/ 7 w 2478"/>
                  <a:gd name="T15" fmla="*/ 2277 h 2592"/>
                  <a:gd name="T16" fmla="*/ 1 w 2478"/>
                  <a:gd name="T17" fmla="*/ 2325 h 2592"/>
                  <a:gd name="T18" fmla="*/ 3 w 2478"/>
                  <a:gd name="T19" fmla="*/ 2374 h 2592"/>
                  <a:gd name="T20" fmla="*/ 14 w 2478"/>
                  <a:gd name="T21" fmla="*/ 2421 h 2592"/>
                  <a:gd name="T22" fmla="*/ 35 w 2478"/>
                  <a:gd name="T23" fmla="*/ 2466 h 2592"/>
                  <a:gd name="T24" fmla="*/ 65 w 2478"/>
                  <a:gd name="T25" fmla="*/ 2508 h 2592"/>
                  <a:gd name="T26" fmla="*/ 104 w 2478"/>
                  <a:gd name="T27" fmla="*/ 2542 h 2592"/>
                  <a:gd name="T28" fmla="*/ 145 w 2478"/>
                  <a:gd name="T29" fmla="*/ 2567 h 2592"/>
                  <a:gd name="T30" fmla="*/ 190 w 2478"/>
                  <a:gd name="T31" fmla="*/ 2584 h 2592"/>
                  <a:gd name="T32" fmla="*/ 238 w 2478"/>
                  <a:gd name="T33" fmla="*/ 2591 h 2592"/>
                  <a:gd name="T34" fmla="*/ 285 w 2478"/>
                  <a:gd name="T35" fmla="*/ 2590 h 2592"/>
                  <a:gd name="T36" fmla="*/ 333 w 2478"/>
                  <a:gd name="T37" fmla="*/ 2579 h 2592"/>
                  <a:gd name="T38" fmla="*/ 377 w 2478"/>
                  <a:gd name="T39" fmla="*/ 2560 h 2592"/>
                  <a:gd name="T40" fmla="*/ 418 w 2478"/>
                  <a:gd name="T41" fmla="*/ 2533 h 2592"/>
                  <a:gd name="T42" fmla="*/ 547 w 2478"/>
                  <a:gd name="T43" fmla="*/ 2434 h 2592"/>
                  <a:gd name="T44" fmla="*/ 780 w 2478"/>
                  <a:gd name="T45" fmla="*/ 2246 h 2592"/>
                  <a:gd name="T46" fmla="*/ 1007 w 2478"/>
                  <a:gd name="T47" fmla="*/ 2052 h 2592"/>
                  <a:gd name="T48" fmla="*/ 1228 w 2478"/>
                  <a:gd name="T49" fmla="*/ 1849 h 2592"/>
                  <a:gd name="T50" fmla="*/ 1438 w 2478"/>
                  <a:gd name="T51" fmla="*/ 1640 h 2592"/>
                  <a:gd name="T52" fmla="*/ 1632 w 2478"/>
                  <a:gd name="T53" fmla="*/ 1431 h 2592"/>
                  <a:gd name="T54" fmla="*/ 1817 w 2478"/>
                  <a:gd name="T55" fmla="*/ 1217 h 2592"/>
                  <a:gd name="T56" fmla="*/ 1990 w 2478"/>
                  <a:gd name="T57" fmla="*/ 1000 h 2592"/>
                  <a:gd name="T58" fmla="*/ 2417 w 2478"/>
                  <a:gd name="T59" fmla="*/ 417 h 2592"/>
                  <a:gd name="T60" fmla="*/ 2444 w 2478"/>
                  <a:gd name="T61" fmla="*/ 378 h 2592"/>
                  <a:gd name="T62" fmla="*/ 2464 w 2478"/>
                  <a:gd name="T63" fmla="*/ 335 h 2592"/>
                  <a:gd name="T64" fmla="*/ 2475 w 2478"/>
                  <a:gd name="T65" fmla="*/ 289 h 2592"/>
                  <a:gd name="T66" fmla="*/ 2478 w 2478"/>
                  <a:gd name="T67" fmla="*/ 243 h 2592"/>
                  <a:gd name="T68" fmla="*/ 2472 w 2478"/>
                  <a:gd name="T69" fmla="*/ 198 h 2592"/>
                  <a:gd name="T70" fmla="*/ 2458 w 2478"/>
                  <a:gd name="T71" fmla="*/ 154 h 2592"/>
                  <a:gd name="T72" fmla="*/ 2435 w 2478"/>
                  <a:gd name="T73" fmla="*/ 111 h 2592"/>
                  <a:gd name="T74" fmla="*/ 2403 w 2478"/>
                  <a:gd name="T75" fmla="*/ 74 h 2592"/>
                  <a:gd name="T76" fmla="*/ 2363 w 2478"/>
                  <a:gd name="T77" fmla="*/ 41 h 2592"/>
                  <a:gd name="T78" fmla="*/ 2320 w 2478"/>
                  <a:gd name="T79" fmla="*/ 18 h 2592"/>
                  <a:gd name="T80" fmla="*/ 2272 w 2478"/>
                  <a:gd name="T81" fmla="*/ 4 h 2592"/>
                  <a:gd name="T82" fmla="*/ 2224 w 2478"/>
                  <a:gd name="T83" fmla="*/ 0 h 2592"/>
                  <a:gd name="T84" fmla="*/ 2176 w 2478"/>
                  <a:gd name="T85" fmla="*/ 4 h 2592"/>
                  <a:gd name="T86" fmla="*/ 2128 w 2478"/>
                  <a:gd name="T87" fmla="*/ 18 h 2592"/>
                  <a:gd name="T88" fmla="*/ 2084 w 2478"/>
                  <a:gd name="T89" fmla="*/ 41 h 2592"/>
                  <a:gd name="T90" fmla="*/ 2044 w 2478"/>
                  <a:gd name="T91" fmla="*/ 74 h 2592"/>
                  <a:gd name="T92" fmla="*/ 2000 w 2478"/>
                  <a:gd name="T93" fmla="*/ 136 h 2592"/>
                  <a:gd name="T94" fmla="*/ 1549 w 2478"/>
                  <a:gd name="T95" fmla="*/ 746 h 2592"/>
                  <a:gd name="T96" fmla="*/ 1386 w 2478"/>
                  <a:gd name="T97" fmla="*/ 948 h 2592"/>
                  <a:gd name="T98" fmla="*/ 1212 w 2478"/>
                  <a:gd name="T99" fmla="*/ 1146 h 2592"/>
                  <a:gd name="T100" fmla="*/ 1027 w 2478"/>
                  <a:gd name="T101" fmla="*/ 1341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78" h="2592">
                    <a:moveTo>
                      <a:pt x="980" y="1388"/>
                    </a:moveTo>
                    <a:lnTo>
                      <a:pt x="929" y="1437"/>
                    </a:lnTo>
                    <a:lnTo>
                      <a:pt x="880" y="1485"/>
                    </a:lnTo>
                    <a:lnTo>
                      <a:pt x="830" y="1534"/>
                    </a:lnTo>
                    <a:lnTo>
                      <a:pt x="778" y="1581"/>
                    </a:lnTo>
                    <a:lnTo>
                      <a:pt x="727" y="1627"/>
                    </a:lnTo>
                    <a:lnTo>
                      <a:pt x="674" y="1674"/>
                    </a:lnTo>
                    <a:lnTo>
                      <a:pt x="622" y="1720"/>
                    </a:lnTo>
                    <a:lnTo>
                      <a:pt x="569" y="1765"/>
                    </a:lnTo>
                    <a:lnTo>
                      <a:pt x="516" y="1810"/>
                    </a:lnTo>
                    <a:lnTo>
                      <a:pt x="463" y="1855"/>
                    </a:lnTo>
                    <a:lnTo>
                      <a:pt x="408" y="1899"/>
                    </a:lnTo>
                    <a:lnTo>
                      <a:pt x="354" y="1942"/>
                    </a:lnTo>
                    <a:lnTo>
                      <a:pt x="299" y="1985"/>
                    </a:lnTo>
                    <a:lnTo>
                      <a:pt x="245" y="2029"/>
                    </a:lnTo>
                    <a:lnTo>
                      <a:pt x="189" y="2072"/>
                    </a:lnTo>
                    <a:lnTo>
                      <a:pt x="134" y="2114"/>
                    </a:lnTo>
                    <a:lnTo>
                      <a:pt x="119" y="2123"/>
                    </a:lnTo>
                    <a:lnTo>
                      <a:pt x="103" y="2133"/>
                    </a:lnTo>
                    <a:lnTo>
                      <a:pt x="89" y="2144"/>
                    </a:lnTo>
                    <a:lnTo>
                      <a:pt x="74" y="2157"/>
                    </a:lnTo>
                    <a:lnTo>
                      <a:pt x="65" y="2166"/>
                    </a:lnTo>
                    <a:lnTo>
                      <a:pt x="57" y="2177"/>
                    </a:lnTo>
                    <a:lnTo>
                      <a:pt x="49" y="2187"/>
                    </a:lnTo>
                    <a:lnTo>
                      <a:pt x="42" y="2198"/>
                    </a:lnTo>
                    <a:lnTo>
                      <a:pt x="35" y="2208"/>
                    </a:lnTo>
                    <a:lnTo>
                      <a:pt x="29" y="2219"/>
                    </a:lnTo>
                    <a:lnTo>
                      <a:pt x="24" y="2230"/>
                    </a:lnTo>
                    <a:lnTo>
                      <a:pt x="19" y="2242"/>
                    </a:lnTo>
                    <a:lnTo>
                      <a:pt x="14" y="2253"/>
                    </a:lnTo>
                    <a:lnTo>
                      <a:pt x="11" y="2265"/>
                    </a:lnTo>
                    <a:lnTo>
                      <a:pt x="7" y="2277"/>
                    </a:lnTo>
                    <a:lnTo>
                      <a:pt x="5" y="2288"/>
                    </a:lnTo>
                    <a:lnTo>
                      <a:pt x="3" y="2300"/>
                    </a:lnTo>
                    <a:lnTo>
                      <a:pt x="1" y="2313"/>
                    </a:lnTo>
                    <a:lnTo>
                      <a:pt x="1" y="2325"/>
                    </a:lnTo>
                    <a:lnTo>
                      <a:pt x="0" y="2338"/>
                    </a:lnTo>
                    <a:lnTo>
                      <a:pt x="1" y="2350"/>
                    </a:lnTo>
                    <a:lnTo>
                      <a:pt x="1" y="2362"/>
                    </a:lnTo>
                    <a:lnTo>
                      <a:pt x="3" y="2374"/>
                    </a:lnTo>
                    <a:lnTo>
                      <a:pt x="5" y="2386"/>
                    </a:lnTo>
                    <a:lnTo>
                      <a:pt x="7" y="2398"/>
                    </a:lnTo>
                    <a:lnTo>
                      <a:pt x="11" y="2410"/>
                    </a:lnTo>
                    <a:lnTo>
                      <a:pt x="14" y="2421"/>
                    </a:lnTo>
                    <a:lnTo>
                      <a:pt x="19" y="2433"/>
                    </a:lnTo>
                    <a:lnTo>
                      <a:pt x="24" y="2444"/>
                    </a:lnTo>
                    <a:lnTo>
                      <a:pt x="29" y="2455"/>
                    </a:lnTo>
                    <a:lnTo>
                      <a:pt x="35" y="2466"/>
                    </a:lnTo>
                    <a:lnTo>
                      <a:pt x="42" y="2477"/>
                    </a:lnTo>
                    <a:lnTo>
                      <a:pt x="49" y="2487"/>
                    </a:lnTo>
                    <a:lnTo>
                      <a:pt x="57" y="2497"/>
                    </a:lnTo>
                    <a:lnTo>
                      <a:pt x="65" y="2508"/>
                    </a:lnTo>
                    <a:lnTo>
                      <a:pt x="74" y="2517"/>
                    </a:lnTo>
                    <a:lnTo>
                      <a:pt x="83" y="2526"/>
                    </a:lnTo>
                    <a:lnTo>
                      <a:pt x="94" y="2534"/>
                    </a:lnTo>
                    <a:lnTo>
                      <a:pt x="104" y="2542"/>
                    </a:lnTo>
                    <a:lnTo>
                      <a:pt x="114" y="2549"/>
                    </a:lnTo>
                    <a:lnTo>
                      <a:pt x="124" y="2556"/>
                    </a:lnTo>
                    <a:lnTo>
                      <a:pt x="135" y="2562"/>
                    </a:lnTo>
                    <a:lnTo>
                      <a:pt x="145" y="2567"/>
                    </a:lnTo>
                    <a:lnTo>
                      <a:pt x="156" y="2572"/>
                    </a:lnTo>
                    <a:lnTo>
                      <a:pt x="168" y="2577"/>
                    </a:lnTo>
                    <a:lnTo>
                      <a:pt x="179" y="2580"/>
                    </a:lnTo>
                    <a:lnTo>
                      <a:pt x="190" y="2584"/>
                    </a:lnTo>
                    <a:lnTo>
                      <a:pt x="202" y="2586"/>
                    </a:lnTo>
                    <a:lnTo>
                      <a:pt x="215" y="2588"/>
                    </a:lnTo>
                    <a:lnTo>
                      <a:pt x="226" y="2590"/>
                    </a:lnTo>
                    <a:lnTo>
                      <a:pt x="238" y="2591"/>
                    </a:lnTo>
                    <a:lnTo>
                      <a:pt x="250" y="2592"/>
                    </a:lnTo>
                    <a:lnTo>
                      <a:pt x="262" y="2591"/>
                    </a:lnTo>
                    <a:lnTo>
                      <a:pt x="274" y="2591"/>
                    </a:lnTo>
                    <a:lnTo>
                      <a:pt x="285" y="2590"/>
                    </a:lnTo>
                    <a:lnTo>
                      <a:pt x="297" y="2588"/>
                    </a:lnTo>
                    <a:lnTo>
                      <a:pt x="309" y="2586"/>
                    </a:lnTo>
                    <a:lnTo>
                      <a:pt x="320" y="2583"/>
                    </a:lnTo>
                    <a:lnTo>
                      <a:pt x="333" y="2579"/>
                    </a:lnTo>
                    <a:lnTo>
                      <a:pt x="344" y="2576"/>
                    </a:lnTo>
                    <a:lnTo>
                      <a:pt x="355" y="2571"/>
                    </a:lnTo>
                    <a:lnTo>
                      <a:pt x="366" y="2566"/>
                    </a:lnTo>
                    <a:lnTo>
                      <a:pt x="377" y="2560"/>
                    </a:lnTo>
                    <a:lnTo>
                      <a:pt x="388" y="2554"/>
                    </a:lnTo>
                    <a:lnTo>
                      <a:pt x="398" y="2548"/>
                    </a:lnTo>
                    <a:lnTo>
                      <a:pt x="408" y="2540"/>
                    </a:lnTo>
                    <a:lnTo>
                      <a:pt x="418" y="2533"/>
                    </a:lnTo>
                    <a:lnTo>
                      <a:pt x="427" y="2524"/>
                    </a:lnTo>
                    <a:lnTo>
                      <a:pt x="429" y="2525"/>
                    </a:lnTo>
                    <a:lnTo>
                      <a:pt x="488" y="2479"/>
                    </a:lnTo>
                    <a:lnTo>
                      <a:pt x="547" y="2434"/>
                    </a:lnTo>
                    <a:lnTo>
                      <a:pt x="606" y="2388"/>
                    </a:lnTo>
                    <a:lnTo>
                      <a:pt x="664" y="2341"/>
                    </a:lnTo>
                    <a:lnTo>
                      <a:pt x="722" y="2293"/>
                    </a:lnTo>
                    <a:lnTo>
                      <a:pt x="780" y="2246"/>
                    </a:lnTo>
                    <a:lnTo>
                      <a:pt x="837" y="2199"/>
                    </a:lnTo>
                    <a:lnTo>
                      <a:pt x="894" y="2150"/>
                    </a:lnTo>
                    <a:lnTo>
                      <a:pt x="951" y="2101"/>
                    </a:lnTo>
                    <a:lnTo>
                      <a:pt x="1007" y="2052"/>
                    </a:lnTo>
                    <a:lnTo>
                      <a:pt x="1063" y="2003"/>
                    </a:lnTo>
                    <a:lnTo>
                      <a:pt x="1119" y="1951"/>
                    </a:lnTo>
                    <a:lnTo>
                      <a:pt x="1173" y="1901"/>
                    </a:lnTo>
                    <a:lnTo>
                      <a:pt x="1228" y="1849"/>
                    </a:lnTo>
                    <a:lnTo>
                      <a:pt x="1282" y="1796"/>
                    </a:lnTo>
                    <a:lnTo>
                      <a:pt x="1336" y="1744"/>
                    </a:lnTo>
                    <a:lnTo>
                      <a:pt x="1387" y="1693"/>
                    </a:lnTo>
                    <a:lnTo>
                      <a:pt x="1438" y="1640"/>
                    </a:lnTo>
                    <a:lnTo>
                      <a:pt x="1487" y="1589"/>
                    </a:lnTo>
                    <a:lnTo>
                      <a:pt x="1536" y="1537"/>
                    </a:lnTo>
                    <a:lnTo>
                      <a:pt x="1585" y="1483"/>
                    </a:lnTo>
                    <a:lnTo>
                      <a:pt x="1632" y="1431"/>
                    </a:lnTo>
                    <a:lnTo>
                      <a:pt x="1680" y="1378"/>
                    </a:lnTo>
                    <a:lnTo>
                      <a:pt x="1726" y="1325"/>
                    </a:lnTo>
                    <a:lnTo>
                      <a:pt x="1772" y="1271"/>
                    </a:lnTo>
                    <a:lnTo>
                      <a:pt x="1817" y="1217"/>
                    </a:lnTo>
                    <a:lnTo>
                      <a:pt x="1861" y="1164"/>
                    </a:lnTo>
                    <a:lnTo>
                      <a:pt x="1905" y="1109"/>
                    </a:lnTo>
                    <a:lnTo>
                      <a:pt x="1948" y="1055"/>
                    </a:lnTo>
                    <a:lnTo>
                      <a:pt x="1990" y="1000"/>
                    </a:lnTo>
                    <a:lnTo>
                      <a:pt x="2031" y="945"/>
                    </a:lnTo>
                    <a:lnTo>
                      <a:pt x="2073" y="890"/>
                    </a:lnTo>
                    <a:lnTo>
                      <a:pt x="2418" y="418"/>
                    </a:lnTo>
                    <a:lnTo>
                      <a:pt x="2417" y="417"/>
                    </a:lnTo>
                    <a:lnTo>
                      <a:pt x="2424" y="408"/>
                    </a:lnTo>
                    <a:lnTo>
                      <a:pt x="2432" y="398"/>
                    </a:lnTo>
                    <a:lnTo>
                      <a:pt x="2438" y="388"/>
                    </a:lnTo>
                    <a:lnTo>
                      <a:pt x="2444" y="378"/>
                    </a:lnTo>
                    <a:lnTo>
                      <a:pt x="2450" y="367"/>
                    </a:lnTo>
                    <a:lnTo>
                      <a:pt x="2455" y="357"/>
                    </a:lnTo>
                    <a:lnTo>
                      <a:pt x="2460" y="346"/>
                    </a:lnTo>
                    <a:lnTo>
                      <a:pt x="2464" y="335"/>
                    </a:lnTo>
                    <a:lnTo>
                      <a:pt x="2467" y="324"/>
                    </a:lnTo>
                    <a:lnTo>
                      <a:pt x="2470" y="313"/>
                    </a:lnTo>
                    <a:lnTo>
                      <a:pt x="2473" y="301"/>
                    </a:lnTo>
                    <a:lnTo>
                      <a:pt x="2475" y="289"/>
                    </a:lnTo>
                    <a:lnTo>
                      <a:pt x="2476" y="278"/>
                    </a:lnTo>
                    <a:lnTo>
                      <a:pt x="2477" y="266"/>
                    </a:lnTo>
                    <a:lnTo>
                      <a:pt x="2478" y="255"/>
                    </a:lnTo>
                    <a:lnTo>
                      <a:pt x="2478" y="243"/>
                    </a:lnTo>
                    <a:lnTo>
                      <a:pt x="2477" y="232"/>
                    </a:lnTo>
                    <a:lnTo>
                      <a:pt x="2476" y="220"/>
                    </a:lnTo>
                    <a:lnTo>
                      <a:pt x="2474" y="209"/>
                    </a:lnTo>
                    <a:lnTo>
                      <a:pt x="2472" y="198"/>
                    </a:lnTo>
                    <a:lnTo>
                      <a:pt x="2469" y="186"/>
                    </a:lnTo>
                    <a:lnTo>
                      <a:pt x="2466" y="175"/>
                    </a:lnTo>
                    <a:lnTo>
                      <a:pt x="2462" y="164"/>
                    </a:lnTo>
                    <a:lnTo>
                      <a:pt x="2458" y="154"/>
                    </a:lnTo>
                    <a:lnTo>
                      <a:pt x="2453" y="143"/>
                    </a:lnTo>
                    <a:lnTo>
                      <a:pt x="2447" y="132"/>
                    </a:lnTo>
                    <a:lnTo>
                      <a:pt x="2441" y="121"/>
                    </a:lnTo>
                    <a:lnTo>
                      <a:pt x="2435" y="111"/>
                    </a:lnTo>
                    <a:lnTo>
                      <a:pt x="2428" y="101"/>
                    </a:lnTo>
                    <a:lnTo>
                      <a:pt x="2420" y="92"/>
                    </a:lnTo>
                    <a:lnTo>
                      <a:pt x="2412" y="83"/>
                    </a:lnTo>
                    <a:lnTo>
                      <a:pt x="2403" y="74"/>
                    </a:lnTo>
                    <a:lnTo>
                      <a:pt x="2393" y="65"/>
                    </a:lnTo>
                    <a:lnTo>
                      <a:pt x="2384" y="56"/>
                    </a:lnTo>
                    <a:lnTo>
                      <a:pt x="2374" y="49"/>
                    </a:lnTo>
                    <a:lnTo>
                      <a:pt x="2363" y="41"/>
                    </a:lnTo>
                    <a:lnTo>
                      <a:pt x="2353" y="35"/>
                    </a:lnTo>
                    <a:lnTo>
                      <a:pt x="2342" y="29"/>
                    </a:lnTo>
                    <a:lnTo>
                      <a:pt x="2331" y="23"/>
                    </a:lnTo>
                    <a:lnTo>
                      <a:pt x="2320" y="18"/>
                    </a:lnTo>
                    <a:lnTo>
                      <a:pt x="2308" y="14"/>
                    </a:lnTo>
                    <a:lnTo>
                      <a:pt x="2297" y="10"/>
                    </a:lnTo>
                    <a:lnTo>
                      <a:pt x="2284" y="7"/>
                    </a:lnTo>
                    <a:lnTo>
                      <a:pt x="2272" y="4"/>
                    </a:lnTo>
                    <a:lnTo>
                      <a:pt x="2260" y="2"/>
                    </a:lnTo>
                    <a:lnTo>
                      <a:pt x="2248" y="1"/>
                    </a:lnTo>
                    <a:lnTo>
                      <a:pt x="2236" y="0"/>
                    </a:lnTo>
                    <a:lnTo>
                      <a:pt x="2224" y="0"/>
                    </a:lnTo>
                    <a:lnTo>
                      <a:pt x="2212" y="0"/>
                    </a:lnTo>
                    <a:lnTo>
                      <a:pt x="2200" y="1"/>
                    </a:lnTo>
                    <a:lnTo>
                      <a:pt x="2188" y="2"/>
                    </a:lnTo>
                    <a:lnTo>
                      <a:pt x="2176" y="4"/>
                    </a:lnTo>
                    <a:lnTo>
                      <a:pt x="2163" y="7"/>
                    </a:lnTo>
                    <a:lnTo>
                      <a:pt x="2151" y="10"/>
                    </a:lnTo>
                    <a:lnTo>
                      <a:pt x="2139" y="14"/>
                    </a:lnTo>
                    <a:lnTo>
                      <a:pt x="2128" y="18"/>
                    </a:lnTo>
                    <a:lnTo>
                      <a:pt x="2117" y="23"/>
                    </a:lnTo>
                    <a:lnTo>
                      <a:pt x="2105" y="29"/>
                    </a:lnTo>
                    <a:lnTo>
                      <a:pt x="2095" y="35"/>
                    </a:lnTo>
                    <a:lnTo>
                      <a:pt x="2084" y="41"/>
                    </a:lnTo>
                    <a:lnTo>
                      <a:pt x="2074" y="49"/>
                    </a:lnTo>
                    <a:lnTo>
                      <a:pt x="2063" y="56"/>
                    </a:lnTo>
                    <a:lnTo>
                      <a:pt x="2054" y="65"/>
                    </a:lnTo>
                    <a:lnTo>
                      <a:pt x="2044" y="74"/>
                    </a:lnTo>
                    <a:lnTo>
                      <a:pt x="2031" y="88"/>
                    </a:lnTo>
                    <a:lnTo>
                      <a:pt x="2019" y="103"/>
                    </a:lnTo>
                    <a:lnTo>
                      <a:pt x="2009" y="119"/>
                    </a:lnTo>
                    <a:lnTo>
                      <a:pt x="2000" y="136"/>
                    </a:lnTo>
                    <a:lnTo>
                      <a:pt x="1664" y="593"/>
                    </a:lnTo>
                    <a:lnTo>
                      <a:pt x="1627" y="645"/>
                    </a:lnTo>
                    <a:lnTo>
                      <a:pt x="1589" y="696"/>
                    </a:lnTo>
                    <a:lnTo>
                      <a:pt x="1549" y="746"/>
                    </a:lnTo>
                    <a:lnTo>
                      <a:pt x="1509" y="797"/>
                    </a:lnTo>
                    <a:lnTo>
                      <a:pt x="1469" y="848"/>
                    </a:lnTo>
                    <a:lnTo>
                      <a:pt x="1427" y="898"/>
                    </a:lnTo>
                    <a:lnTo>
                      <a:pt x="1386" y="948"/>
                    </a:lnTo>
                    <a:lnTo>
                      <a:pt x="1343" y="998"/>
                    </a:lnTo>
                    <a:lnTo>
                      <a:pt x="1299" y="1048"/>
                    </a:lnTo>
                    <a:lnTo>
                      <a:pt x="1256" y="1097"/>
                    </a:lnTo>
                    <a:lnTo>
                      <a:pt x="1212" y="1146"/>
                    </a:lnTo>
                    <a:lnTo>
                      <a:pt x="1166" y="1195"/>
                    </a:lnTo>
                    <a:lnTo>
                      <a:pt x="1120" y="1244"/>
                    </a:lnTo>
                    <a:lnTo>
                      <a:pt x="1074" y="1292"/>
                    </a:lnTo>
                    <a:lnTo>
                      <a:pt x="1027" y="1341"/>
                    </a:lnTo>
                    <a:lnTo>
                      <a:pt x="980" y="13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8" tIns="45708" rIns="91418" bIns="4570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id-ID" sz="1897">
                  <a:cs typeface="+mn-ea"/>
                  <a:sym typeface="+mn-lt"/>
                </a:endParaRPr>
              </a:p>
            </p:txBody>
          </p:sp>
        </p:grpSp>
      </p:grpSp>
      <p:sp>
        <p:nvSpPr>
          <p:cNvPr id="90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1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92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594392" y="4254057"/>
            <a:ext cx="2739661" cy="1741630"/>
            <a:chOff x="-245706" y="2362948"/>
            <a:chExt cx="2739661" cy="1741630"/>
          </a:xfrm>
        </p:grpSpPr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EB8695E6-CAE4-4A57-8735-AD1B3E441E35}"/>
                </a:ext>
              </a:extLst>
            </p:cNvPr>
            <p:cNvSpPr/>
            <p:nvPr/>
          </p:nvSpPr>
          <p:spPr>
            <a:xfrm>
              <a:off x="-23363" y="2947723"/>
              <a:ext cx="2294974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96CB77B8-B7E9-4274-A6D1-E32BB3CAD938}"/>
                </a:ext>
              </a:extLst>
            </p:cNvPr>
            <p:cNvSpPr txBox="1"/>
            <p:nvPr/>
          </p:nvSpPr>
          <p:spPr>
            <a:xfrm>
              <a:off x="-245706" y="2362948"/>
              <a:ext cx="2739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3386752" y="4254057"/>
            <a:ext cx="2739661" cy="1741630"/>
            <a:chOff x="-245706" y="2362948"/>
            <a:chExt cx="2739661" cy="1741630"/>
          </a:xfrm>
        </p:grpSpPr>
        <p:sp>
          <p:nvSpPr>
            <p:cNvPr id="178" name="矩形 177">
              <a:extLst>
                <a:ext uri="{FF2B5EF4-FFF2-40B4-BE49-F238E27FC236}">
                  <a16:creationId xmlns:a16="http://schemas.microsoft.com/office/drawing/2014/main" id="{EB8695E6-CAE4-4A57-8735-AD1B3E441E35}"/>
                </a:ext>
              </a:extLst>
            </p:cNvPr>
            <p:cNvSpPr/>
            <p:nvPr/>
          </p:nvSpPr>
          <p:spPr>
            <a:xfrm>
              <a:off x="-23363" y="2947723"/>
              <a:ext cx="2294974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79" name="文本框 178">
              <a:extLst>
                <a:ext uri="{FF2B5EF4-FFF2-40B4-BE49-F238E27FC236}">
                  <a16:creationId xmlns:a16="http://schemas.microsoft.com/office/drawing/2014/main" id="{96CB77B8-B7E9-4274-A6D1-E32BB3CAD938}"/>
                </a:ext>
              </a:extLst>
            </p:cNvPr>
            <p:cNvSpPr txBox="1"/>
            <p:nvPr/>
          </p:nvSpPr>
          <p:spPr>
            <a:xfrm>
              <a:off x="-245706" y="2362948"/>
              <a:ext cx="2739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6088308" y="4254057"/>
            <a:ext cx="2739661" cy="1741630"/>
            <a:chOff x="-245706" y="2362948"/>
            <a:chExt cx="2739661" cy="1741630"/>
          </a:xfrm>
        </p:grpSpPr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EB8695E6-CAE4-4A57-8735-AD1B3E441E35}"/>
                </a:ext>
              </a:extLst>
            </p:cNvPr>
            <p:cNvSpPr/>
            <p:nvPr/>
          </p:nvSpPr>
          <p:spPr>
            <a:xfrm>
              <a:off x="-23363" y="2947723"/>
              <a:ext cx="2294974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96CB77B8-B7E9-4274-A6D1-E32BB3CAD938}"/>
                </a:ext>
              </a:extLst>
            </p:cNvPr>
            <p:cNvSpPr txBox="1"/>
            <p:nvPr/>
          </p:nvSpPr>
          <p:spPr>
            <a:xfrm>
              <a:off x="-245706" y="2362948"/>
              <a:ext cx="2739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8880668" y="4254057"/>
            <a:ext cx="2739661" cy="1741630"/>
            <a:chOff x="-245706" y="2362948"/>
            <a:chExt cx="2739661" cy="1741630"/>
          </a:xfrm>
        </p:grpSpPr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EB8695E6-CAE4-4A57-8735-AD1B3E441E35}"/>
                </a:ext>
              </a:extLst>
            </p:cNvPr>
            <p:cNvSpPr/>
            <p:nvPr/>
          </p:nvSpPr>
          <p:spPr>
            <a:xfrm>
              <a:off x="-23363" y="2947723"/>
              <a:ext cx="2294974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85" name="文本框 184">
              <a:extLst>
                <a:ext uri="{FF2B5EF4-FFF2-40B4-BE49-F238E27FC236}">
                  <a16:creationId xmlns:a16="http://schemas.microsoft.com/office/drawing/2014/main" id="{96CB77B8-B7E9-4274-A6D1-E32BB3CAD938}"/>
                </a:ext>
              </a:extLst>
            </p:cNvPr>
            <p:cNvSpPr txBox="1"/>
            <p:nvPr/>
          </p:nvSpPr>
          <p:spPr>
            <a:xfrm>
              <a:off x="-245706" y="2362948"/>
              <a:ext cx="2739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8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39521" y="943497"/>
            <a:ext cx="3693736" cy="4722708"/>
            <a:chOff x="1726448" y="1164922"/>
            <a:chExt cx="3826168" cy="4892035"/>
          </a:xfrm>
        </p:grpSpPr>
        <p:sp>
          <p:nvSpPr>
            <p:cNvPr id="13" name="Freeform 33"/>
            <p:cNvSpPr>
              <a:spLocks/>
            </p:cNvSpPr>
            <p:nvPr/>
          </p:nvSpPr>
          <p:spPr bwMode="auto">
            <a:xfrm rot="20192702" flipH="1">
              <a:off x="3729003" y="1529845"/>
              <a:ext cx="733349" cy="608759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 rot="1695130">
              <a:off x="5020822" y="2233439"/>
              <a:ext cx="346861" cy="445170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 rot="19798984">
              <a:off x="4284905" y="1394401"/>
              <a:ext cx="1267711" cy="952955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auto">
            <a:xfrm rot="20742510">
              <a:off x="3215944" y="2836769"/>
              <a:ext cx="346861" cy="445170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 rot="1666479" flipH="1">
              <a:off x="1959272" y="1164922"/>
              <a:ext cx="1147442" cy="862547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3952711" y="2950121"/>
              <a:ext cx="1300123" cy="885346"/>
            </a:xfrm>
            <a:custGeom>
              <a:avLst/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2914553" y="3600183"/>
              <a:ext cx="172217" cy="1707625"/>
            </a:xfrm>
            <a:custGeom>
              <a:avLst/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4200123" y="3927639"/>
              <a:ext cx="147961" cy="1380169"/>
            </a:xfrm>
            <a:custGeom>
              <a:avLst/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3916326" y="3541969"/>
              <a:ext cx="116429" cy="1511152"/>
            </a:xfrm>
            <a:custGeom>
              <a:avLst/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2989746" y="4936328"/>
              <a:ext cx="1302549" cy="1120629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1726448" y="2410510"/>
              <a:ext cx="1450434" cy="1334848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4129780" y="2475065"/>
              <a:ext cx="1416552" cy="1064841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271117" y="3194858"/>
              <a:ext cx="87322" cy="1858263"/>
            </a:xfrm>
            <a:custGeom>
              <a:avLst/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3202542" y="3396609"/>
              <a:ext cx="871215" cy="723202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2643048" y="2186530"/>
              <a:ext cx="448736" cy="599125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4187269" y="3758210"/>
              <a:ext cx="536057" cy="511803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3908688" y="2241845"/>
              <a:ext cx="453587" cy="582145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2986959" y="1561950"/>
              <a:ext cx="637933" cy="834408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1918740" y="2067496"/>
              <a:ext cx="642137" cy="533044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50" name="Group 11"/>
          <p:cNvGrpSpPr/>
          <p:nvPr/>
        </p:nvGrpSpPr>
        <p:grpSpPr>
          <a:xfrm>
            <a:off x="6473107" y="2050152"/>
            <a:ext cx="692414" cy="692414"/>
            <a:chOff x="3962400" y="2419350"/>
            <a:chExt cx="685800" cy="685800"/>
          </a:xfrm>
          <a:solidFill>
            <a:srgbClr val="212E3C"/>
          </a:solidFill>
        </p:grpSpPr>
        <p:sp>
          <p:nvSpPr>
            <p:cNvPr id="51" name="Rounded Rectangle 12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solidFill>
              <a:srgbClr val="B24747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13" tIns="60956" rIns="121913" bIns="60956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599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Oval 13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13" tIns="60956" rIns="121913" bIns="60956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599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Group 14"/>
          <p:cNvGrpSpPr/>
          <p:nvPr/>
        </p:nvGrpSpPr>
        <p:grpSpPr>
          <a:xfrm>
            <a:off x="6682040" y="2224141"/>
            <a:ext cx="274551" cy="344438"/>
            <a:chOff x="3740150" y="1146175"/>
            <a:chExt cx="174625" cy="2190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3740150" y="1146175"/>
              <a:ext cx="174625" cy="219075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5" y="0"/>
                </a:cxn>
                <a:cxn ang="0">
                  <a:pos x="53" y="5"/>
                </a:cxn>
                <a:cxn ang="0">
                  <a:pos x="49" y="1"/>
                </a:cxn>
                <a:cxn ang="0">
                  <a:pos x="45" y="1"/>
                </a:cxn>
                <a:cxn ang="0">
                  <a:pos x="40" y="5"/>
                </a:cxn>
                <a:cxn ang="0">
                  <a:pos x="38" y="0"/>
                </a:cxn>
                <a:cxn ang="0">
                  <a:pos x="36" y="5"/>
                </a:cxn>
                <a:cxn ang="0">
                  <a:pos x="31" y="1"/>
                </a:cxn>
                <a:cxn ang="0">
                  <a:pos x="28" y="1"/>
                </a:cxn>
                <a:cxn ang="0">
                  <a:pos x="23" y="5"/>
                </a:cxn>
                <a:cxn ang="0">
                  <a:pos x="21" y="0"/>
                </a:cxn>
                <a:cxn ang="0">
                  <a:pos x="19" y="5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6" y="5"/>
                </a:cxn>
                <a:cxn ang="0">
                  <a:pos x="0" y="80"/>
                </a:cxn>
                <a:cxn ang="0">
                  <a:pos x="62" y="85"/>
                </a:cxn>
                <a:cxn ang="0">
                  <a:pos x="68" y="10"/>
                </a:cxn>
                <a:cxn ang="0">
                  <a:pos x="6" y="80"/>
                </a:cxn>
                <a:cxn ang="0">
                  <a:pos x="44" y="24"/>
                </a:cxn>
                <a:cxn ang="0">
                  <a:pos x="44" y="20"/>
                </a:cxn>
                <a:cxn ang="0">
                  <a:pos x="6" y="10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9" y="10"/>
                </a:cxn>
                <a:cxn ang="0">
                  <a:pos x="21" y="16"/>
                </a:cxn>
                <a:cxn ang="0">
                  <a:pos x="23" y="10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6" y="10"/>
                </a:cxn>
                <a:cxn ang="0">
                  <a:pos x="38" y="16"/>
                </a:cxn>
                <a:cxn ang="0">
                  <a:pos x="40" y="10"/>
                </a:cxn>
                <a:cxn ang="0">
                  <a:pos x="45" y="14"/>
                </a:cxn>
                <a:cxn ang="0">
                  <a:pos x="49" y="14"/>
                </a:cxn>
                <a:cxn ang="0">
                  <a:pos x="53" y="10"/>
                </a:cxn>
                <a:cxn ang="0">
                  <a:pos x="55" y="16"/>
                </a:cxn>
                <a:cxn ang="0">
                  <a:pos x="57" y="10"/>
                </a:cxn>
                <a:cxn ang="0">
                  <a:pos x="62" y="20"/>
                </a:cxn>
                <a:cxn ang="0">
                  <a:pos x="52" y="22"/>
                </a:cxn>
                <a:cxn ang="0">
                  <a:pos x="62" y="24"/>
                </a:cxn>
                <a:cxn ang="0">
                  <a:pos x="6" y="80"/>
                </a:cxn>
              </a:cxnLst>
              <a:rect l="0" t="0" r="r" b="b"/>
              <a:pathLst>
                <a:path w="68" h="85">
                  <a:moveTo>
                    <a:pt x="62" y="5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0"/>
                    <a:pt x="56" y="0"/>
                    <a:pt x="55" y="0"/>
                  </a:cubicBezTo>
                  <a:cubicBezTo>
                    <a:pt x="54" y="0"/>
                    <a:pt x="53" y="0"/>
                    <a:pt x="53" y="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6" y="0"/>
                    <a:pt x="45" y="0"/>
                    <a:pt x="45" y="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7" y="0"/>
                    <a:pt x="36" y="0"/>
                    <a:pt x="36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9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3"/>
                    <a:pt x="3" y="85"/>
                    <a:pt x="6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5" y="85"/>
                    <a:pt x="68" y="83"/>
                    <a:pt x="68" y="8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7"/>
                    <a:pt x="65" y="5"/>
                    <a:pt x="62" y="5"/>
                  </a:cubicBezTo>
                  <a:close/>
                  <a:moveTo>
                    <a:pt x="6" y="80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6"/>
                    <a:pt x="12" y="16"/>
                  </a:cubicBezTo>
                  <a:cubicBezTo>
                    <a:pt x="13" y="16"/>
                    <a:pt x="14" y="15"/>
                    <a:pt x="14" y="14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20" y="16"/>
                    <a:pt x="21" y="16"/>
                  </a:cubicBezTo>
                  <a:cubicBezTo>
                    <a:pt x="22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9" y="16"/>
                    <a:pt x="30" y="16"/>
                  </a:cubicBezTo>
                  <a:cubicBezTo>
                    <a:pt x="31" y="16"/>
                    <a:pt x="31" y="15"/>
                    <a:pt x="31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5"/>
                    <a:pt x="37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5"/>
                    <a:pt x="46" y="16"/>
                    <a:pt x="47" y="16"/>
                  </a:cubicBezTo>
                  <a:cubicBezTo>
                    <a:pt x="48" y="16"/>
                    <a:pt x="49" y="15"/>
                    <a:pt x="49" y="14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4" y="16"/>
                    <a:pt x="55" y="16"/>
                  </a:cubicBezTo>
                  <a:cubicBezTo>
                    <a:pt x="56" y="16"/>
                    <a:pt x="57" y="15"/>
                    <a:pt x="57" y="14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21"/>
                    <a:pt x="52" y="22"/>
                  </a:cubicBezTo>
                  <a:cubicBezTo>
                    <a:pt x="52" y="23"/>
                    <a:pt x="53" y="24"/>
                    <a:pt x="54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80"/>
                    <a:pt x="62" y="80"/>
                    <a:pt x="62" y="80"/>
                  </a:cubicBezTo>
                  <a:lnTo>
                    <a:pt x="6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cs typeface="+mn-ea"/>
                <a:sym typeface="+mn-l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816350" y="1236663"/>
              <a:ext cx="65088" cy="111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cs typeface="+mn-ea"/>
                <a:sym typeface="+mn-l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773488" y="1236663"/>
              <a:ext cx="25400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cs typeface="+mn-ea"/>
                <a:sym typeface="+mn-l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816350" y="1262063"/>
              <a:ext cx="65088" cy="79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3" y="3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3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cs typeface="+mn-ea"/>
                <a:sym typeface="+mn-lt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773488" y="1262063"/>
              <a:ext cx="25400" cy="79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3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cs typeface="+mn-ea"/>
                <a:sym typeface="+mn-lt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816350" y="1287463"/>
              <a:ext cx="65088" cy="79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3" y="3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3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cs typeface="+mn-ea"/>
                <a:sym typeface="+mn-lt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773488" y="1287463"/>
              <a:ext cx="25400" cy="79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3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cs typeface="+mn-ea"/>
                <a:sym typeface="+mn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3816350" y="1314450"/>
              <a:ext cx="65088" cy="95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cs typeface="+mn-ea"/>
                <a:sym typeface="+mn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773488" y="1314450"/>
              <a:ext cx="25400" cy="95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cs typeface="+mn-ea"/>
                <a:sym typeface="+mn-lt"/>
              </a:endParaRPr>
            </a:p>
          </p:txBody>
        </p:sp>
      </p:grpSp>
      <p:grpSp>
        <p:nvGrpSpPr>
          <p:cNvPr id="63" name="Group 27"/>
          <p:cNvGrpSpPr/>
          <p:nvPr/>
        </p:nvGrpSpPr>
        <p:grpSpPr>
          <a:xfrm>
            <a:off x="6473107" y="3115572"/>
            <a:ext cx="692414" cy="692414"/>
            <a:chOff x="3962400" y="2419350"/>
            <a:chExt cx="685800" cy="685800"/>
          </a:xfrm>
          <a:solidFill>
            <a:srgbClr val="FBBF09"/>
          </a:solidFill>
        </p:grpSpPr>
        <p:sp>
          <p:nvSpPr>
            <p:cNvPr id="64" name="Rounded Rectangle 28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solidFill>
              <a:srgbClr val="292948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13" tIns="60956" rIns="121913" bIns="60956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599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Oval 29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13" tIns="60956" rIns="121913" bIns="60956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599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6473107" y="4180992"/>
            <a:ext cx="692414" cy="692414"/>
            <a:chOff x="3962400" y="2419350"/>
            <a:chExt cx="685800" cy="685800"/>
          </a:xfrm>
          <a:solidFill>
            <a:srgbClr val="212E3C"/>
          </a:solidFill>
        </p:grpSpPr>
        <p:sp>
          <p:nvSpPr>
            <p:cNvPr id="67" name="Rounded Rectangle 31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solidFill>
              <a:srgbClr val="B24747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13" tIns="60956" rIns="121913" bIns="60956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599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Oval 32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13" tIns="60956" rIns="121913" bIns="60956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599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9" name="Freeform 122"/>
          <p:cNvSpPr>
            <a:spLocks noEditPoints="1"/>
          </p:cNvSpPr>
          <p:nvPr/>
        </p:nvSpPr>
        <p:spPr bwMode="auto">
          <a:xfrm>
            <a:off x="6640400" y="3304851"/>
            <a:ext cx="357829" cy="318934"/>
          </a:xfrm>
          <a:custGeom>
            <a:avLst/>
            <a:gdLst/>
            <a:ahLst/>
            <a:cxnLst>
              <a:cxn ang="0">
                <a:pos x="84" y="19"/>
              </a:cxn>
              <a:cxn ang="0">
                <a:pos x="74" y="3"/>
              </a:cxn>
              <a:cxn ang="0">
                <a:pos x="69" y="0"/>
              </a:cxn>
              <a:cxn ang="0">
                <a:pos x="16" y="0"/>
              </a:cxn>
              <a:cxn ang="0">
                <a:pos x="11" y="3"/>
              </a:cxn>
              <a:cxn ang="0">
                <a:pos x="1" y="19"/>
              </a:cxn>
              <a:cxn ang="0">
                <a:pos x="1" y="25"/>
              </a:cxn>
              <a:cxn ang="0">
                <a:pos x="38" y="74"/>
              </a:cxn>
              <a:cxn ang="0">
                <a:pos x="43" y="76"/>
              </a:cxn>
              <a:cxn ang="0">
                <a:pos x="47" y="74"/>
              </a:cxn>
              <a:cxn ang="0">
                <a:pos x="84" y="25"/>
              </a:cxn>
              <a:cxn ang="0">
                <a:pos x="84" y="19"/>
              </a:cxn>
              <a:cxn ang="0">
                <a:pos x="43" y="6"/>
              </a:cxn>
              <a:cxn ang="0">
                <a:pos x="53" y="20"/>
              </a:cxn>
              <a:cxn ang="0">
                <a:pos x="32" y="20"/>
              </a:cxn>
              <a:cxn ang="0">
                <a:pos x="42" y="6"/>
              </a:cxn>
              <a:cxn ang="0">
                <a:pos x="43" y="6"/>
              </a:cxn>
              <a:cxn ang="0">
                <a:pos x="54" y="23"/>
              </a:cxn>
              <a:cxn ang="0">
                <a:pos x="43" y="64"/>
              </a:cxn>
              <a:cxn ang="0">
                <a:pos x="31" y="23"/>
              </a:cxn>
              <a:cxn ang="0">
                <a:pos x="54" y="23"/>
              </a:cxn>
              <a:cxn ang="0">
                <a:pos x="47" y="6"/>
              </a:cxn>
              <a:cxn ang="0">
                <a:pos x="65" y="6"/>
              </a:cxn>
              <a:cxn ang="0">
                <a:pos x="56" y="18"/>
              </a:cxn>
              <a:cxn ang="0">
                <a:pos x="47" y="6"/>
              </a:cxn>
              <a:cxn ang="0">
                <a:pos x="16" y="6"/>
              </a:cxn>
              <a:cxn ang="0">
                <a:pos x="38" y="6"/>
              </a:cxn>
              <a:cxn ang="0">
                <a:pos x="29" y="18"/>
              </a:cxn>
              <a:cxn ang="0">
                <a:pos x="23" y="10"/>
              </a:cxn>
              <a:cxn ang="0">
                <a:pos x="20" y="10"/>
              </a:cxn>
              <a:cxn ang="0">
                <a:pos x="20" y="12"/>
              </a:cxn>
              <a:cxn ang="0">
                <a:pos x="26" y="20"/>
              </a:cxn>
              <a:cxn ang="0">
                <a:pos x="7" y="20"/>
              </a:cxn>
              <a:cxn ang="0">
                <a:pos x="16" y="6"/>
              </a:cxn>
              <a:cxn ang="0">
                <a:pos x="7" y="23"/>
              </a:cxn>
              <a:cxn ang="0">
                <a:pos x="28" y="23"/>
              </a:cxn>
              <a:cxn ang="0">
                <a:pos x="40" y="67"/>
              </a:cxn>
              <a:cxn ang="0">
                <a:pos x="7" y="23"/>
              </a:cxn>
              <a:cxn ang="0">
                <a:pos x="46" y="67"/>
              </a:cxn>
              <a:cxn ang="0">
                <a:pos x="58" y="23"/>
              </a:cxn>
              <a:cxn ang="0">
                <a:pos x="61" y="23"/>
              </a:cxn>
              <a:cxn ang="0">
                <a:pos x="63" y="22"/>
              </a:cxn>
              <a:cxn ang="0">
                <a:pos x="61" y="20"/>
              </a:cxn>
              <a:cxn ang="0">
                <a:pos x="60" y="20"/>
              </a:cxn>
              <a:cxn ang="0">
                <a:pos x="70" y="6"/>
              </a:cxn>
              <a:cxn ang="0">
                <a:pos x="79" y="20"/>
              </a:cxn>
              <a:cxn ang="0">
                <a:pos x="72" y="20"/>
              </a:cxn>
              <a:cxn ang="0">
                <a:pos x="71" y="22"/>
              </a:cxn>
              <a:cxn ang="0">
                <a:pos x="72" y="23"/>
              </a:cxn>
              <a:cxn ang="0">
                <a:pos x="78" y="23"/>
              </a:cxn>
              <a:cxn ang="0">
                <a:pos x="46" y="67"/>
              </a:cxn>
            </a:cxnLst>
            <a:rect l="0" t="0" r="r" b="b"/>
            <a:pathLst>
              <a:path w="85" h="76">
                <a:moveTo>
                  <a:pt x="84" y="19"/>
                </a:moveTo>
                <a:cubicBezTo>
                  <a:pt x="74" y="3"/>
                  <a:pt x="74" y="3"/>
                  <a:pt x="74" y="3"/>
                </a:cubicBezTo>
                <a:cubicBezTo>
                  <a:pt x="73" y="1"/>
                  <a:pt x="71" y="0"/>
                  <a:pt x="6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2" y="1"/>
                  <a:pt x="11" y="3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0"/>
                  <a:pt x="0" y="23"/>
                  <a:pt x="1" y="25"/>
                </a:cubicBezTo>
                <a:cubicBezTo>
                  <a:pt x="38" y="74"/>
                  <a:pt x="38" y="74"/>
                  <a:pt x="38" y="74"/>
                </a:cubicBezTo>
                <a:cubicBezTo>
                  <a:pt x="39" y="76"/>
                  <a:pt x="41" y="76"/>
                  <a:pt x="43" y="76"/>
                </a:cubicBezTo>
                <a:cubicBezTo>
                  <a:pt x="44" y="76"/>
                  <a:pt x="46" y="76"/>
                  <a:pt x="47" y="74"/>
                </a:cubicBezTo>
                <a:cubicBezTo>
                  <a:pt x="84" y="25"/>
                  <a:pt x="84" y="25"/>
                  <a:pt x="84" y="25"/>
                </a:cubicBezTo>
                <a:cubicBezTo>
                  <a:pt x="85" y="23"/>
                  <a:pt x="85" y="20"/>
                  <a:pt x="84" y="19"/>
                </a:cubicBezTo>
                <a:close/>
                <a:moveTo>
                  <a:pt x="43" y="6"/>
                </a:moveTo>
                <a:cubicBezTo>
                  <a:pt x="53" y="20"/>
                  <a:pt x="53" y="20"/>
                  <a:pt x="5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42" y="6"/>
                  <a:pt x="42" y="6"/>
                  <a:pt x="42" y="6"/>
                </a:cubicBezTo>
                <a:lnTo>
                  <a:pt x="43" y="6"/>
                </a:lnTo>
                <a:close/>
                <a:moveTo>
                  <a:pt x="54" y="23"/>
                </a:moveTo>
                <a:cubicBezTo>
                  <a:pt x="43" y="64"/>
                  <a:pt x="43" y="64"/>
                  <a:pt x="43" y="64"/>
                </a:cubicBezTo>
                <a:cubicBezTo>
                  <a:pt x="31" y="23"/>
                  <a:pt x="31" y="23"/>
                  <a:pt x="31" y="23"/>
                </a:cubicBezTo>
                <a:lnTo>
                  <a:pt x="54" y="23"/>
                </a:lnTo>
                <a:close/>
                <a:moveTo>
                  <a:pt x="47" y="6"/>
                </a:moveTo>
                <a:cubicBezTo>
                  <a:pt x="65" y="6"/>
                  <a:pt x="65" y="6"/>
                  <a:pt x="65" y="6"/>
                </a:cubicBezTo>
                <a:cubicBezTo>
                  <a:pt x="56" y="18"/>
                  <a:pt x="56" y="18"/>
                  <a:pt x="56" y="18"/>
                </a:cubicBezTo>
                <a:lnTo>
                  <a:pt x="47" y="6"/>
                </a:lnTo>
                <a:close/>
                <a:moveTo>
                  <a:pt x="16" y="6"/>
                </a:moveTo>
                <a:cubicBezTo>
                  <a:pt x="38" y="6"/>
                  <a:pt x="38" y="6"/>
                  <a:pt x="38" y="6"/>
                </a:cubicBezTo>
                <a:cubicBezTo>
                  <a:pt x="29" y="18"/>
                  <a:pt x="29" y="18"/>
                  <a:pt x="29" y="18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9"/>
                  <a:pt x="21" y="9"/>
                  <a:pt x="20" y="10"/>
                </a:cubicBezTo>
                <a:cubicBezTo>
                  <a:pt x="20" y="10"/>
                  <a:pt x="19" y="11"/>
                  <a:pt x="20" y="12"/>
                </a:cubicBezTo>
                <a:cubicBezTo>
                  <a:pt x="26" y="20"/>
                  <a:pt x="26" y="20"/>
                  <a:pt x="26" y="20"/>
                </a:cubicBezTo>
                <a:cubicBezTo>
                  <a:pt x="7" y="20"/>
                  <a:pt x="7" y="20"/>
                  <a:pt x="7" y="20"/>
                </a:cubicBezTo>
                <a:lnTo>
                  <a:pt x="16" y="6"/>
                </a:lnTo>
                <a:close/>
                <a:moveTo>
                  <a:pt x="7" y="23"/>
                </a:moveTo>
                <a:cubicBezTo>
                  <a:pt x="28" y="23"/>
                  <a:pt x="28" y="23"/>
                  <a:pt x="28" y="23"/>
                </a:cubicBezTo>
                <a:cubicBezTo>
                  <a:pt x="40" y="67"/>
                  <a:pt x="40" y="67"/>
                  <a:pt x="40" y="67"/>
                </a:cubicBezTo>
                <a:lnTo>
                  <a:pt x="7" y="23"/>
                </a:lnTo>
                <a:close/>
                <a:moveTo>
                  <a:pt x="46" y="67"/>
                </a:moveTo>
                <a:cubicBezTo>
                  <a:pt x="58" y="23"/>
                  <a:pt x="58" y="23"/>
                  <a:pt x="58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2" y="23"/>
                  <a:pt x="63" y="22"/>
                  <a:pt x="63" y="22"/>
                </a:cubicBezTo>
                <a:cubicBezTo>
                  <a:pt x="63" y="21"/>
                  <a:pt x="62" y="20"/>
                  <a:pt x="61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70" y="6"/>
                  <a:pt x="70" y="6"/>
                  <a:pt x="70" y="6"/>
                </a:cubicBezTo>
                <a:cubicBezTo>
                  <a:pt x="79" y="20"/>
                  <a:pt x="79" y="20"/>
                  <a:pt x="79" y="20"/>
                </a:cubicBezTo>
                <a:cubicBezTo>
                  <a:pt x="72" y="20"/>
                  <a:pt x="72" y="20"/>
                  <a:pt x="72" y="20"/>
                </a:cubicBezTo>
                <a:cubicBezTo>
                  <a:pt x="71" y="20"/>
                  <a:pt x="71" y="21"/>
                  <a:pt x="71" y="22"/>
                </a:cubicBezTo>
                <a:cubicBezTo>
                  <a:pt x="71" y="22"/>
                  <a:pt x="71" y="23"/>
                  <a:pt x="72" y="23"/>
                </a:cubicBezTo>
                <a:cubicBezTo>
                  <a:pt x="78" y="23"/>
                  <a:pt x="78" y="23"/>
                  <a:pt x="78" y="23"/>
                </a:cubicBezTo>
                <a:lnTo>
                  <a:pt x="46" y="6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en-US" sz="1707">
              <a:cs typeface="+mn-ea"/>
              <a:sym typeface="+mn-lt"/>
            </a:endParaRPr>
          </a:p>
        </p:txBody>
      </p:sp>
      <p:grpSp>
        <p:nvGrpSpPr>
          <p:cNvPr id="70" name="Group 37"/>
          <p:cNvGrpSpPr/>
          <p:nvPr/>
        </p:nvGrpSpPr>
        <p:grpSpPr>
          <a:xfrm>
            <a:off x="6650421" y="4359383"/>
            <a:ext cx="337785" cy="340251"/>
            <a:chOff x="1905000" y="3457575"/>
            <a:chExt cx="217488" cy="2190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1" name="Freeform 44"/>
            <p:cNvSpPr>
              <a:spLocks noEditPoints="1"/>
            </p:cNvSpPr>
            <p:nvPr/>
          </p:nvSpPr>
          <p:spPr bwMode="auto">
            <a:xfrm>
              <a:off x="1905000" y="3457575"/>
              <a:ext cx="217488" cy="219075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53" y="0"/>
                </a:cxn>
                <a:cxn ang="0">
                  <a:pos x="30" y="9"/>
                </a:cxn>
                <a:cxn ang="0">
                  <a:pos x="21" y="32"/>
                </a:cxn>
                <a:cxn ang="0">
                  <a:pos x="25" y="48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8" y="85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37" y="60"/>
                </a:cxn>
                <a:cxn ang="0">
                  <a:pos x="53" y="64"/>
                </a:cxn>
                <a:cxn ang="0">
                  <a:pos x="76" y="55"/>
                </a:cxn>
                <a:cxn ang="0">
                  <a:pos x="85" y="32"/>
                </a:cxn>
                <a:cxn ang="0">
                  <a:pos x="76" y="9"/>
                </a:cxn>
                <a:cxn ang="0">
                  <a:pos x="10" y="79"/>
                </a:cxn>
                <a:cxn ang="0">
                  <a:pos x="6" y="75"/>
                </a:cxn>
                <a:cxn ang="0">
                  <a:pos x="28" y="53"/>
                </a:cxn>
                <a:cxn ang="0">
                  <a:pos x="30" y="55"/>
                </a:cxn>
                <a:cxn ang="0">
                  <a:pos x="32" y="57"/>
                </a:cxn>
                <a:cxn ang="0">
                  <a:pos x="10" y="79"/>
                </a:cxn>
                <a:cxn ang="0">
                  <a:pos x="72" y="51"/>
                </a:cxn>
                <a:cxn ang="0">
                  <a:pos x="53" y="59"/>
                </a:cxn>
                <a:cxn ang="0">
                  <a:pos x="34" y="51"/>
                </a:cxn>
                <a:cxn ang="0">
                  <a:pos x="26" y="32"/>
                </a:cxn>
                <a:cxn ang="0">
                  <a:pos x="34" y="13"/>
                </a:cxn>
                <a:cxn ang="0">
                  <a:pos x="53" y="5"/>
                </a:cxn>
                <a:cxn ang="0">
                  <a:pos x="72" y="13"/>
                </a:cxn>
                <a:cxn ang="0">
                  <a:pos x="80" y="32"/>
                </a:cxn>
                <a:cxn ang="0">
                  <a:pos x="72" y="51"/>
                </a:cxn>
              </a:cxnLst>
              <a:rect l="0" t="0" r="r" b="b"/>
              <a:pathLst>
                <a:path w="85" h="85">
                  <a:moveTo>
                    <a:pt x="76" y="9"/>
                  </a:moveTo>
                  <a:cubicBezTo>
                    <a:pt x="70" y="3"/>
                    <a:pt x="62" y="0"/>
                    <a:pt x="53" y="0"/>
                  </a:cubicBezTo>
                  <a:cubicBezTo>
                    <a:pt x="44" y="0"/>
                    <a:pt x="36" y="3"/>
                    <a:pt x="30" y="9"/>
                  </a:cubicBezTo>
                  <a:cubicBezTo>
                    <a:pt x="24" y="15"/>
                    <a:pt x="21" y="23"/>
                    <a:pt x="21" y="32"/>
                  </a:cubicBezTo>
                  <a:cubicBezTo>
                    <a:pt x="21" y="38"/>
                    <a:pt x="22" y="43"/>
                    <a:pt x="25" y="4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1" y="85"/>
                    <a:pt x="12" y="85"/>
                    <a:pt x="12" y="8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2" y="63"/>
                    <a:pt x="47" y="64"/>
                    <a:pt x="53" y="64"/>
                  </a:cubicBezTo>
                  <a:cubicBezTo>
                    <a:pt x="62" y="64"/>
                    <a:pt x="70" y="61"/>
                    <a:pt x="76" y="55"/>
                  </a:cubicBezTo>
                  <a:cubicBezTo>
                    <a:pt x="82" y="49"/>
                    <a:pt x="85" y="41"/>
                    <a:pt x="85" y="32"/>
                  </a:cubicBezTo>
                  <a:cubicBezTo>
                    <a:pt x="85" y="23"/>
                    <a:pt x="82" y="15"/>
                    <a:pt x="76" y="9"/>
                  </a:cubicBezTo>
                  <a:close/>
                  <a:moveTo>
                    <a:pt x="10" y="79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30" y="54"/>
                    <a:pt x="30" y="55"/>
                  </a:cubicBezTo>
                  <a:cubicBezTo>
                    <a:pt x="31" y="56"/>
                    <a:pt x="32" y="56"/>
                    <a:pt x="32" y="57"/>
                  </a:cubicBezTo>
                  <a:lnTo>
                    <a:pt x="10" y="79"/>
                  </a:lnTo>
                  <a:close/>
                  <a:moveTo>
                    <a:pt x="72" y="51"/>
                  </a:moveTo>
                  <a:cubicBezTo>
                    <a:pt x="67" y="56"/>
                    <a:pt x="60" y="59"/>
                    <a:pt x="53" y="59"/>
                  </a:cubicBezTo>
                  <a:cubicBezTo>
                    <a:pt x="46" y="59"/>
                    <a:pt x="39" y="56"/>
                    <a:pt x="34" y="51"/>
                  </a:cubicBezTo>
                  <a:cubicBezTo>
                    <a:pt x="29" y="46"/>
                    <a:pt x="26" y="39"/>
                    <a:pt x="26" y="32"/>
                  </a:cubicBezTo>
                  <a:cubicBezTo>
                    <a:pt x="26" y="25"/>
                    <a:pt x="29" y="18"/>
                    <a:pt x="34" y="13"/>
                  </a:cubicBezTo>
                  <a:cubicBezTo>
                    <a:pt x="39" y="8"/>
                    <a:pt x="46" y="5"/>
                    <a:pt x="53" y="5"/>
                  </a:cubicBezTo>
                  <a:cubicBezTo>
                    <a:pt x="60" y="5"/>
                    <a:pt x="67" y="8"/>
                    <a:pt x="72" y="13"/>
                  </a:cubicBezTo>
                  <a:cubicBezTo>
                    <a:pt x="77" y="18"/>
                    <a:pt x="80" y="25"/>
                    <a:pt x="80" y="32"/>
                  </a:cubicBezTo>
                  <a:cubicBezTo>
                    <a:pt x="80" y="39"/>
                    <a:pt x="77" y="46"/>
                    <a:pt x="7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cs typeface="+mn-ea"/>
                <a:sym typeface="+mn-lt"/>
              </a:endParaRPr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1992313" y="3548063"/>
              <a:ext cx="107950" cy="50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8" y="2"/>
                </a:cxn>
                <a:cxn ang="0">
                  <a:pos x="33" y="11"/>
                </a:cxn>
                <a:cxn ang="0">
                  <a:pos x="19" y="17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19" y="20"/>
                </a:cxn>
                <a:cxn ang="0">
                  <a:pos x="35" y="13"/>
                </a:cxn>
                <a:cxn ang="0">
                  <a:pos x="42" y="2"/>
                </a:cxn>
                <a:cxn ang="0">
                  <a:pos x="40" y="0"/>
                </a:cxn>
              </a:cxnLst>
              <a:rect l="0" t="0" r="r" b="b"/>
              <a:pathLst>
                <a:path w="42" h="20">
                  <a:moveTo>
                    <a:pt x="40" y="0"/>
                  </a:moveTo>
                  <a:cubicBezTo>
                    <a:pt x="39" y="0"/>
                    <a:pt x="38" y="1"/>
                    <a:pt x="38" y="2"/>
                  </a:cubicBezTo>
                  <a:cubicBezTo>
                    <a:pt x="37" y="5"/>
                    <a:pt x="35" y="8"/>
                    <a:pt x="33" y="11"/>
                  </a:cubicBezTo>
                  <a:cubicBezTo>
                    <a:pt x="29" y="15"/>
                    <a:pt x="24" y="17"/>
                    <a:pt x="19" y="17"/>
                  </a:cubicBezTo>
                  <a:cubicBezTo>
                    <a:pt x="14" y="17"/>
                    <a:pt x="9" y="15"/>
                    <a:pt x="5" y="11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8"/>
                    <a:pt x="13" y="20"/>
                    <a:pt x="19" y="20"/>
                  </a:cubicBezTo>
                  <a:cubicBezTo>
                    <a:pt x="25" y="20"/>
                    <a:pt x="31" y="18"/>
                    <a:pt x="35" y="13"/>
                  </a:cubicBezTo>
                  <a:cubicBezTo>
                    <a:pt x="38" y="10"/>
                    <a:pt x="41" y="7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cs typeface="+mn-ea"/>
                <a:sym typeface="+mn-lt"/>
              </a:endParaRPr>
            </a:p>
          </p:txBody>
        </p:sp>
        <p:sp>
          <p:nvSpPr>
            <p:cNvPr id="73" name="Freeform 46"/>
            <p:cNvSpPr>
              <a:spLocks/>
            </p:cNvSpPr>
            <p:nvPr/>
          </p:nvSpPr>
          <p:spPr bwMode="auto">
            <a:xfrm>
              <a:off x="1976438" y="3481388"/>
              <a:ext cx="123825" cy="79375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11" y="9"/>
                </a:cxn>
                <a:cxn ang="0">
                  <a:pos x="25" y="3"/>
                </a:cxn>
                <a:cxn ang="0">
                  <a:pos x="39" y="9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7" y="17"/>
                </a:cxn>
                <a:cxn ang="0">
                  <a:pos x="41" y="7"/>
                </a:cxn>
                <a:cxn ang="0">
                  <a:pos x="25" y="0"/>
                </a:cxn>
                <a:cxn ang="0">
                  <a:pos x="9" y="7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6" y="29"/>
                </a:cxn>
              </a:cxnLst>
              <a:rect l="0" t="0" r="r" b="b"/>
              <a:pathLst>
                <a:path w="48" h="31">
                  <a:moveTo>
                    <a:pt x="6" y="29"/>
                  </a:moveTo>
                  <a:cubicBezTo>
                    <a:pt x="4" y="22"/>
                    <a:pt x="6" y="14"/>
                    <a:pt x="11" y="9"/>
                  </a:cubicBezTo>
                  <a:cubicBezTo>
                    <a:pt x="15" y="6"/>
                    <a:pt x="20" y="3"/>
                    <a:pt x="25" y="3"/>
                  </a:cubicBezTo>
                  <a:cubicBezTo>
                    <a:pt x="30" y="3"/>
                    <a:pt x="35" y="6"/>
                    <a:pt x="39" y="9"/>
                  </a:cubicBezTo>
                  <a:cubicBezTo>
                    <a:pt x="41" y="12"/>
                    <a:pt x="43" y="15"/>
                    <a:pt x="44" y="18"/>
                  </a:cubicBezTo>
                  <a:cubicBezTo>
                    <a:pt x="44" y="19"/>
                    <a:pt x="45" y="20"/>
                    <a:pt x="46" y="19"/>
                  </a:cubicBezTo>
                  <a:cubicBezTo>
                    <a:pt x="47" y="19"/>
                    <a:pt x="48" y="18"/>
                    <a:pt x="47" y="17"/>
                  </a:cubicBezTo>
                  <a:cubicBezTo>
                    <a:pt x="46" y="13"/>
                    <a:pt x="44" y="10"/>
                    <a:pt x="41" y="7"/>
                  </a:cubicBezTo>
                  <a:cubicBezTo>
                    <a:pt x="37" y="2"/>
                    <a:pt x="31" y="0"/>
                    <a:pt x="25" y="0"/>
                  </a:cubicBezTo>
                  <a:cubicBezTo>
                    <a:pt x="19" y="0"/>
                    <a:pt x="13" y="2"/>
                    <a:pt x="9" y="7"/>
                  </a:cubicBezTo>
                  <a:cubicBezTo>
                    <a:pt x="3" y="13"/>
                    <a:pt x="0" y="22"/>
                    <a:pt x="3" y="30"/>
                  </a:cubicBezTo>
                  <a:cubicBezTo>
                    <a:pt x="3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0"/>
                    <a:pt x="6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cs typeface="+mn-ea"/>
                <a:sym typeface="+mn-lt"/>
              </a:endParaRPr>
            </a:p>
          </p:txBody>
        </p:sp>
        <p:sp>
          <p:nvSpPr>
            <p:cNvPr id="74" name="Freeform 47"/>
            <p:cNvSpPr>
              <a:spLocks/>
            </p:cNvSpPr>
            <p:nvPr/>
          </p:nvSpPr>
          <p:spPr bwMode="auto">
            <a:xfrm>
              <a:off x="2043113" y="3498850"/>
              <a:ext cx="28575" cy="206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3" y="1"/>
                </a:cxn>
              </a:cxnLst>
              <a:rect l="0" t="0" r="r" b="b"/>
              <a:pathLst>
                <a:path w="11" h="8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8" y="3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cs typeface="+mn-ea"/>
                <a:sym typeface="+mn-lt"/>
              </a:endParaRPr>
            </a:p>
          </p:txBody>
        </p:sp>
        <p:sp>
          <p:nvSpPr>
            <p:cNvPr id="75" name="Freeform 48"/>
            <p:cNvSpPr>
              <a:spLocks/>
            </p:cNvSpPr>
            <p:nvPr/>
          </p:nvSpPr>
          <p:spPr bwMode="auto">
            <a:xfrm>
              <a:off x="2070100" y="3522663"/>
              <a:ext cx="12700" cy="1746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cs typeface="+mn-ea"/>
                <a:sym typeface="+mn-lt"/>
              </a:endParaRPr>
            </a:p>
          </p:txBody>
        </p:sp>
      </p:grpSp>
      <p:sp>
        <p:nvSpPr>
          <p:cNvPr id="76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7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78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7377856" y="1980859"/>
            <a:ext cx="3267949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7377856" y="3096642"/>
            <a:ext cx="3267949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7377856" y="4084423"/>
            <a:ext cx="3267949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96CB77B8-B7E9-4274-A6D1-E32BB3CAD938}"/>
              </a:ext>
            </a:extLst>
          </p:cNvPr>
          <p:cNvSpPr txBox="1"/>
          <p:nvPr/>
        </p:nvSpPr>
        <p:spPr>
          <a:xfrm>
            <a:off x="1633388" y="5774931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71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9" grpId="0"/>
      <p:bldP spid="80" grpId="0"/>
      <p:bldP spid="81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C8C3E1DD-F437-8F98-5CCA-FBDF3ECA39BB}"/>
              </a:ext>
            </a:extLst>
          </p:cNvPr>
          <p:cNvSpPr txBox="1"/>
          <p:nvPr/>
        </p:nvSpPr>
        <p:spPr>
          <a:xfrm>
            <a:off x="5825970" y="647810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2CA41F3-2D6D-4306-B899-4959C9C708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94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1078523"/>
            <a:ext cx="12203061" cy="5776978"/>
            <a:chOff x="0" y="1078523"/>
            <a:chExt cx="12203061" cy="5776978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B3C4CAF-26BA-4017-9404-877113CC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644" y="2760993"/>
              <a:ext cx="7542516" cy="2933174"/>
            </a:xfrm>
            <a:custGeom>
              <a:avLst/>
              <a:gdLst>
                <a:gd name="T0" fmla="*/ 172 w 2132"/>
                <a:gd name="T1" fmla="*/ 372 h 856"/>
                <a:gd name="T2" fmla="*/ 798 w 2132"/>
                <a:gd name="T3" fmla="*/ 341 h 856"/>
                <a:gd name="T4" fmla="*/ 1528 w 2132"/>
                <a:gd name="T5" fmla="*/ 96 h 856"/>
                <a:gd name="T6" fmla="*/ 2132 w 2132"/>
                <a:gd name="T7" fmla="*/ 284 h 856"/>
                <a:gd name="T8" fmla="*/ 2064 w 2132"/>
                <a:gd name="T9" fmla="*/ 856 h 856"/>
                <a:gd name="T10" fmla="*/ 708 w 2132"/>
                <a:gd name="T11" fmla="*/ 788 h 856"/>
                <a:gd name="T12" fmla="*/ 0 w 2132"/>
                <a:gd name="T13" fmla="*/ 684 h 856"/>
                <a:gd name="T14" fmla="*/ 172 w 2132"/>
                <a:gd name="T15" fmla="*/ 37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2" h="856">
                  <a:moveTo>
                    <a:pt x="172" y="372"/>
                  </a:moveTo>
                  <a:cubicBezTo>
                    <a:pt x="172" y="372"/>
                    <a:pt x="596" y="465"/>
                    <a:pt x="798" y="341"/>
                  </a:cubicBezTo>
                  <a:cubicBezTo>
                    <a:pt x="798" y="341"/>
                    <a:pt x="1204" y="0"/>
                    <a:pt x="1528" y="96"/>
                  </a:cubicBezTo>
                  <a:cubicBezTo>
                    <a:pt x="1852" y="192"/>
                    <a:pt x="2132" y="284"/>
                    <a:pt x="2132" y="284"/>
                  </a:cubicBezTo>
                  <a:cubicBezTo>
                    <a:pt x="2064" y="856"/>
                    <a:pt x="2064" y="856"/>
                    <a:pt x="2064" y="856"/>
                  </a:cubicBezTo>
                  <a:cubicBezTo>
                    <a:pt x="708" y="788"/>
                    <a:pt x="708" y="788"/>
                    <a:pt x="708" y="788"/>
                  </a:cubicBezTo>
                  <a:cubicBezTo>
                    <a:pt x="0" y="684"/>
                    <a:pt x="0" y="684"/>
                    <a:pt x="0" y="684"/>
                  </a:cubicBezTo>
                  <a:lnTo>
                    <a:pt x="172" y="372"/>
                  </a:lnTo>
                  <a:close/>
                </a:path>
              </a:pathLst>
            </a:custGeom>
            <a:gradFill>
              <a:gsLst>
                <a:gs pos="0">
                  <a:srgbClr val="B24747"/>
                </a:gs>
                <a:gs pos="100000">
                  <a:srgbClr val="182848">
                    <a:alpha val="7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EB8C04AC-650D-4482-A076-604AF6CC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683404"/>
              <a:ext cx="2085030" cy="1817171"/>
            </a:xfrm>
            <a:custGeom>
              <a:avLst/>
              <a:gdLst>
                <a:gd name="connsiteX0" fmla="*/ 1078857 w 1268258"/>
                <a:gd name="connsiteY0" fmla="*/ 0 h 1138886"/>
                <a:gd name="connsiteX1" fmla="*/ 1268258 w 1268258"/>
                <a:gd name="connsiteY1" fmla="*/ 1015245 h 1138886"/>
                <a:gd name="connsiteX2" fmla="*/ 0 w 1268258"/>
                <a:gd name="connsiteY2" fmla="*/ 1138886 h 1138886"/>
                <a:gd name="connsiteX3" fmla="*/ 0 w 1268258"/>
                <a:gd name="connsiteY3" fmla="*/ 524705 h 1138886"/>
                <a:gd name="connsiteX4" fmla="*/ 11055 w 1268258"/>
                <a:gd name="connsiteY4" fmla="*/ 513425 h 1138886"/>
                <a:gd name="connsiteX5" fmla="*/ 1078857 w 1268258"/>
                <a:gd name="connsiteY5" fmla="*/ 0 h 11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8258" h="1138886">
                  <a:moveTo>
                    <a:pt x="1078857" y="0"/>
                  </a:moveTo>
                  <a:cubicBezTo>
                    <a:pt x="1268258" y="1015245"/>
                    <a:pt x="1268258" y="1015245"/>
                    <a:pt x="1268258" y="1015245"/>
                  </a:cubicBezTo>
                  <a:lnTo>
                    <a:pt x="0" y="1138886"/>
                  </a:lnTo>
                  <a:lnTo>
                    <a:pt x="0" y="524705"/>
                  </a:lnTo>
                  <a:lnTo>
                    <a:pt x="11055" y="513425"/>
                  </a:lnTo>
                  <a:cubicBezTo>
                    <a:pt x="178126" y="347716"/>
                    <a:pt x="575223" y="14488"/>
                    <a:pt x="1078857" y="0"/>
                  </a:cubicBezTo>
                  <a:close/>
                </a:path>
              </a:pathLst>
            </a:custGeom>
            <a:gradFill>
              <a:gsLst>
                <a:gs pos="21400">
                  <a:srgbClr val="B24747"/>
                </a:gs>
                <a:gs pos="0">
                  <a:srgbClr val="E65245"/>
                </a:gs>
                <a:gs pos="100000">
                  <a:srgbClr val="182848">
                    <a:alpha val="7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8661D119-D081-44E4-8D97-1546385E1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851" y="1298325"/>
              <a:ext cx="2531149" cy="2665905"/>
            </a:xfrm>
            <a:custGeom>
              <a:avLst/>
              <a:gdLst>
                <a:gd name="connsiteX0" fmla="*/ 1539618 w 1539618"/>
                <a:gd name="connsiteY0" fmla="*/ 0 h 1670818"/>
                <a:gd name="connsiteX1" fmla="*/ 1539618 w 1539618"/>
                <a:gd name="connsiteY1" fmla="*/ 1670818 h 1670818"/>
                <a:gd name="connsiteX2" fmla="*/ 0 w 1539618"/>
                <a:gd name="connsiteY2" fmla="*/ 1415778 h 1670818"/>
                <a:gd name="connsiteX3" fmla="*/ 861054 w 1539618"/>
                <a:gd name="connsiteY3" fmla="*/ 229292 h 1670818"/>
                <a:gd name="connsiteX4" fmla="*/ 1485857 w 1539618"/>
                <a:gd name="connsiteY4" fmla="*/ 781 h 167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618" h="1670818">
                  <a:moveTo>
                    <a:pt x="1539618" y="0"/>
                  </a:moveTo>
                  <a:lnTo>
                    <a:pt x="1539618" y="1670818"/>
                  </a:lnTo>
                  <a:lnTo>
                    <a:pt x="0" y="1415778"/>
                  </a:lnTo>
                  <a:cubicBezTo>
                    <a:pt x="25832" y="1364192"/>
                    <a:pt x="327201" y="478626"/>
                    <a:pt x="861054" y="229292"/>
                  </a:cubicBezTo>
                  <a:cubicBezTo>
                    <a:pt x="861054" y="229292"/>
                    <a:pt x="1127443" y="35843"/>
                    <a:pt x="1485857" y="781"/>
                  </a:cubicBezTo>
                  <a:close/>
                </a:path>
              </a:pathLst>
            </a:custGeom>
            <a:gradFill>
              <a:gsLst>
                <a:gs pos="0">
                  <a:srgbClr val="B24747"/>
                </a:gs>
                <a:gs pos="100000">
                  <a:srgbClr val="182848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5073A29B-876F-443D-8B58-F0560CD29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74" y="1078523"/>
              <a:ext cx="11528257" cy="5776978"/>
            </a:xfrm>
            <a:custGeom>
              <a:avLst/>
              <a:gdLst>
                <a:gd name="connsiteX0" fmla="*/ 1411928 w 7012276"/>
                <a:gd name="connsiteY0" fmla="*/ 617 h 3620639"/>
                <a:gd name="connsiteX1" fmla="*/ 1467599 w 7012276"/>
                <a:gd name="connsiteY1" fmla="*/ 1576 h 3620639"/>
                <a:gd name="connsiteX2" fmla="*/ 1796577 w 7012276"/>
                <a:gd name="connsiteY2" fmla="*/ 177692 h 3620639"/>
                <a:gd name="connsiteX3" fmla="*/ 2140922 w 7012276"/>
                <a:gd name="connsiteY3" fmla="*/ 787771 h 3620639"/>
                <a:gd name="connsiteX4" fmla="*/ 2476659 w 7012276"/>
                <a:gd name="connsiteY4" fmla="*/ 1750149 h 3620639"/>
                <a:gd name="connsiteX5" fmla="*/ 3974562 w 7012276"/>
                <a:gd name="connsiteY5" fmla="*/ 2154004 h 3620639"/>
                <a:gd name="connsiteX6" fmla="*/ 5007599 w 7012276"/>
                <a:gd name="connsiteY6" fmla="*/ 1793112 h 3620639"/>
                <a:gd name="connsiteX7" fmla="*/ 5463857 w 7012276"/>
                <a:gd name="connsiteY7" fmla="*/ 1397850 h 3620639"/>
                <a:gd name="connsiteX8" fmla="*/ 6023418 w 7012276"/>
                <a:gd name="connsiteY8" fmla="*/ 1457999 h 3620639"/>
                <a:gd name="connsiteX9" fmla="*/ 7008418 w 7012276"/>
                <a:gd name="connsiteY9" fmla="*/ 1395735 h 3620639"/>
                <a:gd name="connsiteX10" fmla="*/ 7012276 w 7012276"/>
                <a:gd name="connsiteY10" fmla="*/ 1391093 h 3620639"/>
                <a:gd name="connsiteX11" fmla="*/ 7012276 w 7012276"/>
                <a:gd name="connsiteY11" fmla="*/ 3620639 h 3620639"/>
                <a:gd name="connsiteX12" fmla="*/ 0 w 7012276"/>
                <a:gd name="connsiteY12" fmla="*/ 3620639 h 3620639"/>
                <a:gd name="connsiteX13" fmla="*/ 203979 w 7012276"/>
                <a:gd name="connsiteY13" fmla="*/ 2076670 h 3620639"/>
                <a:gd name="connsiteX14" fmla="*/ 488064 w 7012276"/>
                <a:gd name="connsiteY14" fmla="*/ 1303331 h 3620639"/>
                <a:gd name="connsiteX15" fmla="*/ 1211189 w 7012276"/>
                <a:gd name="connsiteY15" fmla="*/ 74580 h 3620639"/>
                <a:gd name="connsiteX16" fmla="*/ 1411928 w 7012276"/>
                <a:gd name="connsiteY16" fmla="*/ 617 h 3620639"/>
                <a:gd name="connsiteX0" fmla="*/ 1411928 w 7012276"/>
                <a:gd name="connsiteY0" fmla="*/ 617 h 3620639"/>
                <a:gd name="connsiteX1" fmla="*/ 1467599 w 7012276"/>
                <a:gd name="connsiteY1" fmla="*/ 1576 h 3620639"/>
                <a:gd name="connsiteX2" fmla="*/ 1796577 w 7012276"/>
                <a:gd name="connsiteY2" fmla="*/ 177692 h 3620639"/>
                <a:gd name="connsiteX3" fmla="*/ 2140922 w 7012276"/>
                <a:gd name="connsiteY3" fmla="*/ 787771 h 3620639"/>
                <a:gd name="connsiteX4" fmla="*/ 2476659 w 7012276"/>
                <a:gd name="connsiteY4" fmla="*/ 1750149 h 3620639"/>
                <a:gd name="connsiteX5" fmla="*/ 3974562 w 7012276"/>
                <a:gd name="connsiteY5" fmla="*/ 2154004 h 3620639"/>
                <a:gd name="connsiteX6" fmla="*/ 5007599 w 7012276"/>
                <a:gd name="connsiteY6" fmla="*/ 1793112 h 3620639"/>
                <a:gd name="connsiteX7" fmla="*/ 5463857 w 7012276"/>
                <a:gd name="connsiteY7" fmla="*/ 1397850 h 3620639"/>
                <a:gd name="connsiteX8" fmla="*/ 6023418 w 7012276"/>
                <a:gd name="connsiteY8" fmla="*/ 1457999 h 3620639"/>
                <a:gd name="connsiteX9" fmla="*/ 7008418 w 7012276"/>
                <a:gd name="connsiteY9" fmla="*/ 1395735 h 3620639"/>
                <a:gd name="connsiteX10" fmla="*/ 7012276 w 7012276"/>
                <a:gd name="connsiteY10" fmla="*/ 1391093 h 3620639"/>
                <a:gd name="connsiteX11" fmla="*/ 7012276 w 7012276"/>
                <a:gd name="connsiteY11" fmla="*/ 3620639 h 3620639"/>
                <a:gd name="connsiteX12" fmla="*/ 0 w 7012276"/>
                <a:gd name="connsiteY12" fmla="*/ 3620639 h 3620639"/>
                <a:gd name="connsiteX13" fmla="*/ 203979 w 7012276"/>
                <a:gd name="connsiteY13" fmla="*/ 2076670 h 3620639"/>
                <a:gd name="connsiteX14" fmla="*/ 488064 w 7012276"/>
                <a:gd name="connsiteY14" fmla="*/ 1303331 h 3620639"/>
                <a:gd name="connsiteX15" fmla="*/ 1211189 w 7012276"/>
                <a:gd name="connsiteY15" fmla="*/ 74580 h 3620639"/>
                <a:gd name="connsiteX16" fmla="*/ 1411928 w 7012276"/>
                <a:gd name="connsiteY16" fmla="*/ 617 h 3620639"/>
                <a:gd name="connsiteX0" fmla="*/ 1411928 w 7012276"/>
                <a:gd name="connsiteY0" fmla="*/ 617 h 3620639"/>
                <a:gd name="connsiteX1" fmla="*/ 1467599 w 7012276"/>
                <a:gd name="connsiteY1" fmla="*/ 1576 h 3620639"/>
                <a:gd name="connsiteX2" fmla="*/ 1796577 w 7012276"/>
                <a:gd name="connsiteY2" fmla="*/ 177692 h 3620639"/>
                <a:gd name="connsiteX3" fmla="*/ 2140922 w 7012276"/>
                <a:gd name="connsiteY3" fmla="*/ 787771 h 3620639"/>
                <a:gd name="connsiteX4" fmla="*/ 2476659 w 7012276"/>
                <a:gd name="connsiteY4" fmla="*/ 1750149 h 3620639"/>
                <a:gd name="connsiteX5" fmla="*/ 3974562 w 7012276"/>
                <a:gd name="connsiteY5" fmla="*/ 2154004 h 3620639"/>
                <a:gd name="connsiteX6" fmla="*/ 5007599 w 7012276"/>
                <a:gd name="connsiteY6" fmla="*/ 1793112 h 3620639"/>
                <a:gd name="connsiteX7" fmla="*/ 5463857 w 7012276"/>
                <a:gd name="connsiteY7" fmla="*/ 1397850 h 3620639"/>
                <a:gd name="connsiteX8" fmla="*/ 6023418 w 7012276"/>
                <a:gd name="connsiteY8" fmla="*/ 1457999 h 3620639"/>
                <a:gd name="connsiteX9" fmla="*/ 7008418 w 7012276"/>
                <a:gd name="connsiteY9" fmla="*/ 1395735 h 3620639"/>
                <a:gd name="connsiteX10" fmla="*/ 7012276 w 7012276"/>
                <a:gd name="connsiteY10" fmla="*/ 1391093 h 3620639"/>
                <a:gd name="connsiteX11" fmla="*/ 7012276 w 7012276"/>
                <a:gd name="connsiteY11" fmla="*/ 3620639 h 3620639"/>
                <a:gd name="connsiteX12" fmla="*/ 0 w 7012276"/>
                <a:gd name="connsiteY12" fmla="*/ 3620639 h 3620639"/>
                <a:gd name="connsiteX13" fmla="*/ 203979 w 7012276"/>
                <a:gd name="connsiteY13" fmla="*/ 2076670 h 3620639"/>
                <a:gd name="connsiteX14" fmla="*/ 488064 w 7012276"/>
                <a:gd name="connsiteY14" fmla="*/ 1303331 h 3620639"/>
                <a:gd name="connsiteX15" fmla="*/ 1211189 w 7012276"/>
                <a:gd name="connsiteY15" fmla="*/ 74580 h 3620639"/>
                <a:gd name="connsiteX16" fmla="*/ 1411928 w 7012276"/>
                <a:gd name="connsiteY16" fmla="*/ 617 h 362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12276" h="3620639">
                  <a:moveTo>
                    <a:pt x="1411928" y="617"/>
                  </a:moveTo>
                  <a:cubicBezTo>
                    <a:pt x="1429571" y="-404"/>
                    <a:pt x="1448158" y="-207"/>
                    <a:pt x="1467599" y="1576"/>
                  </a:cubicBezTo>
                  <a:cubicBezTo>
                    <a:pt x="1560915" y="10135"/>
                    <a:pt x="1673904" y="55247"/>
                    <a:pt x="1796577" y="177692"/>
                  </a:cubicBezTo>
                  <a:cubicBezTo>
                    <a:pt x="1796577" y="177692"/>
                    <a:pt x="2015772" y="454658"/>
                    <a:pt x="2140922" y="787771"/>
                  </a:cubicBezTo>
                  <a:cubicBezTo>
                    <a:pt x="2140922" y="787771"/>
                    <a:pt x="2356138" y="1612666"/>
                    <a:pt x="2476659" y="1750149"/>
                  </a:cubicBezTo>
                  <a:cubicBezTo>
                    <a:pt x="2476659" y="1750149"/>
                    <a:pt x="2631615" y="2274301"/>
                    <a:pt x="3974562" y="2154004"/>
                  </a:cubicBezTo>
                  <a:cubicBezTo>
                    <a:pt x="3974562" y="2154004"/>
                    <a:pt x="4516907" y="2145411"/>
                    <a:pt x="5007599" y="1793112"/>
                  </a:cubicBezTo>
                  <a:cubicBezTo>
                    <a:pt x="5007599" y="1793112"/>
                    <a:pt x="5386379" y="1415035"/>
                    <a:pt x="5463857" y="1397850"/>
                  </a:cubicBezTo>
                  <a:cubicBezTo>
                    <a:pt x="5541335" y="1380665"/>
                    <a:pt x="5730725" y="1251775"/>
                    <a:pt x="6023418" y="1457999"/>
                  </a:cubicBezTo>
                  <a:cubicBezTo>
                    <a:pt x="6279525" y="1638444"/>
                    <a:pt x="6759726" y="1621528"/>
                    <a:pt x="7008418" y="1395735"/>
                  </a:cubicBezTo>
                  <a:lnTo>
                    <a:pt x="7012276" y="1391093"/>
                  </a:lnTo>
                  <a:lnTo>
                    <a:pt x="7012276" y="3620639"/>
                  </a:lnTo>
                  <a:lnTo>
                    <a:pt x="0" y="3620639"/>
                  </a:lnTo>
                  <a:lnTo>
                    <a:pt x="203979" y="2076670"/>
                  </a:lnTo>
                  <a:cubicBezTo>
                    <a:pt x="203979" y="2076670"/>
                    <a:pt x="427803" y="1397850"/>
                    <a:pt x="488064" y="1303331"/>
                  </a:cubicBezTo>
                  <a:cubicBezTo>
                    <a:pt x="488064" y="1303331"/>
                    <a:pt x="779308" y="370866"/>
                    <a:pt x="1211189" y="74580"/>
                  </a:cubicBezTo>
                  <a:cubicBezTo>
                    <a:pt x="1211189" y="74580"/>
                    <a:pt x="1288428" y="7765"/>
                    <a:pt x="1411928" y="617"/>
                  </a:cubicBezTo>
                  <a:close/>
                </a:path>
              </a:pathLst>
            </a:custGeom>
            <a:gradFill>
              <a:gsLst>
                <a:gs pos="0">
                  <a:srgbClr val="D94F46"/>
                </a:gs>
                <a:gs pos="100000">
                  <a:srgbClr val="18284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36A13D04-ACAB-4C36-A5FF-6A7BF2CCF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" y="4091604"/>
              <a:ext cx="4392654" cy="2763895"/>
            </a:xfrm>
            <a:custGeom>
              <a:avLst/>
              <a:gdLst>
                <a:gd name="connsiteX0" fmla="*/ 734800 w 2671913"/>
                <a:gd name="connsiteY0" fmla="*/ 173 h 1732232"/>
                <a:gd name="connsiteX1" fmla="*/ 1905760 w 2671913"/>
                <a:gd name="connsiteY1" fmla="*/ 927976 h 1732232"/>
                <a:gd name="connsiteX2" fmla="*/ 2658162 w 2671913"/>
                <a:gd name="connsiteY2" fmla="*/ 1723008 h 1732232"/>
                <a:gd name="connsiteX3" fmla="*/ 2671913 w 2671913"/>
                <a:gd name="connsiteY3" fmla="*/ 1732232 h 1732232"/>
                <a:gd name="connsiteX4" fmla="*/ 0 w 2671913"/>
                <a:gd name="connsiteY4" fmla="*/ 1732232 h 1732232"/>
                <a:gd name="connsiteX5" fmla="*/ 0 w 2671913"/>
                <a:gd name="connsiteY5" fmla="*/ 264113 h 1732232"/>
                <a:gd name="connsiteX6" fmla="*/ 26610 w 2671913"/>
                <a:gd name="connsiteY6" fmla="*/ 241096 h 1732232"/>
                <a:gd name="connsiteX7" fmla="*/ 577515 w 2671913"/>
                <a:gd name="connsiteY7" fmla="*/ 10911 h 1732232"/>
                <a:gd name="connsiteX8" fmla="*/ 631334 w 2671913"/>
                <a:gd name="connsiteY8" fmla="*/ 8764 h 1732232"/>
                <a:gd name="connsiteX9" fmla="*/ 734800 w 2671913"/>
                <a:gd name="connsiteY9" fmla="*/ 173 h 173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913" h="1732232">
                  <a:moveTo>
                    <a:pt x="734800" y="173"/>
                  </a:moveTo>
                  <a:cubicBezTo>
                    <a:pt x="933795" y="5005"/>
                    <a:pt x="1395559" y="116148"/>
                    <a:pt x="1905760" y="927976"/>
                  </a:cubicBezTo>
                  <a:cubicBezTo>
                    <a:pt x="1905760" y="927976"/>
                    <a:pt x="2373848" y="1513356"/>
                    <a:pt x="2658162" y="1723008"/>
                  </a:cubicBezTo>
                  <a:lnTo>
                    <a:pt x="2671913" y="1732232"/>
                  </a:lnTo>
                  <a:lnTo>
                    <a:pt x="0" y="1732232"/>
                  </a:lnTo>
                  <a:lnTo>
                    <a:pt x="0" y="264113"/>
                  </a:lnTo>
                  <a:lnTo>
                    <a:pt x="26610" y="241096"/>
                  </a:lnTo>
                  <a:cubicBezTo>
                    <a:pt x="136034" y="152692"/>
                    <a:pt x="328604" y="31046"/>
                    <a:pt x="577515" y="10911"/>
                  </a:cubicBezTo>
                  <a:cubicBezTo>
                    <a:pt x="596890" y="10911"/>
                    <a:pt x="614112" y="8764"/>
                    <a:pt x="631334" y="8764"/>
                  </a:cubicBezTo>
                  <a:cubicBezTo>
                    <a:pt x="631334" y="8764"/>
                    <a:pt x="668469" y="-1438"/>
                    <a:pt x="734800" y="173"/>
                  </a:cubicBezTo>
                  <a:close/>
                </a:path>
              </a:pathLst>
            </a:custGeom>
            <a:gradFill>
              <a:gsLst>
                <a:gs pos="286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015780CC-22C0-4541-824E-53D1D455C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580" y="3577031"/>
              <a:ext cx="5151481" cy="3278469"/>
            </a:xfrm>
            <a:custGeom>
              <a:avLst/>
              <a:gdLst>
                <a:gd name="connsiteX0" fmla="*/ 5151481 w 5151481"/>
                <a:gd name="connsiteY0" fmla="*/ 0 h 3443866"/>
                <a:gd name="connsiteX1" fmla="*/ 5151481 w 5151481"/>
                <a:gd name="connsiteY1" fmla="*/ 3443866 h 3443866"/>
                <a:gd name="connsiteX2" fmla="*/ 0 w 5151481"/>
                <a:gd name="connsiteY2" fmla="*/ 3443866 h 3443866"/>
                <a:gd name="connsiteX3" fmla="*/ 68505 w 5151481"/>
                <a:gd name="connsiteY3" fmla="*/ 3409693 h 3443866"/>
                <a:gd name="connsiteX4" fmla="*/ 1134718 w 5151481"/>
                <a:gd name="connsiteY4" fmla="*/ 2657350 h 3443866"/>
                <a:gd name="connsiteX5" fmla="*/ 3724809 w 5151481"/>
                <a:gd name="connsiteY5" fmla="*/ 569349 h 3443866"/>
                <a:gd name="connsiteX6" fmla="*/ 5070913 w 5151481"/>
                <a:gd name="connsiteY6" fmla="*/ 13881 h 344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1481" h="3443866">
                  <a:moveTo>
                    <a:pt x="5151481" y="0"/>
                  </a:moveTo>
                  <a:lnTo>
                    <a:pt x="5151481" y="3443866"/>
                  </a:lnTo>
                  <a:lnTo>
                    <a:pt x="0" y="3443866"/>
                  </a:lnTo>
                  <a:lnTo>
                    <a:pt x="68505" y="3409693"/>
                  </a:lnTo>
                  <a:cubicBezTo>
                    <a:pt x="336371" y="3270474"/>
                    <a:pt x="763188" y="3017350"/>
                    <a:pt x="1134718" y="2657350"/>
                  </a:cubicBezTo>
                  <a:cubicBezTo>
                    <a:pt x="1134718" y="2657350"/>
                    <a:pt x="2564221" y="1073350"/>
                    <a:pt x="3724809" y="569349"/>
                  </a:cubicBezTo>
                  <a:cubicBezTo>
                    <a:pt x="4450176" y="254350"/>
                    <a:pt x="4766420" y="85600"/>
                    <a:pt x="5070913" y="13881"/>
                  </a:cubicBezTo>
                  <a:close/>
                </a:path>
              </a:pathLst>
            </a:cu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62CF8381-5BAB-4370-8FD0-2592608FFBE0}"/>
              </a:ext>
            </a:extLst>
          </p:cNvPr>
          <p:cNvSpPr/>
          <p:nvPr/>
        </p:nvSpPr>
        <p:spPr>
          <a:xfrm>
            <a:off x="1412738" y="1719966"/>
            <a:ext cx="9366524" cy="3418068"/>
          </a:xfrm>
          <a:prstGeom prst="rect">
            <a:avLst/>
          </a:prstGeom>
          <a:gradFill>
            <a:gsLst>
              <a:gs pos="0">
                <a:srgbClr val="E65245">
                  <a:alpha val="50000"/>
                </a:srgbClr>
              </a:gs>
              <a:gs pos="100000">
                <a:srgbClr val="292948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F17AF06-9918-4E0D-B16E-B51F32DA874C}"/>
              </a:ext>
            </a:extLst>
          </p:cNvPr>
          <p:cNvSpPr txBox="1"/>
          <p:nvPr/>
        </p:nvSpPr>
        <p:spPr>
          <a:xfrm>
            <a:off x="2118360" y="2069984"/>
            <a:ext cx="7955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9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F6421C2-CD0E-4B37-AFEE-B32C103EDA09}"/>
              </a:ext>
            </a:extLst>
          </p:cNvPr>
          <p:cNvCxnSpPr/>
          <p:nvPr/>
        </p:nvCxnSpPr>
        <p:spPr>
          <a:xfrm>
            <a:off x="2118360" y="3604144"/>
            <a:ext cx="7955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39BFDC9-04A2-46E6-8C7F-4E3A564022ED}"/>
              </a:ext>
            </a:extLst>
          </p:cNvPr>
          <p:cNvGrpSpPr/>
          <p:nvPr/>
        </p:nvGrpSpPr>
        <p:grpSpPr>
          <a:xfrm>
            <a:off x="137160" y="139548"/>
            <a:ext cx="385230" cy="513521"/>
            <a:chOff x="137160" y="131348"/>
            <a:chExt cx="385230" cy="62136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0A9ECB33-16C6-494F-9BB1-CA8D08988D87}"/>
                </a:ext>
              </a:extLst>
            </p:cNvPr>
            <p:cNvSpPr/>
            <p:nvPr/>
          </p:nvSpPr>
          <p:spPr>
            <a:xfrm rot="5400000">
              <a:off x="-125368" y="393876"/>
              <a:ext cx="621359" cy="963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65245">
                    <a:alpha val="50000"/>
                  </a:srgbClr>
                </a:gs>
                <a:gs pos="100000">
                  <a:srgbClr val="292948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D6EE548-BE62-4E74-9F67-09EBEFC39BFC}"/>
                </a:ext>
              </a:extLst>
            </p:cNvPr>
            <p:cNvSpPr/>
            <p:nvPr/>
          </p:nvSpPr>
          <p:spPr>
            <a:xfrm rot="5400000">
              <a:off x="154405" y="529186"/>
              <a:ext cx="350740" cy="963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65245">
                    <a:alpha val="50000"/>
                  </a:srgbClr>
                </a:gs>
                <a:gs pos="100000">
                  <a:srgbClr val="292948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3A0B347C-51D7-443B-B195-48377BC5178E}"/>
                </a:ext>
              </a:extLst>
            </p:cNvPr>
            <p:cNvSpPr/>
            <p:nvPr/>
          </p:nvSpPr>
          <p:spPr>
            <a:xfrm rot="5400000">
              <a:off x="384245" y="614563"/>
              <a:ext cx="179986" cy="963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65245">
                    <a:alpha val="50000"/>
                  </a:srgbClr>
                </a:gs>
                <a:gs pos="100000">
                  <a:srgbClr val="292948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 descr="图片1">
            <a:extLst>
              <a:ext uri="{FF2B5EF4-FFF2-40B4-BE49-F238E27FC236}">
                <a16:creationId xmlns:a16="http://schemas.microsoft.com/office/drawing/2014/main" id="{916CD26C-F235-CBFC-71A7-0B68B3289C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5014" y="227704"/>
            <a:ext cx="1280160" cy="42672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895D0C8-A6F0-CD3B-B911-0714EEF21984}"/>
              </a:ext>
            </a:extLst>
          </p:cNvPr>
          <p:cNvGrpSpPr/>
          <p:nvPr/>
        </p:nvGrpSpPr>
        <p:grpSpPr>
          <a:xfrm>
            <a:off x="4259943" y="4366190"/>
            <a:ext cx="3976654" cy="314481"/>
            <a:chOff x="4414802" y="4745227"/>
            <a:chExt cx="3605940" cy="314481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631A87E-3C45-FEDB-1C76-7C1F79CD4316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3" name="Oval 15">
                <a:extLst>
                  <a:ext uri="{FF2B5EF4-FFF2-40B4-BE49-F238E27FC236}">
                    <a16:creationId xmlns:a16="http://schemas.microsoft.com/office/drawing/2014/main" id="{E4FED0DB-5DAD-FB9B-1C0E-3879B9995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2474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4" name="Group 16">
                <a:extLst>
                  <a:ext uri="{FF2B5EF4-FFF2-40B4-BE49-F238E27FC236}">
                    <a16:creationId xmlns:a16="http://schemas.microsoft.com/office/drawing/2014/main" id="{3135749E-BF38-7EAE-9618-B446658E8E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5" name="Freeform 17">
                  <a:extLst>
                    <a:ext uri="{FF2B5EF4-FFF2-40B4-BE49-F238E27FC236}">
                      <a16:creationId xmlns:a16="http://schemas.microsoft.com/office/drawing/2014/main" id="{FF242A2B-7C33-B8CA-0179-65809A19CB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8">
                  <a:extLst>
                    <a:ext uri="{FF2B5EF4-FFF2-40B4-BE49-F238E27FC236}">
                      <a16:creationId xmlns:a16="http://schemas.microsoft.com/office/drawing/2014/main" id="{FEE1C5BF-B116-D7DC-ED81-3229BDDC1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A1CC3D3-720C-6AE0-63BA-A3EFD4EA665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7" name="Oval 10">
                <a:extLst>
                  <a:ext uri="{FF2B5EF4-FFF2-40B4-BE49-F238E27FC236}">
                    <a16:creationId xmlns:a16="http://schemas.microsoft.com/office/drawing/2014/main" id="{DFD4019A-5B30-7DAC-A2AF-3BF9E6091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2474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47488F11-474F-25DB-451F-A0D43C06AEA0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1" name="Freeform 12">
                  <a:extLst>
                    <a:ext uri="{FF2B5EF4-FFF2-40B4-BE49-F238E27FC236}">
                      <a16:creationId xmlns:a16="http://schemas.microsoft.com/office/drawing/2014/main" id="{378BEE78-DAC3-D769-EC7E-AA6639382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3">
                  <a:extLst>
                    <a:ext uri="{FF2B5EF4-FFF2-40B4-BE49-F238E27FC236}">
                      <a16:creationId xmlns:a16="http://schemas.microsoft.com/office/drawing/2014/main" id="{83FF410F-E336-DE2F-F060-8E6AE06508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id="{DFB31AA8-443A-5DE9-9DC2-FDBF406FE4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7563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91EF454-94F1-40B4-956A-8A43F26B8AE7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8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8884C53-33FD-405A-8CE0-25773E907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46" r="697" b="23518"/>
          <a:stretch/>
        </p:blipFill>
        <p:spPr>
          <a:xfrm>
            <a:off x="0" y="0"/>
            <a:ext cx="12192000" cy="382543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54629" y="1756229"/>
            <a:ext cx="28103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DE0C5CE-00B3-4265-A611-DD8B2D85C94A}"/>
              </a:ext>
            </a:extLst>
          </p:cNvPr>
          <p:cNvSpPr txBox="1"/>
          <p:nvPr/>
        </p:nvSpPr>
        <p:spPr>
          <a:xfrm>
            <a:off x="4465014" y="2694947"/>
            <a:ext cx="4997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49874" y="271061"/>
            <a:ext cx="4342126" cy="396596"/>
            <a:chOff x="7849874" y="271061"/>
            <a:chExt cx="4342126" cy="396596"/>
          </a:xfrm>
        </p:grpSpPr>
        <p:grpSp>
          <p:nvGrpSpPr>
            <p:cNvPr id="6" name="组合 5"/>
            <p:cNvGrpSpPr/>
            <p:nvPr/>
          </p:nvGrpSpPr>
          <p:grpSpPr>
            <a:xfrm>
              <a:off x="7849874" y="271061"/>
              <a:ext cx="396596" cy="396596"/>
              <a:chOff x="7271658" y="592731"/>
              <a:chExt cx="508000" cy="50800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7271658" y="592731"/>
                <a:ext cx="508000" cy="508000"/>
              </a:xfrm>
              <a:prstGeom prst="ellipse">
                <a:avLst/>
              </a:prstGeom>
              <a:noFill/>
              <a:ln w="38100">
                <a:solidFill>
                  <a:schemeClr val="bg1">
                    <a:alpha val="6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半闭框 4"/>
              <p:cNvSpPr/>
              <p:nvPr/>
            </p:nvSpPr>
            <p:spPr>
              <a:xfrm rot="8100000">
                <a:off x="7357849" y="726547"/>
                <a:ext cx="240368" cy="240368"/>
              </a:xfrm>
              <a:prstGeom prst="halfFrame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8432800" y="469358"/>
              <a:ext cx="3759200" cy="0"/>
            </a:xfrm>
            <a:prstGeom prst="line">
              <a:avLst/>
            </a:prstGeom>
            <a:ln>
              <a:solidFill>
                <a:schemeClr val="bg1">
                  <a:alpha val="6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16359DD7-E23A-4F19-8E32-17D231E295E5}"/>
              </a:ext>
            </a:extLst>
          </p:cNvPr>
          <p:cNvSpPr/>
          <p:nvPr/>
        </p:nvSpPr>
        <p:spPr>
          <a:xfrm>
            <a:off x="3671719" y="4704155"/>
            <a:ext cx="534165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94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8884C53-33FD-405A-8CE0-25773E907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" t="-115" r="34626" b="15"/>
          <a:stretch/>
        </p:blipFill>
        <p:spPr>
          <a:xfrm>
            <a:off x="3853545" y="0"/>
            <a:ext cx="8548912" cy="6858000"/>
          </a:xfrm>
          <a:custGeom>
            <a:avLst/>
            <a:gdLst>
              <a:gd name="connsiteX0" fmla="*/ 4310321 w 7736113"/>
              <a:gd name="connsiteY0" fmla="*/ 0 h 6858000"/>
              <a:gd name="connsiteX1" fmla="*/ 7736113 w 7736113"/>
              <a:gd name="connsiteY1" fmla="*/ 0 h 6858000"/>
              <a:gd name="connsiteX2" fmla="*/ 3425791 w 7736113"/>
              <a:gd name="connsiteY2" fmla="*/ 6858000 h 6858000"/>
              <a:gd name="connsiteX3" fmla="*/ 0 w 77361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6113" h="6858000">
                <a:moveTo>
                  <a:pt x="4310321" y="0"/>
                </a:moveTo>
                <a:lnTo>
                  <a:pt x="7736113" y="0"/>
                </a:lnTo>
                <a:lnTo>
                  <a:pt x="342579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888328" y="3028160"/>
            <a:ext cx="4058192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75276" y="2113402"/>
            <a:ext cx="2739661" cy="625969"/>
            <a:chOff x="975276" y="1980052"/>
            <a:chExt cx="2739661" cy="625969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6CB77B8-B7E9-4274-A6D1-E32BB3CAD938}"/>
                </a:ext>
              </a:extLst>
            </p:cNvPr>
            <p:cNvSpPr txBox="1"/>
            <p:nvPr/>
          </p:nvSpPr>
          <p:spPr>
            <a:xfrm>
              <a:off x="975276" y="1980052"/>
              <a:ext cx="2739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010152" y="2542685"/>
              <a:ext cx="1045029" cy="633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7053943" y="1331732"/>
            <a:ext cx="1074058" cy="1074058"/>
          </a:xfrm>
          <a:prstGeom prst="ellipse">
            <a:avLst/>
          </a:prstGeom>
          <a:gradFill>
            <a:gsLst>
              <a:gs pos="0">
                <a:srgbClr val="B81E13"/>
              </a:gs>
              <a:gs pos="100000">
                <a:srgbClr val="AE140D"/>
              </a:gs>
            </a:gsLst>
            <a:lin ang="5400000" scaled="1"/>
          </a:gradFill>
          <a:ln>
            <a:noFill/>
          </a:ln>
          <a:effectLst>
            <a:outerShdw blurRad="139700" dist="165100" dir="5400000" sx="102000" sy="102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Add 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811657" y="2601683"/>
            <a:ext cx="1074058" cy="1074058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139700" dist="165100" dir="5400000" sx="102000" sy="102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128001" y="4982026"/>
            <a:ext cx="1074058" cy="1074058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139700" dist="165100" dir="5400000" sx="102000" sy="102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1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 descr="001e90bc453a118d6b4237"/>
          <p:cNvSpPr>
            <a:spLocks noChangeArrowheads="1"/>
          </p:cNvSpPr>
          <p:nvPr/>
        </p:nvSpPr>
        <p:spPr bwMode="auto">
          <a:xfrm>
            <a:off x="3062818" y="1386266"/>
            <a:ext cx="2484967" cy="2489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15" descr="160621-20121008053110-8"/>
          <p:cNvSpPr>
            <a:spLocks noChangeArrowheads="1"/>
          </p:cNvSpPr>
          <p:nvPr/>
        </p:nvSpPr>
        <p:spPr bwMode="auto">
          <a:xfrm>
            <a:off x="5706533" y="3151566"/>
            <a:ext cx="3412067" cy="252518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266768" y="3151566"/>
            <a:ext cx="1640417" cy="1608667"/>
            <a:chOff x="9266768" y="3607859"/>
            <a:chExt cx="1640417" cy="1608667"/>
          </a:xfrm>
        </p:grpSpPr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9266768" y="3607859"/>
              <a:ext cx="1640417" cy="1608667"/>
            </a:xfrm>
            <a:prstGeom prst="rect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1" name="Group 17"/>
            <p:cNvGrpSpPr>
              <a:grpSpLocks/>
            </p:cNvGrpSpPr>
            <p:nvPr/>
          </p:nvGrpSpPr>
          <p:grpSpPr bwMode="auto">
            <a:xfrm>
              <a:off x="9846733" y="4107393"/>
              <a:ext cx="476251" cy="613833"/>
              <a:chOff x="0" y="0"/>
              <a:chExt cx="225" cy="290"/>
            </a:xfrm>
          </p:grpSpPr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0" y="0"/>
                <a:ext cx="225" cy="290"/>
              </a:xfrm>
              <a:custGeom>
                <a:avLst/>
                <a:gdLst>
                  <a:gd name="T0" fmla="*/ 21 w 95"/>
                  <a:gd name="T1" fmla="*/ 112 h 123"/>
                  <a:gd name="T2" fmla="*/ 11 w 95"/>
                  <a:gd name="T3" fmla="*/ 112 h 123"/>
                  <a:gd name="T4" fmla="*/ 11 w 95"/>
                  <a:gd name="T5" fmla="*/ 10 h 123"/>
                  <a:gd name="T6" fmla="*/ 90 w 95"/>
                  <a:gd name="T7" fmla="*/ 10 h 123"/>
                  <a:gd name="T8" fmla="*/ 95 w 95"/>
                  <a:gd name="T9" fmla="*/ 5 h 123"/>
                  <a:gd name="T10" fmla="*/ 90 w 95"/>
                  <a:gd name="T11" fmla="*/ 0 h 123"/>
                  <a:gd name="T12" fmla="*/ 5 w 95"/>
                  <a:gd name="T13" fmla="*/ 0 h 123"/>
                  <a:gd name="T14" fmla="*/ 0 w 95"/>
                  <a:gd name="T15" fmla="*/ 5 h 123"/>
                  <a:gd name="T16" fmla="*/ 0 w 95"/>
                  <a:gd name="T17" fmla="*/ 118 h 123"/>
                  <a:gd name="T18" fmla="*/ 5 w 95"/>
                  <a:gd name="T19" fmla="*/ 123 h 123"/>
                  <a:gd name="T20" fmla="*/ 21 w 95"/>
                  <a:gd name="T21" fmla="*/ 123 h 123"/>
                  <a:gd name="T22" fmla="*/ 26 w 95"/>
                  <a:gd name="T23" fmla="*/ 118 h 123"/>
                  <a:gd name="T24" fmla="*/ 21 w 95"/>
                  <a:gd name="T25" fmla="*/ 11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123">
                    <a:moveTo>
                      <a:pt x="21" y="112"/>
                    </a:move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3" y="10"/>
                      <a:pt x="95" y="8"/>
                      <a:pt x="95" y="5"/>
                    </a:cubicBezTo>
                    <a:cubicBezTo>
                      <a:pt x="95" y="2"/>
                      <a:pt x="93" y="0"/>
                      <a:pt x="9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1"/>
                      <a:pt x="2" y="123"/>
                      <a:pt x="5" y="123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4" y="123"/>
                      <a:pt x="26" y="121"/>
                      <a:pt x="26" y="118"/>
                    </a:cubicBezTo>
                    <a:cubicBezTo>
                      <a:pt x="26" y="115"/>
                      <a:pt x="24" y="112"/>
                      <a:pt x="21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19"/>
              <p:cNvSpPr>
                <a:spLocks/>
              </p:cNvSpPr>
              <p:nvPr/>
            </p:nvSpPr>
            <p:spPr bwMode="auto">
              <a:xfrm>
                <a:off x="142" y="170"/>
                <a:ext cx="83" cy="120"/>
              </a:xfrm>
              <a:custGeom>
                <a:avLst/>
                <a:gdLst>
                  <a:gd name="T0" fmla="*/ 30 w 35"/>
                  <a:gd name="T1" fmla="*/ 0 h 51"/>
                  <a:gd name="T2" fmla="*/ 25 w 35"/>
                  <a:gd name="T3" fmla="*/ 5 h 51"/>
                  <a:gd name="T4" fmla="*/ 25 w 35"/>
                  <a:gd name="T5" fmla="*/ 40 h 51"/>
                  <a:gd name="T6" fmla="*/ 5 w 35"/>
                  <a:gd name="T7" fmla="*/ 40 h 51"/>
                  <a:gd name="T8" fmla="*/ 0 w 35"/>
                  <a:gd name="T9" fmla="*/ 46 h 51"/>
                  <a:gd name="T10" fmla="*/ 5 w 35"/>
                  <a:gd name="T11" fmla="*/ 51 h 51"/>
                  <a:gd name="T12" fmla="*/ 30 w 35"/>
                  <a:gd name="T13" fmla="*/ 51 h 51"/>
                  <a:gd name="T14" fmla="*/ 34 w 35"/>
                  <a:gd name="T15" fmla="*/ 49 h 51"/>
                  <a:gd name="T16" fmla="*/ 35 w 35"/>
                  <a:gd name="T17" fmla="*/ 46 h 51"/>
                  <a:gd name="T18" fmla="*/ 35 w 35"/>
                  <a:gd name="T19" fmla="*/ 5 h 51"/>
                  <a:gd name="T20" fmla="*/ 30 w 35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51">
                    <a:moveTo>
                      <a:pt x="30" y="0"/>
                    </a:moveTo>
                    <a:cubicBezTo>
                      <a:pt x="27" y="0"/>
                      <a:pt x="25" y="2"/>
                      <a:pt x="25" y="5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2" y="40"/>
                      <a:pt x="0" y="43"/>
                      <a:pt x="0" y="46"/>
                    </a:cubicBezTo>
                    <a:cubicBezTo>
                      <a:pt x="0" y="49"/>
                      <a:pt x="2" y="51"/>
                      <a:pt x="5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2" y="51"/>
                      <a:pt x="33" y="50"/>
                      <a:pt x="34" y="49"/>
                    </a:cubicBezTo>
                    <a:cubicBezTo>
                      <a:pt x="35" y="48"/>
                      <a:pt x="35" y="47"/>
                      <a:pt x="35" y="4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20"/>
              <p:cNvSpPr>
                <a:spLocks noEditPoints="1"/>
              </p:cNvSpPr>
              <p:nvPr/>
            </p:nvSpPr>
            <p:spPr bwMode="auto">
              <a:xfrm>
                <a:off x="81" y="59"/>
                <a:ext cx="141" cy="205"/>
              </a:xfrm>
              <a:custGeom>
                <a:avLst/>
                <a:gdLst>
                  <a:gd name="T0" fmla="*/ 52 w 60"/>
                  <a:gd name="T1" fmla="*/ 2 h 87"/>
                  <a:gd name="T2" fmla="*/ 46 w 60"/>
                  <a:gd name="T3" fmla="*/ 0 h 87"/>
                  <a:gd name="T4" fmla="*/ 35 w 60"/>
                  <a:gd name="T5" fmla="*/ 7 h 87"/>
                  <a:gd name="T6" fmla="*/ 1 w 60"/>
                  <a:gd name="T7" fmla="*/ 66 h 87"/>
                  <a:gd name="T8" fmla="*/ 0 w 60"/>
                  <a:gd name="T9" fmla="*/ 69 h 87"/>
                  <a:gd name="T10" fmla="*/ 0 w 60"/>
                  <a:gd name="T11" fmla="*/ 82 h 87"/>
                  <a:gd name="T12" fmla="*/ 3 w 60"/>
                  <a:gd name="T13" fmla="*/ 87 h 87"/>
                  <a:gd name="T14" fmla="*/ 6 w 60"/>
                  <a:gd name="T15" fmla="*/ 87 h 87"/>
                  <a:gd name="T16" fmla="*/ 8 w 60"/>
                  <a:gd name="T17" fmla="*/ 87 h 87"/>
                  <a:gd name="T18" fmla="*/ 20 w 60"/>
                  <a:gd name="T19" fmla="*/ 80 h 87"/>
                  <a:gd name="T20" fmla="*/ 22 w 60"/>
                  <a:gd name="T21" fmla="*/ 78 h 87"/>
                  <a:gd name="T22" fmla="*/ 56 w 60"/>
                  <a:gd name="T23" fmla="*/ 19 h 87"/>
                  <a:gd name="T24" fmla="*/ 52 w 60"/>
                  <a:gd name="T25" fmla="*/ 2 h 87"/>
                  <a:gd name="T26" fmla="*/ 47 w 60"/>
                  <a:gd name="T27" fmla="*/ 14 h 87"/>
                  <a:gd name="T28" fmla="*/ 14 w 60"/>
                  <a:gd name="T29" fmla="*/ 72 h 87"/>
                  <a:gd name="T30" fmla="*/ 11 w 60"/>
                  <a:gd name="T31" fmla="*/ 73 h 87"/>
                  <a:gd name="T32" fmla="*/ 11 w 60"/>
                  <a:gd name="T33" fmla="*/ 70 h 87"/>
                  <a:gd name="T34" fmla="*/ 44 w 60"/>
                  <a:gd name="T35" fmla="*/ 12 h 87"/>
                  <a:gd name="T36" fmla="*/ 47 w 60"/>
                  <a:gd name="T37" fmla="*/ 11 h 87"/>
                  <a:gd name="T38" fmla="*/ 47 w 60"/>
                  <a:gd name="T39" fmla="*/ 1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87">
                    <a:moveTo>
                      <a:pt x="52" y="2"/>
                    </a:moveTo>
                    <a:cubicBezTo>
                      <a:pt x="50" y="1"/>
                      <a:pt x="48" y="0"/>
                      <a:pt x="46" y="0"/>
                    </a:cubicBezTo>
                    <a:cubicBezTo>
                      <a:pt x="41" y="0"/>
                      <a:pt x="37" y="3"/>
                      <a:pt x="35" y="7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0" y="67"/>
                      <a:pt x="0" y="68"/>
                      <a:pt x="0" y="69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4"/>
                      <a:pt x="1" y="86"/>
                      <a:pt x="3" y="87"/>
                    </a:cubicBezTo>
                    <a:cubicBezTo>
                      <a:pt x="4" y="87"/>
                      <a:pt x="5" y="87"/>
                      <a:pt x="6" y="87"/>
                    </a:cubicBezTo>
                    <a:cubicBezTo>
                      <a:pt x="7" y="87"/>
                      <a:pt x="7" y="87"/>
                      <a:pt x="8" y="87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1" y="80"/>
                      <a:pt x="22" y="79"/>
                      <a:pt x="22" y="78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60" y="13"/>
                      <a:pt x="58" y="6"/>
                      <a:pt x="52" y="2"/>
                    </a:cubicBezTo>
                    <a:close/>
                    <a:moveTo>
                      <a:pt x="47" y="14"/>
                    </a:moveTo>
                    <a:cubicBezTo>
                      <a:pt x="14" y="72"/>
                      <a:pt x="14" y="72"/>
                      <a:pt x="14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6" y="11"/>
                      <a:pt x="47" y="11"/>
                    </a:cubicBezTo>
                    <a:cubicBezTo>
                      <a:pt x="47" y="12"/>
                      <a:pt x="48" y="13"/>
                      <a:pt x="4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41" y="83"/>
                <a:ext cx="89" cy="23"/>
              </a:xfrm>
              <a:custGeom>
                <a:avLst/>
                <a:gdLst>
                  <a:gd name="T0" fmla="*/ 38 w 38"/>
                  <a:gd name="T1" fmla="*/ 5 h 10"/>
                  <a:gd name="T2" fmla="*/ 32 w 38"/>
                  <a:gd name="T3" fmla="*/ 0 h 10"/>
                  <a:gd name="T4" fmla="*/ 6 w 38"/>
                  <a:gd name="T5" fmla="*/ 0 h 10"/>
                  <a:gd name="T6" fmla="*/ 0 w 38"/>
                  <a:gd name="T7" fmla="*/ 5 h 10"/>
                  <a:gd name="T8" fmla="*/ 6 w 38"/>
                  <a:gd name="T9" fmla="*/ 10 h 10"/>
                  <a:gd name="T10" fmla="*/ 32 w 38"/>
                  <a:gd name="T11" fmla="*/ 10 h 10"/>
                  <a:gd name="T12" fmla="*/ 38 w 38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0">
                    <a:moveTo>
                      <a:pt x="38" y="5"/>
                    </a:moveTo>
                    <a:cubicBezTo>
                      <a:pt x="38" y="2"/>
                      <a:pt x="35" y="0"/>
                      <a:pt x="3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5" y="10"/>
                      <a:pt x="38" y="8"/>
                      <a:pt x="3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22"/>
              <p:cNvSpPr>
                <a:spLocks/>
              </p:cNvSpPr>
              <p:nvPr/>
            </p:nvSpPr>
            <p:spPr bwMode="auto">
              <a:xfrm>
                <a:off x="41" y="132"/>
                <a:ext cx="56" cy="24"/>
              </a:xfrm>
              <a:custGeom>
                <a:avLst/>
                <a:gdLst>
                  <a:gd name="T0" fmla="*/ 6 w 24"/>
                  <a:gd name="T1" fmla="*/ 0 h 10"/>
                  <a:gd name="T2" fmla="*/ 0 w 24"/>
                  <a:gd name="T3" fmla="*/ 5 h 10"/>
                  <a:gd name="T4" fmla="*/ 6 w 24"/>
                  <a:gd name="T5" fmla="*/ 10 h 10"/>
                  <a:gd name="T6" fmla="*/ 19 w 24"/>
                  <a:gd name="T7" fmla="*/ 10 h 10"/>
                  <a:gd name="T8" fmla="*/ 24 w 24"/>
                  <a:gd name="T9" fmla="*/ 5 h 10"/>
                  <a:gd name="T10" fmla="*/ 19 w 24"/>
                  <a:gd name="T11" fmla="*/ 0 h 10"/>
                  <a:gd name="T12" fmla="*/ 6 w 2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0"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2" y="10"/>
                      <a:pt x="24" y="8"/>
                      <a:pt x="24" y="5"/>
                    </a:cubicBezTo>
                    <a:cubicBezTo>
                      <a:pt x="24" y="2"/>
                      <a:pt x="22" y="0"/>
                      <a:pt x="1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362951" y="1386266"/>
            <a:ext cx="1634067" cy="1608667"/>
            <a:chOff x="8362951" y="1842559"/>
            <a:chExt cx="1634067" cy="1608667"/>
          </a:xfrm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8362951" y="1842559"/>
              <a:ext cx="1634067" cy="1608667"/>
            </a:xfrm>
            <a:prstGeom prst="rect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zh-CN" dirty="0">
                <a:cs typeface="+mn-ea"/>
                <a:sym typeface="+mn-lt"/>
              </a:endParaRPr>
            </a:p>
          </p:txBody>
        </p:sp>
        <p:grpSp>
          <p:nvGrpSpPr>
            <p:cNvPr id="37" name="Group 23"/>
            <p:cNvGrpSpPr>
              <a:grpSpLocks/>
            </p:cNvGrpSpPr>
            <p:nvPr/>
          </p:nvGrpSpPr>
          <p:grpSpPr bwMode="auto">
            <a:xfrm>
              <a:off x="8881534" y="2301876"/>
              <a:ext cx="590551" cy="590549"/>
              <a:chOff x="0" y="0"/>
              <a:chExt cx="279" cy="279"/>
            </a:xfrm>
          </p:grpSpPr>
          <p:sp>
            <p:nvSpPr>
              <p:cNvPr id="38" name="Freeform 24"/>
              <p:cNvSpPr>
                <a:spLocks noEditPoints="1"/>
              </p:cNvSpPr>
              <p:nvPr/>
            </p:nvSpPr>
            <p:spPr bwMode="auto">
              <a:xfrm>
                <a:off x="0" y="0"/>
                <a:ext cx="279" cy="279"/>
              </a:xfrm>
              <a:custGeom>
                <a:avLst/>
                <a:gdLst>
                  <a:gd name="T0" fmla="*/ 114 w 118"/>
                  <a:gd name="T1" fmla="*/ 46 h 118"/>
                  <a:gd name="T2" fmla="*/ 103 w 118"/>
                  <a:gd name="T3" fmla="*/ 38 h 118"/>
                  <a:gd name="T4" fmla="*/ 107 w 118"/>
                  <a:gd name="T5" fmla="*/ 24 h 118"/>
                  <a:gd name="T6" fmla="*/ 89 w 118"/>
                  <a:gd name="T7" fmla="*/ 11 h 118"/>
                  <a:gd name="T8" fmla="*/ 76 w 118"/>
                  <a:gd name="T9" fmla="*/ 13 h 118"/>
                  <a:gd name="T10" fmla="*/ 68 w 118"/>
                  <a:gd name="T11" fmla="*/ 1 h 118"/>
                  <a:gd name="T12" fmla="*/ 46 w 118"/>
                  <a:gd name="T13" fmla="*/ 4 h 118"/>
                  <a:gd name="T14" fmla="*/ 39 w 118"/>
                  <a:gd name="T15" fmla="*/ 15 h 118"/>
                  <a:gd name="T16" fmla="*/ 24 w 118"/>
                  <a:gd name="T17" fmla="*/ 11 h 118"/>
                  <a:gd name="T18" fmla="*/ 11 w 118"/>
                  <a:gd name="T19" fmla="*/ 29 h 118"/>
                  <a:gd name="T20" fmla="*/ 14 w 118"/>
                  <a:gd name="T21" fmla="*/ 43 h 118"/>
                  <a:gd name="T22" fmla="*/ 1 w 118"/>
                  <a:gd name="T23" fmla="*/ 50 h 118"/>
                  <a:gd name="T24" fmla="*/ 1 w 118"/>
                  <a:gd name="T25" fmla="*/ 68 h 118"/>
                  <a:gd name="T26" fmla="*/ 14 w 118"/>
                  <a:gd name="T27" fmla="*/ 75 h 118"/>
                  <a:gd name="T28" fmla="*/ 11 w 118"/>
                  <a:gd name="T29" fmla="*/ 89 h 118"/>
                  <a:gd name="T30" fmla="*/ 24 w 118"/>
                  <a:gd name="T31" fmla="*/ 106 h 118"/>
                  <a:gd name="T32" fmla="*/ 39 w 118"/>
                  <a:gd name="T33" fmla="*/ 103 h 118"/>
                  <a:gd name="T34" fmla="*/ 46 w 118"/>
                  <a:gd name="T35" fmla="*/ 114 h 118"/>
                  <a:gd name="T36" fmla="*/ 59 w 118"/>
                  <a:gd name="T37" fmla="*/ 118 h 118"/>
                  <a:gd name="T38" fmla="*/ 72 w 118"/>
                  <a:gd name="T39" fmla="*/ 114 h 118"/>
                  <a:gd name="T40" fmla="*/ 80 w 118"/>
                  <a:gd name="T41" fmla="*/ 103 h 118"/>
                  <a:gd name="T42" fmla="*/ 94 w 118"/>
                  <a:gd name="T43" fmla="*/ 106 h 118"/>
                  <a:gd name="T44" fmla="*/ 107 w 118"/>
                  <a:gd name="T45" fmla="*/ 89 h 118"/>
                  <a:gd name="T46" fmla="*/ 105 w 118"/>
                  <a:gd name="T47" fmla="*/ 75 h 118"/>
                  <a:gd name="T48" fmla="*/ 118 w 118"/>
                  <a:gd name="T49" fmla="*/ 68 h 118"/>
                  <a:gd name="T50" fmla="*/ 118 w 118"/>
                  <a:gd name="T51" fmla="*/ 50 h 118"/>
                  <a:gd name="T52" fmla="*/ 99 w 118"/>
                  <a:gd name="T53" fmla="*/ 66 h 118"/>
                  <a:gd name="T54" fmla="*/ 93 w 118"/>
                  <a:gd name="T55" fmla="*/ 77 h 118"/>
                  <a:gd name="T56" fmla="*/ 97 w 118"/>
                  <a:gd name="T57" fmla="*/ 90 h 118"/>
                  <a:gd name="T58" fmla="*/ 82 w 118"/>
                  <a:gd name="T59" fmla="*/ 92 h 118"/>
                  <a:gd name="T60" fmla="*/ 70 w 118"/>
                  <a:gd name="T61" fmla="*/ 96 h 118"/>
                  <a:gd name="T62" fmla="*/ 64 w 118"/>
                  <a:gd name="T63" fmla="*/ 107 h 118"/>
                  <a:gd name="T64" fmla="*/ 52 w 118"/>
                  <a:gd name="T65" fmla="*/ 99 h 118"/>
                  <a:gd name="T66" fmla="*/ 41 w 118"/>
                  <a:gd name="T67" fmla="*/ 93 h 118"/>
                  <a:gd name="T68" fmla="*/ 28 w 118"/>
                  <a:gd name="T69" fmla="*/ 96 h 118"/>
                  <a:gd name="T70" fmla="*/ 26 w 118"/>
                  <a:gd name="T71" fmla="*/ 82 h 118"/>
                  <a:gd name="T72" fmla="*/ 23 w 118"/>
                  <a:gd name="T73" fmla="*/ 70 h 118"/>
                  <a:gd name="T74" fmla="*/ 11 w 118"/>
                  <a:gd name="T75" fmla="*/ 63 h 118"/>
                  <a:gd name="T76" fmla="*/ 11 w 118"/>
                  <a:gd name="T77" fmla="*/ 54 h 118"/>
                  <a:gd name="T78" fmla="*/ 23 w 118"/>
                  <a:gd name="T79" fmla="*/ 48 h 118"/>
                  <a:gd name="T80" fmla="*/ 26 w 118"/>
                  <a:gd name="T81" fmla="*/ 36 h 118"/>
                  <a:gd name="T82" fmla="*/ 28 w 118"/>
                  <a:gd name="T83" fmla="*/ 21 h 118"/>
                  <a:gd name="T84" fmla="*/ 41 w 118"/>
                  <a:gd name="T85" fmla="*/ 25 h 118"/>
                  <a:gd name="T86" fmla="*/ 52 w 118"/>
                  <a:gd name="T87" fmla="*/ 19 h 118"/>
                  <a:gd name="T88" fmla="*/ 64 w 118"/>
                  <a:gd name="T89" fmla="*/ 10 h 118"/>
                  <a:gd name="T90" fmla="*/ 70 w 118"/>
                  <a:gd name="T91" fmla="*/ 22 h 118"/>
                  <a:gd name="T92" fmla="*/ 82 w 118"/>
                  <a:gd name="T93" fmla="*/ 25 h 118"/>
                  <a:gd name="T94" fmla="*/ 97 w 118"/>
                  <a:gd name="T95" fmla="*/ 28 h 118"/>
                  <a:gd name="T96" fmla="*/ 93 w 118"/>
                  <a:gd name="T97" fmla="*/ 41 h 118"/>
                  <a:gd name="T98" fmla="*/ 99 w 118"/>
                  <a:gd name="T99" fmla="*/ 51 h 118"/>
                  <a:gd name="T100" fmla="*/ 108 w 118"/>
                  <a:gd name="T101" fmla="*/ 5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8" h="118">
                    <a:moveTo>
                      <a:pt x="118" y="50"/>
                    </a:moveTo>
                    <a:cubicBezTo>
                      <a:pt x="117" y="48"/>
                      <a:pt x="116" y="46"/>
                      <a:pt x="114" y="46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4" y="41"/>
                      <a:pt x="104" y="39"/>
                      <a:pt x="103" y="38"/>
                    </a:cubicBezTo>
                    <a:cubicBezTo>
                      <a:pt x="107" y="29"/>
                      <a:pt x="107" y="29"/>
                      <a:pt x="107" y="29"/>
                    </a:cubicBezTo>
                    <a:cubicBezTo>
                      <a:pt x="108" y="27"/>
                      <a:pt x="108" y="25"/>
                      <a:pt x="107" y="24"/>
                    </a:cubicBezTo>
                    <a:cubicBezTo>
                      <a:pt x="103" y="19"/>
                      <a:pt x="99" y="15"/>
                      <a:pt x="94" y="11"/>
                    </a:cubicBezTo>
                    <a:cubicBezTo>
                      <a:pt x="93" y="10"/>
                      <a:pt x="91" y="10"/>
                      <a:pt x="89" y="1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9" y="14"/>
                      <a:pt x="77" y="14"/>
                      <a:pt x="76" y="13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2"/>
                      <a:pt x="70" y="1"/>
                      <a:pt x="68" y="1"/>
                    </a:cubicBezTo>
                    <a:cubicBezTo>
                      <a:pt x="62" y="0"/>
                      <a:pt x="57" y="0"/>
                      <a:pt x="50" y="1"/>
                    </a:cubicBezTo>
                    <a:cubicBezTo>
                      <a:pt x="49" y="1"/>
                      <a:pt x="47" y="2"/>
                      <a:pt x="46" y="4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2" y="14"/>
                      <a:pt x="40" y="14"/>
                      <a:pt x="39" y="15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8" y="10"/>
                      <a:pt x="26" y="10"/>
                      <a:pt x="24" y="11"/>
                    </a:cubicBezTo>
                    <a:cubicBezTo>
                      <a:pt x="20" y="15"/>
                      <a:pt x="15" y="19"/>
                      <a:pt x="12" y="24"/>
                    </a:cubicBezTo>
                    <a:cubicBezTo>
                      <a:pt x="11" y="25"/>
                      <a:pt x="11" y="27"/>
                      <a:pt x="11" y="2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5" y="39"/>
                      <a:pt x="14" y="41"/>
                      <a:pt x="14" y="43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6"/>
                      <a:pt x="1" y="48"/>
                      <a:pt x="1" y="50"/>
                    </a:cubicBezTo>
                    <a:cubicBezTo>
                      <a:pt x="1" y="53"/>
                      <a:pt x="0" y="56"/>
                      <a:pt x="0" y="59"/>
                    </a:cubicBezTo>
                    <a:cubicBezTo>
                      <a:pt x="0" y="62"/>
                      <a:pt x="1" y="64"/>
                      <a:pt x="1" y="68"/>
                    </a:cubicBezTo>
                    <a:cubicBezTo>
                      <a:pt x="1" y="70"/>
                      <a:pt x="3" y="71"/>
                      <a:pt x="4" y="72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7"/>
                      <a:pt x="15" y="78"/>
                      <a:pt x="16" y="80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2"/>
                      <a:pt x="12" y="94"/>
                    </a:cubicBezTo>
                    <a:cubicBezTo>
                      <a:pt x="15" y="99"/>
                      <a:pt x="20" y="103"/>
                      <a:pt x="24" y="106"/>
                    </a:cubicBezTo>
                    <a:cubicBezTo>
                      <a:pt x="26" y="107"/>
                      <a:pt x="28" y="108"/>
                      <a:pt x="30" y="107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40" y="103"/>
                      <a:pt x="42" y="104"/>
                      <a:pt x="43" y="104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47" y="116"/>
                      <a:pt x="49" y="117"/>
                      <a:pt x="50" y="117"/>
                    </a:cubicBezTo>
                    <a:cubicBezTo>
                      <a:pt x="54" y="118"/>
                      <a:pt x="57" y="118"/>
                      <a:pt x="59" y="118"/>
                    </a:cubicBezTo>
                    <a:cubicBezTo>
                      <a:pt x="62" y="118"/>
                      <a:pt x="65" y="118"/>
                      <a:pt x="68" y="117"/>
                    </a:cubicBezTo>
                    <a:cubicBezTo>
                      <a:pt x="70" y="117"/>
                      <a:pt x="72" y="116"/>
                      <a:pt x="72" y="11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77" y="104"/>
                      <a:pt x="79" y="103"/>
                      <a:pt x="80" y="103"/>
                    </a:cubicBezTo>
                    <a:cubicBezTo>
                      <a:pt x="89" y="107"/>
                      <a:pt x="89" y="107"/>
                      <a:pt x="89" y="107"/>
                    </a:cubicBezTo>
                    <a:cubicBezTo>
                      <a:pt x="91" y="108"/>
                      <a:pt x="93" y="107"/>
                      <a:pt x="94" y="106"/>
                    </a:cubicBezTo>
                    <a:cubicBezTo>
                      <a:pt x="99" y="103"/>
                      <a:pt x="103" y="99"/>
                      <a:pt x="107" y="94"/>
                    </a:cubicBezTo>
                    <a:cubicBezTo>
                      <a:pt x="108" y="92"/>
                      <a:pt x="108" y="90"/>
                      <a:pt x="107" y="89"/>
                    </a:cubicBezTo>
                    <a:cubicBezTo>
                      <a:pt x="103" y="80"/>
                      <a:pt x="103" y="80"/>
                      <a:pt x="103" y="80"/>
                    </a:cubicBezTo>
                    <a:cubicBezTo>
                      <a:pt x="104" y="78"/>
                      <a:pt x="104" y="77"/>
                      <a:pt x="105" y="75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6" y="71"/>
                      <a:pt x="117" y="70"/>
                      <a:pt x="118" y="68"/>
                    </a:cubicBezTo>
                    <a:cubicBezTo>
                      <a:pt x="118" y="64"/>
                      <a:pt x="118" y="62"/>
                      <a:pt x="118" y="59"/>
                    </a:cubicBezTo>
                    <a:cubicBezTo>
                      <a:pt x="118" y="56"/>
                      <a:pt x="118" y="53"/>
                      <a:pt x="118" y="50"/>
                    </a:cubicBezTo>
                    <a:close/>
                    <a:moveTo>
                      <a:pt x="108" y="63"/>
                    </a:moveTo>
                    <a:cubicBezTo>
                      <a:pt x="99" y="66"/>
                      <a:pt x="99" y="66"/>
                      <a:pt x="99" y="66"/>
                    </a:cubicBezTo>
                    <a:cubicBezTo>
                      <a:pt x="98" y="67"/>
                      <a:pt x="97" y="68"/>
                      <a:pt x="96" y="70"/>
                    </a:cubicBezTo>
                    <a:cubicBezTo>
                      <a:pt x="95" y="72"/>
                      <a:pt x="94" y="75"/>
                      <a:pt x="93" y="77"/>
                    </a:cubicBezTo>
                    <a:cubicBezTo>
                      <a:pt x="92" y="79"/>
                      <a:pt x="92" y="80"/>
                      <a:pt x="93" y="82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5" y="92"/>
                      <a:pt x="93" y="94"/>
                      <a:pt x="91" y="96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1" y="92"/>
                      <a:pt x="79" y="92"/>
                      <a:pt x="78" y="93"/>
                    </a:cubicBezTo>
                    <a:cubicBezTo>
                      <a:pt x="75" y="94"/>
                      <a:pt x="73" y="95"/>
                      <a:pt x="70" y="96"/>
                    </a:cubicBezTo>
                    <a:cubicBezTo>
                      <a:pt x="69" y="96"/>
                      <a:pt x="67" y="97"/>
                      <a:pt x="67" y="99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1" y="108"/>
                      <a:pt x="58" y="108"/>
                      <a:pt x="55" y="107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1" y="97"/>
                      <a:pt x="50" y="96"/>
                      <a:pt x="48" y="96"/>
                    </a:cubicBezTo>
                    <a:cubicBezTo>
                      <a:pt x="46" y="95"/>
                      <a:pt x="43" y="94"/>
                      <a:pt x="41" y="93"/>
                    </a:cubicBezTo>
                    <a:cubicBezTo>
                      <a:pt x="40" y="92"/>
                      <a:pt x="38" y="92"/>
                      <a:pt x="36" y="92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6" y="94"/>
                      <a:pt x="24" y="92"/>
                      <a:pt x="22" y="90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0"/>
                      <a:pt x="26" y="79"/>
                      <a:pt x="26" y="77"/>
                    </a:cubicBezTo>
                    <a:cubicBezTo>
                      <a:pt x="24" y="75"/>
                      <a:pt x="23" y="72"/>
                      <a:pt x="23" y="70"/>
                    </a:cubicBezTo>
                    <a:cubicBezTo>
                      <a:pt x="22" y="68"/>
                      <a:pt x="21" y="67"/>
                      <a:pt x="19" y="66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1" y="62"/>
                      <a:pt x="10" y="60"/>
                      <a:pt x="10" y="59"/>
                    </a:cubicBezTo>
                    <a:cubicBezTo>
                      <a:pt x="10" y="57"/>
                      <a:pt x="11" y="56"/>
                      <a:pt x="11" y="54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21" y="51"/>
                      <a:pt x="22" y="49"/>
                      <a:pt x="23" y="48"/>
                    </a:cubicBezTo>
                    <a:cubicBezTo>
                      <a:pt x="23" y="45"/>
                      <a:pt x="24" y="43"/>
                      <a:pt x="26" y="41"/>
                    </a:cubicBezTo>
                    <a:cubicBezTo>
                      <a:pt x="26" y="39"/>
                      <a:pt x="26" y="37"/>
                      <a:pt x="26" y="36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25"/>
                      <a:pt x="26" y="23"/>
                      <a:pt x="28" y="21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8" y="26"/>
                      <a:pt x="40" y="26"/>
                      <a:pt x="41" y="25"/>
                    </a:cubicBezTo>
                    <a:cubicBezTo>
                      <a:pt x="43" y="24"/>
                      <a:pt x="46" y="23"/>
                      <a:pt x="48" y="22"/>
                    </a:cubicBezTo>
                    <a:cubicBezTo>
                      <a:pt x="50" y="22"/>
                      <a:pt x="51" y="20"/>
                      <a:pt x="52" y="19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8" y="10"/>
                      <a:pt x="61" y="10"/>
                      <a:pt x="64" y="10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20"/>
                      <a:pt x="69" y="22"/>
                      <a:pt x="70" y="22"/>
                    </a:cubicBezTo>
                    <a:cubicBezTo>
                      <a:pt x="73" y="23"/>
                      <a:pt x="75" y="24"/>
                      <a:pt x="78" y="25"/>
                    </a:cubicBezTo>
                    <a:cubicBezTo>
                      <a:pt x="79" y="26"/>
                      <a:pt x="81" y="26"/>
                      <a:pt x="82" y="25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3" y="23"/>
                      <a:pt x="95" y="25"/>
                      <a:pt x="97" y="28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2" y="37"/>
                      <a:pt x="92" y="39"/>
                      <a:pt x="93" y="41"/>
                    </a:cubicBezTo>
                    <a:cubicBezTo>
                      <a:pt x="94" y="43"/>
                      <a:pt x="95" y="45"/>
                      <a:pt x="96" y="48"/>
                    </a:cubicBezTo>
                    <a:cubicBezTo>
                      <a:pt x="97" y="49"/>
                      <a:pt x="98" y="51"/>
                      <a:pt x="99" y="51"/>
                    </a:cubicBezTo>
                    <a:cubicBezTo>
                      <a:pt x="108" y="54"/>
                      <a:pt x="108" y="54"/>
                      <a:pt x="108" y="54"/>
                    </a:cubicBezTo>
                    <a:cubicBezTo>
                      <a:pt x="108" y="56"/>
                      <a:pt x="108" y="57"/>
                      <a:pt x="108" y="59"/>
                    </a:cubicBezTo>
                    <a:cubicBezTo>
                      <a:pt x="108" y="60"/>
                      <a:pt x="108" y="62"/>
                      <a:pt x="108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25"/>
              <p:cNvSpPr>
                <a:spLocks noEditPoints="1"/>
              </p:cNvSpPr>
              <p:nvPr/>
            </p:nvSpPr>
            <p:spPr bwMode="auto">
              <a:xfrm>
                <a:off x="86" y="80"/>
                <a:ext cx="111" cy="111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3 w 47"/>
                  <a:gd name="T5" fmla="*/ 47 h 47"/>
                  <a:gd name="T6" fmla="*/ 47 w 47"/>
                  <a:gd name="T7" fmla="*/ 24 h 47"/>
                  <a:gd name="T8" fmla="*/ 23 w 47"/>
                  <a:gd name="T9" fmla="*/ 0 h 47"/>
                  <a:gd name="T10" fmla="*/ 23 w 47"/>
                  <a:gd name="T11" fmla="*/ 37 h 47"/>
                  <a:gd name="T12" fmla="*/ 10 w 47"/>
                  <a:gd name="T13" fmla="*/ 24 h 47"/>
                  <a:gd name="T14" fmla="*/ 23 w 47"/>
                  <a:gd name="T15" fmla="*/ 10 h 47"/>
                  <a:gd name="T16" fmla="*/ 37 w 47"/>
                  <a:gd name="T17" fmla="*/ 24 h 47"/>
                  <a:gd name="T18" fmla="*/ 23 w 47"/>
                  <a:gd name="T19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lose/>
                    <a:moveTo>
                      <a:pt x="23" y="37"/>
                    </a:moveTo>
                    <a:cubicBezTo>
                      <a:pt x="16" y="37"/>
                      <a:pt x="10" y="31"/>
                      <a:pt x="10" y="24"/>
                    </a:cubicBezTo>
                    <a:cubicBezTo>
                      <a:pt x="10" y="16"/>
                      <a:pt x="16" y="10"/>
                      <a:pt x="23" y="10"/>
                    </a:cubicBezTo>
                    <a:cubicBezTo>
                      <a:pt x="31" y="10"/>
                      <a:pt x="37" y="16"/>
                      <a:pt x="37" y="24"/>
                    </a:cubicBezTo>
                    <a:cubicBezTo>
                      <a:pt x="37" y="31"/>
                      <a:pt x="31" y="37"/>
                      <a:pt x="23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282700" y="3151566"/>
            <a:ext cx="1608667" cy="1608667"/>
            <a:chOff x="1282700" y="3607859"/>
            <a:chExt cx="1608667" cy="1608667"/>
          </a:xfrm>
        </p:grpSpPr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1282700" y="3607859"/>
              <a:ext cx="1608667" cy="1608667"/>
            </a:xfrm>
            <a:prstGeom prst="rect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0" name="Group 26"/>
            <p:cNvGrpSpPr>
              <a:grpSpLocks/>
            </p:cNvGrpSpPr>
            <p:nvPr/>
          </p:nvGrpSpPr>
          <p:grpSpPr bwMode="auto">
            <a:xfrm>
              <a:off x="1792818" y="4111626"/>
              <a:ext cx="594783" cy="601133"/>
              <a:chOff x="0" y="0"/>
              <a:chExt cx="281" cy="284"/>
            </a:xfrm>
          </p:grpSpPr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0" y="0"/>
                <a:ext cx="281" cy="206"/>
              </a:xfrm>
              <a:custGeom>
                <a:avLst/>
                <a:gdLst>
                  <a:gd name="T0" fmla="*/ 91 w 119"/>
                  <a:gd name="T1" fmla="*/ 32 h 87"/>
                  <a:gd name="T2" fmla="*/ 86 w 119"/>
                  <a:gd name="T3" fmla="*/ 32 h 87"/>
                  <a:gd name="T4" fmla="*/ 86 w 119"/>
                  <a:gd name="T5" fmla="*/ 30 h 87"/>
                  <a:gd name="T6" fmla="*/ 56 w 119"/>
                  <a:gd name="T7" fmla="*/ 0 h 87"/>
                  <a:gd name="T8" fmla="*/ 27 w 119"/>
                  <a:gd name="T9" fmla="*/ 25 h 87"/>
                  <a:gd name="T10" fmla="*/ 19 w 119"/>
                  <a:gd name="T11" fmla="*/ 26 h 87"/>
                  <a:gd name="T12" fmla="*/ 19 w 119"/>
                  <a:gd name="T13" fmla="*/ 26 h 87"/>
                  <a:gd name="T14" fmla="*/ 7 w 119"/>
                  <a:gd name="T15" fmla="*/ 43 h 87"/>
                  <a:gd name="T16" fmla="*/ 9 w 119"/>
                  <a:gd name="T17" fmla="*/ 52 h 87"/>
                  <a:gd name="T18" fmla="*/ 0 w 119"/>
                  <a:gd name="T19" fmla="*/ 68 h 87"/>
                  <a:gd name="T20" fmla="*/ 19 w 119"/>
                  <a:gd name="T21" fmla="*/ 87 h 87"/>
                  <a:gd name="T22" fmla="*/ 39 w 119"/>
                  <a:gd name="T23" fmla="*/ 87 h 87"/>
                  <a:gd name="T24" fmla="*/ 44 w 119"/>
                  <a:gd name="T25" fmla="*/ 81 h 87"/>
                  <a:gd name="T26" fmla="*/ 39 w 119"/>
                  <a:gd name="T27" fmla="*/ 76 h 87"/>
                  <a:gd name="T28" fmla="*/ 19 w 119"/>
                  <a:gd name="T29" fmla="*/ 76 h 87"/>
                  <a:gd name="T30" fmla="*/ 10 w 119"/>
                  <a:gd name="T31" fmla="*/ 68 h 87"/>
                  <a:gd name="T32" fmla="*/ 18 w 119"/>
                  <a:gd name="T33" fmla="*/ 59 h 87"/>
                  <a:gd name="T34" fmla="*/ 22 w 119"/>
                  <a:gd name="T35" fmla="*/ 55 h 87"/>
                  <a:gd name="T36" fmla="*/ 20 w 119"/>
                  <a:gd name="T37" fmla="*/ 50 h 87"/>
                  <a:gd name="T38" fmla="*/ 17 w 119"/>
                  <a:gd name="T39" fmla="*/ 43 h 87"/>
                  <a:gd name="T40" fmla="*/ 22 w 119"/>
                  <a:gd name="T41" fmla="*/ 35 h 87"/>
                  <a:gd name="T42" fmla="*/ 22 w 119"/>
                  <a:gd name="T43" fmla="*/ 35 h 87"/>
                  <a:gd name="T44" fmla="*/ 30 w 119"/>
                  <a:gd name="T45" fmla="*/ 36 h 87"/>
                  <a:gd name="T46" fmla="*/ 35 w 119"/>
                  <a:gd name="T47" fmla="*/ 36 h 87"/>
                  <a:gd name="T48" fmla="*/ 37 w 119"/>
                  <a:gd name="T49" fmla="*/ 31 h 87"/>
                  <a:gd name="T50" fmla="*/ 37 w 119"/>
                  <a:gd name="T51" fmla="*/ 30 h 87"/>
                  <a:gd name="T52" fmla="*/ 37 w 119"/>
                  <a:gd name="T53" fmla="*/ 30 h 87"/>
                  <a:gd name="T54" fmla="*/ 56 w 119"/>
                  <a:gd name="T55" fmla="*/ 11 h 87"/>
                  <a:gd name="T56" fmla="*/ 75 w 119"/>
                  <a:gd name="T57" fmla="*/ 30 h 87"/>
                  <a:gd name="T58" fmla="*/ 73 w 119"/>
                  <a:gd name="T59" fmla="*/ 40 h 87"/>
                  <a:gd name="T60" fmla="*/ 74 w 119"/>
                  <a:gd name="T61" fmla="*/ 46 h 87"/>
                  <a:gd name="T62" fmla="*/ 80 w 119"/>
                  <a:gd name="T63" fmla="*/ 46 h 87"/>
                  <a:gd name="T64" fmla="*/ 91 w 119"/>
                  <a:gd name="T65" fmla="*/ 42 h 87"/>
                  <a:gd name="T66" fmla="*/ 108 w 119"/>
                  <a:gd name="T67" fmla="*/ 59 h 87"/>
                  <a:gd name="T68" fmla="*/ 91 w 119"/>
                  <a:gd name="T69" fmla="*/ 76 h 87"/>
                  <a:gd name="T70" fmla="*/ 80 w 119"/>
                  <a:gd name="T71" fmla="*/ 76 h 87"/>
                  <a:gd name="T72" fmla="*/ 75 w 119"/>
                  <a:gd name="T73" fmla="*/ 81 h 87"/>
                  <a:gd name="T74" fmla="*/ 80 w 119"/>
                  <a:gd name="T75" fmla="*/ 87 h 87"/>
                  <a:gd name="T76" fmla="*/ 91 w 119"/>
                  <a:gd name="T77" fmla="*/ 87 h 87"/>
                  <a:gd name="T78" fmla="*/ 119 w 119"/>
                  <a:gd name="T79" fmla="*/ 59 h 87"/>
                  <a:gd name="T80" fmla="*/ 91 w 119"/>
                  <a:gd name="T81" fmla="*/ 3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9" h="87">
                    <a:moveTo>
                      <a:pt x="91" y="32"/>
                    </a:moveTo>
                    <a:cubicBezTo>
                      <a:pt x="89" y="32"/>
                      <a:pt x="87" y="32"/>
                      <a:pt x="86" y="32"/>
                    </a:cubicBezTo>
                    <a:cubicBezTo>
                      <a:pt x="86" y="31"/>
                      <a:pt x="86" y="31"/>
                      <a:pt x="86" y="30"/>
                    </a:cubicBezTo>
                    <a:cubicBezTo>
                      <a:pt x="86" y="13"/>
                      <a:pt x="72" y="0"/>
                      <a:pt x="56" y="0"/>
                    </a:cubicBezTo>
                    <a:cubicBezTo>
                      <a:pt x="42" y="0"/>
                      <a:pt x="30" y="11"/>
                      <a:pt x="27" y="25"/>
                    </a:cubicBezTo>
                    <a:cubicBezTo>
                      <a:pt x="24" y="24"/>
                      <a:pt x="21" y="25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1" y="29"/>
                      <a:pt x="7" y="36"/>
                      <a:pt x="7" y="43"/>
                    </a:cubicBezTo>
                    <a:cubicBezTo>
                      <a:pt x="7" y="46"/>
                      <a:pt x="7" y="49"/>
                      <a:pt x="9" y="52"/>
                    </a:cubicBezTo>
                    <a:cubicBezTo>
                      <a:pt x="3" y="55"/>
                      <a:pt x="0" y="61"/>
                      <a:pt x="0" y="68"/>
                    </a:cubicBezTo>
                    <a:cubicBezTo>
                      <a:pt x="0" y="78"/>
                      <a:pt x="8" y="87"/>
                      <a:pt x="1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41" y="87"/>
                      <a:pt x="44" y="84"/>
                      <a:pt x="44" y="81"/>
                    </a:cubicBezTo>
                    <a:cubicBezTo>
                      <a:pt x="44" y="79"/>
                      <a:pt x="41" y="76"/>
                      <a:pt x="39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14" y="76"/>
                      <a:pt x="10" y="72"/>
                      <a:pt x="10" y="68"/>
                    </a:cubicBezTo>
                    <a:cubicBezTo>
                      <a:pt x="10" y="63"/>
                      <a:pt x="13" y="60"/>
                      <a:pt x="18" y="59"/>
                    </a:cubicBezTo>
                    <a:cubicBezTo>
                      <a:pt x="20" y="59"/>
                      <a:pt x="21" y="57"/>
                      <a:pt x="22" y="55"/>
                    </a:cubicBezTo>
                    <a:cubicBezTo>
                      <a:pt x="22" y="53"/>
                      <a:pt x="22" y="51"/>
                      <a:pt x="20" y="50"/>
                    </a:cubicBezTo>
                    <a:cubicBezTo>
                      <a:pt x="18" y="48"/>
                      <a:pt x="17" y="46"/>
                      <a:pt x="17" y="43"/>
                    </a:cubicBezTo>
                    <a:cubicBezTo>
                      <a:pt x="17" y="40"/>
                      <a:pt x="19" y="37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5" y="34"/>
                      <a:pt x="27" y="35"/>
                      <a:pt x="30" y="36"/>
                    </a:cubicBezTo>
                    <a:cubicBezTo>
                      <a:pt x="31" y="37"/>
                      <a:pt x="33" y="37"/>
                      <a:pt x="35" y="36"/>
                    </a:cubicBezTo>
                    <a:cubicBezTo>
                      <a:pt x="37" y="35"/>
                      <a:pt x="37" y="33"/>
                      <a:pt x="37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19"/>
                      <a:pt x="46" y="11"/>
                      <a:pt x="56" y="11"/>
                    </a:cubicBezTo>
                    <a:cubicBezTo>
                      <a:pt x="67" y="11"/>
                      <a:pt x="75" y="19"/>
                      <a:pt x="75" y="30"/>
                    </a:cubicBezTo>
                    <a:cubicBezTo>
                      <a:pt x="75" y="33"/>
                      <a:pt x="74" y="36"/>
                      <a:pt x="73" y="40"/>
                    </a:cubicBezTo>
                    <a:cubicBezTo>
                      <a:pt x="71" y="42"/>
                      <a:pt x="72" y="44"/>
                      <a:pt x="74" y="46"/>
                    </a:cubicBezTo>
                    <a:cubicBezTo>
                      <a:pt x="75" y="48"/>
                      <a:pt x="78" y="48"/>
                      <a:pt x="80" y="46"/>
                    </a:cubicBezTo>
                    <a:cubicBezTo>
                      <a:pt x="82" y="44"/>
                      <a:pt x="86" y="42"/>
                      <a:pt x="91" y="42"/>
                    </a:cubicBezTo>
                    <a:cubicBezTo>
                      <a:pt x="101" y="42"/>
                      <a:pt x="108" y="50"/>
                      <a:pt x="108" y="59"/>
                    </a:cubicBezTo>
                    <a:cubicBezTo>
                      <a:pt x="108" y="69"/>
                      <a:pt x="101" y="76"/>
                      <a:pt x="91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77" y="76"/>
                      <a:pt x="75" y="79"/>
                      <a:pt x="75" y="81"/>
                    </a:cubicBezTo>
                    <a:cubicBezTo>
                      <a:pt x="75" y="84"/>
                      <a:pt x="77" y="87"/>
                      <a:pt x="80" y="87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106" y="87"/>
                      <a:pt x="119" y="74"/>
                      <a:pt x="119" y="59"/>
                    </a:cubicBezTo>
                    <a:cubicBezTo>
                      <a:pt x="119" y="44"/>
                      <a:pt x="106" y="32"/>
                      <a:pt x="9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auto">
              <a:xfrm>
                <a:off x="85" y="116"/>
                <a:ext cx="108" cy="168"/>
              </a:xfrm>
              <a:custGeom>
                <a:avLst/>
                <a:gdLst>
                  <a:gd name="T0" fmla="*/ 37 w 46"/>
                  <a:gd name="T1" fmla="*/ 45 h 71"/>
                  <a:gd name="T2" fmla="*/ 28 w 46"/>
                  <a:gd name="T3" fmla="*/ 54 h 71"/>
                  <a:gd name="T4" fmla="*/ 28 w 46"/>
                  <a:gd name="T5" fmla="*/ 5 h 71"/>
                  <a:gd name="T6" fmla="*/ 23 w 46"/>
                  <a:gd name="T7" fmla="*/ 0 h 71"/>
                  <a:gd name="T8" fmla="*/ 18 w 46"/>
                  <a:gd name="T9" fmla="*/ 5 h 71"/>
                  <a:gd name="T10" fmla="*/ 18 w 46"/>
                  <a:gd name="T11" fmla="*/ 54 h 71"/>
                  <a:gd name="T12" fmla="*/ 9 w 46"/>
                  <a:gd name="T13" fmla="*/ 45 h 71"/>
                  <a:gd name="T14" fmla="*/ 2 w 46"/>
                  <a:gd name="T15" fmla="*/ 45 h 71"/>
                  <a:gd name="T16" fmla="*/ 2 w 46"/>
                  <a:gd name="T17" fmla="*/ 52 h 71"/>
                  <a:gd name="T18" fmla="*/ 20 w 46"/>
                  <a:gd name="T19" fmla="*/ 70 h 71"/>
                  <a:gd name="T20" fmla="*/ 23 w 46"/>
                  <a:gd name="T21" fmla="*/ 71 h 71"/>
                  <a:gd name="T22" fmla="*/ 27 w 46"/>
                  <a:gd name="T23" fmla="*/ 70 h 71"/>
                  <a:gd name="T24" fmla="*/ 44 w 46"/>
                  <a:gd name="T25" fmla="*/ 52 h 71"/>
                  <a:gd name="T26" fmla="*/ 44 w 46"/>
                  <a:gd name="T27" fmla="*/ 45 h 71"/>
                  <a:gd name="T28" fmla="*/ 37 w 46"/>
                  <a:gd name="T29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71">
                    <a:moveTo>
                      <a:pt x="37" y="45"/>
                    </a:move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26" y="0"/>
                      <a:pt x="23" y="0"/>
                    </a:cubicBezTo>
                    <a:cubicBezTo>
                      <a:pt x="20" y="0"/>
                      <a:pt x="18" y="2"/>
                      <a:pt x="18" y="5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4" y="43"/>
                      <a:pt x="2" y="45"/>
                    </a:cubicBezTo>
                    <a:cubicBezTo>
                      <a:pt x="0" y="47"/>
                      <a:pt x="0" y="50"/>
                      <a:pt x="2" y="52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1"/>
                      <a:pt x="22" y="71"/>
                      <a:pt x="23" y="71"/>
                    </a:cubicBezTo>
                    <a:cubicBezTo>
                      <a:pt x="25" y="71"/>
                      <a:pt x="26" y="71"/>
                      <a:pt x="27" y="70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6" y="50"/>
                      <a:pt x="46" y="47"/>
                      <a:pt x="44" y="45"/>
                    </a:cubicBezTo>
                    <a:cubicBezTo>
                      <a:pt x="42" y="43"/>
                      <a:pt x="39" y="43"/>
                      <a:pt x="37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282700" y="1386266"/>
            <a:ext cx="1608667" cy="1608667"/>
            <a:chOff x="1282700" y="1842559"/>
            <a:chExt cx="1608667" cy="1608667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282700" y="1842559"/>
              <a:ext cx="1608667" cy="1608667"/>
            </a:xfrm>
            <a:prstGeom prst="rect">
              <a:avLst/>
            </a:prstGeom>
            <a:gradFill>
              <a:gsLst>
                <a:gs pos="32000">
                  <a:srgbClr val="E65245"/>
                </a:gs>
                <a:gs pos="0">
                  <a:srgbClr val="E65245"/>
                </a:gs>
                <a:gs pos="100000">
                  <a:srgbClr val="182848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3" name="Group 29"/>
            <p:cNvGrpSpPr>
              <a:grpSpLocks/>
            </p:cNvGrpSpPr>
            <p:nvPr/>
          </p:nvGrpSpPr>
          <p:grpSpPr bwMode="auto">
            <a:xfrm>
              <a:off x="1816100" y="2367492"/>
              <a:ext cx="541867" cy="533400"/>
              <a:chOff x="0" y="0"/>
              <a:chExt cx="256" cy="252"/>
            </a:xfrm>
          </p:grpSpPr>
          <p:sp>
            <p:nvSpPr>
              <p:cNvPr id="44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256" cy="252"/>
              </a:xfrm>
              <a:custGeom>
                <a:avLst/>
                <a:gdLst>
                  <a:gd name="T0" fmla="*/ 234 w 256"/>
                  <a:gd name="T1" fmla="*/ 186 h 252"/>
                  <a:gd name="T2" fmla="*/ 69 w 256"/>
                  <a:gd name="T3" fmla="*/ 186 h 252"/>
                  <a:gd name="T4" fmla="*/ 69 w 256"/>
                  <a:gd name="T5" fmla="*/ 21 h 252"/>
                  <a:gd name="T6" fmla="*/ 126 w 256"/>
                  <a:gd name="T7" fmla="*/ 21 h 252"/>
                  <a:gd name="T8" fmla="*/ 126 w 256"/>
                  <a:gd name="T9" fmla="*/ 0 h 252"/>
                  <a:gd name="T10" fmla="*/ 48 w 256"/>
                  <a:gd name="T11" fmla="*/ 0 h 252"/>
                  <a:gd name="T12" fmla="*/ 48 w 256"/>
                  <a:gd name="T13" fmla="*/ 45 h 252"/>
                  <a:gd name="T14" fmla="*/ 0 w 256"/>
                  <a:gd name="T15" fmla="*/ 45 h 252"/>
                  <a:gd name="T16" fmla="*/ 0 w 256"/>
                  <a:gd name="T17" fmla="*/ 252 h 252"/>
                  <a:gd name="T18" fmla="*/ 208 w 256"/>
                  <a:gd name="T19" fmla="*/ 252 h 252"/>
                  <a:gd name="T20" fmla="*/ 208 w 256"/>
                  <a:gd name="T21" fmla="*/ 208 h 252"/>
                  <a:gd name="T22" fmla="*/ 256 w 256"/>
                  <a:gd name="T23" fmla="*/ 208 h 252"/>
                  <a:gd name="T24" fmla="*/ 256 w 256"/>
                  <a:gd name="T25" fmla="*/ 130 h 252"/>
                  <a:gd name="T26" fmla="*/ 234 w 256"/>
                  <a:gd name="T27" fmla="*/ 130 h 252"/>
                  <a:gd name="T28" fmla="*/ 234 w 256"/>
                  <a:gd name="T29" fmla="*/ 186 h 252"/>
                  <a:gd name="T30" fmla="*/ 187 w 256"/>
                  <a:gd name="T31" fmla="*/ 231 h 252"/>
                  <a:gd name="T32" fmla="*/ 24 w 256"/>
                  <a:gd name="T33" fmla="*/ 231 h 252"/>
                  <a:gd name="T34" fmla="*/ 24 w 256"/>
                  <a:gd name="T35" fmla="*/ 68 h 252"/>
                  <a:gd name="T36" fmla="*/ 48 w 256"/>
                  <a:gd name="T37" fmla="*/ 68 h 252"/>
                  <a:gd name="T38" fmla="*/ 48 w 256"/>
                  <a:gd name="T39" fmla="*/ 208 h 252"/>
                  <a:gd name="T40" fmla="*/ 187 w 256"/>
                  <a:gd name="T41" fmla="*/ 208 h 252"/>
                  <a:gd name="T42" fmla="*/ 187 w 256"/>
                  <a:gd name="T43" fmla="*/ 23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6" h="252">
                    <a:moveTo>
                      <a:pt x="234" y="186"/>
                    </a:moveTo>
                    <a:lnTo>
                      <a:pt x="69" y="186"/>
                    </a:lnTo>
                    <a:lnTo>
                      <a:pt x="69" y="21"/>
                    </a:lnTo>
                    <a:lnTo>
                      <a:pt x="126" y="21"/>
                    </a:lnTo>
                    <a:lnTo>
                      <a:pt x="126" y="0"/>
                    </a:lnTo>
                    <a:lnTo>
                      <a:pt x="48" y="0"/>
                    </a:lnTo>
                    <a:lnTo>
                      <a:pt x="48" y="45"/>
                    </a:lnTo>
                    <a:lnTo>
                      <a:pt x="0" y="45"/>
                    </a:lnTo>
                    <a:lnTo>
                      <a:pt x="0" y="252"/>
                    </a:lnTo>
                    <a:lnTo>
                      <a:pt x="208" y="252"/>
                    </a:lnTo>
                    <a:lnTo>
                      <a:pt x="208" y="208"/>
                    </a:lnTo>
                    <a:lnTo>
                      <a:pt x="256" y="208"/>
                    </a:lnTo>
                    <a:lnTo>
                      <a:pt x="256" y="130"/>
                    </a:lnTo>
                    <a:lnTo>
                      <a:pt x="234" y="130"/>
                    </a:lnTo>
                    <a:lnTo>
                      <a:pt x="234" y="186"/>
                    </a:lnTo>
                    <a:close/>
                    <a:moveTo>
                      <a:pt x="187" y="231"/>
                    </a:moveTo>
                    <a:lnTo>
                      <a:pt x="24" y="231"/>
                    </a:lnTo>
                    <a:lnTo>
                      <a:pt x="24" y="68"/>
                    </a:lnTo>
                    <a:lnTo>
                      <a:pt x="48" y="68"/>
                    </a:lnTo>
                    <a:lnTo>
                      <a:pt x="48" y="208"/>
                    </a:lnTo>
                    <a:lnTo>
                      <a:pt x="187" y="208"/>
                    </a:lnTo>
                    <a:lnTo>
                      <a:pt x="187" y="2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31"/>
              <p:cNvSpPr>
                <a:spLocks/>
              </p:cNvSpPr>
              <p:nvPr/>
            </p:nvSpPr>
            <p:spPr bwMode="auto">
              <a:xfrm>
                <a:off x="145" y="0"/>
                <a:ext cx="111" cy="111"/>
              </a:xfrm>
              <a:custGeom>
                <a:avLst/>
                <a:gdLst>
                  <a:gd name="T0" fmla="*/ 18 w 111"/>
                  <a:gd name="T1" fmla="*/ 0 h 111"/>
                  <a:gd name="T2" fmla="*/ 18 w 111"/>
                  <a:gd name="T3" fmla="*/ 21 h 111"/>
                  <a:gd name="T4" fmla="*/ 73 w 111"/>
                  <a:gd name="T5" fmla="*/ 21 h 111"/>
                  <a:gd name="T6" fmla="*/ 0 w 111"/>
                  <a:gd name="T7" fmla="*/ 94 h 111"/>
                  <a:gd name="T8" fmla="*/ 14 w 111"/>
                  <a:gd name="T9" fmla="*/ 111 h 111"/>
                  <a:gd name="T10" fmla="*/ 89 w 111"/>
                  <a:gd name="T11" fmla="*/ 37 h 111"/>
                  <a:gd name="T12" fmla="*/ 89 w 111"/>
                  <a:gd name="T13" fmla="*/ 92 h 111"/>
                  <a:gd name="T14" fmla="*/ 111 w 111"/>
                  <a:gd name="T15" fmla="*/ 92 h 111"/>
                  <a:gd name="T16" fmla="*/ 111 w 111"/>
                  <a:gd name="T17" fmla="*/ 0 h 111"/>
                  <a:gd name="T18" fmla="*/ 18 w 111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1">
                    <a:moveTo>
                      <a:pt x="18" y="0"/>
                    </a:moveTo>
                    <a:lnTo>
                      <a:pt x="18" y="21"/>
                    </a:lnTo>
                    <a:lnTo>
                      <a:pt x="73" y="21"/>
                    </a:lnTo>
                    <a:lnTo>
                      <a:pt x="0" y="94"/>
                    </a:lnTo>
                    <a:lnTo>
                      <a:pt x="14" y="111"/>
                    </a:lnTo>
                    <a:lnTo>
                      <a:pt x="89" y="37"/>
                    </a:lnTo>
                    <a:lnTo>
                      <a:pt x="89" y="92"/>
                    </a:lnTo>
                    <a:lnTo>
                      <a:pt x="111" y="92"/>
                    </a:lnTo>
                    <a:lnTo>
                      <a:pt x="11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706534" y="1386266"/>
            <a:ext cx="2491317" cy="1608667"/>
          </a:xfrm>
          <a:prstGeom prst="rect">
            <a:avLst/>
          </a:pr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3062818" y="4044800"/>
            <a:ext cx="2484967" cy="1631951"/>
          </a:xfrm>
          <a:prstGeom prst="rect">
            <a:avLst/>
          </a:pr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3137774" y="4411285"/>
            <a:ext cx="2316506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5787154" y="1737085"/>
            <a:ext cx="2316506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3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4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75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1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25" grpId="0" animBg="1"/>
      <p:bldP spid="28" grpId="0" animBg="1"/>
      <p:bldP spid="67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87705" y="3481132"/>
            <a:ext cx="1592771" cy="157664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3" rIns="121908" bIns="60953" rtlCol="0" anchor="ctr"/>
          <a:lstStyle/>
          <a:p>
            <a:pPr algn="ctr"/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75773" y="3481132"/>
            <a:ext cx="1592771" cy="157664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3" rIns="121908" bIns="60953" rtlCol="0" anchor="ctr"/>
          <a:lstStyle/>
          <a:p>
            <a:pPr algn="ctr"/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96485" y="3481132"/>
            <a:ext cx="1592771" cy="157664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3" rIns="121908" bIns="60953" rtlCol="0" anchor="ctr"/>
          <a:lstStyle/>
          <a:p>
            <a:pPr algn="ctr"/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7" name="Rounded Rectangle 43"/>
          <p:cNvSpPr/>
          <p:nvPr/>
        </p:nvSpPr>
        <p:spPr>
          <a:xfrm>
            <a:off x="5697569" y="5184004"/>
            <a:ext cx="1095007" cy="279495"/>
          </a:xfrm>
          <a:prstGeom prst="roundRect">
            <a:avLst>
              <a:gd name="adj" fmla="val 46832"/>
            </a:avLst>
          </a:pr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Rounded Rectangle 43"/>
          <p:cNvSpPr/>
          <p:nvPr/>
        </p:nvSpPr>
        <p:spPr>
          <a:xfrm>
            <a:off x="7605723" y="5176258"/>
            <a:ext cx="1095007" cy="279495"/>
          </a:xfrm>
          <a:prstGeom prst="roundRect">
            <a:avLst>
              <a:gd name="adj" fmla="val 46832"/>
            </a:avLst>
          </a:pr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Rounded Rectangle 43"/>
          <p:cNvSpPr/>
          <p:nvPr/>
        </p:nvSpPr>
        <p:spPr>
          <a:xfrm>
            <a:off x="9514851" y="5171201"/>
            <a:ext cx="1095007" cy="279495"/>
          </a:xfrm>
          <a:prstGeom prst="roundRect">
            <a:avLst>
              <a:gd name="adj" fmla="val 46832"/>
            </a:avLst>
          </a:pr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TextBox 71"/>
          <p:cNvSpPr txBox="1"/>
          <p:nvPr/>
        </p:nvSpPr>
        <p:spPr>
          <a:xfrm>
            <a:off x="6004166" y="5178948"/>
            <a:ext cx="532613" cy="289607"/>
          </a:xfrm>
          <a:prstGeom prst="rect">
            <a:avLst/>
          </a:prstGeom>
          <a:noFill/>
        </p:spPr>
        <p:txBody>
          <a:bodyPr wrap="square" lIns="42964" tIns="21483" rIns="42964" bIns="21483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id-ID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72"/>
          <p:cNvSpPr txBox="1"/>
          <p:nvPr/>
        </p:nvSpPr>
        <p:spPr>
          <a:xfrm>
            <a:off x="7912320" y="5171202"/>
            <a:ext cx="532613" cy="289607"/>
          </a:xfrm>
          <a:prstGeom prst="rect">
            <a:avLst/>
          </a:prstGeom>
          <a:noFill/>
        </p:spPr>
        <p:txBody>
          <a:bodyPr wrap="square" lIns="42964" tIns="21483" rIns="42964" bIns="21483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id-ID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73"/>
          <p:cNvSpPr txBox="1"/>
          <p:nvPr/>
        </p:nvSpPr>
        <p:spPr>
          <a:xfrm>
            <a:off x="9821448" y="5171202"/>
            <a:ext cx="532613" cy="289607"/>
          </a:xfrm>
          <a:prstGeom prst="rect">
            <a:avLst/>
          </a:prstGeom>
          <a:noFill/>
        </p:spPr>
        <p:txBody>
          <a:bodyPr wrap="square" lIns="42964" tIns="21483" rIns="42964" bIns="21483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id-ID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888328" y="3332960"/>
            <a:ext cx="4058192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88328" y="2338003"/>
            <a:ext cx="2739661" cy="648111"/>
            <a:chOff x="888328" y="1957910"/>
            <a:chExt cx="2739661" cy="648111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6CB77B8-B7E9-4274-A6D1-E32BB3CAD938}"/>
                </a:ext>
              </a:extLst>
            </p:cNvPr>
            <p:cNvSpPr txBox="1"/>
            <p:nvPr/>
          </p:nvSpPr>
          <p:spPr>
            <a:xfrm>
              <a:off x="888328" y="1957910"/>
              <a:ext cx="2739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010152" y="2542685"/>
              <a:ext cx="1045029" cy="633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5487705" y="2248925"/>
            <a:ext cx="545606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6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/>
          <p:cNvSpPr/>
          <p:nvPr/>
        </p:nvSpPr>
        <p:spPr>
          <a:xfrm>
            <a:off x="0" y="-1"/>
            <a:ext cx="381000" cy="723901"/>
          </a:xfrm>
          <a:custGeom>
            <a:avLst/>
            <a:gdLst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44558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922488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  <a:gd name="connsiteX0" fmla="*/ 0 w 4455888"/>
              <a:gd name="connsiteY0" fmla="*/ 0 h 400050"/>
              <a:gd name="connsiteX1" fmla="*/ 4455888 w 4455888"/>
              <a:gd name="connsiteY1" fmla="*/ 0 h 400050"/>
              <a:gd name="connsiteX2" fmla="*/ 3179843 w 4455888"/>
              <a:gd name="connsiteY2" fmla="*/ 400050 h 400050"/>
              <a:gd name="connsiteX3" fmla="*/ 0 w 4455888"/>
              <a:gd name="connsiteY3" fmla="*/ 400050 h 400050"/>
              <a:gd name="connsiteX4" fmla="*/ 0 w 4455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8" h="400050">
                <a:moveTo>
                  <a:pt x="0" y="0"/>
                </a:moveTo>
                <a:lnTo>
                  <a:pt x="4455888" y="0"/>
                </a:lnTo>
                <a:lnTo>
                  <a:pt x="317984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288C27F-0C28-4723-A8F3-77EAEE475533}"/>
              </a:ext>
            </a:extLst>
          </p:cNvPr>
          <p:cNvSpPr txBox="1"/>
          <p:nvPr/>
        </p:nvSpPr>
        <p:spPr>
          <a:xfrm>
            <a:off x="548450" y="185213"/>
            <a:ext cx="147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Add the title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A4F74D2-3077-470E-92C9-AA9A7CF77230}"/>
              </a:ext>
            </a:extLst>
          </p:cNvPr>
          <p:cNvSpPr txBox="1"/>
          <p:nvPr/>
        </p:nvSpPr>
        <p:spPr>
          <a:xfrm>
            <a:off x="548450" y="387528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Page Title Content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0" y="3947886"/>
            <a:ext cx="12192000" cy="2910115"/>
          </a:xfrm>
          <a:prstGeom prst="roundRect">
            <a:avLst>
              <a:gd name="adj" fmla="val 8253"/>
            </a:avLst>
          </a:prstGeom>
          <a:gradFill>
            <a:gsLst>
              <a:gs pos="32000">
                <a:srgbClr val="E65245"/>
              </a:gs>
              <a:gs pos="0">
                <a:srgbClr val="E65245"/>
              </a:gs>
              <a:gs pos="100000">
                <a:srgbClr val="182848"/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216118" y="3990772"/>
            <a:ext cx="2676398" cy="1973943"/>
          </a:xfrm>
          <a:prstGeom prst="roundRect">
            <a:avLst>
              <a:gd name="adj" fmla="val 10785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179392" y="1344715"/>
            <a:ext cx="3505438" cy="3505438"/>
          </a:xfrm>
          <a:prstGeom prst="roundRect">
            <a:avLst>
              <a:gd name="adj" fmla="val 10785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noFill/>
          </a:ln>
          <a:effectLst>
            <a:outerShdw blurRad="101600" dist="152400" dir="5400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5274620" y="4537912"/>
            <a:ext cx="545606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353124" y="5686856"/>
            <a:ext cx="1451428" cy="32074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139700" dist="165100" dir="5400000" sx="102000" sy="102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5353124" y="1676908"/>
            <a:ext cx="5456066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,Click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86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5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8884C53-33FD-405A-8CE0-25773E907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46" r="697" b="23518"/>
          <a:stretch/>
        </p:blipFill>
        <p:spPr>
          <a:xfrm>
            <a:off x="0" y="0"/>
            <a:ext cx="12192000" cy="382543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54629" y="1756229"/>
            <a:ext cx="28103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DE0C5CE-00B3-4265-A611-DD8B2D85C94A}"/>
              </a:ext>
            </a:extLst>
          </p:cNvPr>
          <p:cNvSpPr txBox="1"/>
          <p:nvPr/>
        </p:nvSpPr>
        <p:spPr>
          <a:xfrm>
            <a:off x="4465014" y="2694947"/>
            <a:ext cx="4997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49874" y="271061"/>
            <a:ext cx="4342126" cy="396596"/>
            <a:chOff x="7849874" y="271061"/>
            <a:chExt cx="4342126" cy="396596"/>
          </a:xfrm>
        </p:grpSpPr>
        <p:grpSp>
          <p:nvGrpSpPr>
            <p:cNvPr id="6" name="组合 5"/>
            <p:cNvGrpSpPr/>
            <p:nvPr/>
          </p:nvGrpSpPr>
          <p:grpSpPr>
            <a:xfrm>
              <a:off x="7849874" y="271061"/>
              <a:ext cx="396596" cy="396596"/>
              <a:chOff x="7271658" y="592731"/>
              <a:chExt cx="508000" cy="50800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7271658" y="592731"/>
                <a:ext cx="508000" cy="508000"/>
              </a:xfrm>
              <a:prstGeom prst="ellipse">
                <a:avLst/>
              </a:prstGeom>
              <a:noFill/>
              <a:ln w="38100">
                <a:solidFill>
                  <a:schemeClr val="bg1">
                    <a:alpha val="6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半闭框 4"/>
              <p:cNvSpPr/>
              <p:nvPr/>
            </p:nvSpPr>
            <p:spPr>
              <a:xfrm rot="8100000">
                <a:off x="7357849" y="726547"/>
                <a:ext cx="240368" cy="240368"/>
              </a:xfrm>
              <a:prstGeom prst="halfFrame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8432800" y="469358"/>
              <a:ext cx="3759200" cy="0"/>
            </a:xfrm>
            <a:prstGeom prst="line">
              <a:avLst/>
            </a:prstGeom>
            <a:ln>
              <a:solidFill>
                <a:schemeClr val="bg1">
                  <a:alpha val="6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16359DD7-E23A-4F19-8E32-17D231E295E5}"/>
              </a:ext>
            </a:extLst>
          </p:cNvPr>
          <p:cNvSpPr/>
          <p:nvPr/>
        </p:nvSpPr>
        <p:spPr>
          <a:xfrm>
            <a:off x="3671720" y="4704155"/>
            <a:ext cx="531552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77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884C53-33FD-405A-8CE0-25773E907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8" t="852" r="54887" b="3723"/>
          <a:stretch/>
        </p:blipFill>
        <p:spPr>
          <a:xfrm>
            <a:off x="0" y="0"/>
            <a:ext cx="4049486" cy="687699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457916" y="841829"/>
            <a:ext cx="3363254" cy="2206172"/>
            <a:chOff x="4788395" y="1117600"/>
            <a:chExt cx="2876467" cy="1886857"/>
          </a:xfrm>
        </p:grpSpPr>
        <p:sp>
          <p:nvSpPr>
            <p:cNvPr id="5" name="圆角矩形 4"/>
            <p:cNvSpPr/>
            <p:nvPr/>
          </p:nvSpPr>
          <p:spPr>
            <a:xfrm>
              <a:off x="4788395" y="1349828"/>
              <a:ext cx="2876467" cy="1654629"/>
            </a:xfrm>
            <a:prstGeom prst="roundRect">
              <a:avLst/>
            </a:prstGeom>
            <a:noFill/>
            <a:ln w="28575">
              <a:solidFill>
                <a:srgbClr val="AE14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921828" y="1117600"/>
              <a:ext cx="609600" cy="609600"/>
              <a:chOff x="5921828" y="1117600"/>
              <a:chExt cx="609600" cy="60960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921828" y="1117600"/>
                <a:ext cx="609600" cy="609600"/>
              </a:xfrm>
              <a:prstGeom prst="ellipse">
                <a:avLst/>
              </a:prstGeom>
              <a:gradFill>
                <a:gsLst>
                  <a:gs pos="0">
                    <a:srgbClr val="B81E13"/>
                  </a:gs>
                  <a:gs pos="100000">
                    <a:srgbClr val="AE140D"/>
                  </a:gs>
                </a:gsLst>
                <a:lin ang="5400000" scaled="1"/>
              </a:gradFill>
              <a:ln>
                <a:noFill/>
              </a:ln>
              <a:effectLst>
                <a:outerShdw blurRad="139700" dist="165100" dir="5400000" sx="102000" sy="102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6106244" y="1303897"/>
                <a:ext cx="240768" cy="237006"/>
                <a:chOff x="1816100" y="1911199"/>
                <a:chExt cx="541867" cy="533400"/>
              </a:xfrm>
            </p:grpSpPr>
            <p:sp>
              <p:nvSpPr>
                <p:cNvPr id="9" name="Freeform 30"/>
                <p:cNvSpPr>
                  <a:spLocks noEditPoints="1"/>
                </p:cNvSpPr>
                <p:nvPr/>
              </p:nvSpPr>
              <p:spPr bwMode="auto">
                <a:xfrm>
                  <a:off x="1816100" y="1911199"/>
                  <a:ext cx="541867" cy="533400"/>
                </a:xfrm>
                <a:custGeom>
                  <a:avLst/>
                  <a:gdLst>
                    <a:gd name="T0" fmla="*/ 234 w 256"/>
                    <a:gd name="T1" fmla="*/ 186 h 252"/>
                    <a:gd name="T2" fmla="*/ 69 w 256"/>
                    <a:gd name="T3" fmla="*/ 186 h 252"/>
                    <a:gd name="T4" fmla="*/ 69 w 256"/>
                    <a:gd name="T5" fmla="*/ 21 h 252"/>
                    <a:gd name="T6" fmla="*/ 126 w 256"/>
                    <a:gd name="T7" fmla="*/ 21 h 252"/>
                    <a:gd name="T8" fmla="*/ 126 w 256"/>
                    <a:gd name="T9" fmla="*/ 0 h 252"/>
                    <a:gd name="T10" fmla="*/ 48 w 256"/>
                    <a:gd name="T11" fmla="*/ 0 h 252"/>
                    <a:gd name="T12" fmla="*/ 48 w 256"/>
                    <a:gd name="T13" fmla="*/ 45 h 252"/>
                    <a:gd name="T14" fmla="*/ 0 w 256"/>
                    <a:gd name="T15" fmla="*/ 45 h 252"/>
                    <a:gd name="T16" fmla="*/ 0 w 256"/>
                    <a:gd name="T17" fmla="*/ 252 h 252"/>
                    <a:gd name="T18" fmla="*/ 208 w 256"/>
                    <a:gd name="T19" fmla="*/ 252 h 252"/>
                    <a:gd name="T20" fmla="*/ 208 w 256"/>
                    <a:gd name="T21" fmla="*/ 208 h 252"/>
                    <a:gd name="T22" fmla="*/ 256 w 256"/>
                    <a:gd name="T23" fmla="*/ 208 h 252"/>
                    <a:gd name="T24" fmla="*/ 256 w 256"/>
                    <a:gd name="T25" fmla="*/ 130 h 252"/>
                    <a:gd name="T26" fmla="*/ 234 w 256"/>
                    <a:gd name="T27" fmla="*/ 130 h 252"/>
                    <a:gd name="T28" fmla="*/ 234 w 256"/>
                    <a:gd name="T29" fmla="*/ 186 h 252"/>
                    <a:gd name="T30" fmla="*/ 187 w 256"/>
                    <a:gd name="T31" fmla="*/ 231 h 252"/>
                    <a:gd name="T32" fmla="*/ 24 w 256"/>
                    <a:gd name="T33" fmla="*/ 231 h 252"/>
                    <a:gd name="T34" fmla="*/ 24 w 256"/>
                    <a:gd name="T35" fmla="*/ 68 h 252"/>
                    <a:gd name="T36" fmla="*/ 48 w 256"/>
                    <a:gd name="T37" fmla="*/ 68 h 252"/>
                    <a:gd name="T38" fmla="*/ 48 w 256"/>
                    <a:gd name="T39" fmla="*/ 208 h 252"/>
                    <a:gd name="T40" fmla="*/ 187 w 256"/>
                    <a:gd name="T41" fmla="*/ 208 h 252"/>
                    <a:gd name="T42" fmla="*/ 187 w 256"/>
                    <a:gd name="T43" fmla="*/ 231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6" h="252">
                      <a:moveTo>
                        <a:pt x="234" y="186"/>
                      </a:moveTo>
                      <a:lnTo>
                        <a:pt x="69" y="186"/>
                      </a:lnTo>
                      <a:lnTo>
                        <a:pt x="69" y="21"/>
                      </a:lnTo>
                      <a:lnTo>
                        <a:pt x="126" y="21"/>
                      </a:lnTo>
                      <a:lnTo>
                        <a:pt x="126" y="0"/>
                      </a:lnTo>
                      <a:lnTo>
                        <a:pt x="48" y="0"/>
                      </a:lnTo>
                      <a:lnTo>
                        <a:pt x="48" y="45"/>
                      </a:lnTo>
                      <a:lnTo>
                        <a:pt x="0" y="45"/>
                      </a:lnTo>
                      <a:lnTo>
                        <a:pt x="0" y="252"/>
                      </a:lnTo>
                      <a:lnTo>
                        <a:pt x="208" y="252"/>
                      </a:lnTo>
                      <a:lnTo>
                        <a:pt x="208" y="208"/>
                      </a:lnTo>
                      <a:lnTo>
                        <a:pt x="256" y="208"/>
                      </a:lnTo>
                      <a:lnTo>
                        <a:pt x="256" y="130"/>
                      </a:lnTo>
                      <a:lnTo>
                        <a:pt x="234" y="130"/>
                      </a:lnTo>
                      <a:lnTo>
                        <a:pt x="234" y="186"/>
                      </a:lnTo>
                      <a:close/>
                      <a:moveTo>
                        <a:pt x="187" y="231"/>
                      </a:moveTo>
                      <a:lnTo>
                        <a:pt x="24" y="231"/>
                      </a:lnTo>
                      <a:lnTo>
                        <a:pt x="24" y="68"/>
                      </a:lnTo>
                      <a:lnTo>
                        <a:pt x="48" y="68"/>
                      </a:lnTo>
                      <a:lnTo>
                        <a:pt x="48" y="208"/>
                      </a:lnTo>
                      <a:lnTo>
                        <a:pt x="187" y="208"/>
                      </a:lnTo>
                      <a:lnTo>
                        <a:pt x="187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31"/>
                <p:cNvSpPr>
                  <a:spLocks/>
                </p:cNvSpPr>
                <p:nvPr/>
              </p:nvSpPr>
              <p:spPr bwMode="auto">
                <a:xfrm>
                  <a:off x="2123017" y="1911199"/>
                  <a:ext cx="234950" cy="234950"/>
                </a:xfrm>
                <a:custGeom>
                  <a:avLst/>
                  <a:gdLst>
                    <a:gd name="T0" fmla="*/ 18 w 111"/>
                    <a:gd name="T1" fmla="*/ 0 h 111"/>
                    <a:gd name="T2" fmla="*/ 18 w 111"/>
                    <a:gd name="T3" fmla="*/ 21 h 111"/>
                    <a:gd name="T4" fmla="*/ 73 w 111"/>
                    <a:gd name="T5" fmla="*/ 21 h 111"/>
                    <a:gd name="T6" fmla="*/ 0 w 111"/>
                    <a:gd name="T7" fmla="*/ 94 h 111"/>
                    <a:gd name="T8" fmla="*/ 14 w 111"/>
                    <a:gd name="T9" fmla="*/ 111 h 111"/>
                    <a:gd name="T10" fmla="*/ 89 w 111"/>
                    <a:gd name="T11" fmla="*/ 37 h 111"/>
                    <a:gd name="T12" fmla="*/ 89 w 111"/>
                    <a:gd name="T13" fmla="*/ 92 h 111"/>
                    <a:gd name="T14" fmla="*/ 111 w 111"/>
                    <a:gd name="T15" fmla="*/ 92 h 111"/>
                    <a:gd name="T16" fmla="*/ 111 w 111"/>
                    <a:gd name="T17" fmla="*/ 0 h 111"/>
                    <a:gd name="T18" fmla="*/ 18 w 111"/>
                    <a:gd name="T1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" h="111">
                      <a:moveTo>
                        <a:pt x="18" y="0"/>
                      </a:moveTo>
                      <a:lnTo>
                        <a:pt x="18" y="21"/>
                      </a:lnTo>
                      <a:lnTo>
                        <a:pt x="73" y="21"/>
                      </a:lnTo>
                      <a:lnTo>
                        <a:pt x="0" y="94"/>
                      </a:lnTo>
                      <a:lnTo>
                        <a:pt x="14" y="111"/>
                      </a:lnTo>
                      <a:lnTo>
                        <a:pt x="89" y="37"/>
                      </a:lnTo>
                      <a:lnTo>
                        <a:pt x="89" y="92"/>
                      </a:lnTo>
                      <a:lnTo>
                        <a:pt x="111" y="92"/>
                      </a:lnTo>
                      <a:lnTo>
                        <a:pt x="111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65" name="组合 64"/>
          <p:cNvGrpSpPr/>
          <p:nvPr/>
        </p:nvGrpSpPr>
        <p:grpSpPr>
          <a:xfrm>
            <a:off x="4457916" y="3483429"/>
            <a:ext cx="3363254" cy="2206172"/>
            <a:chOff x="4457916" y="3483429"/>
            <a:chExt cx="3363254" cy="2206172"/>
          </a:xfrm>
        </p:grpSpPr>
        <p:sp>
          <p:nvSpPr>
            <p:cNvPr id="22" name="圆角矩形 21"/>
            <p:cNvSpPr/>
            <p:nvPr/>
          </p:nvSpPr>
          <p:spPr>
            <a:xfrm>
              <a:off x="4457916" y="3754957"/>
              <a:ext cx="3363254" cy="1934644"/>
            </a:xfrm>
            <a:prstGeom prst="roundRect">
              <a:avLst/>
            </a:prstGeom>
            <a:noFill/>
            <a:ln w="28575">
              <a:solidFill>
                <a:srgbClr val="AE14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5783161" y="3483429"/>
              <a:ext cx="712763" cy="712763"/>
              <a:chOff x="5783161" y="3483429"/>
              <a:chExt cx="712763" cy="712763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783161" y="3483429"/>
                <a:ext cx="712763" cy="712763"/>
              </a:xfrm>
              <a:prstGeom prst="ellipse">
                <a:avLst/>
              </a:prstGeom>
              <a:gradFill>
                <a:gsLst>
                  <a:gs pos="0">
                    <a:srgbClr val="B81E13"/>
                  </a:gs>
                  <a:gs pos="100000">
                    <a:srgbClr val="AE140D"/>
                  </a:gs>
                </a:gsLst>
                <a:lin ang="5400000" scaled="1"/>
              </a:gradFill>
              <a:ln>
                <a:noFill/>
              </a:ln>
              <a:effectLst>
                <a:outerShdw blurRad="139700" dist="165100" dir="5400000" sx="102000" sy="102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5938148" y="3636266"/>
                <a:ext cx="402789" cy="407088"/>
                <a:chOff x="1792818" y="3655333"/>
                <a:chExt cx="594783" cy="601133"/>
              </a:xfrm>
            </p:grpSpPr>
            <p:sp>
              <p:nvSpPr>
                <p:cNvPr id="35" name="Freeform 27"/>
                <p:cNvSpPr>
                  <a:spLocks/>
                </p:cNvSpPr>
                <p:nvPr/>
              </p:nvSpPr>
              <p:spPr bwMode="auto">
                <a:xfrm>
                  <a:off x="1792818" y="3655333"/>
                  <a:ext cx="594783" cy="436033"/>
                </a:xfrm>
                <a:custGeom>
                  <a:avLst/>
                  <a:gdLst>
                    <a:gd name="T0" fmla="*/ 91 w 119"/>
                    <a:gd name="T1" fmla="*/ 32 h 87"/>
                    <a:gd name="T2" fmla="*/ 86 w 119"/>
                    <a:gd name="T3" fmla="*/ 32 h 87"/>
                    <a:gd name="T4" fmla="*/ 86 w 119"/>
                    <a:gd name="T5" fmla="*/ 30 h 87"/>
                    <a:gd name="T6" fmla="*/ 56 w 119"/>
                    <a:gd name="T7" fmla="*/ 0 h 87"/>
                    <a:gd name="T8" fmla="*/ 27 w 119"/>
                    <a:gd name="T9" fmla="*/ 25 h 87"/>
                    <a:gd name="T10" fmla="*/ 19 w 119"/>
                    <a:gd name="T11" fmla="*/ 26 h 87"/>
                    <a:gd name="T12" fmla="*/ 19 w 119"/>
                    <a:gd name="T13" fmla="*/ 26 h 87"/>
                    <a:gd name="T14" fmla="*/ 7 w 119"/>
                    <a:gd name="T15" fmla="*/ 43 h 87"/>
                    <a:gd name="T16" fmla="*/ 9 w 119"/>
                    <a:gd name="T17" fmla="*/ 52 h 87"/>
                    <a:gd name="T18" fmla="*/ 0 w 119"/>
                    <a:gd name="T19" fmla="*/ 68 h 87"/>
                    <a:gd name="T20" fmla="*/ 19 w 119"/>
                    <a:gd name="T21" fmla="*/ 87 h 87"/>
                    <a:gd name="T22" fmla="*/ 39 w 119"/>
                    <a:gd name="T23" fmla="*/ 87 h 87"/>
                    <a:gd name="T24" fmla="*/ 44 w 119"/>
                    <a:gd name="T25" fmla="*/ 81 h 87"/>
                    <a:gd name="T26" fmla="*/ 39 w 119"/>
                    <a:gd name="T27" fmla="*/ 76 h 87"/>
                    <a:gd name="T28" fmla="*/ 19 w 119"/>
                    <a:gd name="T29" fmla="*/ 76 h 87"/>
                    <a:gd name="T30" fmla="*/ 10 w 119"/>
                    <a:gd name="T31" fmla="*/ 68 h 87"/>
                    <a:gd name="T32" fmla="*/ 18 w 119"/>
                    <a:gd name="T33" fmla="*/ 59 h 87"/>
                    <a:gd name="T34" fmla="*/ 22 w 119"/>
                    <a:gd name="T35" fmla="*/ 55 h 87"/>
                    <a:gd name="T36" fmla="*/ 20 w 119"/>
                    <a:gd name="T37" fmla="*/ 50 h 87"/>
                    <a:gd name="T38" fmla="*/ 17 w 119"/>
                    <a:gd name="T39" fmla="*/ 43 h 87"/>
                    <a:gd name="T40" fmla="*/ 22 w 119"/>
                    <a:gd name="T41" fmla="*/ 35 h 87"/>
                    <a:gd name="T42" fmla="*/ 22 w 119"/>
                    <a:gd name="T43" fmla="*/ 35 h 87"/>
                    <a:gd name="T44" fmla="*/ 30 w 119"/>
                    <a:gd name="T45" fmla="*/ 36 h 87"/>
                    <a:gd name="T46" fmla="*/ 35 w 119"/>
                    <a:gd name="T47" fmla="*/ 36 h 87"/>
                    <a:gd name="T48" fmla="*/ 37 w 119"/>
                    <a:gd name="T49" fmla="*/ 31 h 87"/>
                    <a:gd name="T50" fmla="*/ 37 w 119"/>
                    <a:gd name="T51" fmla="*/ 30 h 87"/>
                    <a:gd name="T52" fmla="*/ 37 w 119"/>
                    <a:gd name="T53" fmla="*/ 30 h 87"/>
                    <a:gd name="T54" fmla="*/ 56 w 119"/>
                    <a:gd name="T55" fmla="*/ 11 h 87"/>
                    <a:gd name="T56" fmla="*/ 75 w 119"/>
                    <a:gd name="T57" fmla="*/ 30 h 87"/>
                    <a:gd name="T58" fmla="*/ 73 w 119"/>
                    <a:gd name="T59" fmla="*/ 40 h 87"/>
                    <a:gd name="T60" fmla="*/ 74 w 119"/>
                    <a:gd name="T61" fmla="*/ 46 h 87"/>
                    <a:gd name="T62" fmla="*/ 80 w 119"/>
                    <a:gd name="T63" fmla="*/ 46 h 87"/>
                    <a:gd name="T64" fmla="*/ 91 w 119"/>
                    <a:gd name="T65" fmla="*/ 42 h 87"/>
                    <a:gd name="T66" fmla="*/ 108 w 119"/>
                    <a:gd name="T67" fmla="*/ 59 h 87"/>
                    <a:gd name="T68" fmla="*/ 91 w 119"/>
                    <a:gd name="T69" fmla="*/ 76 h 87"/>
                    <a:gd name="T70" fmla="*/ 80 w 119"/>
                    <a:gd name="T71" fmla="*/ 76 h 87"/>
                    <a:gd name="T72" fmla="*/ 75 w 119"/>
                    <a:gd name="T73" fmla="*/ 81 h 87"/>
                    <a:gd name="T74" fmla="*/ 80 w 119"/>
                    <a:gd name="T75" fmla="*/ 87 h 87"/>
                    <a:gd name="T76" fmla="*/ 91 w 119"/>
                    <a:gd name="T77" fmla="*/ 87 h 87"/>
                    <a:gd name="T78" fmla="*/ 119 w 119"/>
                    <a:gd name="T79" fmla="*/ 59 h 87"/>
                    <a:gd name="T80" fmla="*/ 91 w 119"/>
                    <a:gd name="T81" fmla="*/ 3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9" h="87">
                      <a:moveTo>
                        <a:pt x="91" y="32"/>
                      </a:moveTo>
                      <a:cubicBezTo>
                        <a:pt x="89" y="32"/>
                        <a:pt x="87" y="32"/>
                        <a:pt x="86" y="32"/>
                      </a:cubicBezTo>
                      <a:cubicBezTo>
                        <a:pt x="86" y="31"/>
                        <a:pt x="86" y="31"/>
                        <a:pt x="86" y="30"/>
                      </a:cubicBezTo>
                      <a:cubicBezTo>
                        <a:pt x="86" y="13"/>
                        <a:pt x="72" y="0"/>
                        <a:pt x="56" y="0"/>
                      </a:cubicBezTo>
                      <a:cubicBezTo>
                        <a:pt x="42" y="0"/>
                        <a:pt x="30" y="11"/>
                        <a:pt x="27" y="25"/>
                      </a:cubicBezTo>
                      <a:cubicBezTo>
                        <a:pt x="24" y="24"/>
                        <a:pt x="21" y="25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1" y="29"/>
                        <a:pt x="7" y="36"/>
                        <a:pt x="7" y="43"/>
                      </a:cubicBezTo>
                      <a:cubicBezTo>
                        <a:pt x="7" y="46"/>
                        <a:pt x="7" y="49"/>
                        <a:pt x="9" y="52"/>
                      </a:cubicBezTo>
                      <a:cubicBezTo>
                        <a:pt x="3" y="55"/>
                        <a:pt x="0" y="61"/>
                        <a:pt x="0" y="68"/>
                      </a:cubicBezTo>
                      <a:cubicBezTo>
                        <a:pt x="0" y="78"/>
                        <a:pt x="8" y="87"/>
                        <a:pt x="19" y="87"/>
                      </a:cubicBezTo>
                      <a:cubicBezTo>
                        <a:pt x="39" y="87"/>
                        <a:pt x="39" y="87"/>
                        <a:pt x="39" y="87"/>
                      </a:cubicBezTo>
                      <a:cubicBezTo>
                        <a:pt x="41" y="87"/>
                        <a:pt x="44" y="84"/>
                        <a:pt x="44" y="81"/>
                      </a:cubicBezTo>
                      <a:cubicBezTo>
                        <a:pt x="44" y="79"/>
                        <a:pt x="41" y="76"/>
                        <a:pt x="39" y="76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4" y="76"/>
                        <a:pt x="10" y="72"/>
                        <a:pt x="10" y="68"/>
                      </a:cubicBezTo>
                      <a:cubicBezTo>
                        <a:pt x="10" y="63"/>
                        <a:pt x="13" y="60"/>
                        <a:pt x="18" y="59"/>
                      </a:cubicBezTo>
                      <a:cubicBezTo>
                        <a:pt x="20" y="59"/>
                        <a:pt x="21" y="57"/>
                        <a:pt x="22" y="55"/>
                      </a:cubicBezTo>
                      <a:cubicBezTo>
                        <a:pt x="22" y="53"/>
                        <a:pt x="22" y="51"/>
                        <a:pt x="20" y="50"/>
                      </a:cubicBezTo>
                      <a:cubicBezTo>
                        <a:pt x="18" y="48"/>
                        <a:pt x="17" y="46"/>
                        <a:pt x="17" y="43"/>
                      </a:cubicBezTo>
                      <a:cubicBezTo>
                        <a:pt x="17" y="40"/>
                        <a:pt x="19" y="37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5" y="34"/>
                        <a:pt x="27" y="35"/>
                        <a:pt x="30" y="36"/>
                      </a:cubicBezTo>
                      <a:cubicBezTo>
                        <a:pt x="31" y="37"/>
                        <a:pt x="33" y="37"/>
                        <a:pt x="35" y="36"/>
                      </a:cubicBezTo>
                      <a:cubicBezTo>
                        <a:pt x="37" y="35"/>
                        <a:pt x="37" y="33"/>
                        <a:pt x="37" y="31"/>
                      </a:cubicBezTo>
                      <a:cubicBezTo>
                        <a:pt x="37" y="31"/>
                        <a:pt x="37" y="30"/>
                        <a:pt x="37" y="30"/>
                      </a:cubicBezTo>
                      <a:cubicBezTo>
                        <a:pt x="37" y="30"/>
                        <a:pt x="37" y="30"/>
                        <a:pt x="37" y="30"/>
                      </a:cubicBezTo>
                      <a:cubicBezTo>
                        <a:pt x="37" y="19"/>
                        <a:pt x="46" y="11"/>
                        <a:pt x="56" y="11"/>
                      </a:cubicBezTo>
                      <a:cubicBezTo>
                        <a:pt x="67" y="11"/>
                        <a:pt x="75" y="19"/>
                        <a:pt x="75" y="30"/>
                      </a:cubicBezTo>
                      <a:cubicBezTo>
                        <a:pt x="75" y="33"/>
                        <a:pt x="74" y="36"/>
                        <a:pt x="73" y="40"/>
                      </a:cubicBezTo>
                      <a:cubicBezTo>
                        <a:pt x="71" y="42"/>
                        <a:pt x="72" y="44"/>
                        <a:pt x="74" y="46"/>
                      </a:cubicBezTo>
                      <a:cubicBezTo>
                        <a:pt x="75" y="48"/>
                        <a:pt x="78" y="48"/>
                        <a:pt x="80" y="46"/>
                      </a:cubicBezTo>
                      <a:cubicBezTo>
                        <a:pt x="82" y="44"/>
                        <a:pt x="86" y="42"/>
                        <a:pt x="91" y="42"/>
                      </a:cubicBezTo>
                      <a:cubicBezTo>
                        <a:pt x="101" y="42"/>
                        <a:pt x="108" y="50"/>
                        <a:pt x="108" y="59"/>
                      </a:cubicBezTo>
                      <a:cubicBezTo>
                        <a:pt x="108" y="69"/>
                        <a:pt x="101" y="76"/>
                        <a:pt x="91" y="76"/>
                      </a:cubicBezTo>
                      <a:cubicBezTo>
                        <a:pt x="80" y="76"/>
                        <a:pt x="80" y="76"/>
                        <a:pt x="80" y="76"/>
                      </a:cubicBezTo>
                      <a:cubicBezTo>
                        <a:pt x="77" y="76"/>
                        <a:pt x="75" y="79"/>
                        <a:pt x="75" y="81"/>
                      </a:cubicBezTo>
                      <a:cubicBezTo>
                        <a:pt x="75" y="84"/>
                        <a:pt x="77" y="87"/>
                        <a:pt x="80" y="87"/>
                      </a:cubicBezTo>
                      <a:cubicBezTo>
                        <a:pt x="91" y="87"/>
                        <a:pt x="91" y="87"/>
                        <a:pt x="91" y="87"/>
                      </a:cubicBezTo>
                      <a:cubicBezTo>
                        <a:pt x="106" y="87"/>
                        <a:pt x="119" y="74"/>
                        <a:pt x="119" y="59"/>
                      </a:cubicBezTo>
                      <a:cubicBezTo>
                        <a:pt x="119" y="44"/>
                        <a:pt x="106" y="32"/>
                        <a:pt x="91" y="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28"/>
                <p:cNvSpPr>
                  <a:spLocks/>
                </p:cNvSpPr>
                <p:nvPr/>
              </p:nvSpPr>
              <p:spPr bwMode="auto">
                <a:xfrm>
                  <a:off x="1972735" y="3900866"/>
                  <a:ext cx="228600" cy="355600"/>
                </a:xfrm>
                <a:custGeom>
                  <a:avLst/>
                  <a:gdLst>
                    <a:gd name="T0" fmla="*/ 37 w 46"/>
                    <a:gd name="T1" fmla="*/ 45 h 71"/>
                    <a:gd name="T2" fmla="*/ 28 w 46"/>
                    <a:gd name="T3" fmla="*/ 54 h 71"/>
                    <a:gd name="T4" fmla="*/ 28 w 46"/>
                    <a:gd name="T5" fmla="*/ 5 h 71"/>
                    <a:gd name="T6" fmla="*/ 23 w 46"/>
                    <a:gd name="T7" fmla="*/ 0 h 71"/>
                    <a:gd name="T8" fmla="*/ 18 w 46"/>
                    <a:gd name="T9" fmla="*/ 5 h 71"/>
                    <a:gd name="T10" fmla="*/ 18 w 46"/>
                    <a:gd name="T11" fmla="*/ 54 h 71"/>
                    <a:gd name="T12" fmla="*/ 9 w 46"/>
                    <a:gd name="T13" fmla="*/ 45 h 71"/>
                    <a:gd name="T14" fmla="*/ 2 w 46"/>
                    <a:gd name="T15" fmla="*/ 45 h 71"/>
                    <a:gd name="T16" fmla="*/ 2 w 46"/>
                    <a:gd name="T17" fmla="*/ 52 h 71"/>
                    <a:gd name="T18" fmla="*/ 20 w 46"/>
                    <a:gd name="T19" fmla="*/ 70 h 71"/>
                    <a:gd name="T20" fmla="*/ 23 w 46"/>
                    <a:gd name="T21" fmla="*/ 71 h 71"/>
                    <a:gd name="T22" fmla="*/ 27 w 46"/>
                    <a:gd name="T23" fmla="*/ 70 h 71"/>
                    <a:gd name="T24" fmla="*/ 44 w 46"/>
                    <a:gd name="T25" fmla="*/ 52 h 71"/>
                    <a:gd name="T26" fmla="*/ 44 w 46"/>
                    <a:gd name="T27" fmla="*/ 45 h 71"/>
                    <a:gd name="T28" fmla="*/ 37 w 46"/>
                    <a:gd name="T29" fmla="*/ 4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71">
                      <a:moveTo>
                        <a:pt x="37" y="45"/>
                      </a:moveTo>
                      <a:cubicBezTo>
                        <a:pt x="28" y="54"/>
                        <a:pt x="28" y="54"/>
                        <a:pt x="28" y="54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8" y="2"/>
                        <a:pt x="26" y="0"/>
                        <a:pt x="23" y="0"/>
                      </a:cubicBezTo>
                      <a:cubicBezTo>
                        <a:pt x="20" y="0"/>
                        <a:pt x="18" y="2"/>
                        <a:pt x="18" y="5"/>
                      </a:cubicBezTo>
                      <a:cubicBezTo>
                        <a:pt x="18" y="54"/>
                        <a:pt x="18" y="54"/>
                        <a:pt x="18" y="54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7" y="43"/>
                        <a:pt x="4" y="43"/>
                        <a:pt x="2" y="45"/>
                      </a:cubicBezTo>
                      <a:cubicBezTo>
                        <a:pt x="0" y="47"/>
                        <a:pt x="0" y="50"/>
                        <a:pt x="2" y="52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0" y="71"/>
                        <a:pt x="22" y="71"/>
                        <a:pt x="23" y="71"/>
                      </a:cubicBezTo>
                      <a:cubicBezTo>
                        <a:pt x="25" y="71"/>
                        <a:pt x="26" y="71"/>
                        <a:pt x="27" y="70"/>
                      </a:cubicBezTo>
                      <a:cubicBezTo>
                        <a:pt x="44" y="52"/>
                        <a:pt x="44" y="52"/>
                        <a:pt x="44" y="52"/>
                      </a:cubicBezTo>
                      <a:cubicBezTo>
                        <a:pt x="46" y="50"/>
                        <a:pt x="46" y="47"/>
                        <a:pt x="44" y="45"/>
                      </a:cubicBezTo>
                      <a:cubicBezTo>
                        <a:pt x="42" y="43"/>
                        <a:pt x="39" y="43"/>
                        <a:pt x="37" y="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64" name="组合 63"/>
          <p:cNvGrpSpPr/>
          <p:nvPr/>
        </p:nvGrpSpPr>
        <p:grpSpPr>
          <a:xfrm>
            <a:off x="8362258" y="841829"/>
            <a:ext cx="3363254" cy="2206172"/>
            <a:chOff x="8362258" y="841829"/>
            <a:chExt cx="3363254" cy="2206172"/>
          </a:xfrm>
        </p:grpSpPr>
        <p:sp>
          <p:nvSpPr>
            <p:cNvPr id="15" name="圆角矩形 14"/>
            <p:cNvSpPr/>
            <p:nvPr/>
          </p:nvSpPr>
          <p:spPr>
            <a:xfrm>
              <a:off x="8362258" y="1113357"/>
              <a:ext cx="3363254" cy="1934644"/>
            </a:xfrm>
            <a:prstGeom prst="roundRect">
              <a:avLst/>
            </a:prstGeom>
            <a:noFill/>
            <a:ln w="28575">
              <a:solidFill>
                <a:srgbClr val="AE14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9687503" y="841829"/>
              <a:ext cx="712763" cy="712763"/>
              <a:chOff x="9687503" y="841829"/>
              <a:chExt cx="712763" cy="712763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9687503" y="841829"/>
                <a:ext cx="712763" cy="712763"/>
              </a:xfrm>
              <a:prstGeom prst="ellipse">
                <a:avLst/>
              </a:prstGeom>
              <a:gradFill>
                <a:gsLst>
                  <a:gs pos="0">
                    <a:srgbClr val="B81E13"/>
                  </a:gs>
                  <a:gs pos="100000">
                    <a:srgbClr val="AE140D"/>
                  </a:gs>
                </a:gsLst>
                <a:lin ang="5400000" scaled="1"/>
              </a:gradFill>
              <a:ln>
                <a:noFill/>
              </a:ln>
              <a:effectLst>
                <a:outerShdw blurRad="139700" dist="165100" dir="5400000" sx="102000" sy="102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9843923" y="998250"/>
                <a:ext cx="399923" cy="399921"/>
                <a:chOff x="8881534" y="1845583"/>
                <a:chExt cx="590551" cy="590549"/>
              </a:xfrm>
            </p:grpSpPr>
            <p:sp>
              <p:nvSpPr>
                <p:cNvPr id="38" name="Freeform 24"/>
                <p:cNvSpPr>
                  <a:spLocks noEditPoints="1"/>
                </p:cNvSpPr>
                <p:nvPr/>
              </p:nvSpPr>
              <p:spPr bwMode="auto">
                <a:xfrm>
                  <a:off x="8881534" y="1845583"/>
                  <a:ext cx="590551" cy="590549"/>
                </a:xfrm>
                <a:custGeom>
                  <a:avLst/>
                  <a:gdLst>
                    <a:gd name="T0" fmla="*/ 114 w 118"/>
                    <a:gd name="T1" fmla="*/ 46 h 118"/>
                    <a:gd name="T2" fmla="*/ 103 w 118"/>
                    <a:gd name="T3" fmla="*/ 38 h 118"/>
                    <a:gd name="T4" fmla="*/ 107 w 118"/>
                    <a:gd name="T5" fmla="*/ 24 h 118"/>
                    <a:gd name="T6" fmla="*/ 89 w 118"/>
                    <a:gd name="T7" fmla="*/ 11 h 118"/>
                    <a:gd name="T8" fmla="*/ 76 w 118"/>
                    <a:gd name="T9" fmla="*/ 13 h 118"/>
                    <a:gd name="T10" fmla="*/ 68 w 118"/>
                    <a:gd name="T11" fmla="*/ 1 h 118"/>
                    <a:gd name="T12" fmla="*/ 46 w 118"/>
                    <a:gd name="T13" fmla="*/ 4 h 118"/>
                    <a:gd name="T14" fmla="*/ 39 w 118"/>
                    <a:gd name="T15" fmla="*/ 15 h 118"/>
                    <a:gd name="T16" fmla="*/ 24 w 118"/>
                    <a:gd name="T17" fmla="*/ 11 h 118"/>
                    <a:gd name="T18" fmla="*/ 11 w 118"/>
                    <a:gd name="T19" fmla="*/ 29 h 118"/>
                    <a:gd name="T20" fmla="*/ 14 w 118"/>
                    <a:gd name="T21" fmla="*/ 43 h 118"/>
                    <a:gd name="T22" fmla="*/ 1 w 118"/>
                    <a:gd name="T23" fmla="*/ 50 h 118"/>
                    <a:gd name="T24" fmla="*/ 1 w 118"/>
                    <a:gd name="T25" fmla="*/ 68 h 118"/>
                    <a:gd name="T26" fmla="*/ 14 w 118"/>
                    <a:gd name="T27" fmla="*/ 75 h 118"/>
                    <a:gd name="T28" fmla="*/ 11 w 118"/>
                    <a:gd name="T29" fmla="*/ 89 h 118"/>
                    <a:gd name="T30" fmla="*/ 24 w 118"/>
                    <a:gd name="T31" fmla="*/ 106 h 118"/>
                    <a:gd name="T32" fmla="*/ 39 w 118"/>
                    <a:gd name="T33" fmla="*/ 103 h 118"/>
                    <a:gd name="T34" fmla="*/ 46 w 118"/>
                    <a:gd name="T35" fmla="*/ 114 h 118"/>
                    <a:gd name="T36" fmla="*/ 59 w 118"/>
                    <a:gd name="T37" fmla="*/ 118 h 118"/>
                    <a:gd name="T38" fmla="*/ 72 w 118"/>
                    <a:gd name="T39" fmla="*/ 114 h 118"/>
                    <a:gd name="T40" fmla="*/ 80 w 118"/>
                    <a:gd name="T41" fmla="*/ 103 h 118"/>
                    <a:gd name="T42" fmla="*/ 94 w 118"/>
                    <a:gd name="T43" fmla="*/ 106 h 118"/>
                    <a:gd name="T44" fmla="*/ 107 w 118"/>
                    <a:gd name="T45" fmla="*/ 89 h 118"/>
                    <a:gd name="T46" fmla="*/ 105 w 118"/>
                    <a:gd name="T47" fmla="*/ 75 h 118"/>
                    <a:gd name="T48" fmla="*/ 118 w 118"/>
                    <a:gd name="T49" fmla="*/ 68 h 118"/>
                    <a:gd name="T50" fmla="*/ 118 w 118"/>
                    <a:gd name="T51" fmla="*/ 50 h 118"/>
                    <a:gd name="T52" fmla="*/ 99 w 118"/>
                    <a:gd name="T53" fmla="*/ 66 h 118"/>
                    <a:gd name="T54" fmla="*/ 93 w 118"/>
                    <a:gd name="T55" fmla="*/ 77 h 118"/>
                    <a:gd name="T56" fmla="*/ 97 w 118"/>
                    <a:gd name="T57" fmla="*/ 90 h 118"/>
                    <a:gd name="T58" fmla="*/ 82 w 118"/>
                    <a:gd name="T59" fmla="*/ 92 h 118"/>
                    <a:gd name="T60" fmla="*/ 70 w 118"/>
                    <a:gd name="T61" fmla="*/ 96 h 118"/>
                    <a:gd name="T62" fmla="*/ 64 w 118"/>
                    <a:gd name="T63" fmla="*/ 107 h 118"/>
                    <a:gd name="T64" fmla="*/ 52 w 118"/>
                    <a:gd name="T65" fmla="*/ 99 h 118"/>
                    <a:gd name="T66" fmla="*/ 41 w 118"/>
                    <a:gd name="T67" fmla="*/ 93 h 118"/>
                    <a:gd name="T68" fmla="*/ 28 w 118"/>
                    <a:gd name="T69" fmla="*/ 96 h 118"/>
                    <a:gd name="T70" fmla="*/ 26 w 118"/>
                    <a:gd name="T71" fmla="*/ 82 h 118"/>
                    <a:gd name="T72" fmla="*/ 23 w 118"/>
                    <a:gd name="T73" fmla="*/ 70 h 118"/>
                    <a:gd name="T74" fmla="*/ 11 w 118"/>
                    <a:gd name="T75" fmla="*/ 63 h 118"/>
                    <a:gd name="T76" fmla="*/ 11 w 118"/>
                    <a:gd name="T77" fmla="*/ 54 h 118"/>
                    <a:gd name="T78" fmla="*/ 23 w 118"/>
                    <a:gd name="T79" fmla="*/ 48 h 118"/>
                    <a:gd name="T80" fmla="*/ 26 w 118"/>
                    <a:gd name="T81" fmla="*/ 36 h 118"/>
                    <a:gd name="T82" fmla="*/ 28 w 118"/>
                    <a:gd name="T83" fmla="*/ 21 h 118"/>
                    <a:gd name="T84" fmla="*/ 41 w 118"/>
                    <a:gd name="T85" fmla="*/ 25 h 118"/>
                    <a:gd name="T86" fmla="*/ 52 w 118"/>
                    <a:gd name="T87" fmla="*/ 19 h 118"/>
                    <a:gd name="T88" fmla="*/ 64 w 118"/>
                    <a:gd name="T89" fmla="*/ 10 h 118"/>
                    <a:gd name="T90" fmla="*/ 70 w 118"/>
                    <a:gd name="T91" fmla="*/ 22 h 118"/>
                    <a:gd name="T92" fmla="*/ 82 w 118"/>
                    <a:gd name="T93" fmla="*/ 25 h 118"/>
                    <a:gd name="T94" fmla="*/ 97 w 118"/>
                    <a:gd name="T95" fmla="*/ 28 h 118"/>
                    <a:gd name="T96" fmla="*/ 93 w 118"/>
                    <a:gd name="T97" fmla="*/ 41 h 118"/>
                    <a:gd name="T98" fmla="*/ 99 w 118"/>
                    <a:gd name="T99" fmla="*/ 51 h 118"/>
                    <a:gd name="T100" fmla="*/ 108 w 118"/>
                    <a:gd name="T101" fmla="*/ 59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8" h="118">
                      <a:moveTo>
                        <a:pt x="118" y="50"/>
                      </a:moveTo>
                      <a:cubicBezTo>
                        <a:pt x="117" y="48"/>
                        <a:pt x="116" y="46"/>
                        <a:pt x="114" y="46"/>
                      </a:cubicBezTo>
                      <a:cubicBezTo>
                        <a:pt x="105" y="43"/>
                        <a:pt x="105" y="43"/>
                        <a:pt x="105" y="43"/>
                      </a:cubicBezTo>
                      <a:cubicBezTo>
                        <a:pt x="104" y="41"/>
                        <a:pt x="104" y="39"/>
                        <a:pt x="103" y="38"/>
                      </a:cubicBezTo>
                      <a:cubicBezTo>
                        <a:pt x="107" y="29"/>
                        <a:pt x="107" y="29"/>
                        <a:pt x="107" y="29"/>
                      </a:cubicBezTo>
                      <a:cubicBezTo>
                        <a:pt x="108" y="27"/>
                        <a:pt x="108" y="25"/>
                        <a:pt x="107" y="24"/>
                      </a:cubicBezTo>
                      <a:cubicBezTo>
                        <a:pt x="103" y="19"/>
                        <a:pt x="99" y="15"/>
                        <a:pt x="94" y="11"/>
                      </a:cubicBezTo>
                      <a:cubicBezTo>
                        <a:pt x="93" y="10"/>
                        <a:pt x="91" y="10"/>
                        <a:pt x="89" y="11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79" y="14"/>
                        <a:pt x="77" y="14"/>
                        <a:pt x="76" y="13"/>
                      </a:cubicBezTo>
                      <a:cubicBezTo>
                        <a:pt x="72" y="4"/>
                        <a:pt x="72" y="4"/>
                        <a:pt x="72" y="4"/>
                      </a:cubicBezTo>
                      <a:cubicBezTo>
                        <a:pt x="72" y="2"/>
                        <a:pt x="70" y="1"/>
                        <a:pt x="68" y="1"/>
                      </a:cubicBezTo>
                      <a:cubicBezTo>
                        <a:pt x="62" y="0"/>
                        <a:pt x="57" y="0"/>
                        <a:pt x="50" y="1"/>
                      </a:cubicBezTo>
                      <a:cubicBezTo>
                        <a:pt x="49" y="1"/>
                        <a:pt x="47" y="2"/>
                        <a:pt x="46" y="4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2" y="14"/>
                        <a:pt x="40" y="14"/>
                        <a:pt x="39" y="15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28" y="10"/>
                        <a:pt x="26" y="10"/>
                        <a:pt x="24" y="11"/>
                      </a:cubicBezTo>
                      <a:cubicBezTo>
                        <a:pt x="20" y="15"/>
                        <a:pt x="15" y="19"/>
                        <a:pt x="12" y="24"/>
                      </a:cubicBezTo>
                      <a:cubicBezTo>
                        <a:pt x="11" y="25"/>
                        <a:pt x="11" y="27"/>
                        <a:pt x="11" y="29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5" y="39"/>
                        <a:pt x="14" y="41"/>
                        <a:pt x="14" y="43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3" y="46"/>
                        <a:pt x="1" y="48"/>
                        <a:pt x="1" y="50"/>
                      </a:cubicBezTo>
                      <a:cubicBezTo>
                        <a:pt x="1" y="53"/>
                        <a:pt x="0" y="56"/>
                        <a:pt x="0" y="59"/>
                      </a:cubicBezTo>
                      <a:cubicBezTo>
                        <a:pt x="0" y="62"/>
                        <a:pt x="1" y="64"/>
                        <a:pt x="1" y="68"/>
                      </a:cubicBezTo>
                      <a:cubicBezTo>
                        <a:pt x="1" y="70"/>
                        <a:pt x="3" y="71"/>
                        <a:pt x="4" y="72"/>
                      </a:cubicBezTo>
                      <a:cubicBezTo>
                        <a:pt x="14" y="75"/>
                        <a:pt x="14" y="75"/>
                        <a:pt x="14" y="75"/>
                      </a:cubicBezTo>
                      <a:cubicBezTo>
                        <a:pt x="14" y="77"/>
                        <a:pt x="15" y="78"/>
                        <a:pt x="16" y="80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ubicBezTo>
                        <a:pt x="11" y="90"/>
                        <a:pt x="11" y="92"/>
                        <a:pt x="12" y="94"/>
                      </a:cubicBezTo>
                      <a:cubicBezTo>
                        <a:pt x="15" y="99"/>
                        <a:pt x="20" y="103"/>
                        <a:pt x="24" y="106"/>
                      </a:cubicBezTo>
                      <a:cubicBezTo>
                        <a:pt x="26" y="107"/>
                        <a:pt x="28" y="108"/>
                        <a:pt x="30" y="107"/>
                      </a:cubicBezTo>
                      <a:cubicBezTo>
                        <a:pt x="39" y="103"/>
                        <a:pt x="39" y="103"/>
                        <a:pt x="39" y="103"/>
                      </a:cubicBezTo>
                      <a:cubicBezTo>
                        <a:pt x="40" y="103"/>
                        <a:pt x="42" y="104"/>
                        <a:pt x="43" y="104"/>
                      </a:cubicBezTo>
                      <a:cubicBezTo>
                        <a:pt x="46" y="114"/>
                        <a:pt x="46" y="114"/>
                        <a:pt x="46" y="114"/>
                      </a:cubicBezTo>
                      <a:cubicBezTo>
                        <a:pt x="47" y="116"/>
                        <a:pt x="49" y="117"/>
                        <a:pt x="50" y="117"/>
                      </a:cubicBezTo>
                      <a:cubicBezTo>
                        <a:pt x="54" y="118"/>
                        <a:pt x="57" y="118"/>
                        <a:pt x="59" y="118"/>
                      </a:cubicBezTo>
                      <a:cubicBezTo>
                        <a:pt x="62" y="118"/>
                        <a:pt x="65" y="118"/>
                        <a:pt x="68" y="117"/>
                      </a:cubicBezTo>
                      <a:cubicBezTo>
                        <a:pt x="70" y="117"/>
                        <a:pt x="72" y="116"/>
                        <a:pt x="72" y="114"/>
                      </a:cubicBezTo>
                      <a:cubicBezTo>
                        <a:pt x="76" y="104"/>
                        <a:pt x="76" y="104"/>
                        <a:pt x="76" y="104"/>
                      </a:cubicBezTo>
                      <a:cubicBezTo>
                        <a:pt x="77" y="104"/>
                        <a:pt x="79" y="103"/>
                        <a:pt x="80" y="103"/>
                      </a:cubicBezTo>
                      <a:cubicBezTo>
                        <a:pt x="89" y="107"/>
                        <a:pt x="89" y="107"/>
                        <a:pt x="89" y="107"/>
                      </a:cubicBezTo>
                      <a:cubicBezTo>
                        <a:pt x="91" y="108"/>
                        <a:pt x="93" y="107"/>
                        <a:pt x="94" y="106"/>
                      </a:cubicBezTo>
                      <a:cubicBezTo>
                        <a:pt x="99" y="103"/>
                        <a:pt x="103" y="99"/>
                        <a:pt x="107" y="94"/>
                      </a:cubicBezTo>
                      <a:cubicBezTo>
                        <a:pt x="108" y="92"/>
                        <a:pt x="108" y="90"/>
                        <a:pt x="107" y="89"/>
                      </a:cubicBezTo>
                      <a:cubicBezTo>
                        <a:pt x="103" y="80"/>
                        <a:pt x="103" y="80"/>
                        <a:pt x="103" y="80"/>
                      </a:cubicBezTo>
                      <a:cubicBezTo>
                        <a:pt x="104" y="78"/>
                        <a:pt x="104" y="77"/>
                        <a:pt x="105" y="75"/>
                      </a:cubicBezTo>
                      <a:cubicBezTo>
                        <a:pt x="114" y="72"/>
                        <a:pt x="114" y="72"/>
                        <a:pt x="114" y="72"/>
                      </a:cubicBezTo>
                      <a:cubicBezTo>
                        <a:pt x="116" y="71"/>
                        <a:pt x="117" y="70"/>
                        <a:pt x="118" y="68"/>
                      </a:cubicBezTo>
                      <a:cubicBezTo>
                        <a:pt x="118" y="64"/>
                        <a:pt x="118" y="62"/>
                        <a:pt x="118" y="59"/>
                      </a:cubicBezTo>
                      <a:cubicBezTo>
                        <a:pt x="118" y="56"/>
                        <a:pt x="118" y="53"/>
                        <a:pt x="118" y="50"/>
                      </a:cubicBezTo>
                      <a:close/>
                      <a:moveTo>
                        <a:pt x="108" y="63"/>
                      </a:moveTo>
                      <a:cubicBezTo>
                        <a:pt x="99" y="66"/>
                        <a:pt x="99" y="66"/>
                        <a:pt x="99" y="66"/>
                      </a:cubicBezTo>
                      <a:cubicBezTo>
                        <a:pt x="98" y="67"/>
                        <a:pt x="97" y="68"/>
                        <a:pt x="96" y="70"/>
                      </a:cubicBezTo>
                      <a:cubicBezTo>
                        <a:pt x="95" y="72"/>
                        <a:pt x="94" y="75"/>
                        <a:pt x="93" y="77"/>
                      </a:cubicBezTo>
                      <a:cubicBezTo>
                        <a:pt x="92" y="79"/>
                        <a:pt x="92" y="80"/>
                        <a:pt x="93" y="82"/>
                      </a:cubicBezTo>
                      <a:cubicBezTo>
                        <a:pt x="97" y="90"/>
                        <a:pt x="97" y="90"/>
                        <a:pt x="97" y="90"/>
                      </a:cubicBezTo>
                      <a:cubicBezTo>
                        <a:pt x="95" y="92"/>
                        <a:pt x="93" y="94"/>
                        <a:pt x="91" y="96"/>
                      </a:cubicBezTo>
                      <a:cubicBezTo>
                        <a:pt x="82" y="92"/>
                        <a:pt x="82" y="92"/>
                        <a:pt x="82" y="92"/>
                      </a:cubicBezTo>
                      <a:cubicBezTo>
                        <a:pt x="81" y="92"/>
                        <a:pt x="79" y="92"/>
                        <a:pt x="78" y="93"/>
                      </a:cubicBezTo>
                      <a:cubicBezTo>
                        <a:pt x="75" y="94"/>
                        <a:pt x="73" y="95"/>
                        <a:pt x="70" y="96"/>
                      </a:cubicBezTo>
                      <a:cubicBezTo>
                        <a:pt x="69" y="96"/>
                        <a:pt x="67" y="97"/>
                        <a:pt x="67" y="99"/>
                      </a:cubicBezTo>
                      <a:cubicBezTo>
                        <a:pt x="64" y="107"/>
                        <a:pt x="64" y="107"/>
                        <a:pt x="64" y="107"/>
                      </a:cubicBezTo>
                      <a:cubicBezTo>
                        <a:pt x="61" y="108"/>
                        <a:pt x="58" y="108"/>
                        <a:pt x="55" y="107"/>
                      </a:cubicBezTo>
                      <a:cubicBezTo>
                        <a:pt x="52" y="99"/>
                        <a:pt x="52" y="99"/>
                        <a:pt x="52" y="99"/>
                      </a:cubicBezTo>
                      <a:cubicBezTo>
                        <a:pt x="51" y="97"/>
                        <a:pt x="50" y="96"/>
                        <a:pt x="48" y="96"/>
                      </a:cubicBezTo>
                      <a:cubicBezTo>
                        <a:pt x="46" y="95"/>
                        <a:pt x="43" y="94"/>
                        <a:pt x="41" y="93"/>
                      </a:cubicBezTo>
                      <a:cubicBezTo>
                        <a:pt x="40" y="92"/>
                        <a:pt x="38" y="92"/>
                        <a:pt x="36" y="92"/>
                      </a:cubicBezTo>
                      <a:cubicBezTo>
                        <a:pt x="28" y="96"/>
                        <a:pt x="28" y="96"/>
                        <a:pt x="28" y="96"/>
                      </a:cubicBezTo>
                      <a:cubicBezTo>
                        <a:pt x="26" y="94"/>
                        <a:pt x="24" y="92"/>
                        <a:pt x="22" y="90"/>
                      </a:cubicBezTo>
                      <a:cubicBezTo>
                        <a:pt x="26" y="82"/>
                        <a:pt x="26" y="82"/>
                        <a:pt x="26" y="82"/>
                      </a:cubicBezTo>
                      <a:cubicBezTo>
                        <a:pt x="26" y="80"/>
                        <a:pt x="26" y="79"/>
                        <a:pt x="26" y="77"/>
                      </a:cubicBezTo>
                      <a:cubicBezTo>
                        <a:pt x="24" y="75"/>
                        <a:pt x="23" y="72"/>
                        <a:pt x="23" y="70"/>
                      </a:cubicBezTo>
                      <a:cubicBezTo>
                        <a:pt x="22" y="68"/>
                        <a:pt x="21" y="67"/>
                        <a:pt x="19" y="66"/>
                      </a:cubicBezTo>
                      <a:cubicBezTo>
                        <a:pt x="11" y="63"/>
                        <a:pt x="11" y="63"/>
                        <a:pt x="11" y="63"/>
                      </a:cubicBezTo>
                      <a:cubicBezTo>
                        <a:pt x="11" y="62"/>
                        <a:pt x="10" y="60"/>
                        <a:pt x="10" y="59"/>
                      </a:cubicBezTo>
                      <a:cubicBezTo>
                        <a:pt x="10" y="57"/>
                        <a:pt x="11" y="56"/>
                        <a:pt x="11" y="54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21" y="51"/>
                        <a:pt x="22" y="49"/>
                        <a:pt x="23" y="48"/>
                      </a:cubicBezTo>
                      <a:cubicBezTo>
                        <a:pt x="23" y="45"/>
                        <a:pt x="24" y="43"/>
                        <a:pt x="26" y="41"/>
                      </a:cubicBezTo>
                      <a:cubicBezTo>
                        <a:pt x="26" y="39"/>
                        <a:pt x="26" y="37"/>
                        <a:pt x="26" y="36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4" y="25"/>
                        <a:pt x="26" y="23"/>
                        <a:pt x="28" y="21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38" y="26"/>
                        <a:pt x="40" y="26"/>
                        <a:pt x="41" y="25"/>
                      </a:cubicBezTo>
                      <a:cubicBezTo>
                        <a:pt x="43" y="24"/>
                        <a:pt x="46" y="23"/>
                        <a:pt x="48" y="22"/>
                      </a:cubicBezTo>
                      <a:cubicBezTo>
                        <a:pt x="50" y="22"/>
                        <a:pt x="51" y="20"/>
                        <a:pt x="52" y="19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58" y="10"/>
                        <a:pt x="61" y="10"/>
                        <a:pt x="64" y="10"/>
                      </a:cubicBezTo>
                      <a:cubicBezTo>
                        <a:pt x="67" y="19"/>
                        <a:pt x="67" y="19"/>
                        <a:pt x="67" y="19"/>
                      </a:cubicBezTo>
                      <a:cubicBezTo>
                        <a:pt x="67" y="20"/>
                        <a:pt x="69" y="22"/>
                        <a:pt x="70" y="22"/>
                      </a:cubicBezTo>
                      <a:cubicBezTo>
                        <a:pt x="73" y="23"/>
                        <a:pt x="75" y="24"/>
                        <a:pt x="78" y="25"/>
                      </a:cubicBezTo>
                      <a:cubicBezTo>
                        <a:pt x="79" y="26"/>
                        <a:pt x="81" y="26"/>
                        <a:pt x="82" y="25"/>
                      </a:cubicBezTo>
                      <a:cubicBezTo>
                        <a:pt x="91" y="21"/>
                        <a:pt x="91" y="21"/>
                        <a:pt x="91" y="21"/>
                      </a:cubicBezTo>
                      <a:cubicBezTo>
                        <a:pt x="93" y="23"/>
                        <a:pt x="95" y="25"/>
                        <a:pt x="97" y="28"/>
                      </a:cubicBezTo>
                      <a:cubicBezTo>
                        <a:pt x="93" y="36"/>
                        <a:pt x="93" y="36"/>
                        <a:pt x="93" y="36"/>
                      </a:cubicBezTo>
                      <a:cubicBezTo>
                        <a:pt x="92" y="37"/>
                        <a:pt x="92" y="39"/>
                        <a:pt x="93" y="41"/>
                      </a:cubicBezTo>
                      <a:cubicBezTo>
                        <a:pt x="94" y="43"/>
                        <a:pt x="95" y="45"/>
                        <a:pt x="96" y="48"/>
                      </a:cubicBezTo>
                      <a:cubicBezTo>
                        <a:pt x="97" y="49"/>
                        <a:pt x="98" y="51"/>
                        <a:pt x="99" y="51"/>
                      </a:cubicBezTo>
                      <a:cubicBezTo>
                        <a:pt x="108" y="54"/>
                        <a:pt x="108" y="54"/>
                        <a:pt x="108" y="54"/>
                      </a:cubicBezTo>
                      <a:cubicBezTo>
                        <a:pt x="108" y="56"/>
                        <a:pt x="108" y="57"/>
                        <a:pt x="108" y="59"/>
                      </a:cubicBezTo>
                      <a:cubicBezTo>
                        <a:pt x="108" y="60"/>
                        <a:pt x="108" y="62"/>
                        <a:pt x="108" y="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25"/>
                <p:cNvSpPr>
                  <a:spLocks noEditPoints="1"/>
                </p:cNvSpPr>
                <p:nvPr/>
              </p:nvSpPr>
              <p:spPr bwMode="auto">
                <a:xfrm>
                  <a:off x="9063568" y="2014916"/>
                  <a:ext cx="234950" cy="234950"/>
                </a:xfrm>
                <a:custGeom>
                  <a:avLst/>
                  <a:gdLst>
                    <a:gd name="T0" fmla="*/ 23 w 47"/>
                    <a:gd name="T1" fmla="*/ 0 h 47"/>
                    <a:gd name="T2" fmla="*/ 0 w 47"/>
                    <a:gd name="T3" fmla="*/ 24 h 47"/>
                    <a:gd name="T4" fmla="*/ 23 w 47"/>
                    <a:gd name="T5" fmla="*/ 47 h 47"/>
                    <a:gd name="T6" fmla="*/ 47 w 47"/>
                    <a:gd name="T7" fmla="*/ 24 h 47"/>
                    <a:gd name="T8" fmla="*/ 23 w 47"/>
                    <a:gd name="T9" fmla="*/ 0 h 47"/>
                    <a:gd name="T10" fmla="*/ 23 w 47"/>
                    <a:gd name="T11" fmla="*/ 37 h 47"/>
                    <a:gd name="T12" fmla="*/ 10 w 47"/>
                    <a:gd name="T13" fmla="*/ 24 h 47"/>
                    <a:gd name="T14" fmla="*/ 23 w 47"/>
                    <a:gd name="T15" fmla="*/ 10 h 47"/>
                    <a:gd name="T16" fmla="*/ 37 w 47"/>
                    <a:gd name="T17" fmla="*/ 24 h 47"/>
                    <a:gd name="T18" fmla="*/ 23 w 47"/>
                    <a:gd name="T19" fmla="*/ 3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47">
                      <a:moveTo>
                        <a:pt x="23" y="0"/>
                      </a:move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37"/>
                        <a:pt x="10" y="47"/>
                        <a:pt x="23" y="47"/>
                      </a:cubicBezTo>
                      <a:cubicBezTo>
                        <a:pt x="36" y="47"/>
                        <a:pt x="47" y="37"/>
                        <a:pt x="47" y="24"/>
                      </a:cubicBezTo>
                      <a:cubicBezTo>
                        <a:pt x="47" y="11"/>
                        <a:pt x="36" y="0"/>
                        <a:pt x="23" y="0"/>
                      </a:cubicBezTo>
                      <a:close/>
                      <a:moveTo>
                        <a:pt x="23" y="37"/>
                      </a:moveTo>
                      <a:cubicBezTo>
                        <a:pt x="16" y="37"/>
                        <a:pt x="10" y="31"/>
                        <a:pt x="10" y="24"/>
                      </a:cubicBezTo>
                      <a:cubicBezTo>
                        <a:pt x="10" y="16"/>
                        <a:pt x="16" y="10"/>
                        <a:pt x="23" y="10"/>
                      </a:cubicBezTo>
                      <a:cubicBezTo>
                        <a:pt x="31" y="10"/>
                        <a:pt x="37" y="16"/>
                        <a:pt x="37" y="24"/>
                      </a:cubicBezTo>
                      <a:cubicBezTo>
                        <a:pt x="37" y="31"/>
                        <a:pt x="31" y="37"/>
                        <a:pt x="23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66" name="组合 65"/>
          <p:cNvGrpSpPr/>
          <p:nvPr/>
        </p:nvGrpSpPr>
        <p:grpSpPr>
          <a:xfrm>
            <a:off x="8362258" y="3483429"/>
            <a:ext cx="3363254" cy="2206172"/>
            <a:chOff x="8362258" y="3483429"/>
            <a:chExt cx="3363254" cy="2206172"/>
          </a:xfrm>
        </p:grpSpPr>
        <p:sp>
          <p:nvSpPr>
            <p:cNvPr id="29" name="圆角矩形 28"/>
            <p:cNvSpPr/>
            <p:nvPr/>
          </p:nvSpPr>
          <p:spPr>
            <a:xfrm>
              <a:off x="8362258" y="3754957"/>
              <a:ext cx="3363254" cy="1934644"/>
            </a:xfrm>
            <a:prstGeom prst="roundRect">
              <a:avLst/>
            </a:prstGeom>
            <a:noFill/>
            <a:ln w="28575">
              <a:solidFill>
                <a:srgbClr val="AE14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9687503" y="3483429"/>
              <a:ext cx="712763" cy="712763"/>
              <a:chOff x="9687503" y="3483429"/>
              <a:chExt cx="712763" cy="71276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9687503" y="3483429"/>
                <a:ext cx="712763" cy="712763"/>
              </a:xfrm>
              <a:prstGeom prst="ellipse">
                <a:avLst/>
              </a:prstGeom>
              <a:gradFill>
                <a:gsLst>
                  <a:gs pos="0">
                    <a:srgbClr val="B81E13"/>
                  </a:gs>
                  <a:gs pos="100000">
                    <a:srgbClr val="AE140D"/>
                  </a:gs>
                </a:gsLst>
                <a:lin ang="5400000" scaled="1"/>
              </a:gradFill>
              <a:ln>
                <a:noFill/>
              </a:ln>
              <a:effectLst>
                <a:outerShdw blurRad="139700" dist="165100" dir="5400000" sx="102000" sy="102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9" name="Group 17"/>
              <p:cNvGrpSpPr>
                <a:grpSpLocks/>
              </p:cNvGrpSpPr>
              <p:nvPr/>
            </p:nvGrpSpPr>
            <p:grpSpPr bwMode="auto">
              <a:xfrm>
                <a:off x="9882625" y="3631966"/>
                <a:ext cx="322519" cy="415689"/>
                <a:chOff x="0" y="0"/>
                <a:chExt cx="225" cy="290"/>
              </a:xfrm>
            </p:grpSpPr>
            <p:sp>
              <p:nvSpPr>
                <p:cNvPr id="50" name="Freeform 18"/>
                <p:cNvSpPr>
                  <a:spLocks/>
                </p:cNvSpPr>
                <p:nvPr/>
              </p:nvSpPr>
              <p:spPr bwMode="auto">
                <a:xfrm>
                  <a:off x="0" y="0"/>
                  <a:ext cx="225" cy="290"/>
                </a:xfrm>
                <a:custGeom>
                  <a:avLst/>
                  <a:gdLst>
                    <a:gd name="T0" fmla="*/ 21 w 95"/>
                    <a:gd name="T1" fmla="*/ 112 h 123"/>
                    <a:gd name="T2" fmla="*/ 11 w 95"/>
                    <a:gd name="T3" fmla="*/ 112 h 123"/>
                    <a:gd name="T4" fmla="*/ 11 w 95"/>
                    <a:gd name="T5" fmla="*/ 10 h 123"/>
                    <a:gd name="T6" fmla="*/ 90 w 95"/>
                    <a:gd name="T7" fmla="*/ 10 h 123"/>
                    <a:gd name="T8" fmla="*/ 95 w 95"/>
                    <a:gd name="T9" fmla="*/ 5 h 123"/>
                    <a:gd name="T10" fmla="*/ 90 w 95"/>
                    <a:gd name="T11" fmla="*/ 0 h 123"/>
                    <a:gd name="T12" fmla="*/ 5 w 95"/>
                    <a:gd name="T13" fmla="*/ 0 h 123"/>
                    <a:gd name="T14" fmla="*/ 0 w 95"/>
                    <a:gd name="T15" fmla="*/ 5 h 123"/>
                    <a:gd name="T16" fmla="*/ 0 w 95"/>
                    <a:gd name="T17" fmla="*/ 118 h 123"/>
                    <a:gd name="T18" fmla="*/ 5 w 95"/>
                    <a:gd name="T19" fmla="*/ 123 h 123"/>
                    <a:gd name="T20" fmla="*/ 21 w 95"/>
                    <a:gd name="T21" fmla="*/ 123 h 123"/>
                    <a:gd name="T22" fmla="*/ 26 w 95"/>
                    <a:gd name="T23" fmla="*/ 118 h 123"/>
                    <a:gd name="T24" fmla="*/ 21 w 95"/>
                    <a:gd name="T25" fmla="*/ 11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5" h="123">
                      <a:moveTo>
                        <a:pt x="21" y="112"/>
                      </a:moveTo>
                      <a:cubicBezTo>
                        <a:pt x="11" y="112"/>
                        <a:pt x="11" y="112"/>
                        <a:pt x="11" y="112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90" y="10"/>
                        <a:pt x="90" y="10"/>
                        <a:pt x="90" y="10"/>
                      </a:cubicBezTo>
                      <a:cubicBezTo>
                        <a:pt x="93" y="10"/>
                        <a:pt x="95" y="8"/>
                        <a:pt x="95" y="5"/>
                      </a:cubicBezTo>
                      <a:cubicBezTo>
                        <a:pt x="95" y="2"/>
                        <a:pt x="93" y="0"/>
                        <a:pt x="9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21"/>
                        <a:pt x="2" y="123"/>
                        <a:pt x="5" y="123"/>
                      </a:cubicBezTo>
                      <a:cubicBezTo>
                        <a:pt x="21" y="123"/>
                        <a:pt x="21" y="123"/>
                        <a:pt x="21" y="123"/>
                      </a:cubicBezTo>
                      <a:cubicBezTo>
                        <a:pt x="24" y="123"/>
                        <a:pt x="26" y="121"/>
                        <a:pt x="26" y="118"/>
                      </a:cubicBezTo>
                      <a:cubicBezTo>
                        <a:pt x="26" y="115"/>
                        <a:pt x="24" y="112"/>
                        <a:pt x="21" y="1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19"/>
                <p:cNvSpPr>
                  <a:spLocks/>
                </p:cNvSpPr>
                <p:nvPr/>
              </p:nvSpPr>
              <p:spPr bwMode="auto">
                <a:xfrm>
                  <a:off x="142" y="170"/>
                  <a:ext cx="83" cy="120"/>
                </a:xfrm>
                <a:custGeom>
                  <a:avLst/>
                  <a:gdLst>
                    <a:gd name="T0" fmla="*/ 30 w 35"/>
                    <a:gd name="T1" fmla="*/ 0 h 51"/>
                    <a:gd name="T2" fmla="*/ 25 w 35"/>
                    <a:gd name="T3" fmla="*/ 5 h 51"/>
                    <a:gd name="T4" fmla="*/ 25 w 35"/>
                    <a:gd name="T5" fmla="*/ 40 h 51"/>
                    <a:gd name="T6" fmla="*/ 5 w 35"/>
                    <a:gd name="T7" fmla="*/ 40 h 51"/>
                    <a:gd name="T8" fmla="*/ 0 w 35"/>
                    <a:gd name="T9" fmla="*/ 46 h 51"/>
                    <a:gd name="T10" fmla="*/ 5 w 35"/>
                    <a:gd name="T11" fmla="*/ 51 h 51"/>
                    <a:gd name="T12" fmla="*/ 30 w 35"/>
                    <a:gd name="T13" fmla="*/ 51 h 51"/>
                    <a:gd name="T14" fmla="*/ 34 w 35"/>
                    <a:gd name="T15" fmla="*/ 49 h 51"/>
                    <a:gd name="T16" fmla="*/ 35 w 35"/>
                    <a:gd name="T17" fmla="*/ 46 h 51"/>
                    <a:gd name="T18" fmla="*/ 35 w 35"/>
                    <a:gd name="T19" fmla="*/ 5 h 51"/>
                    <a:gd name="T20" fmla="*/ 30 w 35"/>
                    <a:gd name="T21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" h="51">
                      <a:moveTo>
                        <a:pt x="30" y="0"/>
                      </a:moveTo>
                      <a:cubicBezTo>
                        <a:pt x="27" y="0"/>
                        <a:pt x="25" y="2"/>
                        <a:pt x="25" y="5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2" y="40"/>
                        <a:pt x="0" y="43"/>
                        <a:pt x="0" y="46"/>
                      </a:cubicBezTo>
                      <a:cubicBezTo>
                        <a:pt x="0" y="49"/>
                        <a:pt x="2" y="51"/>
                        <a:pt x="5" y="5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2" y="51"/>
                        <a:pt x="33" y="50"/>
                        <a:pt x="34" y="49"/>
                      </a:cubicBezTo>
                      <a:cubicBezTo>
                        <a:pt x="35" y="48"/>
                        <a:pt x="35" y="47"/>
                        <a:pt x="35" y="46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2"/>
                        <a:pt x="33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81" y="59"/>
                  <a:ext cx="141" cy="205"/>
                </a:xfrm>
                <a:custGeom>
                  <a:avLst/>
                  <a:gdLst>
                    <a:gd name="T0" fmla="*/ 52 w 60"/>
                    <a:gd name="T1" fmla="*/ 2 h 87"/>
                    <a:gd name="T2" fmla="*/ 46 w 60"/>
                    <a:gd name="T3" fmla="*/ 0 h 87"/>
                    <a:gd name="T4" fmla="*/ 35 w 60"/>
                    <a:gd name="T5" fmla="*/ 7 h 87"/>
                    <a:gd name="T6" fmla="*/ 1 w 60"/>
                    <a:gd name="T7" fmla="*/ 66 h 87"/>
                    <a:gd name="T8" fmla="*/ 0 w 60"/>
                    <a:gd name="T9" fmla="*/ 69 h 87"/>
                    <a:gd name="T10" fmla="*/ 0 w 60"/>
                    <a:gd name="T11" fmla="*/ 82 h 87"/>
                    <a:gd name="T12" fmla="*/ 3 w 60"/>
                    <a:gd name="T13" fmla="*/ 87 h 87"/>
                    <a:gd name="T14" fmla="*/ 6 w 60"/>
                    <a:gd name="T15" fmla="*/ 87 h 87"/>
                    <a:gd name="T16" fmla="*/ 8 w 60"/>
                    <a:gd name="T17" fmla="*/ 87 h 87"/>
                    <a:gd name="T18" fmla="*/ 20 w 60"/>
                    <a:gd name="T19" fmla="*/ 80 h 87"/>
                    <a:gd name="T20" fmla="*/ 22 w 60"/>
                    <a:gd name="T21" fmla="*/ 78 h 87"/>
                    <a:gd name="T22" fmla="*/ 56 w 60"/>
                    <a:gd name="T23" fmla="*/ 19 h 87"/>
                    <a:gd name="T24" fmla="*/ 52 w 60"/>
                    <a:gd name="T25" fmla="*/ 2 h 87"/>
                    <a:gd name="T26" fmla="*/ 47 w 60"/>
                    <a:gd name="T27" fmla="*/ 14 h 87"/>
                    <a:gd name="T28" fmla="*/ 14 w 60"/>
                    <a:gd name="T29" fmla="*/ 72 h 87"/>
                    <a:gd name="T30" fmla="*/ 11 w 60"/>
                    <a:gd name="T31" fmla="*/ 73 h 87"/>
                    <a:gd name="T32" fmla="*/ 11 w 60"/>
                    <a:gd name="T33" fmla="*/ 70 h 87"/>
                    <a:gd name="T34" fmla="*/ 44 w 60"/>
                    <a:gd name="T35" fmla="*/ 12 h 87"/>
                    <a:gd name="T36" fmla="*/ 47 w 60"/>
                    <a:gd name="T37" fmla="*/ 11 h 87"/>
                    <a:gd name="T38" fmla="*/ 47 w 60"/>
                    <a:gd name="T39" fmla="*/ 1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0" h="87">
                      <a:moveTo>
                        <a:pt x="52" y="2"/>
                      </a:moveTo>
                      <a:cubicBezTo>
                        <a:pt x="50" y="1"/>
                        <a:pt x="48" y="0"/>
                        <a:pt x="46" y="0"/>
                      </a:cubicBezTo>
                      <a:cubicBezTo>
                        <a:pt x="41" y="0"/>
                        <a:pt x="37" y="3"/>
                        <a:pt x="35" y="7"/>
                      </a:cubicBezTo>
                      <a:cubicBezTo>
                        <a:pt x="1" y="66"/>
                        <a:pt x="1" y="66"/>
                        <a:pt x="1" y="66"/>
                      </a:cubicBezTo>
                      <a:cubicBezTo>
                        <a:pt x="0" y="67"/>
                        <a:pt x="0" y="68"/>
                        <a:pt x="0" y="69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0" y="84"/>
                        <a:pt x="1" y="86"/>
                        <a:pt x="3" y="87"/>
                      </a:cubicBezTo>
                      <a:cubicBezTo>
                        <a:pt x="4" y="87"/>
                        <a:pt x="5" y="87"/>
                        <a:pt x="6" y="87"/>
                      </a:cubicBezTo>
                      <a:cubicBezTo>
                        <a:pt x="7" y="87"/>
                        <a:pt x="7" y="87"/>
                        <a:pt x="8" y="87"/>
                      </a:cubicBezTo>
                      <a:cubicBezTo>
                        <a:pt x="20" y="80"/>
                        <a:pt x="20" y="80"/>
                        <a:pt x="20" y="80"/>
                      </a:cubicBezTo>
                      <a:cubicBezTo>
                        <a:pt x="21" y="80"/>
                        <a:pt x="22" y="79"/>
                        <a:pt x="22" y="78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60" y="13"/>
                        <a:pt x="58" y="6"/>
                        <a:pt x="52" y="2"/>
                      </a:cubicBezTo>
                      <a:close/>
                      <a:moveTo>
                        <a:pt x="47" y="14"/>
                      </a:move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11" y="73"/>
                        <a:pt x="11" y="73"/>
                        <a:pt x="11" y="73"/>
                      </a:cubicBezTo>
                      <a:cubicBezTo>
                        <a:pt x="11" y="70"/>
                        <a:pt x="11" y="70"/>
                        <a:pt x="11" y="70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1"/>
                        <a:pt x="46" y="11"/>
                        <a:pt x="47" y="11"/>
                      </a:cubicBezTo>
                      <a:cubicBezTo>
                        <a:pt x="47" y="12"/>
                        <a:pt x="48" y="13"/>
                        <a:pt x="47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21"/>
                <p:cNvSpPr>
                  <a:spLocks/>
                </p:cNvSpPr>
                <p:nvPr/>
              </p:nvSpPr>
              <p:spPr bwMode="auto">
                <a:xfrm>
                  <a:off x="41" y="83"/>
                  <a:ext cx="89" cy="23"/>
                </a:xfrm>
                <a:custGeom>
                  <a:avLst/>
                  <a:gdLst>
                    <a:gd name="T0" fmla="*/ 38 w 38"/>
                    <a:gd name="T1" fmla="*/ 5 h 10"/>
                    <a:gd name="T2" fmla="*/ 32 w 38"/>
                    <a:gd name="T3" fmla="*/ 0 h 10"/>
                    <a:gd name="T4" fmla="*/ 6 w 38"/>
                    <a:gd name="T5" fmla="*/ 0 h 10"/>
                    <a:gd name="T6" fmla="*/ 0 w 38"/>
                    <a:gd name="T7" fmla="*/ 5 h 10"/>
                    <a:gd name="T8" fmla="*/ 6 w 38"/>
                    <a:gd name="T9" fmla="*/ 10 h 10"/>
                    <a:gd name="T10" fmla="*/ 32 w 38"/>
                    <a:gd name="T11" fmla="*/ 10 h 10"/>
                    <a:gd name="T12" fmla="*/ 38 w 38"/>
                    <a:gd name="T1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10">
                      <a:moveTo>
                        <a:pt x="38" y="5"/>
                      </a:moveTo>
                      <a:cubicBezTo>
                        <a:pt x="38" y="2"/>
                        <a:pt x="35" y="0"/>
                        <a:pt x="3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3" y="10"/>
                        <a:pt x="6" y="10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5" y="10"/>
                        <a:pt x="38" y="8"/>
                        <a:pt x="38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22"/>
                <p:cNvSpPr>
                  <a:spLocks/>
                </p:cNvSpPr>
                <p:nvPr/>
              </p:nvSpPr>
              <p:spPr bwMode="auto">
                <a:xfrm>
                  <a:off x="41" y="132"/>
                  <a:ext cx="56" cy="24"/>
                </a:xfrm>
                <a:custGeom>
                  <a:avLst/>
                  <a:gdLst>
                    <a:gd name="T0" fmla="*/ 6 w 24"/>
                    <a:gd name="T1" fmla="*/ 0 h 10"/>
                    <a:gd name="T2" fmla="*/ 0 w 24"/>
                    <a:gd name="T3" fmla="*/ 5 h 10"/>
                    <a:gd name="T4" fmla="*/ 6 w 24"/>
                    <a:gd name="T5" fmla="*/ 10 h 10"/>
                    <a:gd name="T6" fmla="*/ 19 w 24"/>
                    <a:gd name="T7" fmla="*/ 10 h 10"/>
                    <a:gd name="T8" fmla="*/ 24 w 24"/>
                    <a:gd name="T9" fmla="*/ 5 h 10"/>
                    <a:gd name="T10" fmla="*/ 19 w 24"/>
                    <a:gd name="T11" fmla="*/ 0 h 10"/>
                    <a:gd name="T12" fmla="*/ 6 w 24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0">
                      <a:moveTo>
                        <a:pt x="6" y="0"/>
                      </a:move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3" y="10"/>
                        <a:pt x="6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22" y="10"/>
                        <a:pt x="24" y="8"/>
                        <a:pt x="24" y="5"/>
                      </a:cubicBezTo>
                      <a:cubicBezTo>
                        <a:pt x="24" y="2"/>
                        <a:pt x="22" y="0"/>
                        <a:pt x="19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58" name="矩形 57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4944832" y="1707429"/>
            <a:ext cx="267093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8764321" y="1707429"/>
            <a:ext cx="267093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4944832" y="4438300"/>
            <a:ext cx="267093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EB8695E6-CAE4-4A57-8735-AD1B3E441E35}"/>
              </a:ext>
            </a:extLst>
          </p:cNvPr>
          <p:cNvSpPr/>
          <p:nvPr/>
        </p:nvSpPr>
        <p:spPr>
          <a:xfrm>
            <a:off x="8764321" y="4438300"/>
            <a:ext cx="267093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2740930"/>
            <a:ext cx="4049486" cy="1376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111673" y="3136613"/>
            <a:ext cx="186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text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08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5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enxz35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1078</Words>
  <Application>Microsoft Office PowerPoint</Application>
  <PresentationFormat>宽屏</PresentationFormat>
  <Paragraphs>199</Paragraphs>
  <Slides>24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工作汇报</dc:title>
  <dc:creator>第一PPT</dc:creator>
  <cp:keywords>www.1ppt.com</cp:keywords>
  <dc:description>www.1ppt.com</dc:description>
  <cp:lastModifiedBy>之灵</cp:lastModifiedBy>
  <cp:revision>66</cp:revision>
  <dcterms:created xsi:type="dcterms:W3CDTF">2018-12-24T10:09:37Z</dcterms:created>
  <dcterms:modified xsi:type="dcterms:W3CDTF">2023-03-21T14:27:36Z</dcterms:modified>
</cp:coreProperties>
</file>