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sldIdLst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70" r:id="rId12"/>
    <p:sldId id="265" r:id="rId13"/>
    <p:sldId id="266" r:id="rId14"/>
    <p:sldId id="267" r:id="rId15"/>
    <p:sldId id="268" r:id="rId16"/>
    <p:sldId id="269" r:id="rId17"/>
    <p:sldId id="281" r:id="rId18"/>
    <p:sldId id="271" r:id="rId19"/>
    <p:sldId id="272" r:id="rId20"/>
    <p:sldId id="273" r:id="rId21"/>
    <p:sldId id="282" r:id="rId22"/>
    <p:sldId id="274" r:id="rId23"/>
    <p:sldId id="275" r:id="rId24"/>
    <p:sldId id="276" r:id="rId25"/>
    <p:sldId id="277" r:id="rId26"/>
    <p:sldId id="278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992"/>
    <a:srgbClr val="41A8B1"/>
    <a:srgbClr val="66B9A5"/>
    <a:srgbClr val="9DC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/>
          <a:srcRect l="7464" r="3903"/>
          <a:stretch>
            <a:fillRect/>
          </a:stretch>
        </p:blipFill>
        <p:spPr>
          <a:xfrm>
            <a:off x="3175" y="-11430"/>
            <a:ext cx="12200255" cy="6880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66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87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5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第一ppt，www.1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 userDrawn="1"/>
        </p:nvPicPr>
        <p:blipFill>
          <a:blip r:embed="rId2"/>
          <a:srcRect l="7372" r="4149"/>
          <a:stretch>
            <a:fillRect/>
          </a:stretch>
        </p:blipFill>
        <p:spPr>
          <a:xfrm>
            <a:off x="-12700" y="-21590"/>
            <a:ext cx="12210415" cy="6885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 userDrawn="1"/>
        </p:nvSpPr>
        <p:spPr>
          <a:xfrm>
            <a:off x="1438334" y="2803896"/>
            <a:ext cx="45365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62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41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685" y="-628650"/>
            <a:ext cx="4685665" cy="36341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BC33873-806F-34DE-5A9A-EC055DDEB5BE}"/>
              </a:ext>
            </a:extLst>
          </p:cNvPr>
          <p:cNvSpPr txBox="1"/>
          <p:nvPr/>
        </p:nvSpPr>
        <p:spPr>
          <a:xfrm>
            <a:off x="1728241" y="1188402"/>
            <a:ext cx="8634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8000">
                <a:ln>
                  <a:noFill/>
                </a:ln>
                <a:solidFill>
                  <a:srgbClr val="4DA992"/>
                </a:solidFill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en-US" altLang="zh-CN" sz="6000" dirty="0">
                <a:latin typeface="Arial" panose="020B0604020202020204" pitchFamily="34" charset="0"/>
                <a:ea typeface="字魂35号-经典雅黑" panose="02000000000000000000" pitchFamily="2" charset="-122"/>
                <a:cs typeface="Arial" panose="020B0604020202020204" pitchFamily="34" charset="0"/>
                <a:sym typeface="+mn-lt"/>
              </a:rPr>
              <a:t>Professional </a:t>
            </a:r>
          </a:p>
          <a:p>
            <a:r>
              <a:rPr lang="en-US" altLang="zh-CN" sz="6000" dirty="0">
                <a:latin typeface="Arial" panose="020B0604020202020204" pitchFamily="34" charset="0"/>
                <a:ea typeface="字魂35号-经典雅黑" panose="02000000000000000000" pitchFamily="2" charset="-122"/>
                <a:cs typeface="Arial" panose="020B0604020202020204" pitchFamily="34" charset="0"/>
                <a:sym typeface="+mn-lt"/>
              </a:rPr>
              <a:t>Business Report PPT</a:t>
            </a:r>
            <a:endParaRPr lang="zh-CN" altLang="en-US" sz="6000" dirty="0">
              <a:latin typeface="Arial" panose="020B0604020202020204" pitchFamily="34" charset="0"/>
              <a:ea typeface="字魂35号-经典雅黑" panose="020000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866EA7-E30A-4A23-DBA4-C4F14A2FC8C3}"/>
              </a:ext>
            </a:extLst>
          </p:cNvPr>
          <p:cNvSpPr txBox="1"/>
          <p:nvPr/>
        </p:nvSpPr>
        <p:spPr>
          <a:xfrm>
            <a:off x="2809148" y="3222960"/>
            <a:ext cx="657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75C6A38-5635-2B80-6183-CA9370B290BF}"/>
              </a:ext>
            </a:extLst>
          </p:cNvPr>
          <p:cNvSpPr/>
          <p:nvPr/>
        </p:nvSpPr>
        <p:spPr>
          <a:xfrm>
            <a:off x="5225550" y="4575994"/>
            <a:ext cx="1640205" cy="530225"/>
          </a:xfrm>
          <a:prstGeom prst="rect">
            <a:avLst/>
          </a:prstGeom>
          <a:solidFill>
            <a:srgbClr val="4DA9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0D79C47-A9C9-09C9-43CB-43A39930C825}"/>
              </a:ext>
            </a:extLst>
          </p:cNvPr>
          <p:cNvSpPr txBox="1"/>
          <p:nvPr/>
        </p:nvSpPr>
        <p:spPr>
          <a:xfrm>
            <a:off x="5351280" y="4642305"/>
            <a:ext cx="138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REPORT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30ACF9F-5398-56F5-C765-2B156F9A0532}"/>
              </a:ext>
            </a:extLst>
          </p:cNvPr>
          <p:cNvSpPr/>
          <p:nvPr/>
        </p:nvSpPr>
        <p:spPr>
          <a:xfrm>
            <a:off x="3637174" y="4119360"/>
            <a:ext cx="481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0" dirty="0">
                <a:solidFill>
                  <a:srgbClr val="7F7F7F"/>
                </a:solidFill>
                <a:cs typeface="+mn-ea"/>
                <a:sym typeface="+mn-lt"/>
              </a:rPr>
              <a:t>Report </a:t>
            </a:r>
            <a:r>
              <a:rPr lang="zh-CN" altLang="en-US" kern="100" dirty="0">
                <a:solidFill>
                  <a:srgbClr val="7F7F7F"/>
                </a:solidFill>
                <a:cs typeface="+mn-ea"/>
                <a:sym typeface="+mn-lt"/>
              </a:rPr>
              <a:t>：</a:t>
            </a:r>
            <a:r>
              <a:rPr lang="en-US" altLang="zh-CN" kern="100" dirty="0">
                <a:solidFill>
                  <a:srgbClr val="7F7F7F"/>
                </a:solidFill>
                <a:cs typeface="+mn-ea"/>
                <a:sym typeface="+mn-lt"/>
              </a:rPr>
              <a:t>freeppt7.com  Time </a:t>
            </a:r>
            <a:r>
              <a:rPr lang="zh-CN" altLang="en-US" kern="100" dirty="0">
                <a:solidFill>
                  <a:srgbClr val="7F7F7F"/>
                </a:solidFill>
                <a:cs typeface="+mn-ea"/>
                <a:sym typeface="+mn-lt"/>
              </a:rPr>
              <a:t>：</a:t>
            </a:r>
            <a:r>
              <a:rPr lang="en-US" altLang="zh-CN" kern="100" dirty="0">
                <a:solidFill>
                  <a:srgbClr val="7F7F7F"/>
                </a:solidFill>
                <a:cs typeface="+mn-ea"/>
                <a:sym typeface="+mn-lt"/>
              </a:rPr>
              <a:t>XX.XX.20XX</a:t>
            </a:r>
          </a:p>
        </p:txBody>
      </p:sp>
    </p:spTree>
    <p:extLst>
      <p:ext uri="{BB962C8B-B14F-4D97-AF65-F5344CB8AC3E}">
        <p14:creationId xmlns:p14="http://schemas.microsoft.com/office/powerpoint/2010/main" val="26587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稻壳儿小白白(http://dwz.cn/Wu2UP)"/>
          <p:cNvGrpSpPr/>
          <p:nvPr/>
        </p:nvGrpSpPr>
        <p:grpSpPr>
          <a:xfrm>
            <a:off x="1613535" y="1267460"/>
            <a:ext cx="565150" cy="568325"/>
            <a:chOff x="5530850" y="1882776"/>
            <a:chExt cx="406400" cy="407988"/>
          </a:xfrm>
          <a:solidFill>
            <a:srgbClr val="41A8B1"/>
          </a:solidFill>
        </p:grpSpPr>
        <p:sp>
          <p:nvSpPr>
            <p:cNvPr id="1105" name="稻壳儿小白白(http://dwz.cn/Wu2UP)"/>
            <p:cNvSpPr>
              <a:spLocks noEditPoints="1"/>
            </p:cNvSpPr>
            <p:nvPr/>
          </p:nvSpPr>
          <p:spPr bwMode="auto">
            <a:xfrm>
              <a:off x="5530850" y="1882776"/>
              <a:ext cx="406400" cy="407988"/>
            </a:xfrm>
            <a:custGeom>
              <a:avLst/>
              <a:gdLst/>
              <a:ahLst/>
              <a:cxnLst>
                <a:cxn ang="0">
                  <a:pos x="93" y="12"/>
                </a:cxn>
                <a:cxn ang="0">
                  <a:pos x="13" y="46"/>
                </a:cxn>
                <a:cxn ang="0">
                  <a:pos x="47" y="126"/>
                </a:cxn>
                <a:cxn ang="0">
                  <a:pos x="127" y="92"/>
                </a:cxn>
                <a:cxn ang="0">
                  <a:pos x="93" y="12"/>
                </a:cxn>
                <a:cxn ang="0">
                  <a:pos x="50" y="119"/>
                </a:cxn>
                <a:cxn ang="0">
                  <a:pos x="20" y="49"/>
                </a:cxn>
                <a:cxn ang="0">
                  <a:pos x="90" y="19"/>
                </a:cxn>
                <a:cxn ang="0">
                  <a:pos x="120" y="89"/>
                </a:cxn>
                <a:cxn ang="0">
                  <a:pos x="50" y="119"/>
                </a:cxn>
                <a:cxn ang="0">
                  <a:pos x="50" y="119"/>
                </a:cxn>
                <a:cxn ang="0">
                  <a:pos x="50" y="119"/>
                </a:cxn>
              </a:cxnLst>
              <a:rect l="0" t="0" r="r" b="b"/>
              <a:pathLst>
                <a:path w="139" h="139">
                  <a:moveTo>
                    <a:pt x="93" y="12"/>
                  </a:moveTo>
                  <a:cubicBezTo>
                    <a:pt x="61" y="0"/>
                    <a:pt x="25" y="15"/>
                    <a:pt x="13" y="46"/>
                  </a:cubicBezTo>
                  <a:cubicBezTo>
                    <a:pt x="0" y="78"/>
                    <a:pt x="16" y="114"/>
                    <a:pt x="47" y="126"/>
                  </a:cubicBezTo>
                  <a:cubicBezTo>
                    <a:pt x="78" y="139"/>
                    <a:pt x="114" y="124"/>
                    <a:pt x="127" y="92"/>
                  </a:cubicBezTo>
                  <a:cubicBezTo>
                    <a:pt x="139" y="61"/>
                    <a:pt x="124" y="25"/>
                    <a:pt x="93" y="12"/>
                  </a:cubicBezTo>
                  <a:close/>
                  <a:moveTo>
                    <a:pt x="50" y="119"/>
                  </a:moveTo>
                  <a:cubicBezTo>
                    <a:pt x="22" y="108"/>
                    <a:pt x="9" y="77"/>
                    <a:pt x="20" y="49"/>
                  </a:cubicBezTo>
                  <a:cubicBezTo>
                    <a:pt x="31" y="22"/>
                    <a:pt x="62" y="8"/>
                    <a:pt x="90" y="19"/>
                  </a:cubicBezTo>
                  <a:cubicBezTo>
                    <a:pt x="117" y="30"/>
                    <a:pt x="131" y="62"/>
                    <a:pt x="120" y="89"/>
                  </a:cubicBezTo>
                  <a:cubicBezTo>
                    <a:pt x="109" y="117"/>
                    <a:pt x="77" y="130"/>
                    <a:pt x="50" y="119"/>
                  </a:cubicBezTo>
                  <a:close/>
                  <a:moveTo>
                    <a:pt x="50" y="119"/>
                  </a:moveTo>
                  <a:cubicBezTo>
                    <a:pt x="50" y="119"/>
                    <a:pt x="50" y="119"/>
                    <a:pt x="50" y="1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6" name="稻壳儿小白白(http://dwz.cn/Wu2UP)"/>
            <p:cNvSpPr>
              <a:spLocks noEditPoints="1"/>
            </p:cNvSpPr>
            <p:nvPr/>
          </p:nvSpPr>
          <p:spPr bwMode="auto">
            <a:xfrm>
              <a:off x="5710238" y="2062163"/>
              <a:ext cx="49213" cy="492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2" y="5"/>
                </a:cxn>
                <a:cxn ang="0">
                  <a:pos x="6" y="15"/>
                </a:cxn>
                <a:cxn ang="0">
                  <a:pos x="16" y="1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5" y="7"/>
                </a:cxn>
                <a:cxn ang="0">
                  <a:pos x="10" y="5"/>
                </a:cxn>
                <a:cxn ang="0">
                  <a:pos x="12" y="10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</a:cxnLst>
              <a:rect l="0" t="0" r="r" b="b"/>
              <a:pathLst>
                <a:path w="17" h="17">
                  <a:moveTo>
                    <a:pt x="12" y="1"/>
                  </a:moveTo>
                  <a:cubicBezTo>
                    <a:pt x="8" y="0"/>
                    <a:pt x="3" y="1"/>
                    <a:pt x="2" y="5"/>
                  </a:cubicBezTo>
                  <a:cubicBezTo>
                    <a:pt x="0" y="9"/>
                    <a:pt x="2" y="14"/>
                    <a:pt x="6" y="15"/>
                  </a:cubicBezTo>
                  <a:cubicBezTo>
                    <a:pt x="10" y="17"/>
                    <a:pt x="14" y="15"/>
                    <a:pt x="16" y="11"/>
                  </a:cubicBezTo>
                  <a:cubicBezTo>
                    <a:pt x="17" y="7"/>
                    <a:pt x="16" y="3"/>
                    <a:pt x="12" y="1"/>
                  </a:cubicBezTo>
                  <a:close/>
                  <a:moveTo>
                    <a:pt x="7" y="12"/>
                  </a:moveTo>
                  <a:cubicBezTo>
                    <a:pt x="5" y="11"/>
                    <a:pt x="4" y="9"/>
                    <a:pt x="5" y="7"/>
                  </a:cubicBezTo>
                  <a:cubicBezTo>
                    <a:pt x="6" y="5"/>
                    <a:pt x="8" y="4"/>
                    <a:pt x="10" y="5"/>
                  </a:cubicBezTo>
                  <a:cubicBezTo>
                    <a:pt x="12" y="5"/>
                    <a:pt x="13" y="8"/>
                    <a:pt x="12" y="10"/>
                  </a:cubicBezTo>
                  <a:cubicBezTo>
                    <a:pt x="12" y="12"/>
                    <a:pt x="9" y="13"/>
                    <a:pt x="7" y="12"/>
                  </a:cubicBezTo>
                  <a:close/>
                  <a:moveTo>
                    <a:pt x="7" y="12"/>
                  </a:moveTo>
                  <a:cubicBezTo>
                    <a:pt x="7" y="12"/>
                    <a:pt x="7" y="12"/>
                    <a:pt x="7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7" name="稻壳儿小白白(http://dwz.cn/Wu2UP)"/>
            <p:cNvSpPr>
              <a:spLocks noEditPoints="1"/>
            </p:cNvSpPr>
            <p:nvPr/>
          </p:nvSpPr>
          <p:spPr bwMode="auto">
            <a:xfrm>
              <a:off x="5659438" y="2008188"/>
              <a:ext cx="152400" cy="152400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4" y="18"/>
                </a:cxn>
                <a:cxn ang="0">
                  <a:pos x="17" y="48"/>
                </a:cxn>
                <a:cxn ang="0">
                  <a:pos x="47" y="35"/>
                </a:cxn>
                <a:cxn ang="0">
                  <a:pos x="34" y="5"/>
                </a:cxn>
                <a:cxn ang="0">
                  <a:pos x="20" y="41"/>
                </a:cxn>
                <a:cxn ang="0">
                  <a:pos x="12" y="21"/>
                </a:cxn>
                <a:cxn ang="0">
                  <a:pos x="31" y="12"/>
                </a:cxn>
                <a:cxn ang="0">
                  <a:pos x="40" y="32"/>
                </a:cxn>
                <a:cxn ang="0">
                  <a:pos x="20" y="41"/>
                </a:cxn>
                <a:cxn ang="0">
                  <a:pos x="20" y="41"/>
                </a:cxn>
                <a:cxn ang="0">
                  <a:pos x="20" y="41"/>
                </a:cxn>
              </a:cxnLst>
              <a:rect l="0" t="0" r="r" b="b"/>
              <a:pathLst>
                <a:path w="52" h="52">
                  <a:moveTo>
                    <a:pt x="34" y="5"/>
                  </a:moveTo>
                  <a:cubicBezTo>
                    <a:pt x="23" y="0"/>
                    <a:pt x="9" y="6"/>
                    <a:pt x="4" y="18"/>
                  </a:cubicBezTo>
                  <a:cubicBezTo>
                    <a:pt x="0" y="30"/>
                    <a:pt x="5" y="43"/>
                    <a:pt x="17" y="48"/>
                  </a:cubicBezTo>
                  <a:cubicBezTo>
                    <a:pt x="29" y="52"/>
                    <a:pt x="42" y="47"/>
                    <a:pt x="47" y="35"/>
                  </a:cubicBezTo>
                  <a:cubicBezTo>
                    <a:pt x="52" y="23"/>
                    <a:pt x="46" y="10"/>
                    <a:pt x="34" y="5"/>
                  </a:cubicBezTo>
                  <a:close/>
                  <a:moveTo>
                    <a:pt x="20" y="41"/>
                  </a:moveTo>
                  <a:cubicBezTo>
                    <a:pt x="12" y="37"/>
                    <a:pt x="8" y="28"/>
                    <a:pt x="12" y="21"/>
                  </a:cubicBezTo>
                  <a:cubicBezTo>
                    <a:pt x="15" y="13"/>
                    <a:pt x="24" y="9"/>
                    <a:pt x="31" y="12"/>
                  </a:cubicBezTo>
                  <a:cubicBezTo>
                    <a:pt x="39" y="15"/>
                    <a:pt x="43" y="24"/>
                    <a:pt x="40" y="32"/>
                  </a:cubicBezTo>
                  <a:cubicBezTo>
                    <a:pt x="37" y="40"/>
                    <a:pt x="28" y="44"/>
                    <a:pt x="20" y="41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8" name="稻壳儿小白白(http://dwz.cn/Wu2UP)"/>
            <p:cNvSpPr>
              <a:spLocks noEditPoints="1"/>
            </p:cNvSpPr>
            <p:nvPr/>
          </p:nvSpPr>
          <p:spPr bwMode="auto">
            <a:xfrm>
              <a:off x="5762625" y="2111376"/>
              <a:ext cx="58738" cy="58738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8" y="0"/>
                </a:cxn>
                <a:cxn ang="0">
                  <a:pos x="16" y="1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0" h="20">
                  <a:moveTo>
                    <a:pt x="19" y="3"/>
                  </a:moveTo>
                  <a:cubicBezTo>
                    <a:pt x="20" y="2"/>
                    <a:pt x="19" y="1"/>
                    <a:pt x="18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8"/>
                    <a:pt x="8" y="13"/>
                    <a:pt x="1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0" y="16"/>
                    <a:pt x="16" y="10"/>
                    <a:pt x="19" y="3"/>
                  </a:cubicBezTo>
                  <a:close/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9" name="稻壳儿小白白(http://dwz.cn/Wu2UP)"/>
            <p:cNvSpPr>
              <a:spLocks noEditPoints="1"/>
            </p:cNvSpPr>
            <p:nvPr/>
          </p:nvSpPr>
          <p:spPr bwMode="auto">
            <a:xfrm>
              <a:off x="5780088" y="2125663"/>
              <a:ext cx="82550" cy="85725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24" y="2"/>
                </a:cxn>
                <a:cxn ang="0">
                  <a:pos x="1" y="25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3" y="28"/>
                </a:cxn>
                <a:cxn ang="0">
                  <a:pos x="28" y="3"/>
                </a:cxn>
                <a:cxn ang="0">
                  <a:pos x="26" y="1"/>
                </a:cxn>
                <a:cxn ang="0">
                  <a:pos x="26" y="1"/>
                </a:cxn>
                <a:cxn ang="0">
                  <a:pos x="26" y="1"/>
                </a:cxn>
              </a:cxnLst>
              <a:rect l="0" t="0" r="r" b="b"/>
              <a:pathLst>
                <a:path w="28" h="29">
                  <a:moveTo>
                    <a:pt x="26" y="1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0" y="13"/>
                    <a:pt x="11" y="21"/>
                    <a:pt x="1" y="25"/>
                  </a:cubicBezTo>
                  <a:cubicBezTo>
                    <a:pt x="0" y="25"/>
                    <a:pt x="0" y="27"/>
                    <a:pt x="0" y="28"/>
                  </a:cubicBezTo>
                  <a:cubicBezTo>
                    <a:pt x="1" y="29"/>
                    <a:pt x="2" y="29"/>
                    <a:pt x="3" y="29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14" y="24"/>
                    <a:pt x="23" y="15"/>
                    <a:pt x="28" y="3"/>
                  </a:cubicBezTo>
                  <a:cubicBezTo>
                    <a:pt x="28" y="2"/>
                    <a:pt x="27" y="1"/>
                    <a:pt x="26" y="1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0" name="稻壳儿小白白(http://dwz.cn/Wu2UP)"/>
            <p:cNvSpPr>
              <a:spLocks noEditPoints="1"/>
            </p:cNvSpPr>
            <p:nvPr/>
          </p:nvSpPr>
          <p:spPr bwMode="auto">
            <a:xfrm>
              <a:off x="5770563" y="2120901"/>
              <a:ext cx="71438" cy="698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0" y="1"/>
                </a:cxn>
                <a:cxn ang="0">
                  <a:pos x="1" y="20"/>
                </a:cxn>
                <a:cxn ang="0">
                  <a:pos x="1" y="20"/>
                </a:cxn>
                <a:cxn ang="0">
                  <a:pos x="0" y="23"/>
                </a:cxn>
                <a:cxn ang="0">
                  <a:pos x="3" y="24"/>
                </a:cxn>
                <a:cxn ang="0">
                  <a:pos x="3" y="23"/>
                </a:cxn>
                <a:cxn ang="0">
                  <a:pos x="23" y="3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4" h="24">
                  <a:moveTo>
                    <a:pt x="22" y="0"/>
                  </a:moveTo>
                  <a:cubicBezTo>
                    <a:pt x="21" y="0"/>
                    <a:pt x="20" y="0"/>
                    <a:pt x="20" y="1"/>
                  </a:cubicBezTo>
                  <a:cubicBezTo>
                    <a:pt x="16" y="10"/>
                    <a:pt x="10" y="17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12" y="20"/>
                    <a:pt x="19" y="12"/>
                    <a:pt x="23" y="3"/>
                  </a:cubicBezTo>
                  <a:cubicBezTo>
                    <a:pt x="24" y="2"/>
                    <a:pt x="23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1" name="稻壳儿小白白(http://dwz.cn/Wu2UP)"/>
            <p:cNvSpPr>
              <a:spLocks noEditPoints="1"/>
            </p:cNvSpPr>
            <p:nvPr/>
          </p:nvSpPr>
          <p:spPr bwMode="auto">
            <a:xfrm>
              <a:off x="5651500" y="2003426"/>
              <a:ext cx="58738" cy="58738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4" y="18"/>
                </a:cxn>
                <a:cxn ang="0">
                  <a:pos x="18" y="4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19" y="1"/>
                </a:cxn>
              </a:cxnLst>
              <a:rect l="0" t="0" r="r" b="b"/>
              <a:pathLst>
                <a:path w="20" h="20">
                  <a:moveTo>
                    <a:pt x="19" y="1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3"/>
                    <a:pt x="3" y="9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0"/>
                    <a:pt x="3" y="19"/>
                    <a:pt x="4" y="18"/>
                  </a:cubicBezTo>
                  <a:cubicBezTo>
                    <a:pt x="7" y="11"/>
                    <a:pt x="12" y="6"/>
                    <a:pt x="18" y="4"/>
                  </a:cubicBezTo>
                  <a:cubicBezTo>
                    <a:pt x="19" y="3"/>
                    <a:pt x="20" y="2"/>
                    <a:pt x="19" y="1"/>
                  </a:cubicBezTo>
                  <a:close/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2" name="稻壳儿小白白(http://dwz.cn/Wu2UP)"/>
            <p:cNvSpPr>
              <a:spLocks noEditPoints="1"/>
            </p:cNvSpPr>
            <p:nvPr/>
          </p:nvSpPr>
          <p:spPr bwMode="auto">
            <a:xfrm>
              <a:off x="5610225" y="1962151"/>
              <a:ext cx="82550" cy="82550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1" y="28"/>
                </a:cxn>
                <a:cxn ang="0">
                  <a:pos x="4" y="27"/>
                </a:cxn>
                <a:cxn ang="0">
                  <a:pos x="26" y="3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28" h="28">
                  <a:moveTo>
                    <a:pt x="27" y="1"/>
                  </a:move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5"/>
                    <a:pt x="5" y="13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2" y="28"/>
                    <a:pt x="3" y="28"/>
                    <a:pt x="4" y="27"/>
                  </a:cubicBezTo>
                  <a:cubicBezTo>
                    <a:pt x="8" y="16"/>
                    <a:pt x="16" y="8"/>
                    <a:pt x="26" y="3"/>
                  </a:cubicBezTo>
                  <a:cubicBezTo>
                    <a:pt x="27" y="3"/>
                    <a:pt x="28" y="2"/>
                    <a:pt x="27" y="1"/>
                  </a:cubicBezTo>
                  <a:close/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3" name="稻壳儿小白白(http://dwz.cn/Wu2UP)"/>
            <p:cNvSpPr>
              <a:spLocks noEditPoints="1"/>
            </p:cNvSpPr>
            <p:nvPr/>
          </p:nvSpPr>
          <p:spPr bwMode="auto">
            <a:xfrm>
              <a:off x="5630863" y="1982788"/>
              <a:ext cx="69850" cy="6985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1" y="24"/>
                </a:cxn>
                <a:cxn ang="0">
                  <a:pos x="4" y="22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24" h="24">
                  <a:moveTo>
                    <a:pt x="22" y="4"/>
                  </a:moveTo>
                  <a:cubicBezTo>
                    <a:pt x="23" y="3"/>
                    <a:pt x="24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" y="4"/>
                    <a:pt x="4" y="1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2" y="24"/>
                    <a:pt x="3" y="23"/>
                    <a:pt x="4" y="22"/>
                  </a:cubicBezTo>
                  <a:cubicBezTo>
                    <a:pt x="7" y="14"/>
                    <a:pt x="14" y="7"/>
                    <a:pt x="22" y="4"/>
                  </a:cubicBezTo>
                  <a:close/>
                  <a:moveTo>
                    <a:pt x="22" y="4"/>
                  </a:moveTo>
                  <a:cubicBezTo>
                    <a:pt x="22" y="4"/>
                    <a:pt x="22" y="4"/>
                    <a:pt x="22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5" name="Group 71"/>
          <p:cNvGrpSpPr>
            <a:grpSpLocks noChangeAspect="1"/>
          </p:cNvGrpSpPr>
          <p:nvPr/>
        </p:nvGrpSpPr>
        <p:grpSpPr bwMode="auto">
          <a:xfrm>
            <a:off x="4517390" y="1311275"/>
            <a:ext cx="480695" cy="480695"/>
            <a:chOff x="3349" y="1673"/>
            <a:chExt cx="977" cy="976"/>
          </a:xfrm>
          <a:solidFill>
            <a:srgbClr val="4DA992"/>
          </a:solidFill>
        </p:grpSpPr>
        <p:sp>
          <p:nvSpPr>
            <p:cNvPr id="106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717" name="稻壳儿小白白(http://dwz.cn/Wu2UP)"/>
          <p:cNvSpPr>
            <a:spLocks noEditPoints="1"/>
          </p:cNvSpPr>
          <p:nvPr/>
        </p:nvSpPr>
        <p:spPr>
          <a:xfrm>
            <a:off x="7265035" y="1300798"/>
            <a:ext cx="501650" cy="501650"/>
          </a:xfrm>
          <a:custGeom>
            <a:avLst/>
            <a:gdLst/>
            <a:ahLst/>
            <a:cxnLst>
              <a:cxn ang="0">
                <a:pos x="1479576135" y="12226576"/>
              </a:cxn>
              <a:cxn ang="0">
                <a:pos x="1455122931" y="0"/>
              </a:cxn>
              <a:cxn ang="0">
                <a:pos x="1430665982" y="12226576"/>
              </a:cxn>
              <a:cxn ang="0">
                <a:pos x="24456949" y="941543682"/>
              </a:cxn>
              <a:cxn ang="0">
                <a:pos x="0" y="990457474"/>
              </a:cxn>
              <a:cxn ang="0">
                <a:pos x="24456949" y="1027140945"/>
              </a:cxn>
              <a:cxn ang="0">
                <a:pos x="391292460" y="1173874831"/>
              </a:cxn>
              <a:cxn ang="0">
                <a:pos x="562483613" y="1479569178"/>
              </a:cxn>
              <a:cxn ang="0">
                <a:pos x="611393766" y="1504026074"/>
              </a:cxn>
              <a:cxn ang="0">
                <a:pos x="611393766" y="1504026074"/>
              </a:cxn>
              <a:cxn ang="0">
                <a:pos x="648081062" y="1479569178"/>
              </a:cxn>
              <a:cxn ang="0">
                <a:pos x="745901369" y="1308382141"/>
              </a:cxn>
              <a:cxn ang="0">
                <a:pos x="1198334329" y="1491799499"/>
              </a:cxn>
              <a:cxn ang="0">
                <a:pos x="1222791278" y="1504026074"/>
              </a:cxn>
              <a:cxn ang="0">
                <a:pos x="1235017880" y="1491799499"/>
              </a:cxn>
              <a:cxn ang="0">
                <a:pos x="1259474829" y="1455116027"/>
              </a:cxn>
              <a:cxn ang="0">
                <a:pos x="1504033084" y="48910047"/>
              </a:cxn>
              <a:cxn ang="0">
                <a:pos x="1479576135" y="12226576"/>
              </a:cxn>
              <a:cxn ang="0">
                <a:pos x="146734204" y="978227154"/>
              </a:cxn>
              <a:cxn ang="0">
                <a:pos x="1235017880" y="244557725"/>
              </a:cxn>
              <a:cxn ang="0">
                <a:pos x="440206358" y="1088277568"/>
              </a:cxn>
              <a:cxn ang="0">
                <a:pos x="427976011" y="1088277568"/>
              </a:cxn>
              <a:cxn ang="0">
                <a:pos x="146734204" y="978227154"/>
              </a:cxn>
              <a:cxn ang="0">
                <a:pos x="476889909" y="1124961039"/>
              </a:cxn>
              <a:cxn ang="0">
                <a:pos x="476889909" y="1124961039"/>
              </a:cxn>
              <a:cxn ang="0">
                <a:pos x="1369525482" y="171190782"/>
              </a:cxn>
              <a:cxn ang="0">
                <a:pos x="611393766" y="1357292188"/>
              </a:cxn>
              <a:cxn ang="0">
                <a:pos x="476889909" y="1124961039"/>
              </a:cxn>
              <a:cxn ang="0">
                <a:pos x="1186107726" y="1381749084"/>
              </a:cxn>
              <a:cxn ang="0">
                <a:pos x="782584920" y="1222784878"/>
              </a:cxn>
              <a:cxn ang="0">
                <a:pos x="745901369" y="1222784878"/>
              </a:cxn>
              <a:cxn ang="0">
                <a:pos x="1369525482" y="269014620"/>
              </a:cxn>
              <a:cxn ang="0">
                <a:pos x="1186107726" y="1381749084"/>
              </a:cxn>
              <a:cxn ang="0">
                <a:pos x="1186107726" y="1381749084"/>
              </a:cxn>
              <a:cxn ang="0">
                <a:pos x="1186107726" y="1381749084"/>
              </a:cxn>
            </a:cxnLst>
            <a:rect l="0" t="0" r="0" b="0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rgbClr val="41A8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0" name="稻壳儿小白白(http://dwz.cn/Wu2UP)"/>
          <p:cNvGrpSpPr/>
          <p:nvPr/>
        </p:nvGrpSpPr>
        <p:grpSpPr>
          <a:xfrm>
            <a:off x="10053320" y="1301115"/>
            <a:ext cx="372110" cy="501015"/>
            <a:chOff x="7192963" y="2706688"/>
            <a:chExt cx="268288" cy="360363"/>
          </a:xfrm>
          <a:solidFill>
            <a:srgbClr val="4DA992"/>
          </a:solidFill>
        </p:grpSpPr>
        <p:sp>
          <p:nvSpPr>
            <p:cNvPr id="1165" name="稻壳儿小白白(http://dwz.cn/Wu2UP)"/>
            <p:cNvSpPr>
              <a:spLocks noEditPoints="1"/>
            </p:cNvSpPr>
            <p:nvPr/>
          </p:nvSpPr>
          <p:spPr bwMode="auto">
            <a:xfrm>
              <a:off x="7259638" y="2771776"/>
              <a:ext cx="134938" cy="134938"/>
            </a:xfrm>
            <a:custGeom>
              <a:avLst/>
              <a:gdLst/>
              <a:ahLst/>
              <a:cxnLst>
                <a:cxn ang="0">
                  <a:pos x="23" y="46"/>
                </a:cxn>
                <a:cxn ang="0">
                  <a:pos x="46" y="23"/>
                </a:cxn>
                <a:cxn ang="0">
                  <a:pos x="23" y="0"/>
                </a:cxn>
                <a:cxn ang="0">
                  <a:pos x="0" y="23"/>
                </a:cxn>
                <a:cxn ang="0">
                  <a:pos x="23" y="46"/>
                </a:cxn>
                <a:cxn ang="0">
                  <a:pos x="23" y="4"/>
                </a:cxn>
                <a:cxn ang="0">
                  <a:pos x="42" y="23"/>
                </a:cxn>
                <a:cxn ang="0">
                  <a:pos x="23" y="42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5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lose/>
                  <a:moveTo>
                    <a:pt x="23" y="4"/>
                  </a:moveTo>
                  <a:cubicBezTo>
                    <a:pt x="33" y="4"/>
                    <a:pt x="42" y="13"/>
                    <a:pt x="42" y="23"/>
                  </a:cubicBezTo>
                  <a:cubicBezTo>
                    <a:pt x="42" y="34"/>
                    <a:pt x="33" y="42"/>
                    <a:pt x="23" y="42"/>
                  </a:cubicBezTo>
                  <a:cubicBezTo>
                    <a:pt x="12" y="42"/>
                    <a:pt x="4" y="34"/>
                    <a:pt x="4" y="23"/>
                  </a:cubicBezTo>
                  <a:cubicBezTo>
                    <a:pt x="4" y="13"/>
                    <a:pt x="12" y="4"/>
                    <a:pt x="23" y="4"/>
                  </a:cubicBezTo>
                  <a:close/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6" name="稻壳儿小白白(http://dwz.cn/Wu2UP)"/>
            <p:cNvSpPr>
              <a:spLocks noEditPoints="1"/>
            </p:cNvSpPr>
            <p:nvPr/>
          </p:nvSpPr>
          <p:spPr bwMode="auto">
            <a:xfrm>
              <a:off x="7192963" y="2706688"/>
              <a:ext cx="268288" cy="36036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46"/>
                </a:cxn>
                <a:cxn ang="0">
                  <a:pos x="40" y="120"/>
                </a:cxn>
                <a:cxn ang="0">
                  <a:pos x="46" y="123"/>
                </a:cxn>
                <a:cxn ang="0">
                  <a:pos x="46" y="123"/>
                </a:cxn>
                <a:cxn ang="0">
                  <a:pos x="52" y="120"/>
                </a:cxn>
                <a:cxn ang="0">
                  <a:pos x="92" y="46"/>
                </a:cxn>
                <a:cxn ang="0">
                  <a:pos x="46" y="0"/>
                </a:cxn>
                <a:cxn ang="0">
                  <a:pos x="46" y="115"/>
                </a:cxn>
                <a:cxn ang="0">
                  <a:pos x="46" y="115"/>
                </a:cxn>
                <a:cxn ang="0">
                  <a:pos x="45" y="115"/>
                </a:cxn>
                <a:cxn ang="0">
                  <a:pos x="7" y="46"/>
                </a:cxn>
                <a:cxn ang="0">
                  <a:pos x="46" y="8"/>
                </a:cxn>
                <a:cxn ang="0">
                  <a:pos x="84" y="46"/>
                </a:cxn>
                <a:cxn ang="0">
                  <a:pos x="46" y="115"/>
                </a:cxn>
                <a:cxn ang="0">
                  <a:pos x="46" y="115"/>
                </a:cxn>
                <a:cxn ang="0">
                  <a:pos x="46" y="115"/>
                </a:cxn>
              </a:cxnLst>
              <a:rect l="0" t="0" r="r" b="b"/>
              <a:pathLst>
                <a:path w="92" h="123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3"/>
                    <a:pt x="23" y="101"/>
                    <a:pt x="40" y="120"/>
                  </a:cubicBezTo>
                  <a:cubicBezTo>
                    <a:pt x="40" y="120"/>
                    <a:pt x="42" y="123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9" y="123"/>
                    <a:pt x="52" y="120"/>
                    <a:pt x="52" y="120"/>
                  </a:cubicBezTo>
                  <a:cubicBezTo>
                    <a:pt x="69" y="101"/>
                    <a:pt x="92" y="73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115"/>
                  </a:moveTo>
                  <a:cubicBezTo>
                    <a:pt x="46" y="115"/>
                    <a:pt x="46" y="115"/>
                    <a:pt x="46" y="115"/>
                  </a:cubicBezTo>
                  <a:cubicBezTo>
                    <a:pt x="46" y="115"/>
                    <a:pt x="45" y="115"/>
                    <a:pt x="45" y="115"/>
                  </a:cubicBezTo>
                  <a:cubicBezTo>
                    <a:pt x="31" y="98"/>
                    <a:pt x="7" y="71"/>
                    <a:pt x="7" y="46"/>
                  </a:cubicBezTo>
                  <a:cubicBezTo>
                    <a:pt x="7" y="25"/>
                    <a:pt x="25" y="8"/>
                    <a:pt x="46" y="8"/>
                  </a:cubicBezTo>
                  <a:cubicBezTo>
                    <a:pt x="67" y="8"/>
                    <a:pt x="84" y="25"/>
                    <a:pt x="84" y="46"/>
                  </a:cubicBezTo>
                  <a:cubicBezTo>
                    <a:pt x="84" y="71"/>
                    <a:pt x="60" y="98"/>
                    <a:pt x="46" y="115"/>
                  </a:cubicBezTo>
                  <a:close/>
                  <a:moveTo>
                    <a:pt x="46" y="115"/>
                  </a:moveTo>
                  <a:cubicBezTo>
                    <a:pt x="46" y="115"/>
                    <a:pt x="46" y="115"/>
                    <a:pt x="46" y="1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50" name="Freeform 26"/>
          <p:cNvSpPr>
            <a:spLocks noEditPoints="1"/>
          </p:cNvSpPr>
          <p:nvPr/>
        </p:nvSpPr>
        <p:spPr bwMode="auto">
          <a:xfrm>
            <a:off x="1694180" y="3495040"/>
            <a:ext cx="596265" cy="553720"/>
          </a:xfrm>
          <a:custGeom>
            <a:avLst/>
            <a:gdLst>
              <a:gd name="T0" fmla="*/ 184 w 185"/>
              <a:gd name="T1" fmla="*/ 64 h 172"/>
              <a:gd name="T2" fmla="*/ 179 w 185"/>
              <a:gd name="T3" fmla="*/ 60 h 172"/>
              <a:gd name="T4" fmla="*/ 117 w 185"/>
              <a:gd name="T5" fmla="*/ 60 h 172"/>
              <a:gd name="T6" fmla="*/ 98 w 185"/>
              <a:gd name="T7" fmla="*/ 4 h 172"/>
              <a:gd name="T8" fmla="*/ 93 w 185"/>
              <a:gd name="T9" fmla="*/ 0 h 172"/>
              <a:gd name="T10" fmla="*/ 93 w 185"/>
              <a:gd name="T11" fmla="*/ 0 h 172"/>
              <a:gd name="T12" fmla="*/ 86 w 185"/>
              <a:gd name="T13" fmla="*/ 4 h 172"/>
              <a:gd name="T14" fmla="*/ 68 w 185"/>
              <a:gd name="T15" fmla="*/ 60 h 172"/>
              <a:gd name="T16" fmla="*/ 7 w 185"/>
              <a:gd name="T17" fmla="*/ 60 h 172"/>
              <a:gd name="T18" fmla="*/ 1 w 185"/>
              <a:gd name="T19" fmla="*/ 64 h 172"/>
              <a:gd name="T20" fmla="*/ 4 w 185"/>
              <a:gd name="T21" fmla="*/ 71 h 172"/>
              <a:gd name="T22" fmla="*/ 50 w 185"/>
              <a:gd name="T23" fmla="*/ 108 h 172"/>
              <a:gd name="T24" fmla="*/ 33 w 185"/>
              <a:gd name="T25" fmla="*/ 164 h 172"/>
              <a:gd name="T26" fmla="*/ 35 w 185"/>
              <a:gd name="T27" fmla="*/ 171 h 172"/>
              <a:gd name="T28" fmla="*/ 43 w 185"/>
              <a:gd name="T29" fmla="*/ 171 h 172"/>
              <a:gd name="T30" fmla="*/ 93 w 185"/>
              <a:gd name="T31" fmla="*/ 135 h 172"/>
              <a:gd name="T32" fmla="*/ 143 w 185"/>
              <a:gd name="T33" fmla="*/ 171 h 172"/>
              <a:gd name="T34" fmla="*/ 147 w 185"/>
              <a:gd name="T35" fmla="*/ 172 h 172"/>
              <a:gd name="T36" fmla="*/ 150 w 185"/>
              <a:gd name="T37" fmla="*/ 171 h 172"/>
              <a:gd name="T38" fmla="*/ 152 w 185"/>
              <a:gd name="T39" fmla="*/ 164 h 172"/>
              <a:gd name="T40" fmla="*/ 132 w 185"/>
              <a:gd name="T41" fmla="*/ 108 h 172"/>
              <a:gd name="T42" fmla="*/ 182 w 185"/>
              <a:gd name="T43" fmla="*/ 71 h 172"/>
              <a:gd name="T44" fmla="*/ 184 w 185"/>
              <a:gd name="T45" fmla="*/ 64 h 172"/>
              <a:gd name="T46" fmla="*/ 128 w 185"/>
              <a:gd name="T47" fmla="*/ 102 h 172"/>
              <a:gd name="T48" fmla="*/ 125 w 185"/>
              <a:gd name="T49" fmla="*/ 111 h 172"/>
              <a:gd name="T50" fmla="*/ 145 w 185"/>
              <a:gd name="T51" fmla="*/ 164 h 172"/>
              <a:gd name="T52" fmla="*/ 97 w 185"/>
              <a:gd name="T53" fmla="*/ 129 h 172"/>
              <a:gd name="T54" fmla="*/ 88 w 185"/>
              <a:gd name="T55" fmla="*/ 129 h 172"/>
              <a:gd name="T56" fmla="*/ 41 w 185"/>
              <a:gd name="T57" fmla="*/ 164 h 172"/>
              <a:gd name="T58" fmla="*/ 56 w 185"/>
              <a:gd name="T59" fmla="*/ 111 h 172"/>
              <a:gd name="T60" fmla="*/ 55 w 185"/>
              <a:gd name="T61" fmla="*/ 102 h 172"/>
              <a:gd name="T62" fmla="*/ 12 w 185"/>
              <a:gd name="T63" fmla="*/ 68 h 172"/>
              <a:gd name="T64" fmla="*/ 67 w 185"/>
              <a:gd name="T65" fmla="*/ 68 h 172"/>
              <a:gd name="T66" fmla="*/ 75 w 185"/>
              <a:gd name="T67" fmla="*/ 62 h 172"/>
              <a:gd name="T68" fmla="*/ 92 w 185"/>
              <a:gd name="T69" fmla="*/ 8 h 172"/>
              <a:gd name="T70" fmla="*/ 110 w 185"/>
              <a:gd name="T71" fmla="*/ 62 h 172"/>
              <a:gd name="T72" fmla="*/ 118 w 185"/>
              <a:gd name="T73" fmla="*/ 68 h 172"/>
              <a:gd name="T74" fmla="*/ 175 w 185"/>
              <a:gd name="T75" fmla="*/ 68 h 172"/>
              <a:gd name="T76" fmla="*/ 128 w 185"/>
              <a:gd name="T77" fmla="*/ 10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5" h="172">
                <a:moveTo>
                  <a:pt x="184" y="64"/>
                </a:moveTo>
                <a:cubicBezTo>
                  <a:pt x="184" y="62"/>
                  <a:pt x="181" y="60"/>
                  <a:pt x="179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2"/>
                  <a:pt x="96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0" y="0"/>
                  <a:pt x="87" y="2"/>
                  <a:pt x="86" y="4"/>
                </a:cubicBezTo>
                <a:cubicBezTo>
                  <a:pt x="68" y="60"/>
                  <a:pt x="68" y="60"/>
                  <a:pt x="68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4" y="60"/>
                  <a:pt x="2" y="62"/>
                  <a:pt x="1" y="64"/>
                </a:cubicBezTo>
                <a:cubicBezTo>
                  <a:pt x="0" y="67"/>
                  <a:pt x="1" y="70"/>
                  <a:pt x="4" y="71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33" y="164"/>
                  <a:pt x="33" y="164"/>
                  <a:pt x="33" y="164"/>
                </a:cubicBezTo>
                <a:cubicBezTo>
                  <a:pt x="32" y="167"/>
                  <a:pt x="33" y="169"/>
                  <a:pt x="35" y="171"/>
                </a:cubicBezTo>
                <a:cubicBezTo>
                  <a:pt x="38" y="172"/>
                  <a:pt x="41" y="172"/>
                  <a:pt x="43" y="171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4" y="171"/>
                  <a:pt x="145" y="172"/>
                  <a:pt x="147" y="172"/>
                </a:cubicBezTo>
                <a:cubicBezTo>
                  <a:pt x="148" y="172"/>
                  <a:pt x="149" y="171"/>
                  <a:pt x="150" y="171"/>
                </a:cubicBezTo>
                <a:cubicBezTo>
                  <a:pt x="152" y="169"/>
                  <a:pt x="153" y="166"/>
                  <a:pt x="152" y="164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4" y="70"/>
                  <a:pt x="185" y="67"/>
                  <a:pt x="184" y="64"/>
                </a:cubicBezTo>
                <a:close/>
                <a:moveTo>
                  <a:pt x="128" y="102"/>
                </a:moveTo>
                <a:cubicBezTo>
                  <a:pt x="125" y="104"/>
                  <a:pt x="124" y="107"/>
                  <a:pt x="125" y="111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4" y="127"/>
                  <a:pt x="91" y="127"/>
                  <a:pt x="88" y="129"/>
                </a:cubicBezTo>
                <a:cubicBezTo>
                  <a:pt x="41" y="164"/>
                  <a:pt x="41" y="164"/>
                  <a:pt x="41" y="164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7" y="108"/>
                  <a:pt x="57" y="104"/>
                  <a:pt x="55" y="102"/>
                </a:cubicBezTo>
                <a:cubicBezTo>
                  <a:pt x="12" y="68"/>
                  <a:pt x="12" y="68"/>
                  <a:pt x="12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70" y="68"/>
                  <a:pt x="74" y="66"/>
                  <a:pt x="75" y="62"/>
                </a:cubicBezTo>
                <a:cubicBezTo>
                  <a:pt x="92" y="8"/>
                  <a:pt x="92" y="8"/>
                  <a:pt x="92" y="8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1" y="66"/>
                  <a:pt x="115" y="68"/>
                  <a:pt x="118" y="68"/>
                </a:cubicBezTo>
                <a:cubicBezTo>
                  <a:pt x="175" y="68"/>
                  <a:pt x="175" y="68"/>
                  <a:pt x="175" y="68"/>
                </a:cubicBezTo>
                <a:lnTo>
                  <a:pt x="128" y="102"/>
                </a:lnTo>
                <a:close/>
              </a:path>
            </a:pathLst>
          </a:custGeom>
          <a:solidFill>
            <a:srgbClr val="4DA9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57" name="Freeform 32"/>
          <p:cNvSpPr>
            <a:spLocks noEditPoints="1"/>
          </p:cNvSpPr>
          <p:nvPr/>
        </p:nvSpPr>
        <p:spPr bwMode="auto">
          <a:xfrm>
            <a:off x="4446270" y="3474720"/>
            <a:ext cx="594360" cy="594360"/>
          </a:xfrm>
          <a:custGeom>
            <a:avLst/>
            <a:gdLst>
              <a:gd name="T0" fmla="*/ 52 w 184"/>
              <a:gd name="T1" fmla="*/ 92 h 184"/>
              <a:gd name="T2" fmla="*/ 132 w 184"/>
              <a:gd name="T3" fmla="*/ 92 h 184"/>
              <a:gd name="T4" fmla="*/ 92 w 184"/>
              <a:gd name="T5" fmla="*/ 124 h 184"/>
              <a:gd name="T6" fmla="*/ 92 w 184"/>
              <a:gd name="T7" fmla="*/ 60 h 184"/>
              <a:gd name="T8" fmla="*/ 92 w 184"/>
              <a:gd name="T9" fmla="*/ 124 h 184"/>
              <a:gd name="T10" fmla="*/ 164 w 184"/>
              <a:gd name="T11" fmla="*/ 68 h 184"/>
              <a:gd name="T12" fmla="*/ 163 w 184"/>
              <a:gd name="T13" fmla="*/ 55 h 184"/>
              <a:gd name="T14" fmla="*/ 151 w 184"/>
              <a:gd name="T15" fmla="*/ 21 h 184"/>
              <a:gd name="T16" fmla="*/ 126 w 184"/>
              <a:gd name="T17" fmla="*/ 24 h 184"/>
              <a:gd name="T18" fmla="*/ 116 w 184"/>
              <a:gd name="T19" fmla="*/ 16 h 184"/>
              <a:gd name="T20" fmla="*/ 84 w 184"/>
              <a:gd name="T21" fmla="*/ 0 h 184"/>
              <a:gd name="T22" fmla="*/ 68 w 184"/>
              <a:gd name="T23" fmla="*/ 20 h 184"/>
              <a:gd name="T24" fmla="*/ 55 w 184"/>
              <a:gd name="T25" fmla="*/ 21 h 184"/>
              <a:gd name="T26" fmla="*/ 21 w 184"/>
              <a:gd name="T27" fmla="*/ 33 h 184"/>
              <a:gd name="T28" fmla="*/ 24 w 184"/>
              <a:gd name="T29" fmla="*/ 58 h 184"/>
              <a:gd name="T30" fmla="*/ 16 w 184"/>
              <a:gd name="T31" fmla="*/ 68 h 184"/>
              <a:gd name="T32" fmla="*/ 0 w 184"/>
              <a:gd name="T33" fmla="*/ 100 h 184"/>
              <a:gd name="T34" fmla="*/ 20 w 184"/>
              <a:gd name="T35" fmla="*/ 116 h 184"/>
              <a:gd name="T36" fmla="*/ 21 w 184"/>
              <a:gd name="T37" fmla="*/ 129 h 184"/>
              <a:gd name="T38" fmla="*/ 33 w 184"/>
              <a:gd name="T39" fmla="*/ 163 h 184"/>
              <a:gd name="T40" fmla="*/ 58 w 184"/>
              <a:gd name="T41" fmla="*/ 160 h 184"/>
              <a:gd name="T42" fmla="*/ 68 w 184"/>
              <a:gd name="T43" fmla="*/ 168 h 184"/>
              <a:gd name="T44" fmla="*/ 100 w 184"/>
              <a:gd name="T45" fmla="*/ 184 h 184"/>
              <a:gd name="T46" fmla="*/ 116 w 184"/>
              <a:gd name="T47" fmla="*/ 164 h 184"/>
              <a:gd name="T48" fmla="*/ 129 w 184"/>
              <a:gd name="T49" fmla="*/ 163 h 184"/>
              <a:gd name="T50" fmla="*/ 163 w 184"/>
              <a:gd name="T51" fmla="*/ 151 h 184"/>
              <a:gd name="T52" fmla="*/ 160 w 184"/>
              <a:gd name="T53" fmla="*/ 126 h 184"/>
              <a:gd name="T54" fmla="*/ 168 w 184"/>
              <a:gd name="T55" fmla="*/ 116 h 184"/>
              <a:gd name="T56" fmla="*/ 184 w 184"/>
              <a:gd name="T57" fmla="*/ 84 h 184"/>
              <a:gd name="T58" fmla="*/ 176 w 184"/>
              <a:gd name="T59" fmla="*/ 100 h 184"/>
              <a:gd name="T60" fmla="*/ 166 w 184"/>
              <a:gd name="T61" fmla="*/ 108 h 184"/>
              <a:gd name="T62" fmla="*/ 150 w 184"/>
              <a:gd name="T63" fmla="*/ 127 h 184"/>
              <a:gd name="T64" fmla="*/ 157 w 184"/>
              <a:gd name="T65" fmla="*/ 134 h 184"/>
              <a:gd name="T66" fmla="*/ 146 w 184"/>
              <a:gd name="T67" fmla="*/ 157 h 184"/>
              <a:gd name="T68" fmla="*/ 127 w 184"/>
              <a:gd name="T69" fmla="*/ 150 h 184"/>
              <a:gd name="T70" fmla="*/ 108 w 184"/>
              <a:gd name="T71" fmla="*/ 166 h 184"/>
              <a:gd name="T72" fmla="*/ 100 w 184"/>
              <a:gd name="T73" fmla="*/ 176 h 184"/>
              <a:gd name="T74" fmla="*/ 76 w 184"/>
              <a:gd name="T75" fmla="*/ 168 h 184"/>
              <a:gd name="T76" fmla="*/ 76 w 184"/>
              <a:gd name="T77" fmla="*/ 158 h 184"/>
              <a:gd name="T78" fmla="*/ 50 w 184"/>
              <a:gd name="T79" fmla="*/ 157 h 184"/>
              <a:gd name="T80" fmla="*/ 27 w 184"/>
              <a:gd name="T81" fmla="*/ 146 h 184"/>
              <a:gd name="T82" fmla="*/ 28 w 184"/>
              <a:gd name="T83" fmla="*/ 133 h 184"/>
              <a:gd name="T84" fmla="*/ 26 w 184"/>
              <a:gd name="T85" fmla="*/ 108 h 184"/>
              <a:gd name="T86" fmla="*/ 16 w 184"/>
              <a:gd name="T87" fmla="*/ 108 h 184"/>
              <a:gd name="T88" fmla="*/ 8 w 184"/>
              <a:gd name="T89" fmla="*/ 84 h 184"/>
              <a:gd name="T90" fmla="*/ 18 w 184"/>
              <a:gd name="T91" fmla="*/ 76 h 184"/>
              <a:gd name="T92" fmla="*/ 34 w 184"/>
              <a:gd name="T93" fmla="*/ 57 h 184"/>
              <a:gd name="T94" fmla="*/ 27 w 184"/>
              <a:gd name="T95" fmla="*/ 50 h 184"/>
              <a:gd name="T96" fmla="*/ 38 w 184"/>
              <a:gd name="T97" fmla="*/ 27 h 184"/>
              <a:gd name="T98" fmla="*/ 57 w 184"/>
              <a:gd name="T99" fmla="*/ 34 h 184"/>
              <a:gd name="T100" fmla="*/ 76 w 184"/>
              <a:gd name="T101" fmla="*/ 18 h 184"/>
              <a:gd name="T102" fmla="*/ 84 w 184"/>
              <a:gd name="T103" fmla="*/ 8 h 184"/>
              <a:gd name="T104" fmla="*/ 108 w 184"/>
              <a:gd name="T105" fmla="*/ 16 h 184"/>
              <a:gd name="T106" fmla="*/ 108 w 184"/>
              <a:gd name="T107" fmla="*/ 26 h 184"/>
              <a:gd name="T108" fmla="*/ 134 w 184"/>
              <a:gd name="T109" fmla="*/ 27 h 184"/>
              <a:gd name="T110" fmla="*/ 157 w 184"/>
              <a:gd name="T111" fmla="*/ 38 h 184"/>
              <a:gd name="T112" fmla="*/ 156 w 184"/>
              <a:gd name="T113" fmla="*/ 51 h 184"/>
              <a:gd name="T114" fmla="*/ 158 w 184"/>
              <a:gd name="T115" fmla="*/ 76 h 184"/>
              <a:gd name="T116" fmla="*/ 168 w 184"/>
              <a:gd name="T117" fmla="*/ 76 h 184"/>
              <a:gd name="T118" fmla="*/ 176 w 184"/>
              <a:gd name="T119" fmla="*/ 10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4" h="184">
                <a:moveTo>
                  <a:pt x="92" y="52"/>
                </a:moveTo>
                <a:cubicBezTo>
                  <a:pt x="70" y="52"/>
                  <a:pt x="52" y="70"/>
                  <a:pt x="52" y="92"/>
                </a:cubicBezTo>
                <a:cubicBezTo>
                  <a:pt x="52" y="114"/>
                  <a:pt x="70" y="132"/>
                  <a:pt x="92" y="132"/>
                </a:cubicBezTo>
                <a:cubicBezTo>
                  <a:pt x="114" y="132"/>
                  <a:pt x="132" y="114"/>
                  <a:pt x="132" y="92"/>
                </a:cubicBezTo>
                <a:cubicBezTo>
                  <a:pt x="132" y="70"/>
                  <a:pt x="114" y="52"/>
                  <a:pt x="92" y="52"/>
                </a:cubicBezTo>
                <a:close/>
                <a:moveTo>
                  <a:pt x="92" y="124"/>
                </a:moveTo>
                <a:cubicBezTo>
                  <a:pt x="74" y="124"/>
                  <a:pt x="60" y="110"/>
                  <a:pt x="60" y="92"/>
                </a:cubicBezTo>
                <a:cubicBezTo>
                  <a:pt x="60" y="74"/>
                  <a:pt x="74" y="60"/>
                  <a:pt x="92" y="60"/>
                </a:cubicBezTo>
                <a:cubicBezTo>
                  <a:pt x="110" y="60"/>
                  <a:pt x="124" y="74"/>
                  <a:pt x="124" y="92"/>
                </a:cubicBezTo>
                <a:cubicBezTo>
                  <a:pt x="124" y="110"/>
                  <a:pt x="110" y="124"/>
                  <a:pt x="92" y="124"/>
                </a:cubicBezTo>
                <a:close/>
                <a:moveTo>
                  <a:pt x="168" y="68"/>
                </a:moveTo>
                <a:cubicBezTo>
                  <a:pt x="164" y="68"/>
                  <a:pt x="164" y="68"/>
                  <a:pt x="164" y="68"/>
                </a:cubicBezTo>
                <a:cubicBezTo>
                  <a:pt x="163" y="65"/>
                  <a:pt x="162" y="61"/>
                  <a:pt x="160" y="58"/>
                </a:cubicBezTo>
                <a:cubicBezTo>
                  <a:pt x="163" y="55"/>
                  <a:pt x="163" y="55"/>
                  <a:pt x="163" y="55"/>
                </a:cubicBezTo>
                <a:cubicBezTo>
                  <a:pt x="169" y="49"/>
                  <a:pt x="169" y="39"/>
                  <a:pt x="163" y="33"/>
                </a:cubicBezTo>
                <a:cubicBezTo>
                  <a:pt x="151" y="21"/>
                  <a:pt x="151" y="21"/>
                  <a:pt x="151" y="21"/>
                </a:cubicBezTo>
                <a:cubicBezTo>
                  <a:pt x="145" y="15"/>
                  <a:pt x="135" y="15"/>
                  <a:pt x="129" y="21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3" y="22"/>
                  <a:pt x="119" y="21"/>
                  <a:pt x="116" y="20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6" y="7"/>
                  <a:pt x="109" y="0"/>
                  <a:pt x="10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75" y="0"/>
                  <a:pt x="68" y="7"/>
                  <a:pt x="68" y="16"/>
                </a:cubicBezTo>
                <a:cubicBezTo>
                  <a:pt x="68" y="20"/>
                  <a:pt x="68" y="20"/>
                  <a:pt x="68" y="20"/>
                </a:cubicBezTo>
                <a:cubicBezTo>
                  <a:pt x="65" y="21"/>
                  <a:pt x="61" y="22"/>
                  <a:pt x="58" y="24"/>
                </a:cubicBezTo>
                <a:cubicBezTo>
                  <a:pt x="55" y="21"/>
                  <a:pt x="55" y="21"/>
                  <a:pt x="55" y="21"/>
                </a:cubicBezTo>
                <a:cubicBezTo>
                  <a:pt x="49" y="15"/>
                  <a:pt x="39" y="15"/>
                  <a:pt x="33" y="21"/>
                </a:cubicBezTo>
                <a:cubicBezTo>
                  <a:pt x="21" y="33"/>
                  <a:pt x="21" y="33"/>
                  <a:pt x="21" y="33"/>
                </a:cubicBezTo>
                <a:cubicBezTo>
                  <a:pt x="15" y="39"/>
                  <a:pt x="15" y="49"/>
                  <a:pt x="21" y="55"/>
                </a:cubicBezTo>
                <a:cubicBezTo>
                  <a:pt x="24" y="58"/>
                  <a:pt x="24" y="58"/>
                  <a:pt x="24" y="58"/>
                </a:cubicBezTo>
                <a:cubicBezTo>
                  <a:pt x="22" y="61"/>
                  <a:pt x="21" y="65"/>
                  <a:pt x="20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7" y="68"/>
                  <a:pt x="0" y="75"/>
                  <a:pt x="0" y="8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7" y="116"/>
                  <a:pt x="16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1" y="119"/>
                  <a:pt x="22" y="123"/>
                  <a:pt x="24" y="126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15" y="135"/>
                  <a:pt x="15" y="145"/>
                  <a:pt x="21" y="151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9" y="169"/>
                  <a:pt x="49" y="169"/>
                  <a:pt x="55" y="163"/>
                </a:cubicBezTo>
                <a:cubicBezTo>
                  <a:pt x="58" y="160"/>
                  <a:pt x="58" y="160"/>
                  <a:pt x="58" y="160"/>
                </a:cubicBezTo>
                <a:cubicBezTo>
                  <a:pt x="61" y="162"/>
                  <a:pt x="65" y="163"/>
                  <a:pt x="68" y="164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8" y="177"/>
                  <a:pt x="75" y="184"/>
                  <a:pt x="84" y="184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9" y="184"/>
                  <a:pt x="116" y="177"/>
                  <a:pt x="116" y="168"/>
                </a:cubicBezTo>
                <a:cubicBezTo>
                  <a:pt x="116" y="164"/>
                  <a:pt x="116" y="164"/>
                  <a:pt x="116" y="164"/>
                </a:cubicBezTo>
                <a:cubicBezTo>
                  <a:pt x="119" y="163"/>
                  <a:pt x="123" y="162"/>
                  <a:pt x="126" y="160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35" y="169"/>
                  <a:pt x="145" y="169"/>
                  <a:pt x="151" y="163"/>
                </a:cubicBezTo>
                <a:cubicBezTo>
                  <a:pt x="163" y="151"/>
                  <a:pt x="163" y="151"/>
                  <a:pt x="163" y="151"/>
                </a:cubicBezTo>
                <a:cubicBezTo>
                  <a:pt x="169" y="145"/>
                  <a:pt x="169" y="135"/>
                  <a:pt x="163" y="129"/>
                </a:cubicBezTo>
                <a:cubicBezTo>
                  <a:pt x="160" y="126"/>
                  <a:pt x="160" y="126"/>
                  <a:pt x="160" y="126"/>
                </a:cubicBezTo>
                <a:cubicBezTo>
                  <a:pt x="162" y="123"/>
                  <a:pt x="163" y="119"/>
                  <a:pt x="164" y="116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77" y="116"/>
                  <a:pt x="184" y="109"/>
                  <a:pt x="184" y="100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84" y="75"/>
                  <a:pt x="177" y="68"/>
                  <a:pt x="168" y="68"/>
                </a:cubicBezTo>
                <a:close/>
                <a:moveTo>
                  <a:pt x="176" y="100"/>
                </a:moveTo>
                <a:cubicBezTo>
                  <a:pt x="176" y="104"/>
                  <a:pt x="172" y="108"/>
                  <a:pt x="168" y="108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6" y="115"/>
                  <a:pt x="154" y="121"/>
                  <a:pt x="150" y="127"/>
                </a:cubicBezTo>
                <a:cubicBezTo>
                  <a:pt x="156" y="133"/>
                  <a:pt x="156" y="133"/>
                  <a:pt x="156" y="133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60" y="138"/>
                  <a:pt x="160" y="143"/>
                  <a:pt x="157" y="146"/>
                </a:cubicBezTo>
                <a:cubicBezTo>
                  <a:pt x="146" y="157"/>
                  <a:pt x="146" y="157"/>
                  <a:pt x="146" y="157"/>
                </a:cubicBezTo>
                <a:cubicBezTo>
                  <a:pt x="143" y="160"/>
                  <a:pt x="138" y="160"/>
                  <a:pt x="134" y="157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1" y="154"/>
                  <a:pt x="115" y="156"/>
                  <a:pt x="108" y="158"/>
                </a:cubicBezTo>
                <a:cubicBezTo>
                  <a:pt x="108" y="166"/>
                  <a:pt x="108" y="166"/>
                  <a:pt x="108" y="166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08" y="172"/>
                  <a:pt x="104" y="176"/>
                  <a:pt x="100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0" y="176"/>
                  <a:pt x="76" y="172"/>
                  <a:pt x="76" y="168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6" y="158"/>
                  <a:pt x="76" y="158"/>
                  <a:pt x="76" y="158"/>
                </a:cubicBezTo>
                <a:cubicBezTo>
                  <a:pt x="69" y="156"/>
                  <a:pt x="63" y="154"/>
                  <a:pt x="57" y="150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46" y="160"/>
                  <a:pt x="41" y="160"/>
                  <a:pt x="38" y="157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4" y="143"/>
                  <a:pt x="24" y="138"/>
                  <a:pt x="27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0" y="121"/>
                  <a:pt x="28" y="115"/>
                  <a:pt x="26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08"/>
                  <a:pt x="8" y="104"/>
                  <a:pt x="8" y="100"/>
                </a:cubicBezTo>
                <a:cubicBezTo>
                  <a:pt x="8" y="84"/>
                  <a:pt x="8" y="84"/>
                  <a:pt x="8" y="84"/>
                </a:cubicBezTo>
                <a:cubicBezTo>
                  <a:pt x="8" y="80"/>
                  <a:pt x="12" y="76"/>
                  <a:pt x="16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26" y="76"/>
                  <a:pt x="26" y="76"/>
                  <a:pt x="26" y="76"/>
                </a:cubicBezTo>
                <a:cubicBezTo>
                  <a:pt x="28" y="69"/>
                  <a:pt x="30" y="63"/>
                  <a:pt x="34" y="57"/>
                </a:cubicBezTo>
                <a:cubicBezTo>
                  <a:pt x="28" y="51"/>
                  <a:pt x="28" y="51"/>
                  <a:pt x="28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4" y="46"/>
                  <a:pt x="24" y="41"/>
                  <a:pt x="27" y="38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4"/>
                  <a:pt x="46" y="24"/>
                  <a:pt x="50" y="27"/>
                </a:cubicBezTo>
                <a:cubicBezTo>
                  <a:pt x="57" y="34"/>
                  <a:pt x="57" y="34"/>
                  <a:pt x="57" y="34"/>
                </a:cubicBezTo>
                <a:cubicBezTo>
                  <a:pt x="63" y="30"/>
                  <a:pt x="69" y="28"/>
                  <a:pt x="76" y="26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2"/>
                  <a:pt x="80" y="8"/>
                  <a:pt x="84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04" y="8"/>
                  <a:pt x="108" y="12"/>
                  <a:pt x="108" y="16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15" y="28"/>
                  <a:pt x="121" y="30"/>
                  <a:pt x="127" y="34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8" y="24"/>
                  <a:pt x="143" y="24"/>
                  <a:pt x="146" y="27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60" y="41"/>
                  <a:pt x="160" y="46"/>
                  <a:pt x="157" y="50"/>
                </a:cubicBezTo>
                <a:cubicBezTo>
                  <a:pt x="156" y="51"/>
                  <a:pt x="156" y="51"/>
                  <a:pt x="156" y="51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54" y="63"/>
                  <a:pt x="156" y="69"/>
                  <a:pt x="158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72" y="76"/>
                  <a:pt x="176" y="80"/>
                  <a:pt x="176" y="84"/>
                </a:cubicBezTo>
                <a:lnTo>
                  <a:pt x="176" y="100"/>
                </a:lnTo>
                <a:close/>
              </a:path>
            </a:pathLst>
          </a:custGeom>
          <a:solidFill>
            <a:srgbClr val="41A8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58" name="Freeform 33"/>
          <p:cNvSpPr>
            <a:spLocks noEditPoints="1"/>
          </p:cNvSpPr>
          <p:nvPr/>
        </p:nvSpPr>
        <p:spPr bwMode="auto">
          <a:xfrm>
            <a:off x="7359650" y="3475038"/>
            <a:ext cx="489585" cy="593725"/>
          </a:xfrm>
          <a:custGeom>
            <a:avLst/>
            <a:gdLst>
              <a:gd name="T0" fmla="*/ 146 w 152"/>
              <a:gd name="T1" fmla="*/ 68 h 184"/>
              <a:gd name="T2" fmla="*/ 144 w 152"/>
              <a:gd name="T3" fmla="*/ 72 h 184"/>
              <a:gd name="T4" fmla="*/ 132 w 152"/>
              <a:gd name="T5" fmla="*/ 72 h 184"/>
              <a:gd name="T6" fmla="*/ 128 w 152"/>
              <a:gd name="T7" fmla="*/ 106 h 184"/>
              <a:gd name="T8" fmla="*/ 74 w 152"/>
              <a:gd name="T9" fmla="*/ 156 h 184"/>
              <a:gd name="T10" fmla="*/ 24 w 152"/>
              <a:gd name="T11" fmla="*/ 72 h 184"/>
              <a:gd name="T12" fmla="*/ 16 w 152"/>
              <a:gd name="T13" fmla="*/ 72 h 184"/>
              <a:gd name="T14" fmla="*/ 8 w 152"/>
              <a:gd name="T15" fmla="*/ 70 h 184"/>
              <a:gd name="T16" fmla="*/ 2 w 152"/>
              <a:gd name="T17" fmla="*/ 68 h 184"/>
              <a:gd name="T18" fmla="*/ 0 w 152"/>
              <a:gd name="T19" fmla="*/ 82 h 184"/>
              <a:gd name="T20" fmla="*/ 6 w 152"/>
              <a:gd name="T21" fmla="*/ 84 h 184"/>
              <a:gd name="T22" fmla="*/ 8 w 152"/>
              <a:gd name="T23" fmla="*/ 80 h 184"/>
              <a:gd name="T24" fmla="*/ 16 w 152"/>
              <a:gd name="T25" fmla="*/ 106 h 184"/>
              <a:gd name="T26" fmla="*/ 72 w 152"/>
              <a:gd name="T27" fmla="*/ 166 h 184"/>
              <a:gd name="T28" fmla="*/ 46 w 152"/>
              <a:gd name="T29" fmla="*/ 176 h 184"/>
              <a:gd name="T30" fmla="*/ 44 w 152"/>
              <a:gd name="T31" fmla="*/ 182 h 184"/>
              <a:gd name="T32" fmla="*/ 74 w 152"/>
              <a:gd name="T33" fmla="*/ 184 h 184"/>
              <a:gd name="T34" fmla="*/ 106 w 152"/>
              <a:gd name="T35" fmla="*/ 184 h 184"/>
              <a:gd name="T36" fmla="*/ 108 w 152"/>
              <a:gd name="T37" fmla="*/ 178 h 184"/>
              <a:gd name="T38" fmla="*/ 80 w 152"/>
              <a:gd name="T39" fmla="*/ 176 h 184"/>
              <a:gd name="T40" fmla="*/ 78 w 152"/>
              <a:gd name="T41" fmla="*/ 164 h 184"/>
              <a:gd name="T42" fmla="*/ 136 w 152"/>
              <a:gd name="T43" fmla="*/ 80 h 184"/>
              <a:gd name="T44" fmla="*/ 144 w 152"/>
              <a:gd name="T45" fmla="*/ 82 h 184"/>
              <a:gd name="T46" fmla="*/ 150 w 152"/>
              <a:gd name="T47" fmla="*/ 84 h 184"/>
              <a:gd name="T48" fmla="*/ 152 w 152"/>
              <a:gd name="T49" fmla="*/ 70 h 184"/>
              <a:gd name="T50" fmla="*/ 74 w 152"/>
              <a:gd name="T51" fmla="*/ 144 h 184"/>
              <a:gd name="T52" fmla="*/ 116 w 152"/>
              <a:gd name="T53" fmla="*/ 106 h 184"/>
              <a:gd name="T54" fmla="*/ 78 w 152"/>
              <a:gd name="T55" fmla="*/ 0 h 184"/>
              <a:gd name="T56" fmla="*/ 36 w 152"/>
              <a:gd name="T57" fmla="*/ 38 h 184"/>
              <a:gd name="T58" fmla="*/ 74 w 152"/>
              <a:gd name="T59" fmla="*/ 144 h 184"/>
              <a:gd name="T60" fmla="*/ 72 w 152"/>
              <a:gd name="T61" fmla="*/ 8 h 184"/>
              <a:gd name="T62" fmla="*/ 108 w 152"/>
              <a:gd name="T63" fmla="*/ 36 h 184"/>
              <a:gd name="T64" fmla="*/ 80 w 152"/>
              <a:gd name="T65" fmla="*/ 136 h 184"/>
              <a:gd name="T66" fmla="*/ 44 w 152"/>
              <a:gd name="T67" fmla="*/ 10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2" h="184">
                <a:moveTo>
                  <a:pt x="150" y="68"/>
                </a:moveTo>
                <a:cubicBezTo>
                  <a:pt x="146" y="68"/>
                  <a:pt x="146" y="68"/>
                  <a:pt x="146" y="68"/>
                </a:cubicBezTo>
                <a:cubicBezTo>
                  <a:pt x="145" y="68"/>
                  <a:pt x="144" y="69"/>
                  <a:pt x="144" y="7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8" y="106"/>
                  <a:pt x="128" y="106"/>
                  <a:pt x="128" y="106"/>
                </a:cubicBezTo>
                <a:cubicBezTo>
                  <a:pt x="128" y="134"/>
                  <a:pt x="106" y="156"/>
                  <a:pt x="7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46" y="156"/>
                  <a:pt x="24" y="134"/>
                  <a:pt x="24" y="106"/>
                </a:cubicBezTo>
                <a:cubicBezTo>
                  <a:pt x="24" y="72"/>
                  <a:pt x="24" y="72"/>
                  <a:pt x="24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69"/>
                  <a:pt x="7" y="68"/>
                  <a:pt x="6" y="68"/>
                </a:cubicBezTo>
                <a:cubicBezTo>
                  <a:pt x="2" y="68"/>
                  <a:pt x="2" y="68"/>
                  <a:pt x="2" y="68"/>
                </a:cubicBezTo>
                <a:cubicBezTo>
                  <a:pt x="1" y="68"/>
                  <a:pt x="0" y="69"/>
                  <a:pt x="0" y="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7" y="84"/>
                  <a:pt x="8" y="83"/>
                  <a:pt x="8" y="82"/>
                </a:cubicBezTo>
                <a:cubicBezTo>
                  <a:pt x="8" y="80"/>
                  <a:pt x="8" y="80"/>
                  <a:pt x="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38"/>
                  <a:pt x="42" y="164"/>
                  <a:pt x="74" y="164"/>
                </a:cubicBezTo>
                <a:cubicBezTo>
                  <a:pt x="73" y="164"/>
                  <a:pt x="72" y="165"/>
                  <a:pt x="72" y="166"/>
                </a:cubicBezTo>
                <a:cubicBezTo>
                  <a:pt x="72" y="176"/>
                  <a:pt x="72" y="176"/>
                  <a:pt x="72" y="176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45" y="176"/>
                  <a:pt x="44" y="177"/>
                  <a:pt x="44" y="178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44" y="183"/>
                  <a:pt x="45" y="184"/>
                  <a:pt x="46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8" y="184"/>
                  <a:pt x="78" y="184"/>
                  <a:pt x="78" y="184"/>
                </a:cubicBezTo>
                <a:cubicBezTo>
                  <a:pt x="106" y="184"/>
                  <a:pt x="106" y="184"/>
                  <a:pt x="106" y="184"/>
                </a:cubicBezTo>
                <a:cubicBezTo>
                  <a:pt x="107" y="184"/>
                  <a:pt x="108" y="183"/>
                  <a:pt x="108" y="182"/>
                </a:cubicBezTo>
                <a:cubicBezTo>
                  <a:pt x="108" y="178"/>
                  <a:pt x="108" y="178"/>
                  <a:pt x="108" y="178"/>
                </a:cubicBezTo>
                <a:cubicBezTo>
                  <a:pt x="108" y="177"/>
                  <a:pt x="107" y="176"/>
                  <a:pt x="10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65"/>
                  <a:pt x="79" y="164"/>
                  <a:pt x="78" y="164"/>
                </a:cubicBezTo>
                <a:cubicBezTo>
                  <a:pt x="110" y="164"/>
                  <a:pt x="136" y="138"/>
                  <a:pt x="136" y="10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4" y="83"/>
                  <a:pt x="145" y="84"/>
                  <a:pt x="146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1" y="84"/>
                  <a:pt x="152" y="83"/>
                  <a:pt x="152" y="82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52" y="69"/>
                  <a:pt x="151" y="68"/>
                  <a:pt x="150" y="68"/>
                </a:cubicBezTo>
                <a:close/>
                <a:moveTo>
                  <a:pt x="74" y="144"/>
                </a:moveTo>
                <a:cubicBezTo>
                  <a:pt x="78" y="144"/>
                  <a:pt x="78" y="144"/>
                  <a:pt x="78" y="144"/>
                </a:cubicBezTo>
                <a:cubicBezTo>
                  <a:pt x="99" y="144"/>
                  <a:pt x="116" y="127"/>
                  <a:pt x="116" y="106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17"/>
                  <a:pt x="99" y="0"/>
                  <a:pt x="7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53" y="0"/>
                  <a:pt x="36" y="17"/>
                  <a:pt x="36" y="38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27"/>
                  <a:pt x="53" y="144"/>
                  <a:pt x="74" y="144"/>
                </a:cubicBezTo>
                <a:close/>
                <a:moveTo>
                  <a:pt x="44" y="36"/>
                </a:moveTo>
                <a:cubicBezTo>
                  <a:pt x="44" y="21"/>
                  <a:pt x="57" y="8"/>
                  <a:pt x="72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95" y="8"/>
                  <a:pt x="108" y="21"/>
                  <a:pt x="108" y="36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23"/>
                  <a:pt x="95" y="136"/>
                  <a:pt x="80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57" y="136"/>
                  <a:pt x="44" y="123"/>
                  <a:pt x="44" y="108"/>
                </a:cubicBezTo>
                <a:lnTo>
                  <a:pt x="44" y="36"/>
                </a:lnTo>
                <a:close/>
              </a:path>
            </a:pathLst>
          </a:custGeom>
          <a:solidFill>
            <a:srgbClr val="4DA9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29" name="组合 328"/>
          <p:cNvGrpSpPr/>
          <p:nvPr/>
        </p:nvGrpSpPr>
        <p:grpSpPr>
          <a:xfrm>
            <a:off x="9871710" y="3521075"/>
            <a:ext cx="570865" cy="501650"/>
            <a:chOff x="8259" y="7329"/>
            <a:chExt cx="1134" cy="995"/>
          </a:xfrm>
          <a:solidFill>
            <a:srgbClr val="41A8B1"/>
          </a:solidFill>
        </p:grpSpPr>
        <p:sp>
          <p:nvSpPr>
            <p:cNvPr id="330" name="Freeform 269"/>
            <p:cNvSpPr/>
            <p:nvPr/>
          </p:nvSpPr>
          <p:spPr bwMode="auto">
            <a:xfrm>
              <a:off x="8259" y="7614"/>
              <a:ext cx="1135" cy="710"/>
            </a:xfrm>
            <a:custGeom>
              <a:avLst/>
              <a:gdLst>
                <a:gd name="T0" fmla="*/ 188 w 192"/>
                <a:gd name="T1" fmla="*/ 120 h 120"/>
                <a:gd name="T2" fmla="*/ 187 w 192"/>
                <a:gd name="T3" fmla="*/ 120 h 120"/>
                <a:gd name="T4" fmla="*/ 124 w 192"/>
                <a:gd name="T5" fmla="*/ 104 h 120"/>
                <a:gd name="T6" fmla="*/ 61 w 192"/>
                <a:gd name="T7" fmla="*/ 116 h 120"/>
                <a:gd name="T8" fmla="*/ 59 w 192"/>
                <a:gd name="T9" fmla="*/ 116 h 120"/>
                <a:gd name="T10" fmla="*/ 3 w 192"/>
                <a:gd name="T11" fmla="*/ 104 h 120"/>
                <a:gd name="T12" fmla="*/ 0 w 192"/>
                <a:gd name="T13" fmla="*/ 100 h 120"/>
                <a:gd name="T14" fmla="*/ 0 w 192"/>
                <a:gd name="T15" fmla="*/ 4 h 120"/>
                <a:gd name="T16" fmla="*/ 2 w 192"/>
                <a:gd name="T17" fmla="*/ 1 h 120"/>
                <a:gd name="T18" fmla="*/ 5 w 192"/>
                <a:gd name="T19" fmla="*/ 0 h 120"/>
                <a:gd name="T20" fmla="*/ 60 w 192"/>
                <a:gd name="T21" fmla="*/ 16 h 120"/>
                <a:gd name="T22" fmla="*/ 79 w 192"/>
                <a:gd name="T23" fmla="*/ 8 h 120"/>
                <a:gd name="T24" fmla="*/ 84 w 192"/>
                <a:gd name="T25" fmla="*/ 11 h 120"/>
                <a:gd name="T26" fmla="*/ 81 w 192"/>
                <a:gd name="T27" fmla="*/ 16 h 120"/>
                <a:gd name="T28" fmla="*/ 61 w 192"/>
                <a:gd name="T29" fmla="*/ 24 h 120"/>
                <a:gd name="T30" fmla="*/ 59 w 192"/>
                <a:gd name="T31" fmla="*/ 24 h 120"/>
                <a:gd name="T32" fmla="*/ 8 w 192"/>
                <a:gd name="T33" fmla="*/ 9 h 120"/>
                <a:gd name="T34" fmla="*/ 8 w 192"/>
                <a:gd name="T35" fmla="*/ 97 h 120"/>
                <a:gd name="T36" fmla="*/ 60 w 192"/>
                <a:gd name="T37" fmla="*/ 108 h 120"/>
                <a:gd name="T38" fmla="*/ 123 w 192"/>
                <a:gd name="T39" fmla="*/ 96 h 120"/>
                <a:gd name="T40" fmla="*/ 125 w 192"/>
                <a:gd name="T41" fmla="*/ 96 h 120"/>
                <a:gd name="T42" fmla="*/ 184 w 192"/>
                <a:gd name="T43" fmla="*/ 111 h 120"/>
                <a:gd name="T44" fmla="*/ 184 w 192"/>
                <a:gd name="T45" fmla="*/ 23 h 120"/>
                <a:gd name="T46" fmla="*/ 147 w 192"/>
                <a:gd name="T47" fmla="*/ 12 h 120"/>
                <a:gd name="T48" fmla="*/ 144 w 192"/>
                <a:gd name="T49" fmla="*/ 7 h 120"/>
                <a:gd name="T50" fmla="*/ 149 w 192"/>
                <a:gd name="T51" fmla="*/ 4 h 120"/>
                <a:gd name="T52" fmla="*/ 189 w 192"/>
                <a:gd name="T53" fmla="*/ 16 h 120"/>
                <a:gd name="T54" fmla="*/ 192 w 192"/>
                <a:gd name="T55" fmla="*/ 20 h 120"/>
                <a:gd name="T56" fmla="*/ 192 w 192"/>
                <a:gd name="T57" fmla="*/ 116 h 120"/>
                <a:gd name="T58" fmla="*/ 190 w 192"/>
                <a:gd name="T59" fmla="*/ 119 h 120"/>
                <a:gd name="T60" fmla="*/ 188 w 19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20">
                  <a:moveTo>
                    <a:pt x="188" y="120"/>
                  </a:moveTo>
                  <a:cubicBezTo>
                    <a:pt x="188" y="120"/>
                    <a:pt x="187" y="120"/>
                    <a:pt x="187" y="120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6"/>
                    <a:pt x="60" y="116"/>
                    <a:pt x="59" y="116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2"/>
                    <a:pt x="0" y="10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1" y="7"/>
                    <a:pt x="83" y="8"/>
                    <a:pt x="84" y="11"/>
                  </a:cubicBezTo>
                  <a:cubicBezTo>
                    <a:pt x="85" y="13"/>
                    <a:pt x="84" y="15"/>
                    <a:pt x="81" y="1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0" y="24"/>
                    <a:pt x="59" y="2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6"/>
                    <a:pt x="124" y="96"/>
                    <a:pt x="125" y="96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5" y="11"/>
                    <a:pt x="144" y="9"/>
                    <a:pt x="144" y="7"/>
                  </a:cubicBezTo>
                  <a:cubicBezTo>
                    <a:pt x="145" y="5"/>
                    <a:pt x="147" y="4"/>
                    <a:pt x="149" y="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1" y="17"/>
                    <a:pt x="192" y="18"/>
                    <a:pt x="192" y="20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17"/>
                    <a:pt x="191" y="118"/>
                    <a:pt x="190" y="119"/>
                  </a:cubicBezTo>
                  <a:cubicBezTo>
                    <a:pt x="190" y="120"/>
                    <a:pt x="189" y="120"/>
                    <a:pt x="18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1" name="Freeform 270"/>
            <p:cNvSpPr>
              <a:spLocks noEditPoints="1"/>
            </p:cNvSpPr>
            <p:nvPr/>
          </p:nvSpPr>
          <p:spPr bwMode="auto">
            <a:xfrm>
              <a:off x="8687" y="7329"/>
              <a:ext cx="473" cy="593"/>
            </a:xfrm>
            <a:custGeom>
              <a:avLst/>
              <a:gdLst>
                <a:gd name="T0" fmla="*/ 40 w 80"/>
                <a:gd name="T1" fmla="*/ 100 h 100"/>
                <a:gd name="T2" fmla="*/ 38 w 80"/>
                <a:gd name="T3" fmla="*/ 99 h 100"/>
                <a:gd name="T4" fmla="*/ 0 w 80"/>
                <a:gd name="T5" fmla="*/ 40 h 100"/>
                <a:gd name="T6" fmla="*/ 40 w 80"/>
                <a:gd name="T7" fmla="*/ 0 h 100"/>
                <a:gd name="T8" fmla="*/ 80 w 80"/>
                <a:gd name="T9" fmla="*/ 40 h 100"/>
                <a:gd name="T10" fmla="*/ 42 w 80"/>
                <a:gd name="T11" fmla="*/ 99 h 100"/>
                <a:gd name="T12" fmla="*/ 40 w 80"/>
                <a:gd name="T13" fmla="*/ 100 h 100"/>
                <a:gd name="T14" fmla="*/ 40 w 80"/>
                <a:gd name="T15" fmla="*/ 8 h 100"/>
                <a:gd name="T16" fmla="*/ 8 w 80"/>
                <a:gd name="T17" fmla="*/ 40 h 100"/>
                <a:gd name="T18" fmla="*/ 40 w 80"/>
                <a:gd name="T19" fmla="*/ 91 h 100"/>
                <a:gd name="T20" fmla="*/ 72 w 80"/>
                <a:gd name="T21" fmla="*/ 40 h 100"/>
                <a:gd name="T22" fmla="*/ 40 w 80"/>
                <a:gd name="T23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0">
                  <a:moveTo>
                    <a:pt x="40" y="100"/>
                  </a:moveTo>
                  <a:cubicBezTo>
                    <a:pt x="39" y="100"/>
                    <a:pt x="38" y="100"/>
                    <a:pt x="38" y="99"/>
                  </a:cubicBezTo>
                  <a:cubicBezTo>
                    <a:pt x="36" y="98"/>
                    <a:pt x="0" y="74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74"/>
                    <a:pt x="44" y="98"/>
                    <a:pt x="42" y="99"/>
                  </a:cubicBezTo>
                  <a:cubicBezTo>
                    <a:pt x="42" y="100"/>
                    <a:pt x="41" y="100"/>
                    <a:pt x="40" y="100"/>
                  </a:cubicBezTo>
                  <a:close/>
                  <a:moveTo>
                    <a:pt x="40" y="8"/>
                  </a:moveTo>
                  <a:cubicBezTo>
                    <a:pt x="22" y="8"/>
                    <a:pt x="8" y="22"/>
                    <a:pt x="8" y="40"/>
                  </a:cubicBezTo>
                  <a:cubicBezTo>
                    <a:pt x="8" y="65"/>
                    <a:pt x="32" y="85"/>
                    <a:pt x="40" y="91"/>
                  </a:cubicBezTo>
                  <a:cubicBezTo>
                    <a:pt x="48" y="85"/>
                    <a:pt x="72" y="65"/>
                    <a:pt x="72" y="40"/>
                  </a:cubicBezTo>
                  <a:cubicBezTo>
                    <a:pt x="72" y="22"/>
                    <a:pt x="58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2" name="Freeform 271"/>
            <p:cNvSpPr>
              <a:spLocks noEditPoints="1"/>
            </p:cNvSpPr>
            <p:nvPr/>
          </p:nvSpPr>
          <p:spPr bwMode="auto">
            <a:xfrm>
              <a:off x="8827" y="7449"/>
              <a:ext cx="190" cy="18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3" name="Freeform 272"/>
            <p:cNvSpPr/>
            <p:nvPr/>
          </p:nvSpPr>
          <p:spPr bwMode="auto">
            <a:xfrm>
              <a:off x="8592" y="7709"/>
              <a:ext cx="48" cy="590"/>
            </a:xfrm>
            <a:custGeom>
              <a:avLst/>
              <a:gdLst>
                <a:gd name="T0" fmla="*/ 4 w 8"/>
                <a:gd name="T1" fmla="*/ 100 h 100"/>
                <a:gd name="T2" fmla="*/ 0 w 8"/>
                <a:gd name="T3" fmla="*/ 96 h 100"/>
                <a:gd name="T4" fmla="*/ 0 w 8"/>
                <a:gd name="T5" fmla="*/ 4 h 100"/>
                <a:gd name="T6" fmla="*/ 4 w 8"/>
                <a:gd name="T7" fmla="*/ 0 h 100"/>
                <a:gd name="T8" fmla="*/ 8 w 8"/>
                <a:gd name="T9" fmla="*/ 4 h 100"/>
                <a:gd name="T10" fmla="*/ 8 w 8"/>
                <a:gd name="T11" fmla="*/ 96 h 100"/>
                <a:gd name="T12" fmla="*/ 4 w 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0">
                  <a:moveTo>
                    <a:pt x="4" y="100"/>
                  </a:moveTo>
                  <a:cubicBezTo>
                    <a:pt x="2" y="100"/>
                    <a:pt x="0" y="98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98"/>
                    <a:pt x="6" y="100"/>
                    <a:pt x="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4" name="Freeform 273"/>
            <p:cNvSpPr/>
            <p:nvPr/>
          </p:nvSpPr>
          <p:spPr bwMode="auto">
            <a:xfrm>
              <a:off x="8969" y="7826"/>
              <a:ext cx="48" cy="403"/>
            </a:xfrm>
            <a:custGeom>
              <a:avLst/>
              <a:gdLst>
                <a:gd name="T0" fmla="*/ 4 w 8"/>
                <a:gd name="T1" fmla="*/ 68 h 68"/>
                <a:gd name="T2" fmla="*/ 0 w 8"/>
                <a:gd name="T3" fmla="*/ 64 h 68"/>
                <a:gd name="T4" fmla="*/ 0 w 8"/>
                <a:gd name="T5" fmla="*/ 4 h 68"/>
                <a:gd name="T6" fmla="*/ 4 w 8"/>
                <a:gd name="T7" fmla="*/ 0 h 68"/>
                <a:gd name="T8" fmla="*/ 8 w 8"/>
                <a:gd name="T9" fmla="*/ 4 h 68"/>
                <a:gd name="T10" fmla="*/ 8 w 8"/>
                <a:gd name="T11" fmla="*/ 64 h 68"/>
                <a:gd name="T12" fmla="*/ 4 w 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4" y="68"/>
                  </a:move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6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2" name="矩形 231"/>
          <p:cNvSpPr/>
          <p:nvPr/>
        </p:nvSpPr>
        <p:spPr>
          <a:xfrm>
            <a:off x="819253" y="2266950"/>
            <a:ext cx="2046321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33" name="矩形 232"/>
          <p:cNvSpPr/>
          <p:nvPr/>
        </p:nvSpPr>
        <p:spPr>
          <a:xfrm>
            <a:off x="937998" y="187382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61513" y="2266950"/>
            <a:ext cx="2046321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" name="矩形 3"/>
          <p:cNvSpPr/>
          <p:nvPr/>
        </p:nvSpPr>
        <p:spPr>
          <a:xfrm>
            <a:off x="3780258" y="187382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89803" y="2266950"/>
            <a:ext cx="2046321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6608548" y="187382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2033" y="2266950"/>
            <a:ext cx="2046321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9210778" y="187382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0388" y="430206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33903" y="4759960"/>
            <a:ext cx="2046321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3852648" y="4391603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62193" y="4759960"/>
            <a:ext cx="2046321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3" name="矩形 12"/>
          <p:cNvSpPr/>
          <p:nvPr/>
        </p:nvSpPr>
        <p:spPr>
          <a:xfrm>
            <a:off x="6680938" y="434397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64423" y="4759960"/>
            <a:ext cx="2046321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5" name="矩形 14"/>
          <p:cNvSpPr/>
          <p:nvPr/>
        </p:nvSpPr>
        <p:spPr>
          <a:xfrm>
            <a:off x="9283168" y="434397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0388" y="4759960"/>
            <a:ext cx="2046321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389380" y="2470150"/>
            <a:ext cx="7379335" cy="1844002"/>
            <a:chOff x="1836" y="3792"/>
            <a:chExt cx="12360" cy="3089"/>
          </a:xfrm>
        </p:grpSpPr>
        <p:sp>
          <p:nvSpPr>
            <p:cNvPr id="4" name="六边形 3"/>
            <p:cNvSpPr/>
            <p:nvPr/>
          </p:nvSpPr>
          <p:spPr>
            <a:xfrm>
              <a:off x="1836" y="4281"/>
              <a:ext cx="2482" cy="2111"/>
            </a:xfrm>
            <a:prstGeom prst="hexagon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六边形 4"/>
            <p:cNvSpPr/>
            <p:nvPr/>
          </p:nvSpPr>
          <p:spPr>
            <a:xfrm>
              <a:off x="4274" y="4281"/>
              <a:ext cx="2482" cy="2111"/>
            </a:xfrm>
            <a:prstGeom prst="hexagon">
              <a:avLst/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六边形 5"/>
            <p:cNvSpPr/>
            <p:nvPr/>
          </p:nvSpPr>
          <p:spPr>
            <a:xfrm>
              <a:off x="6756" y="4281"/>
              <a:ext cx="2482" cy="2111"/>
            </a:xfrm>
            <a:prstGeom prst="hexagon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六边形 6"/>
            <p:cNvSpPr/>
            <p:nvPr/>
          </p:nvSpPr>
          <p:spPr>
            <a:xfrm>
              <a:off x="9245" y="4281"/>
              <a:ext cx="2482" cy="2111"/>
            </a:xfrm>
            <a:prstGeom prst="hexagon">
              <a:avLst/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六边形 7"/>
            <p:cNvSpPr/>
            <p:nvPr/>
          </p:nvSpPr>
          <p:spPr>
            <a:xfrm>
              <a:off x="11714" y="4281"/>
              <a:ext cx="2482" cy="2111"/>
            </a:xfrm>
            <a:prstGeom prst="hexagon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11396" y="3792"/>
              <a:ext cx="575" cy="489"/>
            </a:xfrm>
            <a:prstGeom prst="hexagon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六边形 9"/>
            <p:cNvSpPr/>
            <p:nvPr/>
          </p:nvSpPr>
          <p:spPr>
            <a:xfrm>
              <a:off x="8947" y="6392"/>
              <a:ext cx="575" cy="489"/>
            </a:xfrm>
            <a:prstGeom prst="hexagon">
              <a:avLst/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6444" y="3792"/>
              <a:ext cx="575" cy="489"/>
            </a:xfrm>
            <a:prstGeom prst="hexagon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3995" y="6392"/>
              <a:ext cx="575" cy="489"/>
            </a:xfrm>
            <a:prstGeom prst="hexagon">
              <a:avLst/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66" y="4829"/>
              <a:ext cx="1145" cy="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99B55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04" y="4829"/>
              <a:ext cx="1251" cy="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99B55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86" y="4829"/>
              <a:ext cx="1277" cy="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99B55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975" y="4857"/>
              <a:ext cx="1250" cy="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99B55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444" y="4829"/>
              <a:ext cx="1282" cy="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99B55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32535" y="185056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32535" y="928370"/>
            <a:ext cx="296608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13990" y="465789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13990" y="4906645"/>
            <a:ext cx="296608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83735" y="185056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483735" y="928370"/>
            <a:ext cx="296608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48375" y="465789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048375" y="4906645"/>
            <a:ext cx="296608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00870" y="285195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07500" y="3100705"/>
            <a:ext cx="2810329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矩形 204"/>
          <p:cNvSpPr/>
          <p:nvPr/>
        </p:nvSpPr>
        <p:spPr>
          <a:xfrm>
            <a:off x="5038896" y="2113160"/>
            <a:ext cx="3133738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07" name="组合 206"/>
          <p:cNvGrpSpPr/>
          <p:nvPr/>
        </p:nvGrpSpPr>
        <p:grpSpPr>
          <a:xfrm>
            <a:off x="5083810" y="1480820"/>
            <a:ext cx="561340" cy="561340"/>
            <a:chOff x="503238" y="1734936"/>
            <a:chExt cx="612620" cy="612620"/>
          </a:xfrm>
        </p:grpSpPr>
        <p:sp>
          <p:nvSpPr>
            <p:cNvPr id="209" name="椭圆 208"/>
            <p:cNvSpPr/>
            <p:nvPr/>
          </p:nvSpPr>
          <p:spPr>
            <a:xfrm>
              <a:off x="503238" y="1734936"/>
              <a:ext cx="612620" cy="612620"/>
            </a:xfrm>
            <a:prstGeom prst="ellipse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3BAE9"/>
                </a:solidFill>
                <a:cs typeface="+mn-ea"/>
                <a:sym typeface="+mn-lt"/>
              </a:endParaRPr>
            </a:p>
          </p:txBody>
        </p:sp>
        <p:grpSp>
          <p:nvGrpSpPr>
            <p:cNvPr id="210" name="组合 209"/>
            <p:cNvGrpSpPr/>
            <p:nvPr/>
          </p:nvGrpSpPr>
          <p:grpSpPr>
            <a:xfrm>
              <a:off x="650052" y="1881750"/>
              <a:ext cx="318993" cy="318993"/>
              <a:chOff x="13405333" y="-598488"/>
              <a:chExt cx="479425" cy="479425"/>
            </a:xfrm>
            <a:solidFill>
              <a:schemeClr val="bg1"/>
            </a:solidFill>
          </p:grpSpPr>
          <p:sp>
            <p:nvSpPr>
              <p:cNvPr id="211" name="Freeform 7"/>
              <p:cNvSpPr/>
              <p:nvPr/>
            </p:nvSpPr>
            <p:spPr bwMode="auto">
              <a:xfrm>
                <a:off x="13494233" y="-509588"/>
                <a:ext cx="300037" cy="120650"/>
              </a:xfrm>
              <a:custGeom>
                <a:avLst/>
                <a:gdLst>
                  <a:gd name="T0" fmla="*/ 189 w 189"/>
                  <a:gd name="T1" fmla="*/ 76 h 76"/>
                  <a:gd name="T2" fmla="*/ 0 w 189"/>
                  <a:gd name="T3" fmla="*/ 76 h 76"/>
                  <a:gd name="T4" fmla="*/ 0 w 189"/>
                  <a:gd name="T5" fmla="*/ 0 h 76"/>
                  <a:gd name="T6" fmla="*/ 19 w 189"/>
                  <a:gd name="T7" fmla="*/ 0 h 76"/>
                  <a:gd name="T8" fmla="*/ 19 w 189"/>
                  <a:gd name="T9" fmla="*/ 57 h 76"/>
                  <a:gd name="T10" fmla="*/ 170 w 189"/>
                  <a:gd name="T11" fmla="*/ 57 h 76"/>
                  <a:gd name="T12" fmla="*/ 170 w 189"/>
                  <a:gd name="T13" fmla="*/ 0 h 76"/>
                  <a:gd name="T14" fmla="*/ 189 w 189"/>
                  <a:gd name="T15" fmla="*/ 0 h 76"/>
                  <a:gd name="T16" fmla="*/ 189 w 18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76">
                    <a:moveTo>
                      <a:pt x="189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57"/>
                    </a:lnTo>
                    <a:lnTo>
                      <a:pt x="170" y="57"/>
                    </a:lnTo>
                    <a:lnTo>
                      <a:pt x="170" y="0"/>
                    </a:lnTo>
                    <a:lnTo>
                      <a:pt x="189" y="0"/>
                    </a:lnTo>
                    <a:lnTo>
                      <a:pt x="189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3BA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8"/>
              <p:cNvSpPr/>
              <p:nvPr/>
            </p:nvSpPr>
            <p:spPr bwMode="auto">
              <a:xfrm>
                <a:off x="13645045" y="-509588"/>
                <a:ext cx="88900" cy="60325"/>
              </a:xfrm>
              <a:custGeom>
                <a:avLst/>
                <a:gdLst>
                  <a:gd name="T0" fmla="*/ 56 w 56"/>
                  <a:gd name="T1" fmla="*/ 38 h 38"/>
                  <a:gd name="T2" fmla="*/ 0 w 56"/>
                  <a:gd name="T3" fmla="*/ 38 h 38"/>
                  <a:gd name="T4" fmla="*/ 0 w 56"/>
                  <a:gd name="T5" fmla="*/ 0 h 38"/>
                  <a:gd name="T6" fmla="*/ 19 w 56"/>
                  <a:gd name="T7" fmla="*/ 0 h 38"/>
                  <a:gd name="T8" fmla="*/ 19 w 56"/>
                  <a:gd name="T9" fmla="*/ 19 h 38"/>
                  <a:gd name="T10" fmla="*/ 37 w 56"/>
                  <a:gd name="T11" fmla="*/ 19 h 38"/>
                  <a:gd name="T12" fmla="*/ 37 w 56"/>
                  <a:gd name="T13" fmla="*/ 0 h 38"/>
                  <a:gd name="T14" fmla="*/ 56 w 56"/>
                  <a:gd name="T15" fmla="*/ 0 h 38"/>
                  <a:gd name="T16" fmla="*/ 56 w 5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56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19"/>
                    </a:lnTo>
                    <a:lnTo>
                      <a:pt x="37" y="19"/>
                    </a:lnTo>
                    <a:lnTo>
                      <a:pt x="37" y="0"/>
                    </a:lnTo>
                    <a:lnTo>
                      <a:pt x="56" y="0"/>
                    </a:lnTo>
                    <a:lnTo>
                      <a:pt x="5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3BA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9"/>
              <p:cNvSpPr/>
              <p:nvPr/>
            </p:nvSpPr>
            <p:spPr bwMode="auto">
              <a:xfrm>
                <a:off x="13405333" y="-598488"/>
                <a:ext cx="479425" cy="479425"/>
              </a:xfrm>
              <a:custGeom>
                <a:avLst/>
                <a:gdLst>
                  <a:gd name="T0" fmla="*/ 302 w 302"/>
                  <a:gd name="T1" fmla="*/ 302 h 302"/>
                  <a:gd name="T2" fmla="*/ 0 w 302"/>
                  <a:gd name="T3" fmla="*/ 302 h 302"/>
                  <a:gd name="T4" fmla="*/ 0 w 302"/>
                  <a:gd name="T5" fmla="*/ 0 h 302"/>
                  <a:gd name="T6" fmla="*/ 245 w 302"/>
                  <a:gd name="T7" fmla="*/ 0 h 302"/>
                  <a:gd name="T8" fmla="*/ 245 w 302"/>
                  <a:gd name="T9" fmla="*/ 18 h 302"/>
                  <a:gd name="T10" fmla="*/ 18 w 302"/>
                  <a:gd name="T11" fmla="*/ 18 h 302"/>
                  <a:gd name="T12" fmla="*/ 18 w 302"/>
                  <a:gd name="T13" fmla="*/ 283 h 302"/>
                  <a:gd name="T14" fmla="*/ 283 w 302"/>
                  <a:gd name="T15" fmla="*/ 283 h 302"/>
                  <a:gd name="T16" fmla="*/ 283 w 302"/>
                  <a:gd name="T17" fmla="*/ 56 h 302"/>
                  <a:gd name="T18" fmla="*/ 302 w 302"/>
                  <a:gd name="T19" fmla="*/ 56 h 302"/>
                  <a:gd name="T20" fmla="*/ 302 w 302"/>
                  <a:gd name="T21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" h="302">
                    <a:moveTo>
                      <a:pt x="302" y="302"/>
                    </a:moveTo>
                    <a:lnTo>
                      <a:pt x="0" y="302"/>
                    </a:lnTo>
                    <a:lnTo>
                      <a:pt x="0" y="0"/>
                    </a:lnTo>
                    <a:lnTo>
                      <a:pt x="245" y="0"/>
                    </a:lnTo>
                    <a:lnTo>
                      <a:pt x="245" y="18"/>
                    </a:lnTo>
                    <a:lnTo>
                      <a:pt x="18" y="18"/>
                    </a:lnTo>
                    <a:lnTo>
                      <a:pt x="18" y="283"/>
                    </a:lnTo>
                    <a:lnTo>
                      <a:pt x="283" y="283"/>
                    </a:lnTo>
                    <a:lnTo>
                      <a:pt x="283" y="56"/>
                    </a:lnTo>
                    <a:lnTo>
                      <a:pt x="302" y="56"/>
                    </a:lnTo>
                    <a:lnTo>
                      <a:pt x="302" y="3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3BA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Rectangle 10"/>
              <p:cNvSpPr>
                <a:spLocks noChangeArrowheads="1"/>
              </p:cNvSpPr>
              <p:nvPr/>
            </p:nvSpPr>
            <p:spPr bwMode="auto">
              <a:xfrm>
                <a:off x="13494233" y="-328613"/>
                <a:ext cx="300037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3BA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Rectangle 11"/>
              <p:cNvSpPr>
                <a:spLocks noChangeArrowheads="1"/>
              </p:cNvSpPr>
              <p:nvPr/>
            </p:nvSpPr>
            <p:spPr bwMode="auto">
              <a:xfrm>
                <a:off x="13494233" y="-269875"/>
                <a:ext cx="300037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3BA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Rectangle 12"/>
              <p:cNvSpPr>
                <a:spLocks noChangeArrowheads="1"/>
              </p:cNvSpPr>
              <p:nvPr/>
            </p:nvSpPr>
            <p:spPr bwMode="auto">
              <a:xfrm>
                <a:off x="13494233" y="-209550"/>
                <a:ext cx="300037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3BAE9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08" name="矩形 207"/>
          <p:cNvSpPr/>
          <p:nvPr/>
        </p:nvSpPr>
        <p:spPr>
          <a:xfrm>
            <a:off x="5841365" y="1559560"/>
            <a:ext cx="1897380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rgbClr val="41A8B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8432475" y="2113160"/>
            <a:ext cx="3133738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18" name="矩形 217"/>
          <p:cNvSpPr/>
          <p:nvPr/>
        </p:nvSpPr>
        <p:spPr>
          <a:xfrm>
            <a:off x="9235047" y="155979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rgbClr val="4DA992"/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219" name="组合 218"/>
          <p:cNvGrpSpPr/>
          <p:nvPr/>
        </p:nvGrpSpPr>
        <p:grpSpPr>
          <a:xfrm>
            <a:off x="8477328" y="1480692"/>
            <a:ext cx="561182" cy="561182"/>
            <a:chOff x="8469135" y="1590622"/>
            <a:chExt cx="561182" cy="561182"/>
          </a:xfrm>
        </p:grpSpPr>
        <p:sp>
          <p:nvSpPr>
            <p:cNvPr id="220" name="椭圆 219"/>
            <p:cNvSpPr/>
            <p:nvPr/>
          </p:nvSpPr>
          <p:spPr>
            <a:xfrm>
              <a:off x="8469135" y="1590622"/>
              <a:ext cx="561182" cy="561182"/>
            </a:xfrm>
            <a:prstGeom prst="ellipse">
              <a:avLst/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1" name="组合 220"/>
            <p:cNvGrpSpPr/>
            <p:nvPr/>
          </p:nvGrpSpPr>
          <p:grpSpPr>
            <a:xfrm>
              <a:off x="8603619" y="1779293"/>
              <a:ext cx="292209" cy="201257"/>
              <a:chOff x="9641770" y="1952307"/>
              <a:chExt cx="219923" cy="151470"/>
            </a:xfrm>
          </p:grpSpPr>
          <p:sp>
            <p:nvSpPr>
              <p:cNvPr id="222" name="Rectangle 27"/>
              <p:cNvSpPr>
                <a:spLocks noChangeArrowheads="1"/>
              </p:cNvSpPr>
              <p:nvPr/>
            </p:nvSpPr>
            <p:spPr bwMode="auto">
              <a:xfrm>
                <a:off x="9682550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Rectangle 28"/>
              <p:cNvSpPr>
                <a:spLocks noChangeArrowheads="1"/>
              </p:cNvSpPr>
              <p:nvPr/>
            </p:nvSpPr>
            <p:spPr bwMode="auto">
              <a:xfrm>
                <a:off x="9724059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Rectangle 29"/>
              <p:cNvSpPr>
                <a:spLocks noChangeArrowheads="1"/>
              </p:cNvSpPr>
              <p:nvPr/>
            </p:nvSpPr>
            <p:spPr bwMode="auto">
              <a:xfrm>
                <a:off x="9765568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Rectangle 30"/>
              <p:cNvSpPr>
                <a:spLocks noChangeArrowheads="1"/>
              </p:cNvSpPr>
              <p:nvPr/>
            </p:nvSpPr>
            <p:spPr bwMode="auto">
              <a:xfrm>
                <a:off x="9807077" y="2014206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Rectangle 31"/>
              <p:cNvSpPr>
                <a:spLocks noChangeArrowheads="1"/>
              </p:cNvSpPr>
              <p:nvPr/>
            </p:nvSpPr>
            <p:spPr bwMode="auto">
              <a:xfrm>
                <a:off x="9682550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Rectangle 32"/>
              <p:cNvSpPr>
                <a:spLocks noChangeArrowheads="1"/>
              </p:cNvSpPr>
              <p:nvPr/>
            </p:nvSpPr>
            <p:spPr bwMode="auto">
              <a:xfrm>
                <a:off x="9724059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Rectangle 33"/>
              <p:cNvSpPr>
                <a:spLocks noChangeArrowheads="1"/>
              </p:cNvSpPr>
              <p:nvPr/>
            </p:nvSpPr>
            <p:spPr bwMode="auto">
              <a:xfrm>
                <a:off x="9765568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Rectangle 34"/>
              <p:cNvSpPr>
                <a:spLocks noChangeArrowheads="1"/>
              </p:cNvSpPr>
              <p:nvPr/>
            </p:nvSpPr>
            <p:spPr bwMode="auto">
              <a:xfrm>
                <a:off x="9807077" y="1986533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Rectangle 35"/>
              <p:cNvSpPr>
                <a:spLocks noChangeArrowheads="1"/>
              </p:cNvSpPr>
              <p:nvPr/>
            </p:nvSpPr>
            <p:spPr bwMode="auto">
              <a:xfrm>
                <a:off x="9696387" y="2055714"/>
                <a:ext cx="110690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36"/>
              <p:cNvSpPr/>
              <p:nvPr/>
            </p:nvSpPr>
            <p:spPr bwMode="auto">
              <a:xfrm>
                <a:off x="9641770" y="1952307"/>
                <a:ext cx="219923" cy="151470"/>
              </a:xfrm>
              <a:custGeom>
                <a:avLst/>
                <a:gdLst>
                  <a:gd name="T0" fmla="*/ 302 w 302"/>
                  <a:gd name="T1" fmla="*/ 208 h 208"/>
                  <a:gd name="T2" fmla="*/ 0 w 302"/>
                  <a:gd name="T3" fmla="*/ 208 h 208"/>
                  <a:gd name="T4" fmla="*/ 0 w 302"/>
                  <a:gd name="T5" fmla="*/ 28 h 208"/>
                  <a:gd name="T6" fmla="*/ 19 w 302"/>
                  <a:gd name="T7" fmla="*/ 28 h 208"/>
                  <a:gd name="T8" fmla="*/ 19 w 302"/>
                  <a:gd name="T9" fmla="*/ 189 h 208"/>
                  <a:gd name="T10" fmla="*/ 283 w 302"/>
                  <a:gd name="T11" fmla="*/ 189 h 208"/>
                  <a:gd name="T12" fmla="*/ 283 w 302"/>
                  <a:gd name="T13" fmla="*/ 19 h 208"/>
                  <a:gd name="T14" fmla="*/ 0 w 302"/>
                  <a:gd name="T15" fmla="*/ 19 h 208"/>
                  <a:gd name="T16" fmla="*/ 0 w 302"/>
                  <a:gd name="T17" fmla="*/ 0 h 208"/>
                  <a:gd name="T18" fmla="*/ 302 w 302"/>
                  <a:gd name="T19" fmla="*/ 0 h 208"/>
                  <a:gd name="T20" fmla="*/ 302 w 302"/>
                  <a:gd name="T2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" h="208">
                    <a:moveTo>
                      <a:pt x="302" y="208"/>
                    </a:moveTo>
                    <a:lnTo>
                      <a:pt x="0" y="208"/>
                    </a:lnTo>
                    <a:lnTo>
                      <a:pt x="0" y="28"/>
                    </a:lnTo>
                    <a:lnTo>
                      <a:pt x="19" y="28"/>
                    </a:lnTo>
                    <a:lnTo>
                      <a:pt x="19" y="189"/>
                    </a:lnTo>
                    <a:lnTo>
                      <a:pt x="283" y="189"/>
                    </a:lnTo>
                    <a:lnTo>
                      <a:pt x="283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302" y="0"/>
                    </a:lnTo>
                    <a:lnTo>
                      <a:pt x="302" y="2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2" name="矩形 231"/>
          <p:cNvSpPr/>
          <p:nvPr/>
        </p:nvSpPr>
        <p:spPr>
          <a:xfrm>
            <a:off x="5038896" y="4488400"/>
            <a:ext cx="3133738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33" name="矩形 232"/>
          <p:cNvSpPr/>
          <p:nvPr/>
        </p:nvSpPr>
        <p:spPr>
          <a:xfrm>
            <a:off x="5841468" y="393503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rgbClr val="4DA992"/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234" name="组合 233"/>
          <p:cNvGrpSpPr/>
          <p:nvPr/>
        </p:nvGrpSpPr>
        <p:grpSpPr>
          <a:xfrm>
            <a:off x="5083749" y="3855932"/>
            <a:ext cx="561182" cy="561182"/>
            <a:chOff x="5075556" y="3735768"/>
            <a:chExt cx="561182" cy="561182"/>
          </a:xfrm>
        </p:grpSpPr>
        <p:sp>
          <p:nvSpPr>
            <p:cNvPr id="235" name="椭圆 234"/>
            <p:cNvSpPr/>
            <p:nvPr/>
          </p:nvSpPr>
          <p:spPr>
            <a:xfrm>
              <a:off x="5075556" y="3735768"/>
              <a:ext cx="561182" cy="561182"/>
            </a:xfrm>
            <a:prstGeom prst="ellipse">
              <a:avLst/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5210977" y="3873554"/>
              <a:ext cx="290337" cy="285609"/>
              <a:chOff x="14627708" y="5551488"/>
              <a:chExt cx="487362" cy="479425"/>
            </a:xfrm>
            <a:solidFill>
              <a:schemeClr val="bg1"/>
            </a:solidFill>
          </p:grpSpPr>
          <p:sp>
            <p:nvSpPr>
              <p:cNvPr id="237" name="Freeform 37"/>
              <p:cNvSpPr>
                <a:spLocks noEditPoints="1"/>
              </p:cNvSpPr>
              <p:nvPr/>
            </p:nvSpPr>
            <p:spPr bwMode="auto">
              <a:xfrm>
                <a:off x="14727720" y="5645150"/>
                <a:ext cx="296862" cy="295275"/>
              </a:xfrm>
              <a:custGeom>
                <a:avLst/>
                <a:gdLst>
                  <a:gd name="T0" fmla="*/ 81 w 187"/>
                  <a:gd name="T1" fmla="*/ 186 h 186"/>
                  <a:gd name="T2" fmla="*/ 0 w 187"/>
                  <a:gd name="T3" fmla="*/ 106 h 186"/>
                  <a:gd name="T4" fmla="*/ 107 w 187"/>
                  <a:gd name="T5" fmla="*/ 0 h 186"/>
                  <a:gd name="T6" fmla="*/ 187 w 187"/>
                  <a:gd name="T7" fmla="*/ 80 h 186"/>
                  <a:gd name="T8" fmla="*/ 81 w 187"/>
                  <a:gd name="T9" fmla="*/ 186 h 186"/>
                  <a:gd name="T10" fmla="*/ 26 w 187"/>
                  <a:gd name="T11" fmla="*/ 106 h 186"/>
                  <a:gd name="T12" fmla="*/ 81 w 187"/>
                  <a:gd name="T13" fmla="*/ 158 h 186"/>
                  <a:gd name="T14" fmla="*/ 159 w 187"/>
                  <a:gd name="T15" fmla="*/ 80 h 186"/>
                  <a:gd name="T16" fmla="*/ 107 w 187"/>
                  <a:gd name="T17" fmla="*/ 26 h 186"/>
                  <a:gd name="T18" fmla="*/ 26 w 187"/>
                  <a:gd name="T19" fmla="*/ 10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86">
                    <a:moveTo>
                      <a:pt x="81" y="186"/>
                    </a:moveTo>
                    <a:lnTo>
                      <a:pt x="0" y="106"/>
                    </a:lnTo>
                    <a:lnTo>
                      <a:pt x="107" y="0"/>
                    </a:lnTo>
                    <a:lnTo>
                      <a:pt x="187" y="80"/>
                    </a:lnTo>
                    <a:lnTo>
                      <a:pt x="81" y="186"/>
                    </a:lnTo>
                    <a:close/>
                    <a:moveTo>
                      <a:pt x="26" y="106"/>
                    </a:moveTo>
                    <a:lnTo>
                      <a:pt x="81" y="158"/>
                    </a:lnTo>
                    <a:lnTo>
                      <a:pt x="159" y="80"/>
                    </a:lnTo>
                    <a:lnTo>
                      <a:pt x="107" y="26"/>
                    </a:lnTo>
                    <a:lnTo>
                      <a:pt x="2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38"/>
              <p:cNvSpPr/>
              <p:nvPr/>
            </p:nvSpPr>
            <p:spPr bwMode="auto">
              <a:xfrm>
                <a:off x="14627708" y="5835650"/>
                <a:ext cx="201612" cy="195263"/>
              </a:xfrm>
              <a:custGeom>
                <a:avLst/>
                <a:gdLst>
                  <a:gd name="T0" fmla="*/ 26 w 54"/>
                  <a:gd name="T1" fmla="*/ 52 h 52"/>
                  <a:gd name="T2" fmla="*/ 9 w 54"/>
                  <a:gd name="T3" fmla="*/ 45 h 52"/>
                  <a:gd name="T4" fmla="*/ 9 w 54"/>
                  <a:gd name="T5" fmla="*/ 11 h 52"/>
                  <a:gd name="T6" fmla="*/ 20 w 54"/>
                  <a:gd name="T7" fmla="*/ 0 h 52"/>
                  <a:gd name="T8" fmla="*/ 26 w 54"/>
                  <a:gd name="T9" fmla="*/ 6 h 52"/>
                  <a:gd name="T10" fmla="*/ 15 w 54"/>
                  <a:gd name="T11" fmla="*/ 17 h 52"/>
                  <a:gd name="T12" fmla="*/ 10 w 54"/>
                  <a:gd name="T13" fmla="*/ 28 h 52"/>
                  <a:gd name="T14" fmla="*/ 15 w 54"/>
                  <a:gd name="T15" fmla="*/ 39 h 52"/>
                  <a:gd name="T16" fmla="*/ 26 w 54"/>
                  <a:gd name="T17" fmla="*/ 44 h 52"/>
                  <a:gd name="T18" fmla="*/ 37 w 54"/>
                  <a:gd name="T19" fmla="*/ 39 h 52"/>
                  <a:gd name="T20" fmla="*/ 48 w 54"/>
                  <a:gd name="T21" fmla="*/ 28 h 52"/>
                  <a:gd name="T22" fmla="*/ 54 w 54"/>
                  <a:gd name="T23" fmla="*/ 34 h 52"/>
                  <a:gd name="T24" fmla="*/ 43 w 54"/>
                  <a:gd name="T25" fmla="*/ 45 h 52"/>
                  <a:gd name="T26" fmla="*/ 26 w 54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2">
                    <a:moveTo>
                      <a:pt x="26" y="52"/>
                    </a:moveTo>
                    <a:cubicBezTo>
                      <a:pt x="20" y="52"/>
                      <a:pt x="14" y="50"/>
                      <a:pt x="9" y="45"/>
                    </a:cubicBezTo>
                    <a:cubicBezTo>
                      <a:pt x="0" y="36"/>
                      <a:pt x="0" y="20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20"/>
                      <a:pt x="10" y="24"/>
                      <a:pt x="10" y="28"/>
                    </a:cubicBezTo>
                    <a:cubicBezTo>
                      <a:pt x="10" y="32"/>
                      <a:pt x="12" y="36"/>
                      <a:pt x="15" y="39"/>
                    </a:cubicBezTo>
                    <a:cubicBezTo>
                      <a:pt x="18" y="42"/>
                      <a:pt x="22" y="44"/>
                      <a:pt x="26" y="44"/>
                    </a:cubicBezTo>
                    <a:cubicBezTo>
                      <a:pt x="30" y="44"/>
                      <a:pt x="34" y="42"/>
                      <a:pt x="37" y="3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38" y="50"/>
                      <a:pt x="32" y="52"/>
                      <a:pt x="26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39"/>
              <p:cNvSpPr/>
              <p:nvPr/>
            </p:nvSpPr>
            <p:spPr bwMode="auto">
              <a:xfrm>
                <a:off x="14919808" y="5551488"/>
                <a:ext cx="195262" cy="193675"/>
              </a:xfrm>
              <a:custGeom>
                <a:avLst/>
                <a:gdLst>
                  <a:gd name="T0" fmla="*/ 34 w 52"/>
                  <a:gd name="T1" fmla="*/ 52 h 52"/>
                  <a:gd name="T2" fmla="*/ 28 w 52"/>
                  <a:gd name="T3" fmla="*/ 46 h 52"/>
                  <a:gd name="T4" fmla="*/ 39 w 52"/>
                  <a:gd name="T5" fmla="*/ 35 h 52"/>
                  <a:gd name="T6" fmla="*/ 44 w 52"/>
                  <a:gd name="T7" fmla="*/ 24 h 52"/>
                  <a:gd name="T8" fmla="*/ 39 w 52"/>
                  <a:gd name="T9" fmla="*/ 13 h 52"/>
                  <a:gd name="T10" fmla="*/ 17 w 52"/>
                  <a:gd name="T11" fmla="*/ 13 h 52"/>
                  <a:gd name="T12" fmla="*/ 6 w 52"/>
                  <a:gd name="T13" fmla="*/ 24 h 52"/>
                  <a:gd name="T14" fmla="*/ 0 w 52"/>
                  <a:gd name="T15" fmla="*/ 18 h 52"/>
                  <a:gd name="T16" fmla="*/ 11 w 52"/>
                  <a:gd name="T17" fmla="*/ 7 h 52"/>
                  <a:gd name="T18" fmla="*/ 28 w 52"/>
                  <a:gd name="T19" fmla="*/ 0 h 52"/>
                  <a:gd name="T20" fmla="*/ 45 w 52"/>
                  <a:gd name="T21" fmla="*/ 7 h 52"/>
                  <a:gd name="T22" fmla="*/ 52 w 52"/>
                  <a:gd name="T23" fmla="*/ 24 h 52"/>
                  <a:gd name="T24" fmla="*/ 45 w 52"/>
                  <a:gd name="T25" fmla="*/ 41 h 52"/>
                  <a:gd name="T26" fmla="*/ 34 w 52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52">
                    <a:moveTo>
                      <a:pt x="34" y="52"/>
                    </a:moveTo>
                    <a:cubicBezTo>
                      <a:pt x="28" y="46"/>
                      <a:pt x="28" y="46"/>
                      <a:pt x="28" y="4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2" y="32"/>
                      <a:pt x="44" y="28"/>
                      <a:pt x="44" y="24"/>
                    </a:cubicBezTo>
                    <a:cubicBezTo>
                      <a:pt x="44" y="20"/>
                      <a:pt x="42" y="16"/>
                      <a:pt x="39" y="13"/>
                    </a:cubicBezTo>
                    <a:cubicBezTo>
                      <a:pt x="33" y="7"/>
                      <a:pt x="23" y="7"/>
                      <a:pt x="17" y="1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2"/>
                      <a:pt x="22" y="0"/>
                      <a:pt x="28" y="0"/>
                    </a:cubicBezTo>
                    <a:cubicBezTo>
                      <a:pt x="34" y="0"/>
                      <a:pt x="40" y="2"/>
                      <a:pt x="45" y="7"/>
                    </a:cubicBezTo>
                    <a:cubicBezTo>
                      <a:pt x="50" y="12"/>
                      <a:pt x="52" y="18"/>
                      <a:pt x="52" y="24"/>
                    </a:cubicBezTo>
                    <a:cubicBezTo>
                      <a:pt x="52" y="30"/>
                      <a:pt x="50" y="36"/>
                      <a:pt x="45" y="41"/>
                    </a:cubicBezTo>
                    <a:lnTo>
                      <a:pt x="3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40"/>
              <p:cNvSpPr/>
              <p:nvPr/>
            </p:nvSpPr>
            <p:spPr bwMode="auto">
              <a:xfrm>
                <a:off x="14791220" y="5783263"/>
                <a:ext cx="46037" cy="44450"/>
              </a:xfrm>
              <a:custGeom>
                <a:avLst/>
                <a:gdLst>
                  <a:gd name="T0" fmla="*/ 15 w 29"/>
                  <a:gd name="T1" fmla="*/ 28 h 28"/>
                  <a:gd name="T2" fmla="*/ 0 w 29"/>
                  <a:gd name="T3" fmla="*/ 14 h 28"/>
                  <a:gd name="T4" fmla="*/ 15 w 29"/>
                  <a:gd name="T5" fmla="*/ 0 h 28"/>
                  <a:gd name="T6" fmla="*/ 29 w 29"/>
                  <a:gd name="T7" fmla="*/ 14 h 28"/>
                  <a:gd name="T8" fmla="*/ 15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29" y="14"/>
                    </a:lnTo>
                    <a:lnTo>
                      <a:pt x="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41"/>
              <p:cNvSpPr/>
              <p:nvPr/>
            </p:nvSpPr>
            <p:spPr bwMode="auto">
              <a:xfrm>
                <a:off x="14851545" y="5768975"/>
                <a:ext cx="46037" cy="44450"/>
              </a:xfrm>
              <a:custGeom>
                <a:avLst/>
                <a:gdLst>
                  <a:gd name="T0" fmla="*/ 14 w 29"/>
                  <a:gd name="T1" fmla="*/ 28 h 28"/>
                  <a:gd name="T2" fmla="*/ 0 w 29"/>
                  <a:gd name="T3" fmla="*/ 14 h 28"/>
                  <a:gd name="T4" fmla="*/ 14 w 29"/>
                  <a:gd name="T5" fmla="*/ 0 h 28"/>
                  <a:gd name="T6" fmla="*/ 29 w 29"/>
                  <a:gd name="T7" fmla="*/ 14 h 28"/>
                  <a:gd name="T8" fmla="*/ 14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9" y="14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42"/>
              <p:cNvSpPr/>
              <p:nvPr/>
            </p:nvSpPr>
            <p:spPr bwMode="auto">
              <a:xfrm>
                <a:off x="14867420" y="5708650"/>
                <a:ext cx="44450" cy="44450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43"/>
              <p:cNvSpPr/>
              <p:nvPr/>
            </p:nvSpPr>
            <p:spPr bwMode="auto">
              <a:xfrm>
                <a:off x="14837258" y="5827713"/>
                <a:ext cx="44450" cy="460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5 h 29"/>
                  <a:gd name="T4" fmla="*/ 14 w 28"/>
                  <a:gd name="T5" fmla="*/ 0 h 29"/>
                  <a:gd name="T6" fmla="*/ 28 w 28"/>
                  <a:gd name="T7" fmla="*/ 15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8" y="15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44"/>
              <p:cNvSpPr/>
              <p:nvPr/>
            </p:nvSpPr>
            <p:spPr bwMode="auto">
              <a:xfrm>
                <a:off x="14911870" y="5753100"/>
                <a:ext cx="44450" cy="460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4 h 29"/>
                  <a:gd name="T4" fmla="*/ 14 w 28"/>
                  <a:gd name="T5" fmla="*/ 0 h 29"/>
                  <a:gd name="T6" fmla="*/ 28 w 28"/>
                  <a:gd name="T7" fmla="*/ 14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45" name="矩形 244"/>
          <p:cNvSpPr/>
          <p:nvPr/>
        </p:nvSpPr>
        <p:spPr>
          <a:xfrm>
            <a:off x="8432475" y="4488400"/>
            <a:ext cx="3133738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6" name="矩形 245"/>
          <p:cNvSpPr/>
          <p:nvPr/>
        </p:nvSpPr>
        <p:spPr>
          <a:xfrm>
            <a:off x="9235047" y="3935038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rgbClr val="41A8B1"/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247" name="组合 246"/>
          <p:cNvGrpSpPr/>
          <p:nvPr/>
        </p:nvGrpSpPr>
        <p:grpSpPr>
          <a:xfrm>
            <a:off x="8477328" y="3855932"/>
            <a:ext cx="561182" cy="561182"/>
            <a:chOff x="8469135" y="3735768"/>
            <a:chExt cx="561182" cy="561182"/>
          </a:xfrm>
        </p:grpSpPr>
        <p:sp>
          <p:nvSpPr>
            <p:cNvPr id="248" name="椭圆 247"/>
            <p:cNvSpPr/>
            <p:nvPr/>
          </p:nvSpPr>
          <p:spPr>
            <a:xfrm>
              <a:off x="8469135" y="3735768"/>
              <a:ext cx="561182" cy="561182"/>
            </a:xfrm>
            <a:prstGeom prst="ellipse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9" name="组合 248"/>
            <p:cNvGrpSpPr/>
            <p:nvPr/>
          </p:nvGrpSpPr>
          <p:grpSpPr>
            <a:xfrm>
              <a:off x="8621844" y="3874607"/>
              <a:ext cx="282534" cy="283503"/>
              <a:chOff x="13416445" y="3094038"/>
              <a:chExt cx="463550" cy="465138"/>
            </a:xfrm>
            <a:solidFill>
              <a:schemeClr val="bg1"/>
            </a:solidFill>
          </p:grpSpPr>
          <p:sp>
            <p:nvSpPr>
              <p:cNvPr id="250" name="Freeform 23"/>
              <p:cNvSpPr>
                <a:spLocks noEditPoints="1"/>
              </p:cNvSpPr>
              <p:nvPr/>
            </p:nvSpPr>
            <p:spPr bwMode="auto">
              <a:xfrm>
                <a:off x="13464070" y="3094038"/>
                <a:ext cx="415925" cy="417513"/>
              </a:xfrm>
              <a:custGeom>
                <a:avLst/>
                <a:gdLst>
                  <a:gd name="T0" fmla="*/ 102 w 262"/>
                  <a:gd name="T1" fmla="*/ 263 h 263"/>
                  <a:gd name="T2" fmla="*/ 0 w 262"/>
                  <a:gd name="T3" fmla="*/ 159 h 263"/>
                  <a:gd name="T4" fmla="*/ 203 w 262"/>
                  <a:gd name="T5" fmla="*/ 0 h 263"/>
                  <a:gd name="T6" fmla="*/ 262 w 262"/>
                  <a:gd name="T7" fmla="*/ 59 h 263"/>
                  <a:gd name="T8" fmla="*/ 102 w 262"/>
                  <a:gd name="T9" fmla="*/ 263 h 263"/>
                  <a:gd name="T10" fmla="*/ 29 w 262"/>
                  <a:gd name="T11" fmla="*/ 161 h 263"/>
                  <a:gd name="T12" fmla="*/ 100 w 262"/>
                  <a:gd name="T13" fmla="*/ 234 h 263"/>
                  <a:gd name="T14" fmla="*/ 237 w 262"/>
                  <a:gd name="T15" fmla="*/ 62 h 263"/>
                  <a:gd name="T16" fmla="*/ 201 w 262"/>
                  <a:gd name="T17" fmla="*/ 26 h 263"/>
                  <a:gd name="T18" fmla="*/ 29 w 262"/>
                  <a:gd name="T19" fmla="*/ 16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2" h="263">
                    <a:moveTo>
                      <a:pt x="102" y="263"/>
                    </a:moveTo>
                    <a:lnTo>
                      <a:pt x="0" y="159"/>
                    </a:lnTo>
                    <a:lnTo>
                      <a:pt x="203" y="0"/>
                    </a:lnTo>
                    <a:lnTo>
                      <a:pt x="262" y="59"/>
                    </a:lnTo>
                    <a:lnTo>
                      <a:pt x="102" y="263"/>
                    </a:lnTo>
                    <a:close/>
                    <a:moveTo>
                      <a:pt x="29" y="161"/>
                    </a:moveTo>
                    <a:lnTo>
                      <a:pt x="100" y="234"/>
                    </a:lnTo>
                    <a:lnTo>
                      <a:pt x="237" y="62"/>
                    </a:lnTo>
                    <a:lnTo>
                      <a:pt x="201" y="26"/>
                    </a:lnTo>
                    <a:lnTo>
                      <a:pt x="29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24"/>
              <p:cNvSpPr/>
              <p:nvPr/>
            </p:nvSpPr>
            <p:spPr bwMode="auto">
              <a:xfrm>
                <a:off x="13565670" y="3184525"/>
                <a:ext cx="220662" cy="179388"/>
              </a:xfrm>
              <a:custGeom>
                <a:avLst/>
                <a:gdLst>
                  <a:gd name="T0" fmla="*/ 12 w 139"/>
                  <a:gd name="T1" fmla="*/ 113 h 113"/>
                  <a:gd name="T2" fmla="*/ 0 w 139"/>
                  <a:gd name="T3" fmla="*/ 99 h 113"/>
                  <a:gd name="T4" fmla="*/ 128 w 139"/>
                  <a:gd name="T5" fmla="*/ 0 h 113"/>
                  <a:gd name="T6" fmla="*/ 139 w 139"/>
                  <a:gd name="T7" fmla="*/ 14 h 113"/>
                  <a:gd name="T8" fmla="*/ 12 w 139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3">
                    <a:moveTo>
                      <a:pt x="12" y="113"/>
                    </a:moveTo>
                    <a:lnTo>
                      <a:pt x="0" y="99"/>
                    </a:lnTo>
                    <a:lnTo>
                      <a:pt x="128" y="0"/>
                    </a:lnTo>
                    <a:lnTo>
                      <a:pt x="139" y="14"/>
                    </a:lnTo>
                    <a:lnTo>
                      <a:pt x="12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25"/>
              <p:cNvSpPr/>
              <p:nvPr/>
            </p:nvSpPr>
            <p:spPr bwMode="auto">
              <a:xfrm>
                <a:off x="13427558" y="3387725"/>
                <a:ext cx="160337" cy="160338"/>
              </a:xfrm>
              <a:custGeom>
                <a:avLst/>
                <a:gdLst>
                  <a:gd name="T0" fmla="*/ 12 w 43"/>
                  <a:gd name="T1" fmla="*/ 43 h 43"/>
                  <a:gd name="T2" fmla="*/ 0 w 43"/>
                  <a:gd name="T3" fmla="*/ 31 h 43"/>
                  <a:gd name="T4" fmla="*/ 3 w 43"/>
                  <a:gd name="T5" fmla="*/ 29 h 43"/>
                  <a:gd name="T6" fmla="*/ 3 w 43"/>
                  <a:gd name="T7" fmla="*/ 12 h 43"/>
                  <a:gd name="T8" fmla="*/ 0 w 43"/>
                  <a:gd name="T9" fmla="*/ 9 h 43"/>
                  <a:gd name="T10" fmla="*/ 9 w 43"/>
                  <a:gd name="T11" fmla="*/ 0 h 43"/>
                  <a:gd name="T12" fmla="*/ 14 w 43"/>
                  <a:gd name="T13" fmla="*/ 6 h 43"/>
                  <a:gd name="T14" fmla="*/ 11 w 43"/>
                  <a:gd name="T15" fmla="*/ 9 h 43"/>
                  <a:gd name="T16" fmla="*/ 11 w 43"/>
                  <a:gd name="T17" fmla="*/ 31 h 43"/>
                  <a:gd name="T18" fmla="*/ 12 w 43"/>
                  <a:gd name="T19" fmla="*/ 32 h 43"/>
                  <a:gd name="T20" fmla="*/ 34 w 43"/>
                  <a:gd name="T21" fmla="*/ 32 h 43"/>
                  <a:gd name="T22" fmla="*/ 37 w 43"/>
                  <a:gd name="T23" fmla="*/ 29 h 43"/>
                  <a:gd name="T24" fmla="*/ 43 w 43"/>
                  <a:gd name="T25" fmla="*/ 34 h 43"/>
                  <a:gd name="T26" fmla="*/ 34 w 43"/>
                  <a:gd name="T27" fmla="*/ 43 h 43"/>
                  <a:gd name="T28" fmla="*/ 31 w 43"/>
                  <a:gd name="T29" fmla="*/ 40 h 43"/>
                  <a:gd name="T30" fmla="*/ 14 w 43"/>
                  <a:gd name="T31" fmla="*/ 40 h 43"/>
                  <a:gd name="T32" fmla="*/ 12 w 43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3">
                    <a:moveTo>
                      <a:pt x="12" y="4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8" y="24"/>
                      <a:pt x="8" y="16"/>
                      <a:pt x="3" y="1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16"/>
                      <a:pt x="16" y="25"/>
                      <a:pt x="11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8" y="27"/>
                      <a:pt x="27" y="27"/>
                      <a:pt x="34" y="32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35"/>
                      <a:pt x="19" y="35"/>
                      <a:pt x="14" y="40"/>
                    </a:cubicBezTo>
                    <a:lnTo>
                      <a:pt x="1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26"/>
              <p:cNvSpPr/>
              <p:nvPr/>
            </p:nvSpPr>
            <p:spPr bwMode="auto">
              <a:xfrm>
                <a:off x="13416445" y="3503613"/>
                <a:ext cx="55562" cy="55563"/>
              </a:xfrm>
              <a:custGeom>
                <a:avLst/>
                <a:gdLst>
                  <a:gd name="T0" fmla="*/ 14 w 35"/>
                  <a:gd name="T1" fmla="*/ 35 h 35"/>
                  <a:gd name="T2" fmla="*/ 0 w 35"/>
                  <a:gd name="T3" fmla="*/ 21 h 35"/>
                  <a:gd name="T4" fmla="*/ 21 w 35"/>
                  <a:gd name="T5" fmla="*/ 0 h 35"/>
                  <a:gd name="T6" fmla="*/ 35 w 35"/>
                  <a:gd name="T7" fmla="*/ 14 h 35"/>
                  <a:gd name="T8" fmla="*/ 14 w 3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5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35" y="14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54" name="图片 253" descr="C:\Users\影\Desktop\539eb44da0f9f.jpg539eb44da0f9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6460" y="1348740"/>
            <a:ext cx="3186430" cy="4160520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70" y="1697355"/>
            <a:ext cx="4685665" cy="3634105"/>
          </a:xfrm>
          <a:prstGeom prst="rect">
            <a:avLst/>
          </a:prstGeom>
        </p:spPr>
      </p:pic>
      <p:sp>
        <p:nvSpPr>
          <p:cNvPr id="13" name="TextBox 1210"/>
          <p:cNvSpPr/>
          <p:nvPr/>
        </p:nvSpPr>
        <p:spPr>
          <a:xfrm>
            <a:off x="7349490" y="1345565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4" name="TextBox 1210"/>
          <p:cNvSpPr/>
          <p:nvPr/>
        </p:nvSpPr>
        <p:spPr>
          <a:xfrm>
            <a:off x="7349490" y="1697355"/>
            <a:ext cx="348488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10"/>
          <p:cNvSpPr/>
          <p:nvPr/>
        </p:nvSpPr>
        <p:spPr>
          <a:xfrm>
            <a:off x="7877810" y="2750820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8" name="TextBox 1210"/>
          <p:cNvSpPr/>
          <p:nvPr/>
        </p:nvSpPr>
        <p:spPr>
          <a:xfrm>
            <a:off x="7877810" y="3102610"/>
            <a:ext cx="348488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210"/>
          <p:cNvSpPr/>
          <p:nvPr/>
        </p:nvSpPr>
        <p:spPr>
          <a:xfrm>
            <a:off x="7682230" y="4326890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0" name="TextBox 1210"/>
          <p:cNvSpPr/>
          <p:nvPr/>
        </p:nvSpPr>
        <p:spPr>
          <a:xfrm>
            <a:off x="7682230" y="4678680"/>
            <a:ext cx="348488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2980055" y="1345565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2" name="TextBox 1210"/>
          <p:cNvSpPr/>
          <p:nvPr/>
        </p:nvSpPr>
        <p:spPr>
          <a:xfrm>
            <a:off x="1267460" y="1697355"/>
            <a:ext cx="348488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210"/>
          <p:cNvSpPr/>
          <p:nvPr/>
        </p:nvSpPr>
        <p:spPr>
          <a:xfrm>
            <a:off x="2383155" y="2754630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6" name="TextBox 1210"/>
          <p:cNvSpPr/>
          <p:nvPr/>
        </p:nvSpPr>
        <p:spPr>
          <a:xfrm>
            <a:off x="670560" y="3106420"/>
            <a:ext cx="348488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10"/>
          <p:cNvSpPr/>
          <p:nvPr/>
        </p:nvSpPr>
        <p:spPr>
          <a:xfrm>
            <a:off x="2687955" y="4340225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8" name="TextBox 1210"/>
          <p:cNvSpPr/>
          <p:nvPr/>
        </p:nvSpPr>
        <p:spPr>
          <a:xfrm>
            <a:off x="975360" y="4692015"/>
            <a:ext cx="348488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16805" y="2306320"/>
            <a:ext cx="2199005" cy="2199005"/>
          </a:xfrm>
          <a:prstGeom prst="ellipse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064125" y="2453640"/>
            <a:ext cx="1920875" cy="1920875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DA9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AutoShape 139"/>
          <p:cNvSpPr/>
          <p:nvPr/>
        </p:nvSpPr>
        <p:spPr bwMode="auto">
          <a:xfrm>
            <a:off x="5418455" y="2754630"/>
            <a:ext cx="1212850" cy="1175385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defTabSz="575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56965" y="1597025"/>
            <a:ext cx="8839200" cy="3594735"/>
          </a:xfrm>
          <a:prstGeom prst="rect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影\Desktop\t01412a18bf2f35c52b.jpgt01412a18bf2f35c52b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6965" y="1596390"/>
            <a:ext cx="3136265" cy="35960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21080" y="1708150"/>
            <a:ext cx="2482850" cy="1769110"/>
          </a:xfrm>
          <a:prstGeom prst="rect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1228090" y="2329180"/>
            <a:ext cx="2068195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18" name="矩形 217"/>
          <p:cNvSpPr/>
          <p:nvPr/>
        </p:nvSpPr>
        <p:spPr>
          <a:xfrm>
            <a:off x="1269607" y="1961753"/>
            <a:ext cx="1897171" cy="367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KEYWORD</a:t>
            </a:r>
            <a:endParaRPr lang="en-US" altLang="zh-CN" b="1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1205" y="1524635"/>
            <a:ext cx="612775" cy="436880"/>
          </a:xfrm>
          <a:prstGeom prst="rect">
            <a:avLst/>
          </a:prstGeom>
          <a:noFill/>
          <a:ln>
            <a:solidFill>
              <a:srgbClr val="4DA9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BAFC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450" y="3881120"/>
            <a:ext cx="302542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7251700" y="2586355"/>
            <a:ext cx="286194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 HERE</a:t>
            </a:r>
            <a:endParaRPr lang="en-US" altLang="zh-CN" sz="2000" b="1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1700" y="2961640"/>
            <a:ext cx="4351655" cy="134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851275" y="1971675"/>
            <a:ext cx="3481070" cy="3397885"/>
            <a:chOff x="6620" y="3591"/>
            <a:chExt cx="4430" cy="4324"/>
          </a:xfrm>
        </p:grpSpPr>
        <p:grpSp>
          <p:nvGrpSpPr>
            <p:cNvPr id="7" name="组合 6"/>
            <p:cNvGrpSpPr/>
            <p:nvPr/>
          </p:nvGrpSpPr>
          <p:grpSpPr>
            <a:xfrm rot="1260000">
              <a:off x="6620" y="3591"/>
              <a:ext cx="4431" cy="4325"/>
              <a:chOff x="3984" y="1894"/>
              <a:chExt cx="6180" cy="6031"/>
            </a:xfrm>
          </p:grpSpPr>
          <p:sp>
            <p:nvSpPr>
              <p:cNvPr id="206" name="空心弧"/>
              <p:cNvSpPr/>
              <p:nvPr/>
            </p:nvSpPr>
            <p:spPr>
              <a:xfrm rot="15180000" flipH="1">
                <a:off x="3984" y="3283"/>
                <a:ext cx="3125" cy="3125"/>
              </a:xfrm>
              <a:prstGeom prst="blockArc">
                <a:avLst>
                  <a:gd name="adj1" fmla="val 10800000"/>
                  <a:gd name="adj2" fmla="val 0"/>
                  <a:gd name="adj3" fmla="val 17063"/>
                </a:avLst>
              </a:prstGeom>
              <a:solidFill>
                <a:srgbClr val="9DCB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空心弧"/>
              <p:cNvSpPr/>
              <p:nvPr/>
            </p:nvSpPr>
            <p:spPr>
              <a:xfrm rot="20460000" flipH="1">
                <a:off x="4967" y="1894"/>
                <a:ext cx="3125" cy="3125"/>
              </a:xfrm>
              <a:prstGeom prst="blockArc">
                <a:avLst>
                  <a:gd name="adj1" fmla="val 10800000"/>
                  <a:gd name="adj2" fmla="val 0"/>
                  <a:gd name="adj3" fmla="val 17063"/>
                </a:avLst>
              </a:prstGeom>
              <a:solidFill>
                <a:srgbClr val="4DA9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空心弧"/>
              <p:cNvSpPr/>
              <p:nvPr/>
            </p:nvSpPr>
            <p:spPr>
              <a:xfrm rot="2700000" flipH="1">
                <a:off x="6965" y="2260"/>
                <a:ext cx="3125" cy="3125"/>
              </a:xfrm>
              <a:prstGeom prst="blockArc">
                <a:avLst>
                  <a:gd name="adj1" fmla="val 10800000"/>
                  <a:gd name="adj2" fmla="val 0"/>
                  <a:gd name="adj3" fmla="val 17063"/>
                </a:avLst>
              </a:prstGeom>
              <a:solidFill>
                <a:srgbClr val="41A8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空心弧"/>
              <p:cNvSpPr/>
              <p:nvPr/>
            </p:nvSpPr>
            <p:spPr>
              <a:xfrm rot="7200000" flipH="1">
                <a:off x="7040" y="4154"/>
                <a:ext cx="3125" cy="3125"/>
              </a:xfrm>
              <a:prstGeom prst="blockArc">
                <a:avLst>
                  <a:gd name="adj1" fmla="val 10800000"/>
                  <a:gd name="adj2" fmla="val 0"/>
                  <a:gd name="adj3" fmla="val 17063"/>
                </a:avLst>
              </a:prstGeom>
              <a:solidFill>
                <a:srgbClr val="4DA9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空心弧"/>
              <p:cNvSpPr/>
              <p:nvPr/>
            </p:nvSpPr>
            <p:spPr>
              <a:xfrm rot="11760000" flipH="1">
                <a:off x="5303" y="4801"/>
                <a:ext cx="3125" cy="3125"/>
              </a:xfrm>
              <a:prstGeom prst="blockArc">
                <a:avLst>
                  <a:gd name="adj1" fmla="val 10800000"/>
                  <a:gd name="adj2" fmla="val 0"/>
                  <a:gd name="adj3" fmla="val 17063"/>
                </a:avLst>
              </a:prstGeom>
              <a:solidFill>
                <a:srgbClr val="41A8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9342" y="4310"/>
              <a:ext cx="661" cy="661"/>
            </a:xfrm>
            <a:prstGeom prst="ellipse">
              <a:avLst/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686" y="4122"/>
              <a:ext cx="661" cy="661"/>
            </a:xfrm>
            <a:prstGeom prst="ellipse">
              <a:avLst/>
            </a:prstGeom>
            <a:solidFill>
              <a:srgbClr val="9DC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208" y="5853"/>
              <a:ext cx="661" cy="661"/>
            </a:xfrm>
            <a:prstGeom prst="ellipse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681" y="6879"/>
              <a:ext cx="661" cy="661"/>
            </a:xfrm>
            <a:prstGeom prst="ellipse">
              <a:avLst/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003" y="5853"/>
              <a:ext cx="661" cy="661"/>
            </a:xfrm>
            <a:prstGeom prst="ellipse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644005" y="109618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44005" y="134493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14310" y="271860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14310" y="2967355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49160" y="481855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49160" y="506730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50847" y="2718608"/>
            <a:ext cx="231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3225" y="2967355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73122" y="4729653"/>
            <a:ext cx="231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5500" y="497840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58795" y="3230880"/>
            <a:ext cx="5768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4DA992"/>
                </a:solidFill>
                <a:cs typeface="+mn-ea"/>
                <a:sym typeface="+mn-lt"/>
              </a:rPr>
              <a:t>Add title text here</a:t>
            </a:r>
            <a:endParaRPr lang="zh-CN" altLang="en-US" sz="4000" noProof="0" dirty="0">
              <a:ln>
                <a:noFill/>
              </a:ln>
              <a:solidFill>
                <a:srgbClr val="4DA992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rcRect l="30430" t="12273" r="47290" b="21869"/>
          <a:stretch>
            <a:fillRect/>
          </a:stretch>
        </p:blipFill>
        <p:spPr>
          <a:xfrm>
            <a:off x="4888230" y="1752600"/>
            <a:ext cx="1064260" cy="147828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3685" y="-628650"/>
            <a:ext cx="4685665" cy="3634105"/>
          </a:xfrm>
          <a:prstGeom prst="rect">
            <a:avLst/>
          </a:prstGeom>
        </p:spPr>
      </p:pic>
      <p:sp>
        <p:nvSpPr>
          <p:cNvPr id="19" name="Shape 6922"/>
          <p:cNvSpPr/>
          <p:nvPr/>
        </p:nvSpPr>
        <p:spPr>
          <a:xfrm>
            <a:off x="3085148" y="3937635"/>
            <a:ext cx="5716270" cy="57355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 descr="图片3"/>
          <p:cNvPicPr>
            <a:picLocks noChangeAspect="1"/>
          </p:cNvPicPr>
          <p:nvPr/>
        </p:nvPicPr>
        <p:blipFill>
          <a:blip r:embed="rId5"/>
          <a:srcRect l="58467" t="4950" r="22580" b="61532"/>
          <a:stretch>
            <a:fillRect/>
          </a:stretch>
        </p:blipFill>
        <p:spPr>
          <a:xfrm>
            <a:off x="5842000" y="1708150"/>
            <a:ext cx="920750" cy="1459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27965" y="2080260"/>
            <a:ext cx="12417425" cy="2845435"/>
          </a:xfrm>
          <a:prstGeom prst="rect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94385" y="1109980"/>
            <a:ext cx="4282440" cy="3886200"/>
            <a:chOff x="5851" y="2889"/>
            <a:chExt cx="7148" cy="6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51" y="2889"/>
              <a:ext cx="7148" cy="64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8" descr="C:\Users\影\Desktop\图片\21.jpg21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6337" y="3552"/>
              <a:ext cx="6177" cy="3886"/>
            </a:xfrm>
            <a:prstGeom prst="rect">
              <a:avLst/>
            </a:prstGeom>
          </p:spPr>
        </p:pic>
      </p:grp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5631815" y="2595245"/>
            <a:ext cx="286194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 HERE</a:t>
            </a:r>
            <a:endParaRPr lang="en-US" altLang="zh-CN" sz="2000" b="1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40375" y="2970530"/>
            <a:ext cx="6020435" cy="134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926965" y="2312670"/>
            <a:ext cx="2267585" cy="4589145"/>
            <a:chOff x="6774" y="2105"/>
            <a:chExt cx="4387" cy="8875"/>
          </a:xfrm>
        </p:grpSpPr>
        <p:sp>
          <p:nvSpPr>
            <p:cNvPr id="7" name=" 217"/>
            <p:cNvSpPr/>
            <p:nvPr/>
          </p:nvSpPr>
          <p:spPr>
            <a:xfrm rot="3180000">
              <a:off x="7246" y="4085"/>
              <a:ext cx="1550" cy="1550"/>
            </a:xfrm>
            <a:prstGeom prst="teardrop">
              <a:avLst>
                <a:gd name="adj" fmla="val 98150"/>
              </a:avLst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" name=" 217"/>
            <p:cNvSpPr/>
            <p:nvPr/>
          </p:nvSpPr>
          <p:spPr>
            <a:xfrm rot="16200000" flipH="1">
              <a:off x="9107" y="4199"/>
              <a:ext cx="2055" cy="2055"/>
            </a:xfrm>
            <a:prstGeom prst="teardrop">
              <a:avLst>
                <a:gd name="adj" fmla="val 98150"/>
              </a:avLst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 217"/>
            <p:cNvSpPr/>
            <p:nvPr/>
          </p:nvSpPr>
          <p:spPr>
            <a:xfrm rot="4260000">
              <a:off x="6774" y="5888"/>
              <a:ext cx="2055" cy="2055"/>
            </a:xfrm>
            <a:prstGeom prst="teardrop">
              <a:avLst>
                <a:gd name="adj" fmla="val 98150"/>
              </a:avLst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 217"/>
            <p:cNvSpPr/>
            <p:nvPr/>
          </p:nvSpPr>
          <p:spPr>
            <a:xfrm rot="18000000" flipH="1">
              <a:off x="9214" y="7211"/>
              <a:ext cx="1550" cy="1550"/>
            </a:xfrm>
            <a:prstGeom prst="teardrop">
              <a:avLst>
                <a:gd name="adj" fmla="val 98150"/>
              </a:avLst>
            </a:pr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810" y="3960"/>
              <a:ext cx="297" cy="7020"/>
            </a:xfrm>
            <a:prstGeom prst="rect">
              <a:avLst/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 217"/>
            <p:cNvSpPr/>
            <p:nvPr/>
          </p:nvSpPr>
          <p:spPr>
            <a:xfrm rot="8160000">
              <a:off x="8094" y="2105"/>
              <a:ext cx="1735" cy="1735"/>
            </a:xfrm>
            <a:prstGeom prst="teardrop">
              <a:avLst>
                <a:gd name="adj" fmla="val 98150"/>
              </a:avLst>
            </a:pr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5380355" y="3552190"/>
            <a:ext cx="380365" cy="370840"/>
            <a:chOff x="3154" y="6172"/>
            <a:chExt cx="476" cy="464"/>
          </a:xfrm>
          <a:solidFill>
            <a:schemeClr val="bg1"/>
          </a:solidFill>
        </p:grpSpPr>
        <p:sp>
          <p:nvSpPr>
            <p:cNvPr id="34" name="Freeform 31"/>
            <p:cNvSpPr/>
            <p:nvPr/>
          </p:nvSpPr>
          <p:spPr bwMode="auto">
            <a:xfrm>
              <a:off x="3374" y="6404"/>
              <a:ext cx="38" cy="40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8 w 16"/>
                <a:gd name="T7" fmla="*/ 16 h 16"/>
                <a:gd name="T8" fmla="*/ 14 w 16"/>
                <a:gd name="T9" fmla="*/ 14 h 16"/>
                <a:gd name="T10" fmla="*/ 16 w 16"/>
                <a:gd name="T11" fmla="*/ 8 h 16"/>
                <a:gd name="T12" fmla="*/ 8 w 1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" y="16"/>
                    <a:pt x="12" y="15"/>
                    <a:pt x="14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154" y="6172"/>
              <a:ext cx="477" cy="464"/>
            </a:xfrm>
            <a:custGeom>
              <a:avLst/>
              <a:gdLst>
                <a:gd name="T0" fmla="*/ 187 w 198"/>
                <a:gd name="T1" fmla="*/ 104 h 192"/>
                <a:gd name="T2" fmla="*/ 168 w 198"/>
                <a:gd name="T3" fmla="*/ 33 h 192"/>
                <a:gd name="T4" fmla="*/ 184 w 198"/>
                <a:gd name="T5" fmla="*/ 48 h 192"/>
                <a:gd name="T6" fmla="*/ 187 w 198"/>
                <a:gd name="T7" fmla="*/ 8 h 192"/>
                <a:gd name="T8" fmla="*/ 148 w 198"/>
                <a:gd name="T9" fmla="*/ 8 h 192"/>
                <a:gd name="T10" fmla="*/ 162 w 198"/>
                <a:gd name="T11" fmla="*/ 27 h 192"/>
                <a:gd name="T12" fmla="*/ 99 w 198"/>
                <a:gd name="T13" fmla="*/ 16 h 192"/>
                <a:gd name="T14" fmla="*/ 36 w 198"/>
                <a:gd name="T15" fmla="*/ 27 h 192"/>
                <a:gd name="T16" fmla="*/ 50 w 198"/>
                <a:gd name="T17" fmla="*/ 8 h 192"/>
                <a:gd name="T18" fmla="*/ 11 w 198"/>
                <a:gd name="T19" fmla="*/ 8 h 192"/>
                <a:gd name="T20" fmla="*/ 14 w 198"/>
                <a:gd name="T21" fmla="*/ 48 h 192"/>
                <a:gd name="T22" fmla="*/ 31 w 198"/>
                <a:gd name="T23" fmla="*/ 33 h 192"/>
                <a:gd name="T24" fmla="*/ 11 w 198"/>
                <a:gd name="T25" fmla="*/ 104 h 192"/>
                <a:gd name="T26" fmla="*/ 49 w 198"/>
                <a:gd name="T27" fmla="*/ 176 h 192"/>
                <a:gd name="T28" fmla="*/ 36 w 198"/>
                <a:gd name="T29" fmla="*/ 190 h 192"/>
                <a:gd name="T30" fmla="*/ 42 w 198"/>
                <a:gd name="T31" fmla="*/ 191 h 192"/>
                <a:gd name="T32" fmla="*/ 56 w 198"/>
                <a:gd name="T33" fmla="*/ 180 h 192"/>
                <a:gd name="T34" fmla="*/ 142 w 198"/>
                <a:gd name="T35" fmla="*/ 180 h 192"/>
                <a:gd name="T36" fmla="*/ 157 w 198"/>
                <a:gd name="T37" fmla="*/ 191 h 192"/>
                <a:gd name="T38" fmla="*/ 162 w 198"/>
                <a:gd name="T39" fmla="*/ 190 h 192"/>
                <a:gd name="T40" fmla="*/ 150 w 198"/>
                <a:gd name="T41" fmla="*/ 176 h 192"/>
                <a:gd name="T42" fmla="*/ 65 w 198"/>
                <a:gd name="T43" fmla="*/ 49 h 192"/>
                <a:gd name="T44" fmla="*/ 103 w 198"/>
                <a:gd name="T45" fmla="*/ 44 h 192"/>
                <a:gd name="T46" fmla="*/ 99 w 198"/>
                <a:gd name="T47" fmla="*/ 64 h 192"/>
                <a:gd name="T48" fmla="*/ 95 w 198"/>
                <a:gd name="T49" fmla="*/ 48 h 192"/>
                <a:gd name="T50" fmla="*/ 67 w 198"/>
                <a:gd name="T51" fmla="*/ 56 h 192"/>
                <a:gd name="T52" fmla="*/ 65 w 198"/>
                <a:gd name="T53" fmla="*/ 49 h 192"/>
                <a:gd name="T54" fmla="*/ 119 w 198"/>
                <a:gd name="T55" fmla="*/ 128 h 192"/>
                <a:gd name="T56" fmla="*/ 107 w 198"/>
                <a:gd name="T57" fmla="*/ 118 h 192"/>
                <a:gd name="T58" fmla="*/ 83 w 198"/>
                <a:gd name="T59" fmla="*/ 104 h 192"/>
                <a:gd name="T60" fmla="*/ 52 w 198"/>
                <a:gd name="T61" fmla="*/ 63 h 192"/>
                <a:gd name="T62" fmla="*/ 58 w 198"/>
                <a:gd name="T63" fmla="*/ 57 h 192"/>
                <a:gd name="T64" fmla="*/ 99 w 198"/>
                <a:gd name="T65" fmla="*/ 88 h 192"/>
                <a:gd name="T66" fmla="*/ 113 w 198"/>
                <a:gd name="T67" fmla="*/ 112 h 192"/>
                <a:gd name="T68" fmla="*/ 122 w 198"/>
                <a:gd name="T69" fmla="*/ 12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192">
                  <a:moveTo>
                    <a:pt x="150" y="176"/>
                  </a:moveTo>
                  <a:cubicBezTo>
                    <a:pt x="172" y="160"/>
                    <a:pt x="187" y="134"/>
                    <a:pt x="187" y="104"/>
                  </a:cubicBezTo>
                  <a:cubicBezTo>
                    <a:pt x="187" y="79"/>
                    <a:pt x="177" y="57"/>
                    <a:pt x="160" y="41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2" y="47"/>
                    <a:pt x="183" y="48"/>
                    <a:pt x="184" y="48"/>
                  </a:cubicBezTo>
                  <a:cubicBezTo>
                    <a:pt x="185" y="48"/>
                    <a:pt x="186" y="47"/>
                    <a:pt x="187" y="47"/>
                  </a:cubicBezTo>
                  <a:cubicBezTo>
                    <a:pt x="198" y="36"/>
                    <a:pt x="198" y="19"/>
                    <a:pt x="187" y="8"/>
                  </a:cubicBezTo>
                  <a:cubicBezTo>
                    <a:pt x="182" y="3"/>
                    <a:pt x="175" y="0"/>
                    <a:pt x="168" y="0"/>
                  </a:cubicBezTo>
                  <a:cubicBezTo>
                    <a:pt x="160" y="0"/>
                    <a:pt x="153" y="3"/>
                    <a:pt x="148" y="8"/>
                  </a:cubicBezTo>
                  <a:cubicBezTo>
                    <a:pt x="147" y="9"/>
                    <a:pt x="147" y="12"/>
                    <a:pt x="148" y="14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39" y="23"/>
                    <a:pt x="120" y="16"/>
                    <a:pt x="99" y="16"/>
                  </a:cubicBezTo>
                  <a:cubicBezTo>
                    <a:pt x="78" y="16"/>
                    <a:pt x="59" y="23"/>
                    <a:pt x="44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2" y="12"/>
                    <a:pt x="52" y="9"/>
                    <a:pt x="50" y="8"/>
                  </a:cubicBezTo>
                  <a:cubicBezTo>
                    <a:pt x="45" y="3"/>
                    <a:pt x="38" y="0"/>
                    <a:pt x="31" y="0"/>
                  </a:cubicBezTo>
                  <a:cubicBezTo>
                    <a:pt x="23" y="0"/>
                    <a:pt x="16" y="3"/>
                    <a:pt x="11" y="8"/>
                  </a:cubicBezTo>
                  <a:cubicBezTo>
                    <a:pt x="0" y="19"/>
                    <a:pt x="0" y="36"/>
                    <a:pt x="11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15" y="48"/>
                    <a:pt x="16" y="47"/>
                    <a:pt x="17" y="4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21" y="57"/>
                    <a:pt x="11" y="79"/>
                    <a:pt x="11" y="104"/>
                  </a:cubicBezTo>
                  <a:cubicBezTo>
                    <a:pt x="11" y="134"/>
                    <a:pt x="26" y="160"/>
                    <a:pt x="49" y="176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5" y="186"/>
                    <a:pt x="35" y="188"/>
                    <a:pt x="36" y="190"/>
                  </a:cubicBezTo>
                  <a:cubicBezTo>
                    <a:pt x="37" y="191"/>
                    <a:pt x="38" y="192"/>
                    <a:pt x="39" y="192"/>
                  </a:cubicBezTo>
                  <a:cubicBezTo>
                    <a:pt x="40" y="192"/>
                    <a:pt x="41" y="192"/>
                    <a:pt x="42" y="19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9" y="188"/>
                    <a:pt x="83" y="192"/>
                    <a:pt x="99" y="192"/>
                  </a:cubicBezTo>
                  <a:cubicBezTo>
                    <a:pt x="115" y="192"/>
                    <a:pt x="130" y="188"/>
                    <a:pt x="142" y="180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57" y="192"/>
                    <a:pt x="158" y="192"/>
                    <a:pt x="159" y="192"/>
                  </a:cubicBezTo>
                  <a:cubicBezTo>
                    <a:pt x="160" y="192"/>
                    <a:pt x="162" y="191"/>
                    <a:pt x="162" y="190"/>
                  </a:cubicBezTo>
                  <a:cubicBezTo>
                    <a:pt x="164" y="188"/>
                    <a:pt x="163" y="186"/>
                    <a:pt x="162" y="185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0" y="176"/>
                    <a:pt x="150" y="176"/>
                    <a:pt x="150" y="176"/>
                  </a:cubicBezTo>
                  <a:close/>
                  <a:moveTo>
                    <a:pt x="65" y="49"/>
                  </a:moveTo>
                  <a:cubicBezTo>
                    <a:pt x="74" y="43"/>
                    <a:pt x="85" y="40"/>
                    <a:pt x="99" y="40"/>
                  </a:cubicBezTo>
                  <a:cubicBezTo>
                    <a:pt x="101" y="40"/>
                    <a:pt x="103" y="42"/>
                    <a:pt x="103" y="44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62"/>
                    <a:pt x="101" y="64"/>
                    <a:pt x="99" y="64"/>
                  </a:cubicBezTo>
                  <a:cubicBezTo>
                    <a:pt x="97" y="64"/>
                    <a:pt x="95" y="62"/>
                    <a:pt x="95" y="6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85" y="48"/>
                    <a:pt x="76" y="51"/>
                    <a:pt x="69" y="55"/>
                  </a:cubicBezTo>
                  <a:cubicBezTo>
                    <a:pt x="69" y="56"/>
                    <a:pt x="68" y="56"/>
                    <a:pt x="67" y="56"/>
                  </a:cubicBezTo>
                  <a:cubicBezTo>
                    <a:pt x="66" y="56"/>
                    <a:pt x="65" y="55"/>
                    <a:pt x="64" y="54"/>
                  </a:cubicBezTo>
                  <a:cubicBezTo>
                    <a:pt x="63" y="52"/>
                    <a:pt x="63" y="50"/>
                    <a:pt x="65" y="49"/>
                  </a:cubicBezTo>
                  <a:close/>
                  <a:moveTo>
                    <a:pt x="122" y="127"/>
                  </a:moveTo>
                  <a:cubicBezTo>
                    <a:pt x="121" y="127"/>
                    <a:pt x="120" y="128"/>
                    <a:pt x="119" y="128"/>
                  </a:cubicBezTo>
                  <a:cubicBezTo>
                    <a:pt x="118" y="128"/>
                    <a:pt x="117" y="127"/>
                    <a:pt x="116" y="127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5" y="119"/>
                    <a:pt x="102" y="120"/>
                    <a:pt x="99" y="120"/>
                  </a:cubicBezTo>
                  <a:cubicBezTo>
                    <a:pt x="90" y="120"/>
                    <a:pt x="83" y="113"/>
                    <a:pt x="83" y="104"/>
                  </a:cubicBezTo>
                  <a:cubicBezTo>
                    <a:pt x="83" y="101"/>
                    <a:pt x="84" y="98"/>
                    <a:pt x="85" y="9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1"/>
                    <a:pt x="51" y="59"/>
                    <a:pt x="52" y="57"/>
                  </a:cubicBezTo>
                  <a:cubicBezTo>
                    <a:pt x="54" y="55"/>
                    <a:pt x="56" y="55"/>
                    <a:pt x="58" y="57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3" y="89"/>
                    <a:pt x="96" y="88"/>
                    <a:pt x="99" y="88"/>
                  </a:cubicBezTo>
                  <a:cubicBezTo>
                    <a:pt x="108" y="88"/>
                    <a:pt x="115" y="95"/>
                    <a:pt x="115" y="104"/>
                  </a:cubicBezTo>
                  <a:cubicBezTo>
                    <a:pt x="115" y="107"/>
                    <a:pt x="114" y="110"/>
                    <a:pt x="113" y="11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4" y="123"/>
                    <a:pt x="124" y="125"/>
                    <a:pt x="122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5308600" y="4612005"/>
            <a:ext cx="247650" cy="370840"/>
            <a:chOff x="959" y="7312"/>
            <a:chExt cx="310" cy="464"/>
          </a:xfrm>
          <a:solidFill>
            <a:schemeClr val="bg1"/>
          </a:solidFill>
        </p:grpSpPr>
        <p:sp>
          <p:nvSpPr>
            <p:cNvPr id="38" name="Freeform 35"/>
            <p:cNvSpPr/>
            <p:nvPr/>
          </p:nvSpPr>
          <p:spPr bwMode="auto">
            <a:xfrm>
              <a:off x="1037" y="7660"/>
              <a:ext cx="154" cy="116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2"/>
                    <a:pt x="14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2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59" y="7312"/>
              <a:ext cx="310" cy="329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30 w 128"/>
                <a:gd name="T7" fmla="*/ 136 h 136"/>
                <a:gd name="T8" fmla="*/ 99 w 128"/>
                <a:gd name="T9" fmla="*/ 136 h 136"/>
                <a:gd name="T10" fmla="*/ 110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1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8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1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1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30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10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1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8" y="98"/>
                  </a:cubicBezTo>
                  <a:cubicBezTo>
                    <a:pt x="49" y="100"/>
                    <a:pt x="48" y="102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1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2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5"/>
                    <a:pt x="64" y="28"/>
                  </a:cubicBezTo>
                  <a:cubicBezTo>
                    <a:pt x="64" y="30"/>
                    <a:pt x="63" y="32"/>
                    <a:pt x="6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6526530" y="3779520"/>
            <a:ext cx="370840" cy="294640"/>
            <a:chOff x="2021" y="7360"/>
            <a:chExt cx="464" cy="369"/>
          </a:xfrm>
          <a:solidFill>
            <a:schemeClr val="bg1"/>
          </a:solidFill>
        </p:grpSpPr>
        <p:sp>
          <p:nvSpPr>
            <p:cNvPr id="40" name="Freeform 37"/>
            <p:cNvSpPr/>
            <p:nvPr/>
          </p:nvSpPr>
          <p:spPr bwMode="auto">
            <a:xfrm>
              <a:off x="2419" y="7573"/>
              <a:ext cx="65" cy="135"/>
            </a:xfrm>
            <a:custGeom>
              <a:avLst/>
              <a:gdLst>
                <a:gd name="T0" fmla="*/ 0 w 27"/>
                <a:gd name="T1" fmla="*/ 56 h 56"/>
                <a:gd name="T2" fmla="*/ 23 w 27"/>
                <a:gd name="T3" fmla="*/ 56 h 56"/>
                <a:gd name="T4" fmla="*/ 27 w 27"/>
                <a:gd name="T5" fmla="*/ 52 h 56"/>
                <a:gd name="T6" fmla="*/ 27 w 27"/>
                <a:gd name="T7" fmla="*/ 0 h 56"/>
                <a:gd name="T8" fmla="*/ 0 w 2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0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5" y="56"/>
                    <a:pt x="27" y="54"/>
                    <a:pt x="27" y="5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2"/>
                    <a:pt x="17" y="43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2021" y="7360"/>
              <a:ext cx="464" cy="348"/>
            </a:xfrm>
            <a:custGeom>
              <a:avLst/>
              <a:gdLst>
                <a:gd name="T0" fmla="*/ 188 w 192"/>
                <a:gd name="T1" fmla="*/ 24 h 144"/>
                <a:gd name="T2" fmla="*/ 167 w 192"/>
                <a:gd name="T3" fmla="*/ 24 h 144"/>
                <a:gd name="T4" fmla="*/ 156 w 192"/>
                <a:gd name="T5" fmla="*/ 2 h 144"/>
                <a:gd name="T6" fmla="*/ 152 w 192"/>
                <a:gd name="T7" fmla="*/ 0 h 144"/>
                <a:gd name="T8" fmla="*/ 88 w 192"/>
                <a:gd name="T9" fmla="*/ 0 h 144"/>
                <a:gd name="T10" fmla="*/ 85 w 192"/>
                <a:gd name="T11" fmla="*/ 2 h 144"/>
                <a:gd name="T12" fmla="*/ 74 w 192"/>
                <a:gd name="T13" fmla="*/ 24 h 144"/>
                <a:gd name="T14" fmla="*/ 64 w 192"/>
                <a:gd name="T15" fmla="*/ 24 h 144"/>
                <a:gd name="T16" fmla="*/ 64 w 192"/>
                <a:gd name="T17" fmla="*/ 24 h 144"/>
                <a:gd name="T18" fmla="*/ 56 w 192"/>
                <a:gd name="T19" fmla="*/ 24 h 144"/>
                <a:gd name="T20" fmla="*/ 56 w 192"/>
                <a:gd name="T21" fmla="*/ 24 h 144"/>
                <a:gd name="T22" fmla="*/ 24 w 192"/>
                <a:gd name="T23" fmla="*/ 24 h 144"/>
                <a:gd name="T24" fmla="*/ 24 w 192"/>
                <a:gd name="T25" fmla="*/ 24 h 144"/>
                <a:gd name="T26" fmla="*/ 16 w 192"/>
                <a:gd name="T27" fmla="*/ 24 h 144"/>
                <a:gd name="T28" fmla="*/ 16 w 192"/>
                <a:gd name="T29" fmla="*/ 24 h 144"/>
                <a:gd name="T30" fmla="*/ 4 w 192"/>
                <a:gd name="T31" fmla="*/ 24 h 144"/>
                <a:gd name="T32" fmla="*/ 0 w 192"/>
                <a:gd name="T33" fmla="*/ 28 h 144"/>
                <a:gd name="T34" fmla="*/ 0 w 192"/>
                <a:gd name="T35" fmla="*/ 140 h 144"/>
                <a:gd name="T36" fmla="*/ 4 w 192"/>
                <a:gd name="T37" fmla="*/ 144 h 144"/>
                <a:gd name="T38" fmla="*/ 75 w 192"/>
                <a:gd name="T39" fmla="*/ 144 h 144"/>
                <a:gd name="T40" fmla="*/ 48 w 192"/>
                <a:gd name="T41" fmla="*/ 88 h 144"/>
                <a:gd name="T42" fmla="*/ 120 w 192"/>
                <a:gd name="T43" fmla="*/ 16 h 144"/>
                <a:gd name="T44" fmla="*/ 192 w 192"/>
                <a:gd name="T45" fmla="*/ 88 h 144"/>
                <a:gd name="T46" fmla="*/ 192 w 192"/>
                <a:gd name="T47" fmla="*/ 28 h 144"/>
                <a:gd name="T48" fmla="*/ 188 w 192"/>
                <a:gd name="T49" fmla="*/ 24 h 144"/>
                <a:gd name="T50" fmla="*/ 36 w 192"/>
                <a:gd name="T51" fmla="*/ 56 h 144"/>
                <a:gd name="T52" fmla="*/ 20 w 192"/>
                <a:gd name="T53" fmla="*/ 56 h 144"/>
                <a:gd name="T54" fmla="*/ 16 w 192"/>
                <a:gd name="T55" fmla="*/ 52 h 144"/>
                <a:gd name="T56" fmla="*/ 20 w 192"/>
                <a:gd name="T57" fmla="*/ 48 h 144"/>
                <a:gd name="T58" fmla="*/ 36 w 192"/>
                <a:gd name="T59" fmla="*/ 48 h 144"/>
                <a:gd name="T60" fmla="*/ 40 w 192"/>
                <a:gd name="T61" fmla="*/ 52 h 144"/>
                <a:gd name="T62" fmla="*/ 36 w 192"/>
                <a:gd name="T6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44">
                  <a:moveTo>
                    <a:pt x="188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5" y="1"/>
                    <a:pt x="154" y="0"/>
                    <a:pt x="15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2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59" y="131"/>
                    <a:pt x="48" y="110"/>
                    <a:pt x="48" y="88"/>
                  </a:cubicBezTo>
                  <a:cubicBezTo>
                    <a:pt x="48" y="48"/>
                    <a:pt x="80" y="16"/>
                    <a:pt x="120" y="16"/>
                  </a:cubicBezTo>
                  <a:cubicBezTo>
                    <a:pt x="160" y="16"/>
                    <a:pt x="192" y="48"/>
                    <a:pt x="192" y="8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6"/>
                    <a:pt x="190" y="24"/>
                    <a:pt x="188" y="24"/>
                  </a:cubicBezTo>
                  <a:close/>
                  <a:moveTo>
                    <a:pt x="36" y="5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18" y="56"/>
                    <a:pt x="16" y="54"/>
                    <a:pt x="16" y="52"/>
                  </a:cubicBezTo>
                  <a:cubicBezTo>
                    <a:pt x="16" y="50"/>
                    <a:pt x="18" y="48"/>
                    <a:pt x="2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40" y="50"/>
                    <a:pt x="40" y="52"/>
                  </a:cubicBezTo>
                  <a:cubicBezTo>
                    <a:pt x="40" y="54"/>
                    <a:pt x="38" y="56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2059" y="7380"/>
              <a:ext cx="116" cy="19"/>
            </a:xfrm>
            <a:custGeom>
              <a:avLst/>
              <a:gdLst>
                <a:gd name="T0" fmla="*/ 48 w 48"/>
                <a:gd name="T1" fmla="*/ 4 h 8"/>
                <a:gd name="T2" fmla="*/ 44 w 48"/>
                <a:gd name="T3" fmla="*/ 0 h 8"/>
                <a:gd name="T4" fmla="*/ 4 w 48"/>
                <a:gd name="T5" fmla="*/ 0 h 8"/>
                <a:gd name="T6" fmla="*/ 0 w 48"/>
                <a:gd name="T7" fmla="*/ 4 h 8"/>
                <a:gd name="T8" fmla="*/ 0 w 48"/>
                <a:gd name="T9" fmla="*/ 8 h 8"/>
                <a:gd name="T10" fmla="*/ 48 w 48"/>
                <a:gd name="T11" fmla="*/ 8 h 8"/>
                <a:gd name="T12" fmla="*/ 48 w 4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8" y="4"/>
                  </a:moveTo>
                  <a:cubicBezTo>
                    <a:pt x="48" y="2"/>
                    <a:pt x="46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2215" y="7476"/>
              <a:ext cx="194" cy="194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37 w 80"/>
                <a:gd name="T11" fmla="*/ 24 h 80"/>
                <a:gd name="T12" fmla="*/ 24 w 80"/>
                <a:gd name="T13" fmla="*/ 37 h 80"/>
                <a:gd name="T14" fmla="*/ 21 w 80"/>
                <a:gd name="T15" fmla="*/ 40 h 80"/>
                <a:gd name="T16" fmla="*/ 20 w 80"/>
                <a:gd name="T17" fmla="*/ 40 h 80"/>
                <a:gd name="T18" fmla="*/ 17 w 80"/>
                <a:gd name="T19" fmla="*/ 35 h 80"/>
                <a:gd name="T20" fmla="*/ 35 w 80"/>
                <a:gd name="T21" fmla="*/ 16 h 80"/>
                <a:gd name="T22" fmla="*/ 40 w 80"/>
                <a:gd name="T23" fmla="*/ 19 h 80"/>
                <a:gd name="T24" fmla="*/ 37 w 80"/>
                <a:gd name="T2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7" y="24"/>
                  </a:moveTo>
                  <a:cubicBezTo>
                    <a:pt x="31" y="25"/>
                    <a:pt x="26" y="30"/>
                    <a:pt x="24" y="37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39"/>
                    <a:pt x="16" y="37"/>
                    <a:pt x="17" y="35"/>
                  </a:cubicBezTo>
                  <a:cubicBezTo>
                    <a:pt x="19" y="26"/>
                    <a:pt x="26" y="18"/>
                    <a:pt x="35" y="16"/>
                  </a:cubicBezTo>
                  <a:cubicBezTo>
                    <a:pt x="37" y="16"/>
                    <a:pt x="40" y="17"/>
                    <a:pt x="40" y="19"/>
                  </a:cubicBezTo>
                  <a:cubicBezTo>
                    <a:pt x="40" y="22"/>
                    <a:pt x="39" y="24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2156" y="7419"/>
              <a:ext cx="310" cy="310"/>
            </a:xfrm>
            <a:custGeom>
              <a:avLst/>
              <a:gdLst>
                <a:gd name="T0" fmla="*/ 114 w 128"/>
                <a:gd name="T1" fmla="*/ 104 h 128"/>
                <a:gd name="T2" fmla="*/ 117 w 128"/>
                <a:gd name="T3" fmla="*/ 100 h 128"/>
                <a:gd name="T4" fmla="*/ 119 w 128"/>
                <a:gd name="T5" fmla="*/ 97 h 128"/>
                <a:gd name="T6" fmla="*/ 121 w 128"/>
                <a:gd name="T7" fmla="*/ 93 h 128"/>
                <a:gd name="T8" fmla="*/ 123 w 128"/>
                <a:gd name="T9" fmla="*/ 89 h 128"/>
                <a:gd name="T10" fmla="*/ 124 w 128"/>
                <a:gd name="T11" fmla="*/ 85 h 128"/>
                <a:gd name="T12" fmla="*/ 126 w 128"/>
                <a:gd name="T13" fmla="*/ 82 h 128"/>
                <a:gd name="T14" fmla="*/ 126 w 128"/>
                <a:gd name="T15" fmla="*/ 80 h 128"/>
                <a:gd name="T16" fmla="*/ 126 w 128"/>
                <a:gd name="T17" fmla="*/ 79 h 128"/>
                <a:gd name="T18" fmla="*/ 127 w 128"/>
                <a:gd name="T19" fmla="*/ 77 h 128"/>
                <a:gd name="T20" fmla="*/ 127 w 128"/>
                <a:gd name="T21" fmla="*/ 74 h 128"/>
                <a:gd name="T22" fmla="*/ 128 w 128"/>
                <a:gd name="T23" fmla="*/ 72 h 128"/>
                <a:gd name="T24" fmla="*/ 128 w 128"/>
                <a:gd name="T25" fmla="*/ 69 h 128"/>
                <a:gd name="T26" fmla="*/ 128 w 128"/>
                <a:gd name="T27" fmla="*/ 68 h 128"/>
                <a:gd name="T28" fmla="*/ 128 w 128"/>
                <a:gd name="T29" fmla="*/ 64 h 128"/>
                <a:gd name="T30" fmla="*/ 64 w 128"/>
                <a:gd name="T31" fmla="*/ 0 h 128"/>
                <a:gd name="T32" fmla="*/ 0 w 128"/>
                <a:gd name="T33" fmla="*/ 64 h 128"/>
                <a:gd name="T34" fmla="*/ 0 w 128"/>
                <a:gd name="T35" fmla="*/ 68 h 128"/>
                <a:gd name="T36" fmla="*/ 0 w 128"/>
                <a:gd name="T37" fmla="*/ 69 h 128"/>
                <a:gd name="T38" fmla="*/ 1 w 128"/>
                <a:gd name="T39" fmla="*/ 72 h 128"/>
                <a:gd name="T40" fmla="*/ 1 w 128"/>
                <a:gd name="T41" fmla="*/ 74 h 128"/>
                <a:gd name="T42" fmla="*/ 1 w 128"/>
                <a:gd name="T43" fmla="*/ 77 h 128"/>
                <a:gd name="T44" fmla="*/ 2 w 128"/>
                <a:gd name="T45" fmla="*/ 79 h 128"/>
                <a:gd name="T46" fmla="*/ 2 w 128"/>
                <a:gd name="T47" fmla="*/ 80 h 128"/>
                <a:gd name="T48" fmla="*/ 3 w 128"/>
                <a:gd name="T49" fmla="*/ 82 h 128"/>
                <a:gd name="T50" fmla="*/ 4 w 128"/>
                <a:gd name="T51" fmla="*/ 85 h 128"/>
                <a:gd name="T52" fmla="*/ 5 w 128"/>
                <a:gd name="T53" fmla="*/ 89 h 128"/>
                <a:gd name="T54" fmla="*/ 7 w 128"/>
                <a:gd name="T55" fmla="*/ 93 h 128"/>
                <a:gd name="T56" fmla="*/ 9 w 128"/>
                <a:gd name="T57" fmla="*/ 97 h 128"/>
                <a:gd name="T58" fmla="*/ 12 w 128"/>
                <a:gd name="T59" fmla="*/ 100 h 128"/>
                <a:gd name="T60" fmla="*/ 14 w 128"/>
                <a:gd name="T61" fmla="*/ 104 h 128"/>
                <a:gd name="T62" fmla="*/ 17 w 128"/>
                <a:gd name="T63" fmla="*/ 107 h 128"/>
                <a:gd name="T64" fmla="*/ 20 w 128"/>
                <a:gd name="T65" fmla="*/ 110 h 128"/>
                <a:gd name="T66" fmla="*/ 20 w 128"/>
                <a:gd name="T67" fmla="*/ 110 h 128"/>
                <a:gd name="T68" fmla="*/ 22 w 128"/>
                <a:gd name="T69" fmla="*/ 112 h 128"/>
                <a:gd name="T70" fmla="*/ 23 w 128"/>
                <a:gd name="T71" fmla="*/ 113 h 128"/>
                <a:gd name="T72" fmla="*/ 29 w 128"/>
                <a:gd name="T73" fmla="*/ 117 h 128"/>
                <a:gd name="T74" fmla="*/ 30 w 128"/>
                <a:gd name="T75" fmla="*/ 118 h 128"/>
                <a:gd name="T76" fmla="*/ 33 w 128"/>
                <a:gd name="T77" fmla="*/ 120 h 128"/>
                <a:gd name="T78" fmla="*/ 33 w 128"/>
                <a:gd name="T79" fmla="*/ 120 h 128"/>
                <a:gd name="T80" fmla="*/ 64 w 128"/>
                <a:gd name="T81" fmla="*/ 128 h 128"/>
                <a:gd name="T82" fmla="*/ 95 w 128"/>
                <a:gd name="T83" fmla="*/ 120 h 128"/>
                <a:gd name="T84" fmla="*/ 95 w 128"/>
                <a:gd name="T85" fmla="*/ 120 h 128"/>
                <a:gd name="T86" fmla="*/ 98 w 128"/>
                <a:gd name="T87" fmla="*/ 118 h 128"/>
                <a:gd name="T88" fmla="*/ 99 w 128"/>
                <a:gd name="T89" fmla="*/ 117 h 128"/>
                <a:gd name="T90" fmla="*/ 105 w 128"/>
                <a:gd name="T91" fmla="*/ 113 h 128"/>
                <a:gd name="T92" fmla="*/ 106 w 128"/>
                <a:gd name="T93" fmla="*/ 112 h 128"/>
                <a:gd name="T94" fmla="*/ 108 w 128"/>
                <a:gd name="T95" fmla="*/ 110 h 128"/>
                <a:gd name="T96" fmla="*/ 109 w 128"/>
                <a:gd name="T97" fmla="*/ 110 h 128"/>
                <a:gd name="T98" fmla="*/ 111 w 128"/>
                <a:gd name="T99" fmla="*/ 107 h 128"/>
                <a:gd name="T100" fmla="*/ 114 w 128"/>
                <a:gd name="T101" fmla="*/ 104 h 128"/>
                <a:gd name="T102" fmla="*/ 64 w 128"/>
                <a:gd name="T103" fmla="*/ 112 h 128"/>
                <a:gd name="T104" fmla="*/ 16 w 128"/>
                <a:gd name="T105" fmla="*/ 64 h 128"/>
                <a:gd name="T106" fmla="*/ 64 w 128"/>
                <a:gd name="T107" fmla="*/ 16 h 128"/>
                <a:gd name="T108" fmla="*/ 112 w 128"/>
                <a:gd name="T109" fmla="*/ 64 h 128"/>
                <a:gd name="T110" fmla="*/ 64 w 128"/>
                <a:gd name="T11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28">
                  <a:moveTo>
                    <a:pt x="114" y="104"/>
                  </a:moveTo>
                  <a:cubicBezTo>
                    <a:pt x="115" y="103"/>
                    <a:pt x="116" y="101"/>
                    <a:pt x="117" y="100"/>
                  </a:cubicBezTo>
                  <a:cubicBezTo>
                    <a:pt x="118" y="99"/>
                    <a:pt x="118" y="98"/>
                    <a:pt x="119" y="97"/>
                  </a:cubicBezTo>
                  <a:cubicBezTo>
                    <a:pt x="120" y="96"/>
                    <a:pt x="120" y="94"/>
                    <a:pt x="121" y="93"/>
                  </a:cubicBezTo>
                  <a:cubicBezTo>
                    <a:pt x="122" y="92"/>
                    <a:pt x="122" y="91"/>
                    <a:pt x="123" y="89"/>
                  </a:cubicBezTo>
                  <a:cubicBezTo>
                    <a:pt x="123" y="88"/>
                    <a:pt x="124" y="87"/>
                    <a:pt x="124" y="85"/>
                  </a:cubicBezTo>
                  <a:cubicBezTo>
                    <a:pt x="125" y="84"/>
                    <a:pt x="125" y="83"/>
                    <a:pt x="126" y="82"/>
                  </a:cubicBezTo>
                  <a:cubicBezTo>
                    <a:pt x="126" y="81"/>
                    <a:pt x="126" y="81"/>
                    <a:pt x="126" y="80"/>
                  </a:cubicBezTo>
                  <a:cubicBezTo>
                    <a:pt x="126" y="80"/>
                    <a:pt x="126" y="79"/>
                    <a:pt x="126" y="79"/>
                  </a:cubicBezTo>
                  <a:cubicBezTo>
                    <a:pt x="127" y="78"/>
                    <a:pt x="127" y="77"/>
                    <a:pt x="127" y="77"/>
                  </a:cubicBezTo>
                  <a:cubicBezTo>
                    <a:pt x="127" y="76"/>
                    <a:pt x="127" y="75"/>
                    <a:pt x="127" y="74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8" y="70"/>
                    <a:pt x="128" y="69"/>
                  </a:cubicBezTo>
                  <a:cubicBezTo>
                    <a:pt x="128" y="69"/>
                    <a:pt x="128" y="68"/>
                    <a:pt x="128" y="68"/>
                  </a:cubicBezTo>
                  <a:cubicBezTo>
                    <a:pt x="128" y="67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7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1" y="72"/>
                    <a:pt x="1" y="73"/>
                    <a:pt x="1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2" y="77"/>
                    <a:pt x="2" y="78"/>
                    <a:pt x="2" y="79"/>
                  </a:cubicBezTo>
                  <a:cubicBezTo>
                    <a:pt x="2" y="79"/>
                    <a:pt x="2" y="80"/>
                    <a:pt x="2" y="80"/>
                  </a:cubicBezTo>
                  <a:cubicBezTo>
                    <a:pt x="2" y="81"/>
                    <a:pt x="3" y="81"/>
                    <a:pt x="3" y="82"/>
                  </a:cubicBezTo>
                  <a:cubicBezTo>
                    <a:pt x="3" y="83"/>
                    <a:pt x="3" y="84"/>
                    <a:pt x="4" y="85"/>
                  </a:cubicBezTo>
                  <a:cubicBezTo>
                    <a:pt x="4" y="87"/>
                    <a:pt x="5" y="88"/>
                    <a:pt x="5" y="89"/>
                  </a:cubicBezTo>
                  <a:cubicBezTo>
                    <a:pt x="6" y="91"/>
                    <a:pt x="7" y="92"/>
                    <a:pt x="7" y="93"/>
                  </a:cubicBezTo>
                  <a:cubicBezTo>
                    <a:pt x="8" y="94"/>
                    <a:pt x="9" y="96"/>
                    <a:pt x="9" y="97"/>
                  </a:cubicBezTo>
                  <a:cubicBezTo>
                    <a:pt x="10" y="98"/>
                    <a:pt x="11" y="99"/>
                    <a:pt x="12" y="100"/>
                  </a:cubicBezTo>
                  <a:cubicBezTo>
                    <a:pt x="12" y="101"/>
                    <a:pt x="13" y="103"/>
                    <a:pt x="14" y="104"/>
                  </a:cubicBezTo>
                  <a:cubicBezTo>
                    <a:pt x="15" y="105"/>
                    <a:pt x="16" y="106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1" y="111"/>
                    <a:pt x="21" y="111"/>
                    <a:pt x="22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5"/>
                    <a:pt x="27" y="116"/>
                    <a:pt x="29" y="117"/>
                  </a:cubicBezTo>
                  <a:cubicBezTo>
                    <a:pt x="29" y="118"/>
                    <a:pt x="30" y="118"/>
                    <a:pt x="30" y="118"/>
                  </a:cubicBezTo>
                  <a:cubicBezTo>
                    <a:pt x="31" y="119"/>
                    <a:pt x="32" y="119"/>
                    <a:pt x="33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2" y="125"/>
                    <a:pt x="53" y="128"/>
                    <a:pt x="64" y="128"/>
                  </a:cubicBezTo>
                  <a:cubicBezTo>
                    <a:pt x="75" y="128"/>
                    <a:pt x="86" y="125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19"/>
                    <a:pt x="97" y="119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1" y="116"/>
                    <a:pt x="103" y="115"/>
                    <a:pt x="105" y="113"/>
                  </a:cubicBezTo>
                  <a:cubicBezTo>
                    <a:pt x="105" y="113"/>
                    <a:pt x="106" y="113"/>
                    <a:pt x="106" y="112"/>
                  </a:cubicBezTo>
                  <a:cubicBezTo>
                    <a:pt x="107" y="111"/>
                    <a:pt x="108" y="111"/>
                    <a:pt x="10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10" y="109"/>
                    <a:pt x="111" y="108"/>
                    <a:pt x="111" y="107"/>
                  </a:cubicBezTo>
                  <a:cubicBezTo>
                    <a:pt x="112" y="106"/>
                    <a:pt x="113" y="105"/>
                    <a:pt x="114" y="104"/>
                  </a:cubicBezTo>
                  <a:close/>
                  <a:moveTo>
                    <a:pt x="64" y="112"/>
                  </a:moveTo>
                  <a:cubicBezTo>
                    <a:pt x="38" y="112"/>
                    <a:pt x="16" y="90"/>
                    <a:pt x="16" y="64"/>
                  </a:cubicBezTo>
                  <a:cubicBezTo>
                    <a:pt x="16" y="37"/>
                    <a:pt x="38" y="16"/>
                    <a:pt x="64" y="16"/>
                  </a:cubicBezTo>
                  <a:cubicBezTo>
                    <a:pt x="91" y="16"/>
                    <a:pt x="112" y="37"/>
                    <a:pt x="112" y="64"/>
                  </a:cubicBezTo>
                  <a:cubicBezTo>
                    <a:pt x="112" y="90"/>
                    <a:pt x="91" y="112"/>
                    <a:pt x="6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5871210" y="2609215"/>
            <a:ext cx="341630" cy="371475"/>
            <a:chOff x="5412" y="5031"/>
            <a:chExt cx="427" cy="464"/>
          </a:xfrm>
          <a:solidFill>
            <a:schemeClr val="bg1"/>
          </a:solidFill>
        </p:grpSpPr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5412" y="5031"/>
              <a:ext cx="330" cy="445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5625" y="5147"/>
              <a:ext cx="214" cy="348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AutoShape 688"/>
          <p:cNvSpPr/>
          <p:nvPr/>
        </p:nvSpPr>
        <p:spPr bwMode="auto">
          <a:xfrm>
            <a:off x="6424295" y="5189220"/>
            <a:ext cx="339090" cy="342265"/>
          </a:xfrm>
          <a:custGeom>
            <a:avLst/>
            <a:gdLst>
              <a:gd name="T0" fmla="*/ 26686541 w 21600"/>
              <a:gd name="T1" fmla="*/ 4552396 h 21600"/>
              <a:gd name="T2" fmla="*/ 22220269 w 21600"/>
              <a:gd name="T3" fmla="*/ 0 h 21600"/>
              <a:gd name="T4" fmla="*/ 17753986 w 21600"/>
              <a:gd name="T5" fmla="*/ 4552396 h 21600"/>
              <a:gd name="T6" fmla="*/ 21110775 w 21600"/>
              <a:gd name="T7" fmla="*/ 8959696 h 21600"/>
              <a:gd name="T8" fmla="*/ 21110775 w 21600"/>
              <a:gd name="T9" fmla="*/ 12495671 h 21600"/>
              <a:gd name="T10" fmla="*/ 17667522 w 21600"/>
              <a:gd name="T11" fmla="*/ 12495671 h 21600"/>
              <a:gd name="T12" fmla="*/ 13318575 w 21600"/>
              <a:gd name="T13" fmla="*/ 9047942 h 21600"/>
              <a:gd name="T14" fmla="*/ 8968362 w 21600"/>
              <a:gd name="T15" fmla="*/ 12495671 h 21600"/>
              <a:gd name="T16" fmla="*/ 3291387 w 21600"/>
              <a:gd name="T17" fmla="*/ 12495671 h 21600"/>
              <a:gd name="T18" fmla="*/ 3291387 w 21600"/>
              <a:gd name="T19" fmla="*/ 18345667 h 21600"/>
              <a:gd name="T20" fmla="*/ 0 w 21600"/>
              <a:gd name="T21" fmla="*/ 22712583 h 21600"/>
              <a:gd name="T22" fmla="*/ 4439103 w 21600"/>
              <a:gd name="T23" fmla="*/ 27238488 h 21600"/>
              <a:gd name="T24" fmla="*/ 8878206 w 21600"/>
              <a:gd name="T25" fmla="*/ 22712583 h 21600"/>
              <a:gd name="T26" fmla="*/ 5518885 w 21600"/>
              <a:gd name="T27" fmla="*/ 18327927 h 21600"/>
              <a:gd name="T28" fmla="*/ 5518885 w 21600"/>
              <a:gd name="T29" fmla="*/ 14766737 h 21600"/>
              <a:gd name="T30" fmla="*/ 8969628 w 21600"/>
              <a:gd name="T31" fmla="*/ 14766737 h 21600"/>
              <a:gd name="T32" fmla="*/ 13318575 w 21600"/>
              <a:gd name="T33" fmla="*/ 18210739 h 21600"/>
              <a:gd name="T34" fmla="*/ 17666255 w 21600"/>
              <a:gd name="T35" fmla="*/ 14766737 h 21600"/>
              <a:gd name="T36" fmla="*/ 23338390 w 21600"/>
              <a:gd name="T37" fmla="*/ 14766737 h 21600"/>
              <a:gd name="T38" fmla="*/ 23338390 w 21600"/>
              <a:gd name="T39" fmla="*/ 8957136 h 21600"/>
              <a:gd name="T40" fmla="*/ 26686541 w 21600"/>
              <a:gd name="T41" fmla="*/ 4552396 h 21600"/>
              <a:gd name="T42" fmla="*/ 6649442 w 21600"/>
              <a:gd name="T43" fmla="*/ 22712583 h 21600"/>
              <a:gd name="T44" fmla="*/ 4437837 w 21600"/>
              <a:gd name="T45" fmla="*/ 24968589 h 21600"/>
              <a:gd name="T46" fmla="*/ 2226349 w 21600"/>
              <a:gd name="T47" fmla="*/ 22712583 h 21600"/>
              <a:gd name="T48" fmla="*/ 4437837 w 21600"/>
              <a:gd name="T49" fmla="*/ 20457863 h 21600"/>
              <a:gd name="T50" fmla="*/ 6649442 w 21600"/>
              <a:gd name="T51" fmla="*/ 22712583 h 21600"/>
              <a:gd name="T52" fmla="*/ 5518885 w 21600"/>
              <a:gd name="T53" fmla="*/ 19449037 h 21600"/>
              <a:gd name="T54" fmla="*/ 5518885 w 21600"/>
              <a:gd name="T55" fmla="*/ 19449037 h 21600"/>
              <a:gd name="T56" fmla="*/ 13317309 w 21600"/>
              <a:gd name="T57" fmla="*/ 15940839 h 21600"/>
              <a:gd name="T58" fmla="*/ 11051472 w 21600"/>
              <a:gd name="T59" fmla="*/ 13630566 h 21600"/>
              <a:gd name="T60" fmla="*/ 13317309 w 21600"/>
              <a:gd name="T61" fmla="*/ 11319116 h 21600"/>
              <a:gd name="T62" fmla="*/ 15583263 w 21600"/>
              <a:gd name="T63" fmla="*/ 13630566 h 21600"/>
              <a:gd name="T64" fmla="*/ 13317309 w 21600"/>
              <a:gd name="T65" fmla="*/ 15940839 h 21600"/>
              <a:gd name="T66" fmla="*/ 22220269 w 21600"/>
              <a:gd name="T67" fmla="*/ 6836059 h 21600"/>
              <a:gd name="T68" fmla="*/ 19981602 w 21600"/>
              <a:gd name="T69" fmla="*/ 4552396 h 21600"/>
              <a:gd name="T70" fmla="*/ 22220269 w 21600"/>
              <a:gd name="T71" fmla="*/ 2269888 h 21600"/>
              <a:gd name="T72" fmla="*/ 24460192 w 21600"/>
              <a:gd name="T73" fmla="*/ 4552396 h 21600"/>
              <a:gd name="T74" fmla="*/ 22220269 w 21600"/>
              <a:gd name="T75" fmla="*/ 6836059 h 21600"/>
              <a:gd name="T76" fmla="*/ 22220269 w 21600"/>
              <a:gd name="T77" fmla="*/ 6836059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21600" y="3610"/>
                </a:moveTo>
                <a:cubicBezTo>
                  <a:pt x="21600" y="1616"/>
                  <a:pt x="19981" y="0"/>
                  <a:pt x="17985" y="0"/>
                </a:cubicBezTo>
                <a:cubicBezTo>
                  <a:pt x="15988" y="0"/>
                  <a:pt x="14370" y="1616"/>
                  <a:pt x="14370" y="3610"/>
                </a:cubicBezTo>
                <a:cubicBezTo>
                  <a:pt x="14370" y="5294"/>
                  <a:pt x="15526" y="6705"/>
                  <a:pt x="17087" y="7105"/>
                </a:cubicBezTo>
                <a:lnTo>
                  <a:pt x="17087" y="9909"/>
                </a:lnTo>
                <a:lnTo>
                  <a:pt x="14300" y="9909"/>
                </a:lnTo>
                <a:cubicBezTo>
                  <a:pt x="13898" y="8338"/>
                  <a:pt x="12477" y="7175"/>
                  <a:pt x="10780" y="7175"/>
                </a:cubicBezTo>
                <a:cubicBezTo>
                  <a:pt x="9082" y="7175"/>
                  <a:pt x="7660" y="8338"/>
                  <a:pt x="7259" y="9909"/>
                </a:cubicBezTo>
                <a:lnTo>
                  <a:pt x="2664" y="9909"/>
                </a:lnTo>
                <a:lnTo>
                  <a:pt x="2664" y="14548"/>
                </a:lnTo>
                <a:cubicBezTo>
                  <a:pt x="1131" y="14957"/>
                  <a:pt x="0" y="16351"/>
                  <a:pt x="0" y="18011"/>
                </a:cubicBezTo>
                <a:cubicBezTo>
                  <a:pt x="0" y="19993"/>
                  <a:pt x="1609" y="21600"/>
                  <a:pt x="3593" y="21600"/>
                </a:cubicBezTo>
                <a:cubicBezTo>
                  <a:pt x="5577" y="21600"/>
                  <a:pt x="7186" y="19994"/>
                  <a:pt x="7186" y="18011"/>
                </a:cubicBezTo>
                <a:cubicBezTo>
                  <a:pt x="7186" y="16331"/>
                  <a:pt x="6028" y="14925"/>
                  <a:pt x="4467" y="14534"/>
                </a:cubicBezTo>
                <a:lnTo>
                  <a:pt x="4467" y="11710"/>
                </a:lnTo>
                <a:lnTo>
                  <a:pt x="7260" y="11710"/>
                </a:lnTo>
                <a:cubicBezTo>
                  <a:pt x="7662" y="13279"/>
                  <a:pt x="9083" y="14441"/>
                  <a:pt x="10780" y="14441"/>
                </a:cubicBezTo>
                <a:cubicBezTo>
                  <a:pt x="12476" y="14441"/>
                  <a:pt x="13897" y="13279"/>
                  <a:pt x="14299" y="11710"/>
                </a:cubicBezTo>
                <a:lnTo>
                  <a:pt x="18890" y="11710"/>
                </a:lnTo>
                <a:lnTo>
                  <a:pt x="18890" y="7103"/>
                </a:lnTo>
                <a:cubicBezTo>
                  <a:pt x="20447" y="6701"/>
                  <a:pt x="21600" y="5293"/>
                  <a:pt x="21600" y="3610"/>
                </a:cubicBezTo>
                <a:close/>
                <a:moveTo>
                  <a:pt x="5382" y="18011"/>
                </a:moveTo>
                <a:cubicBezTo>
                  <a:pt x="5382" y="18997"/>
                  <a:pt x="4580" y="19800"/>
                  <a:pt x="3592" y="19800"/>
                </a:cubicBezTo>
                <a:cubicBezTo>
                  <a:pt x="2605" y="19800"/>
                  <a:pt x="1802" y="18997"/>
                  <a:pt x="1802" y="18011"/>
                </a:cubicBezTo>
                <a:cubicBezTo>
                  <a:pt x="1802" y="17025"/>
                  <a:pt x="2605" y="16223"/>
                  <a:pt x="3592" y="16223"/>
                </a:cubicBezTo>
                <a:cubicBezTo>
                  <a:pt x="4580" y="16223"/>
                  <a:pt x="5382" y="17025"/>
                  <a:pt x="5382" y="18011"/>
                </a:cubicBezTo>
                <a:close/>
                <a:moveTo>
                  <a:pt x="4467" y="15423"/>
                </a:moveTo>
                <a:lnTo>
                  <a:pt x="4467" y="15423"/>
                </a:lnTo>
                <a:close/>
                <a:moveTo>
                  <a:pt x="10779" y="12641"/>
                </a:moveTo>
                <a:cubicBezTo>
                  <a:pt x="9768" y="12641"/>
                  <a:pt x="8945" y="11819"/>
                  <a:pt x="8945" y="10809"/>
                </a:cubicBezTo>
                <a:cubicBezTo>
                  <a:pt x="8945" y="9798"/>
                  <a:pt x="9768" y="8976"/>
                  <a:pt x="10779" y="8976"/>
                </a:cubicBezTo>
                <a:cubicBezTo>
                  <a:pt x="11791" y="8976"/>
                  <a:pt x="12613" y="9798"/>
                  <a:pt x="12613" y="10809"/>
                </a:cubicBezTo>
                <a:cubicBezTo>
                  <a:pt x="12614" y="11819"/>
                  <a:pt x="11791" y="12641"/>
                  <a:pt x="10779" y="12641"/>
                </a:cubicBezTo>
                <a:close/>
                <a:moveTo>
                  <a:pt x="17985" y="5421"/>
                </a:moveTo>
                <a:cubicBezTo>
                  <a:pt x="16986" y="5421"/>
                  <a:pt x="16173" y="4609"/>
                  <a:pt x="16173" y="3610"/>
                </a:cubicBezTo>
                <a:cubicBezTo>
                  <a:pt x="16173" y="2613"/>
                  <a:pt x="16986" y="1800"/>
                  <a:pt x="17985" y="1800"/>
                </a:cubicBezTo>
                <a:cubicBezTo>
                  <a:pt x="18984" y="1800"/>
                  <a:pt x="19798" y="2613"/>
                  <a:pt x="19798" y="3610"/>
                </a:cubicBezTo>
                <a:cubicBezTo>
                  <a:pt x="19798" y="4609"/>
                  <a:pt x="18984" y="5421"/>
                  <a:pt x="17985" y="5421"/>
                </a:cubicBezTo>
                <a:close/>
                <a:moveTo>
                  <a:pt x="17985" y="5421"/>
                </a:move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01890" y="313326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01890" y="338201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28865" y="491951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28865" y="5168265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42910" y="848022"/>
            <a:ext cx="2336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72001" y="1285875"/>
            <a:ext cx="3095896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92272" y="3166283"/>
            <a:ext cx="231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44650" y="341503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47467" y="4581698"/>
            <a:ext cx="231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99845" y="4830445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90825" y="1838960"/>
            <a:ext cx="2147570" cy="918210"/>
            <a:chOff x="4751" y="4016"/>
            <a:chExt cx="5023" cy="2148"/>
          </a:xfrm>
          <a:solidFill>
            <a:srgbClr val="4DA992"/>
          </a:solidFill>
        </p:grpSpPr>
        <p:sp>
          <p:nvSpPr>
            <p:cNvPr id="2050" name="人"/>
            <p:cNvSpPr/>
            <p:nvPr/>
          </p:nvSpPr>
          <p:spPr bwMode="auto">
            <a:xfrm flipH="1">
              <a:off x="4751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人"/>
            <p:cNvSpPr/>
            <p:nvPr/>
          </p:nvSpPr>
          <p:spPr bwMode="auto">
            <a:xfrm flipH="1">
              <a:off x="5630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人"/>
            <p:cNvSpPr/>
            <p:nvPr/>
          </p:nvSpPr>
          <p:spPr bwMode="auto">
            <a:xfrm flipH="1">
              <a:off x="6459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人"/>
            <p:cNvSpPr/>
            <p:nvPr/>
          </p:nvSpPr>
          <p:spPr bwMode="auto">
            <a:xfrm flipH="1">
              <a:off x="8946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人"/>
            <p:cNvSpPr/>
            <p:nvPr/>
          </p:nvSpPr>
          <p:spPr bwMode="auto">
            <a:xfrm flipH="1">
              <a:off x="8117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人"/>
            <p:cNvSpPr/>
            <p:nvPr/>
          </p:nvSpPr>
          <p:spPr bwMode="auto">
            <a:xfrm flipH="1">
              <a:off x="7288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人"/>
          <p:cNvSpPr/>
          <p:nvPr/>
        </p:nvSpPr>
        <p:spPr bwMode="auto">
          <a:xfrm flipH="1">
            <a:off x="4911725" y="1838960"/>
            <a:ext cx="354330" cy="918845"/>
          </a:xfrm>
          <a:custGeom>
            <a:avLst/>
            <a:gdLst/>
            <a:ahLst/>
            <a:cxnLst/>
            <a:rect l="0" t="0" r="r" b="b"/>
            <a:pathLst>
              <a:path w="1476375" h="3292475">
                <a:moveTo>
                  <a:pt x="350928" y="1040693"/>
                </a:moveTo>
                <a:lnTo>
                  <a:pt x="339188" y="1048946"/>
                </a:lnTo>
                <a:lnTo>
                  <a:pt x="327766" y="1058151"/>
                </a:lnTo>
                <a:lnTo>
                  <a:pt x="316978" y="1068309"/>
                </a:lnTo>
                <a:lnTo>
                  <a:pt x="306190" y="1078466"/>
                </a:lnTo>
                <a:lnTo>
                  <a:pt x="301113" y="1084180"/>
                </a:lnTo>
                <a:lnTo>
                  <a:pt x="296036" y="1089893"/>
                </a:lnTo>
                <a:lnTo>
                  <a:pt x="290960" y="1095607"/>
                </a:lnTo>
                <a:lnTo>
                  <a:pt x="286517" y="1101638"/>
                </a:lnTo>
                <a:lnTo>
                  <a:pt x="281758" y="1107986"/>
                </a:lnTo>
                <a:lnTo>
                  <a:pt x="277316" y="1114335"/>
                </a:lnTo>
                <a:lnTo>
                  <a:pt x="273191" y="1121001"/>
                </a:lnTo>
                <a:lnTo>
                  <a:pt x="269066" y="1127666"/>
                </a:lnTo>
                <a:lnTo>
                  <a:pt x="265259" y="1134650"/>
                </a:lnTo>
                <a:lnTo>
                  <a:pt x="261451" y="1141950"/>
                </a:lnTo>
                <a:lnTo>
                  <a:pt x="257961" y="1149568"/>
                </a:lnTo>
                <a:lnTo>
                  <a:pt x="254471" y="1157187"/>
                </a:lnTo>
                <a:lnTo>
                  <a:pt x="251298" y="1165439"/>
                </a:lnTo>
                <a:lnTo>
                  <a:pt x="248125" y="1173692"/>
                </a:lnTo>
                <a:lnTo>
                  <a:pt x="245586" y="1182580"/>
                </a:lnTo>
                <a:lnTo>
                  <a:pt x="243048" y="1191468"/>
                </a:lnTo>
                <a:lnTo>
                  <a:pt x="240510" y="1200673"/>
                </a:lnTo>
                <a:lnTo>
                  <a:pt x="238606" y="1210513"/>
                </a:lnTo>
                <a:lnTo>
                  <a:pt x="237019" y="1220353"/>
                </a:lnTo>
                <a:lnTo>
                  <a:pt x="235116" y="1230828"/>
                </a:lnTo>
                <a:lnTo>
                  <a:pt x="234164" y="1241620"/>
                </a:lnTo>
                <a:lnTo>
                  <a:pt x="233212" y="1253048"/>
                </a:lnTo>
                <a:lnTo>
                  <a:pt x="232577" y="1264792"/>
                </a:lnTo>
                <a:lnTo>
                  <a:pt x="232577" y="1276854"/>
                </a:lnTo>
                <a:lnTo>
                  <a:pt x="232895" y="1293360"/>
                </a:lnTo>
                <a:lnTo>
                  <a:pt x="233846" y="1311136"/>
                </a:lnTo>
                <a:lnTo>
                  <a:pt x="235750" y="1329229"/>
                </a:lnTo>
                <a:lnTo>
                  <a:pt x="238289" y="1348591"/>
                </a:lnTo>
                <a:lnTo>
                  <a:pt x="241779" y="1368906"/>
                </a:lnTo>
                <a:lnTo>
                  <a:pt x="246221" y="1390173"/>
                </a:lnTo>
                <a:lnTo>
                  <a:pt x="251615" y="1412075"/>
                </a:lnTo>
                <a:lnTo>
                  <a:pt x="257961" y="1434930"/>
                </a:lnTo>
                <a:lnTo>
                  <a:pt x="265576" y="1458736"/>
                </a:lnTo>
                <a:lnTo>
                  <a:pt x="273826" y="1483812"/>
                </a:lnTo>
                <a:lnTo>
                  <a:pt x="283662" y="1509841"/>
                </a:lnTo>
                <a:lnTo>
                  <a:pt x="294450" y="1536187"/>
                </a:lnTo>
                <a:lnTo>
                  <a:pt x="306507" y="1564120"/>
                </a:lnTo>
                <a:lnTo>
                  <a:pt x="319833" y="1592688"/>
                </a:lnTo>
                <a:lnTo>
                  <a:pt x="334429" y="1622208"/>
                </a:lnTo>
                <a:lnTo>
                  <a:pt x="350928" y="1653315"/>
                </a:lnTo>
                <a:lnTo>
                  <a:pt x="350928" y="1585070"/>
                </a:lnTo>
                <a:lnTo>
                  <a:pt x="350928" y="1040693"/>
                </a:lnTo>
                <a:close/>
                <a:moveTo>
                  <a:pt x="444848" y="752475"/>
                </a:moveTo>
                <a:lnTo>
                  <a:pt x="452781" y="752475"/>
                </a:lnTo>
                <a:lnTo>
                  <a:pt x="460713" y="752793"/>
                </a:lnTo>
                <a:lnTo>
                  <a:pt x="462934" y="752793"/>
                </a:lnTo>
                <a:lnTo>
                  <a:pt x="1025181" y="752793"/>
                </a:lnTo>
                <a:lnTo>
                  <a:pt x="1032479" y="752793"/>
                </a:lnTo>
                <a:lnTo>
                  <a:pt x="1039777" y="753745"/>
                </a:lnTo>
                <a:lnTo>
                  <a:pt x="1041046" y="753745"/>
                </a:lnTo>
                <a:lnTo>
                  <a:pt x="1053420" y="754062"/>
                </a:lnTo>
                <a:lnTo>
                  <a:pt x="1060084" y="754697"/>
                </a:lnTo>
                <a:lnTo>
                  <a:pt x="1067064" y="755332"/>
                </a:lnTo>
                <a:lnTo>
                  <a:pt x="1074362" y="756284"/>
                </a:lnTo>
                <a:lnTo>
                  <a:pt x="1081977" y="757237"/>
                </a:lnTo>
                <a:lnTo>
                  <a:pt x="1089909" y="758824"/>
                </a:lnTo>
                <a:lnTo>
                  <a:pt x="1098159" y="760411"/>
                </a:lnTo>
                <a:lnTo>
                  <a:pt x="1106726" y="762950"/>
                </a:lnTo>
                <a:lnTo>
                  <a:pt x="1115293" y="765172"/>
                </a:lnTo>
                <a:lnTo>
                  <a:pt x="1124495" y="768029"/>
                </a:lnTo>
                <a:lnTo>
                  <a:pt x="1133379" y="771520"/>
                </a:lnTo>
                <a:lnTo>
                  <a:pt x="1142580" y="775012"/>
                </a:lnTo>
                <a:lnTo>
                  <a:pt x="1152417" y="779456"/>
                </a:lnTo>
                <a:lnTo>
                  <a:pt x="1161935" y="784217"/>
                </a:lnTo>
                <a:lnTo>
                  <a:pt x="1171454" y="788979"/>
                </a:lnTo>
                <a:lnTo>
                  <a:pt x="1181290" y="794692"/>
                </a:lnTo>
                <a:lnTo>
                  <a:pt x="1191127" y="801041"/>
                </a:lnTo>
                <a:lnTo>
                  <a:pt x="1200645" y="807389"/>
                </a:lnTo>
                <a:lnTo>
                  <a:pt x="1210481" y="814690"/>
                </a:lnTo>
                <a:lnTo>
                  <a:pt x="1220318" y="822308"/>
                </a:lnTo>
                <a:lnTo>
                  <a:pt x="1230154" y="830243"/>
                </a:lnTo>
                <a:lnTo>
                  <a:pt x="1239673" y="839131"/>
                </a:lnTo>
                <a:lnTo>
                  <a:pt x="1249192" y="848336"/>
                </a:lnTo>
                <a:lnTo>
                  <a:pt x="1259028" y="858176"/>
                </a:lnTo>
                <a:lnTo>
                  <a:pt x="1268229" y="868651"/>
                </a:lnTo>
                <a:lnTo>
                  <a:pt x="1277431" y="879126"/>
                </a:lnTo>
                <a:lnTo>
                  <a:pt x="1286632" y="890871"/>
                </a:lnTo>
                <a:lnTo>
                  <a:pt x="1295834" y="902615"/>
                </a:lnTo>
                <a:lnTo>
                  <a:pt x="1304401" y="915312"/>
                </a:lnTo>
                <a:lnTo>
                  <a:pt x="1313285" y="928326"/>
                </a:lnTo>
                <a:lnTo>
                  <a:pt x="1321535" y="942293"/>
                </a:lnTo>
                <a:lnTo>
                  <a:pt x="1329785" y="956577"/>
                </a:lnTo>
                <a:lnTo>
                  <a:pt x="1338351" y="971495"/>
                </a:lnTo>
                <a:lnTo>
                  <a:pt x="1346284" y="987049"/>
                </a:lnTo>
                <a:lnTo>
                  <a:pt x="1354216" y="1003238"/>
                </a:lnTo>
                <a:lnTo>
                  <a:pt x="1361831" y="1020061"/>
                </a:lnTo>
                <a:lnTo>
                  <a:pt x="1369129" y="1037519"/>
                </a:lnTo>
                <a:lnTo>
                  <a:pt x="1376427" y="1055929"/>
                </a:lnTo>
                <a:lnTo>
                  <a:pt x="1383725" y="1074340"/>
                </a:lnTo>
                <a:lnTo>
                  <a:pt x="1390388" y="1094020"/>
                </a:lnTo>
                <a:lnTo>
                  <a:pt x="1397369" y="1114652"/>
                </a:lnTo>
                <a:lnTo>
                  <a:pt x="1403714" y="1135602"/>
                </a:lnTo>
                <a:lnTo>
                  <a:pt x="1410060" y="1157504"/>
                </a:lnTo>
                <a:lnTo>
                  <a:pt x="1415772" y="1180041"/>
                </a:lnTo>
                <a:lnTo>
                  <a:pt x="1421483" y="1203530"/>
                </a:lnTo>
                <a:lnTo>
                  <a:pt x="1427194" y="1227971"/>
                </a:lnTo>
                <a:lnTo>
                  <a:pt x="1432588" y="1253048"/>
                </a:lnTo>
                <a:lnTo>
                  <a:pt x="1437665" y="1278759"/>
                </a:lnTo>
                <a:lnTo>
                  <a:pt x="1442107" y="1305739"/>
                </a:lnTo>
                <a:lnTo>
                  <a:pt x="1446867" y="1333672"/>
                </a:lnTo>
                <a:lnTo>
                  <a:pt x="1450674" y="1362240"/>
                </a:lnTo>
                <a:lnTo>
                  <a:pt x="1454799" y="1391760"/>
                </a:lnTo>
                <a:lnTo>
                  <a:pt x="1458289" y="1422233"/>
                </a:lnTo>
                <a:lnTo>
                  <a:pt x="1461779" y="1453975"/>
                </a:lnTo>
                <a:lnTo>
                  <a:pt x="1464635" y="1486352"/>
                </a:lnTo>
                <a:lnTo>
                  <a:pt x="1467491" y="1519998"/>
                </a:lnTo>
                <a:lnTo>
                  <a:pt x="1469712" y="1554597"/>
                </a:lnTo>
                <a:lnTo>
                  <a:pt x="1471616" y="1590148"/>
                </a:lnTo>
                <a:lnTo>
                  <a:pt x="1473519" y="1626652"/>
                </a:lnTo>
                <a:lnTo>
                  <a:pt x="1474789" y="1664425"/>
                </a:lnTo>
                <a:lnTo>
                  <a:pt x="1475740" y="1703467"/>
                </a:lnTo>
                <a:lnTo>
                  <a:pt x="1476058" y="1743145"/>
                </a:lnTo>
                <a:lnTo>
                  <a:pt x="1476375" y="1784410"/>
                </a:lnTo>
                <a:lnTo>
                  <a:pt x="1476375" y="1826944"/>
                </a:lnTo>
                <a:lnTo>
                  <a:pt x="1475740" y="1870113"/>
                </a:lnTo>
                <a:lnTo>
                  <a:pt x="1474789" y="1915187"/>
                </a:lnTo>
                <a:lnTo>
                  <a:pt x="1472885" y="1960896"/>
                </a:lnTo>
                <a:lnTo>
                  <a:pt x="1472567" y="1966927"/>
                </a:lnTo>
                <a:lnTo>
                  <a:pt x="1471933" y="1972640"/>
                </a:lnTo>
                <a:lnTo>
                  <a:pt x="1471298" y="1978036"/>
                </a:lnTo>
                <a:lnTo>
                  <a:pt x="1470029" y="1983750"/>
                </a:lnTo>
                <a:lnTo>
                  <a:pt x="1468760" y="1989146"/>
                </a:lnTo>
                <a:lnTo>
                  <a:pt x="1467173" y="1994860"/>
                </a:lnTo>
                <a:lnTo>
                  <a:pt x="1464952" y="1999621"/>
                </a:lnTo>
                <a:lnTo>
                  <a:pt x="1462731" y="2005017"/>
                </a:lnTo>
                <a:lnTo>
                  <a:pt x="1460510" y="2010096"/>
                </a:lnTo>
                <a:lnTo>
                  <a:pt x="1457655" y="2014857"/>
                </a:lnTo>
                <a:lnTo>
                  <a:pt x="1455116" y="2019618"/>
                </a:lnTo>
                <a:lnTo>
                  <a:pt x="1451943" y="2024062"/>
                </a:lnTo>
                <a:lnTo>
                  <a:pt x="1448453" y="2028189"/>
                </a:lnTo>
                <a:lnTo>
                  <a:pt x="1445280" y="2032633"/>
                </a:lnTo>
                <a:lnTo>
                  <a:pt x="1441473" y="2036759"/>
                </a:lnTo>
                <a:lnTo>
                  <a:pt x="1437665" y="2040568"/>
                </a:lnTo>
                <a:lnTo>
                  <a:pt x="1433540" y="2044377"/>
                </a:lnTo>
                <a:lnTo>
                  <a:pt x="1429415" y="2047869"/>
                </a:lnTo>
                <a:lnTo>
                  <a:pt x="1425291" y="2051360"/>
                </a:lnTo>
                <a:lnTo>
                  <a:pt x="1420531" y="2054217"/>
                </a:lnTo>
                <a:lnTo>
                  <a:pt x="1415772" y="2057391"/>
                </a:lnTo>
                <a:lnTo>
                  <a:pt x="1411329" y="2059931"/>
                </a:lnTo>
                <a:lnTo>
                  <a:pt x="1406253" y="2062153"/>
                </a:lnTo>
                <a:lnTo>
                  <a:pt x="1400859" y="2064692"/>
                </a:lnTo>
                <a:lnTo>
                  <a:pt x="1396099" y="2066597"/>
                </a:lnTo>
                <a:lnTo>
                  <a:pt x="1390705" y="2068184"/>
                </a:lnTo>
                <a:lnTo>
                  <a:pt x="1385311" y="2069771"/>
                </a:lnTo>
                <a:lnTo>
                  <a:pt x="1379600" y="2070723"/>
                </a:lnTo>
                <a:lnTo>
                  <a:pt x="1374206" y="2071993"/>
                </a:lnTo>
                <a:lnTo>
                  <a:pt x="1368495" y="2072628"/>
                </a:lnTo>
                <a:lnTo>
                  <a:pt x="1362783" y="2073262"/>
                </a:lnTo>
                <a:lnTo>
                  <a:pt x="1356755" y="2073262"/>
                </a:lnTo>
                <a:lnTo>
                  <a:pt x="1352947" y="2073262"/>
                </a:lnTo>
                <a:lnTo>
                  <a:pt x="1346919" y="2072945"/>
                </a:lnTo>
                <a:lnTo>
                  <a:pt x="1340890" y="2072310"/>
                </a:lnTo>
                <a:lnTo>
                  <a:pt x="1335179" y="2071041"/>
                </a:lnTo>
                <a:lnTo>
                  <a:pt x="1329467" y="2069771"/>
                </a:lnTo>
                <a:lnTo>
                  <a:pt x="1324073" y="2068501"/>
                </a:lnTo>
                <a:lnTo>
                  <a:pt x="1318362" y="2066914"/>
                </a:lnTo>
                <a:lnTo>
                  <a:pt x="1312968" y="2064692"/>
                </a:lnTo>
                <a:lnTo>
                  <a:pt x="1307891" y="2062470"/>
                </a:lnTo>
                <a:lnTo>
                  <a:pt x="1302815" y="2059931"/>
                </a:lnTo>
                <a:lnTo>
                  <a:pt x="1297738" y="2057391"/>
                </a:lnTo>
                <a:lnTo>
                  <a:pt x="1292978" y="2054217"/>
                </a:lnTo>
                <a:lnTo>
                  <a:pt x="1288536" y="2051043"/>
                </a:lnTo>
                <a:lnTo>
                  <a:pt x="1284094" y="2047551"/>
                </a:lnTo>
                <a:lnTo>
                  <a:pt x="1279652" y="2044060"/>
                </a:lnTo>
                <a:lnTo>
                  <a:pt x="1275844" y="2040251"/>
                </a:lnTo>
                <a:lnTo>
                  <a:pt x="1271719" y="2036442"/>
                </a:lnTo>
                <a:lnTo>
                  <a:pt x="1268229" y="2031998"/>
                </a:lnTo>
                <a:lnTo>
                  <a:pt x="1264422" y="2027554"/>
                </a:lnTo>
                <a:lnTo>
                  <a:pt x="1261249" y="2023110"/>
                </a:lnTo>
                <a:lnTo>
                  <a:pt x="1258076" y="2018349"/>
                </a:lnTo>
                <a:lnTo>
                  <a:pt x="1255220" y="2013587"/>
                </a:lnTo>
                <a:lnTo>
                  <a:pt x="1252682" y="2008826"/>
                </a:lnTo>
                <a:lnTo>
                  <a:pt x="1250143" y="2003430"/>
                </a:lnTo>
                <a:lnTo>
                  <a:pt x="1248240" y="1998351"/>
                </a:lnTo>
                <a:lnTo>
                  <a:pt x="1246336" y="1992955"/>
                </a:lnTo>
                <a:lnTo>
                  <a:pt x="1244749" y="1987559"/>
                </a:lnTo>
                <a:lnTo>
                  <a:pt x="1243163" y="1981845"/>
                </a:lnTo>
                <a:lnTo>
                  <a:pt x="1242211" y="1976132"/>
                </a:lnTo>
                <a:lnTo>
                  <a:pt x="1241259" y="1970418"/>
                </a:lnTo>
                <a:lnTo>
                  <a:pt x="1240625" y="1964387"/>
                </a:lnTo>
                <a:lnTo>
                  <a:pt x="1240625" y="1958674"/>
                </a:lnTo>
                <a:lnTo>
                  <a:pt x="1240625" y="1952643"/>
                </a:lnTo>
                <a:lnTo>
                  <a:pt x="1241894" y="1908839"/>
                </a:lnTo>
                <a:lnTo>
                  <a:pt x="1242846" y="1866304"/>
                </a:lnTo>
                <a:lnTo>
                  <a:pt x="1243480" y="1824722"/>
                </a:lnTo>
                <a:lnTo>
                  <a:pt x="1243480" y="1784410"/>
                </a:lnTo>
                <a:lnTo>
                  <a:pt x="1243163" y="1730448"/>
                </a:lnTo>
                <a:lnTo>
                  <a:pt x="1242211" y="1678074"/>
                </a:lnTo>
                <a:lnTo>
                  <a:pt x="1240625" y="1628556"/>
                </a:lnTo>
                <a:lnTo>
                  <a:pt x="1238403" y="1581261"/>
                </a:lnTo>
                <a:lnTo>
                  <a:pt x="1235231" y="1536187"/>
                </a:lnTo>
                <a:lnTo>
                  <a:pt x="1231740" y="1493335"/>
                </a:lnTo>
                <a:lnTo>
                  <a:pt x="1227298" y="1452705"/>
                </a:lnTo>
                <a:lnTo>
                  <a:pt x="1223173" y="1413980"/>
                </a:lnTo>
                <a:lnTo>
                  <a:pt x="1217779" y="1377476"/>
                </a:lnTo>
                <a:lnTo>
                  <a:pt x="1212385" y="1343195"/>
                </a:lnTo>
                <a:lnTo>
                  <a:pt x="1206357" y="1310818"/>
                </a:lnTo>
                <a:lnTo>
                  <a:pt x="1200328" y="1280028"/>
                </a:lnTo>
                <a:lnTo>
                  <a:pt x="1193665" y="1251460"/>
                </a:lnTo>
                <a:lnTo>
                  <a:pt x="1186684" y="1225115"/>
                </a:lnTo>
                <a:lnTo>
                  <a:pt x="1179704" y="1200038"/>
                </a:lnTo>
                <a:lnTo>
                  <a:pt x="1172406" y="1176867"/>
                </a:lnTo>
                <a:lnTo>
                  <a:pt x="1168281" y="1163852"/>
                </a:lnTo>
                <a:lnTo>
                  <a:pt x="1163839" y="1151473"/>
                </a:lnTo>
                <a:lnTo>
                  <a:pt x="1159714" y="1140046"/>
                </a:lnTo>
                <a:lnTo>
                  <a:pt x="1154955" y="1128619"/>
                </a:lnTo>
                <a:lnTo>
                  <a:pt x="1150513" y="1118461"/>
                </a:lnTo>
                <a:lnTo>
                  <a:pt x="1146388" y="1108304"/>
                </a:lnTo>
                <a:lnTo>
                  <a:pt x="1141946" y="1098781"/>
                </a:lnTo>
                <a:lnTo>
                  <a:pt x="1137504" y="1089893"/>
                </a:lnTo>
                <a:lnTo>
                  <a:pt x="1137504" y="1860591"/>
                </a:lnTo>
                <a:lnTo>
                  <a:pt x="1137504" y="1868209"/>
                </a:lnTo>
                <a:lnTo>
                  <a:pt x="1136235" y="1875192"/>
                </a:lnTo>
                <a:lnTo>
                  <a:pt x="1135283" y="1882493"/>
                </a:lnTo>
                <a:lnTo>
                  <a:pt x="1133696" y="1889476"/>
                </a:lnTo>
                <a:lnTo>
                  <a:pt x="1374206" y="3075994"/>
                </a:lnTo>
                <a:lnTo>
                  <a:pt x="1375792" y="3085199"/>
                </a:lnTo>
                <a:lnTo>
                  <a:pt x="1376744" y="3094087"/>
                </a:lnTo>
                <a:lnTo>
                  <a:pt x="1377379" y="3102975"/>
                </a:lnTo>
                <a:lnTo>
                  <a:pt x="1377696" y="3112498"/>
                </a:lnTo>
                <a:lnTo>
                  <a:pt x="1377379" y="3121068"/>
                </a:lnTo>
                <a:lnTo>
                  <a:pt x="1376744" y="3129956"/>
                </a:lnTo>
                <a:lnTo>
                  <a:pt x="1375792" y="3138526"/>
                </a:lnTo>
                <a:lnTo>
                  <a:pt x="1374206" y="3147414"/>
                </a:lnTo>
                <a:lnTo>
                  <a:pt x="1371985" y="3155984"/>
                </a:lnTo>
                <a:lnTo>
                  <a:pt x="1369764" y="3164237"/>
                </a:lnTo>
                <a:lnTo>
                  <a:pt x="1367225" y="3172490"/>
                </a:lnTo>
                <a:lnTo>
                  <a:pt x="1363735" y="3180743"/>
                </a:lnTo>
                <a:lnTo>
                  <a:pt x="1360562" y="3188361"/>
                </a:lnTo>
                <a:lnTo>
                  <a:pt x="1356437" y="3196614"/>
                </a:lnTo>
                <a:lnTo>
                  <a:pt x="1352313" y="3203915"/>
                </a:lnTo>
                <a:lnTo>
                  <a:pt x="1347553" y="3211215"/>
                </a:lnTo>
                <a:lnTo>
                  <a:pt x="1342476" y="3218516"/>
                </a:lnTo>
                <a:lnTo>
                  <a:pt x="1337717" y="3225182"/>
                </a:lnTo>
                <a:lnTo>
                  <a:pt x="1332006" y="3231530"/>
                </a:lnTo>
                <a:lnTo>
                  <a:pt x="1325977" y="3237879"/>
                </a:lnTo>
                <a:lnTo>
                  <a:pt x="1319631" y="3243910"/>
                </a:lnTo>
                <a:lnTo>
                  <a:pt x="1313285" y="3249623"/>
                </a:lnTo>
                <a:lnTo>
                  <a:pt x="1306305" y="3255337"/>
                </a:lnTo>
                <a:lnTo>
                  <a:pt x="1299324" y="3260098"/>
                </a:lnTo>
                <a:lnTo>
                  <a:pt x="1291709" y="3265177"/>
                </a:lnTo>
                <a:lnTo>
                  <a:pt x="1284411" y="3269621"/>
                </a:lnTo>
                <a:lnTo>
                  <a:pt x="1276479" y="3273430"/>
                </a:lnTo>
                <a:lnTo>
                  <a:pt x="1268229" y="3277239"/>
                </a:lnTo>
                <a:lnTo>
                  <a:pt x="1259980" y="3280413"/>
                </a:lnTo>
                <a:lnTo>
                  <a:pt x="1251095" y="3283587"/>
                </a:lnTo>
                <a:lnTo>
                  <a:pt x="1242528" y="3286127"/>
                </a:lnTo>
                <a:lnTo>
                  <a:pt x="1233644" y="3288031"/>
                </a:lnTo>
                <a:lnTo>
                  <a:pt x="1224443" y="3289936"/>
                </a:lnTo>
                <a:lnTo>
                  <a:pt x="1215241" y="3290888"/>
                </a:lnTo>
                <a:lnTo>
                  <a:pt x="1206039" y="3291523"/>
                </a:lnTo>
                <a:lnTo>
                  <a:pt x="1197155" y="3291840"/>
                </a:lnTo>
                <a:lnTo>
                  <a:pt x="1188271" y="3291523"/>
                </a:lnTo>
                <a:lnTo>
                  <a:pt x="1179387" y="3290888"/>
                </a:lnTo>
                <a:lnTo>
                  <a:pt x="1170502" y="3289936"/>
                </a:lnTo>
                <a:lnTo>
                  <a:pt x="1161935" y="3288031"/>
                </a:lnTo>
                <a:lnTo>
                  <a:pt x="1153686" y="3286127"/>
                </a:lnTo>
                <a:lnTo>
                  <a:pt x="1145119" y="3283905"/>
                </a:lnTo>
                <a:lnTo>
                  <a:pt x="1137186" y="3281048"/>
                </a:lnTo>
                <a:lnTo>
                  <a:pt x="1128619" y="3277874"/>
                </a:lnTo>
                <a:lnTo>
                  <a:pt x="1121004" y="3274382"/>
                </a:lnTo>
                <a:lnTo>
                  <a:pt x="1113072" y="3270573"/>
                </a:lnTo>
                <a:lnTo>
                  <a:pt x="1105774" y="3266129"/>
                </a:lnTo>
                <a:lnTo>
                  <a:pt x="1098476" y="3261685"/>
                </a:lnTo>
                <a:lnTo>
                  <a:pt x="1091179" y="3256924"/>
                </a:lnTo>
                <a:lnTo>
                  <a:pt x="1084515" y="3251528"/>
                </a:lnTo>
                <a:lnTo>
                  <a:pt x="1077852" y="3245814"/>
                </a:lnTo>
                <a:lnTo>
                  <a:pt x="1071506" y="3240101"/>
                </a:lnTo>
                <a:lnTo>
                  <a:pt x="1065795" y="3233752"/>
                </a:lnTo>
                <a:lnTo>
                  <a:pt x="1059766" y="3227404"/>
                </a:lnTo>
                <a:lnTo>
                  <a:pt x="1054372" y="3220421"/>
                </a:lnTo>
                <a:lnTo>
                  <a:pt x="1049295" y="3213437"/>
                </a:lnTo>
                <a:lnTo>
                  <a:pt x="1044536" y="3206137"/>
                </a:lnTo>
                <a:lnTo>
                  <a:pt x="1040094" y="3198519"/>
                </a:lnTo>
                <a:lnTo>
                  <a:pt x="1035969" y="3190583"/>
                </a:lnTo>
                <a:lnTo>
                  <a:pt x="1032479" y="3182330"/>
                </a:lnTo>
                <a:lnTo>
                  <a:pt x="1028989" y="3173760"/>
                </a:lnTo>
                <a:lnTo>
                  <a:pt x="1026133" y="3165189"/>
                </a:lnTo>
                <a:lnTo>
                  <a:pt x="1023595" y="3156619"/>
                </a:lnTo>
                <a:lnTo>
                  <a:pt x="1021374" y="3147731"/>
                </a:lnTo>
                <a:lnTo>
                  <a:pt x="783719" y="1973275"/>
                </a:lnTo>
                <a:lnTo>
                  <a:pt x="710424" y="1973275"/>
                </a:lnTo>
                <a:lnTo>
                  <a:pt x="710424" y="3112498"/>
                </a:lnTo>
                <a:lnTo>
                  <a:pt x="710107" y="3121703"/>
                </a:lnTo>
                <a:lnTo>
                  <a:pt x="709472" y="3130591"/>
                </a:lnTo>
                <a:lnTo>
                  <a:pt x="708521" y="3139796"/>
                </a:lnTo>
                <a:lnTo>
                  <a:pt x="706617" y="3148684"/>
                </a:lnTo>
                <a:lnTo>
                  <a:pt x="704713" y="3157254"/>
                </a:lnTo>
                <a:lnTo>
                  <a:pt x="702492" y="3165824"/>
                </a:lnTo>
                <a:lnTo>
                  <a:pt x="699319" y="3174077"/>
                </a:lnTo>
                <a:lnTo>
                  <a:pt x="696146" y="3182648"/>
                </a:lnTo>
                <a:lnTo>
                  <a:pt x="692656" y="3190583"/>
                </a:lnTo>
                <a:lnTo>
                  <a:pt x="688848" y="3198201"/>
                </a:lnTo>
                <a:lnTo>
                  <a:pt x="684406" y="3205819"/>
                </a:lnTo>
                <a:lnTo>
                  <a:pt x="679647" y="3213120"/>
                </a:lnTo>
                <a:lnTo>
                  <a:pt x="674570" y="3220103"/>
                </a:lnTo>
                <a:lnTo>
                  <a:pt x="669176" y="3227086"/>
                </a:lnTo>
                <a:lnTo>
                  <a:pt x="663465" y="3233435"/>
                </a:lnTo>
                <a:lnTo>
                  <a:pt x="657753" y="3239783"/>
                </a:lnTo>
                <a:lnTo>
                  <a:pt x="651407" y="3245497"/>
                </a:lnTo>
                <a:lnTo>
                  <a:pt x="645062" y="3251210"/>
                </a:lnTo>
                <a:lnTo>
                  <a:pt x="638081" y="3256607"/>
                </a:lnTo>
                <a:lnTo>
                  <a:pt x="631101" y="3261685"/>
                </a:lnTo>
                <a:lnTo>
                  <a:pt x="623803" y="3266129"/>
                </a:lnTo>
                <a:lnTo>
                  <a:pt x="616188" y="3270573"/>
                </a:lnTo>
                <a:lnTo>
                  <a:pt x="608573" y="3274382"/>
                </a:lnTo>
                <a:lnTo>
                  <a:pt x="600640" y="3278191"/>
                </a:lnTo>
                <a:lnTo>
                  <a:pt x="592391" y="3281365"/>
                </a:lnTo>
                <a:lnTo>
                  <a:pt x="583824" y="3284222"/>
                </a:lnTo>
                <a:lnTo>
                  <a:pt x="575574" y="3286762"/>
                </a:lnTo>
                <a:lnTo>
                  <a:pt x="566690" y="3288666"/>
                </a:lnTo>
                <a:lnTo>
                  <a:pt x="558123" y="3290253"/>
                </a:lnTo>
                <a:lnTo>
                  <a:pt x="548921" y="3291523"/>
                </a:lnTo>
                <a:lnTo>
                  <a:pt x="539720" y="3292158"/>
                </a:lnTo>
                <a:lnTo>
                  <a:pt x="530518" y="3292475"/>
                </a:lnTo>
                <a:lnTo>
                  <a:pt x="520999" y="3292158"/>
                </a:lnTo>
                <a:lnTo>
                  <a:pt x="512115" y="3291523"/>
                </a:lnTo>
                <a:lnTo>
                  <a:pt x="503231" y="3290253"/>
                </a:lnTo>
                <a:lnTo>
                  <a:pt x="494346" y="3288666"/>
                </a:lnTo>
                <a:lnTo>
                  <a:pt x="485462" y="3286762"/>
                </a:lnTo>
                <a:lnTo>
                  <a:pt x="476895" y="3284222"/>
                </a:lnTo>
                <a:lnTo>
                  <a:pt x="468645" y="3281365"/>
                </a:lnTo>
                <a:lnTo>
                  <a:pt x="460396" y="3278191"/>
                </a:lnTo>
                <a:lnTo>
                  <a:pt x="452463" y="3274382"/>
                </a:lnTo>
                <a:lnTo>
                  <a:pt x="444848" y="3270573"/>
                </a:lnTo>
                <a:lnTo>
                  <a:pt x="437233" y="3266129"/>
                </a:lnTo>
                <a:lnTo>
                  <a:pt x="429935" y="3261685"/>
                </a:lnTo>
                <a:lnTo>
                  <a:pt x="422955" y="3256607"/>
                </a:lnTo>
                <a:lnTo>
                  <a:pt x="416292" y="3251210"/>
                </a:lnTo>
                <a:lnTo>
                  <a:pt x="409628" y="3245497"/>
                </a:lnTo>
                <a:lnTo>
                  <a:pt x="403282" y="3239783"/>
                </a:lnTo>
                <a:lnTo>
                  <a:pt x="397253" y="3233435"/>
                </a:lnTo>
                <a:lnTo>
                  <a:pt x="391542" y="3227086"/>
                </a:lnTo>
                <a:lnTo>
                  <a:pt x="386465" y="3220103"/>
                </a:lnTo>
                <a:lnTo>
                  <a:pt x="381389" y="3213120"/>
                </a:lnTo>
                <a:lnTo>
                  <a:pt x="376629" y="3205819"/>
                </a:lnTo>
                <a:lnTo>
                  <a:pt x="372504" y="3198201"/>
                </a:lnTo>
                <a:lnTo>
                  <a:pt x="368380" y="3190583"/>
                </a:lnTo>
                <a:lnTo>
                  <a:pt x="364889" y="3182648"/>
                </a:lnTo>
                <a:lnTo>
                  <a:pt x="361716" y="3174077"/>
                </a:lnTo>
                <a:lnTo>
                  <a:pt x="358861" y="3165824"/>
                </a:lnTo>
                <a:lnTo>
                  <a:pt x="356322" y="3157254"/>
                </a:lnTo>
                <a:lnTo>
                  <a:pt x="354419" y="3148684"/>
                </a:lnTo>
                <a:lnTo>
                  <a:pt x="352832" y="3139796"/>
                </a:lnTo>
                <a:lnTo>
                  <a:pt x="351563" y="3130591"/>
                </a:lnTo>
                <a:lnTo>
                  <a:pt x="350928" y="3121703"/>
                </a:lnTo>
                <a:lnTo>
                  <a:pt x="350928" y="3112498"/>
                </a:lnTo>
                <a:lnTo>
                  <a:pt x="350928" y="1937089"/>
                </a:lnTo>
                <a:lnTo>
                  <a:pt x="342361" y="1939311"/>
                </a:lnTo>
                <a:lnTo>
                  <a:pt x="333794" y="1940898"/>
                </a:lnTo>
                <a:lnTo>
                  <a:pt x="325545" y="1941850"/>
                </a:lnTo>
                <a:lnTo>
                  <a:pt x="316978" y="1942168"/>
                </a:lnTo>
                <a:lnTo>
                  <a:pt x="309680" y="1941850"/>
                </a:lnTo>
                <a:lnTo>
                  <a:pt x="302699" y="1941216"/>
                </a:lnTo>
                <a:lnTo>
                  <a:pt x="295402" y="1940263"/>
                </a:lnTo>
                <a:lnTo>
                  <a:pt x="288421" y="1938676"/>
                </a:lnTo>
                <a:lnTo>
                  <a:pt x="281441" y="1936772"/>
                </a:lnTo>
                <a:lnTo>
                  <a:pt x="274777" y="1934232"/>
                </a:lnTo>
                <a:lnTo>
                  <a:pt x="268114" y="1931693"/>
                </a:lnTo>
                <a:lnTo>
                  <a:pt x="261451" y="1928201"/>
                </a:lnTo>
                <a:lnTo>
                  <a:pt x="255105" y="1924710"/>
                </a:lnTo>
                <a:lnTo>
                  <a:pt x="249077" y="1920583"/>
                </a:lnTo>
                <a:lnTo>
                  <a:pt x="243365" y="1916139"/>
                </a:lnTo>
                <a:lnTo>
                  <a:pt x="237654" y="1911061"/>
                </a:lnTo>
                <a:lnTo>
                  <a:pt x="232260" y="1905982"/>
                </a:lnTo>
                <a:lnTo>
                  <a:pt x="227183" y="1900268"/>
                </a:lnTo>
                <a:lnTo>
                  <a:pt x="222741" y="1894237"/>
                </a:lnTo>
                <a:lnTo>
                  <a:pt x="218299" y="1887889"/>
                </a:lnTo>
                <a:lnTo>
                  <a:pt x="204021" y="1864717"/>
                </a:lnTo>
                <a:lnTo>
                  <a:pt x="190377" y="1842180"/>
                </a:lnTo>
                <a:lnTo>
                  <a:pt x="177051" y="1819643"/>
                </a:lnTo>
                <a:lnTo>
                  <a:pt x="164676" y="1797741"/>
                </a:lnTo>
                <a:lnTo>
                  <a:pt x="152301" y="1775839"/>
                </a:lnTo>
                <a:lnTo>
                  <a:pt x="140562" y="1754255"/>
                </a:lnTo>
                <a:lnTo>
                  <a:pt x="129774" y="1732988"/>
                </a:lnTo>
                <a:lnTo>
                  <a:pt x="118985" y="1711720"/>
                </a:lnTo>
                <a:lnTo>
                  <a:pt x="108832" y="1691088"/>
                </a:lnTo>
                <a:lnTo>
                  <a:pt x="98996" y="1670456"/>
                </a:lnTo>
                <a:lnTo>
                  <a:pt x="89794" y="1650141"/>
                </a:lnTo>
                <a:lnTo>
                  <a:pt x="81227" y="1629826"/>
                </a:lnTo>
                <a:lnTo>
                  <a:pt x="72978" y="1610463"/>
                </a:lnTo>
                <a:lnTo>
                  <a:pt x="65363" y="1590783"/>
                </a:lnTo>
                <a:lnTo>
                  <a:pt x="58065" y="1571420"/>
                </a:lnTo>
                <a:lnTo>
                  <a:pt x="51084" y="1552375"/>
                </a:lnTo>
                <a:lnTo>
                  <a:pt x="44738" y="1533647"/>
                </a:lnTo>
                <a:lnTo>
                  <a:pt x="38710" y="1514920"/>
                </a:lnTo>
                <a:lnTo>
                  <a:pt x="33316" y="1496509"/>
                </a:lnTo>
                <a:lnTo>
                  <a:pt x="28239" y="1478416"/>
                </a:lnTo>
                <a:lnTo>
                  <a:pt x="23797" y="1460641"/>
                </a:lnTo>
                <a:lnTo>
                  <a:pt x="19355" y="1442548"/>
                </a:lnTo>
                <a:lnTo>
                  <a:pt x="15865" y="1425407"/>
                </a:lnTo>
                <a:lnTo>
                  <a:pt x="12057" y="1407949"/>
                </a:lnTo>
                <a:lnTo>
                  <a:pt x="9519" y="1390808"/>
                </a:lnTo>
                <a:lnTo>
                  <a:pt x="6980" y="1373985"/>
                </a:lnTo>
                <a:lnTo>
                  <a:pt x="4442" y="1357162"/>
                </a:lnTo>
                <a:lnTo>
                  <a:pt x="2855" y="1340973"/>
                </a:lnTo>
                <a:lnTo>
                  <a:pt x="1586" y="1324785"/>
                </a:lnTo>
                <a:lnTo>
                  <a:pt x="634" y="1308279"/>
                </a:lnTo>
                <a:lnTo>
                  <a:pt x="0" y="1292408"/>
                </a:lnTo>
                <a:lnTo>
                  <a:pt x="0" y="1276854"/>
                </a:lnTo>
                <a:lnTo>
                  <a:pt x="317" y="1257491"/>
                </a:lnTo>
                <a:lnTo>
                  <a:pt x="952" y="1238129"/>
                </a:lnTo>
                <a:lnTo>
                  <a:pt x="2538" y="1219718"/>
                </a:lnTo>
                <a:lnTo>
                  <a:pt x="4442" y="1201308"/>
                </a:lnTo>
                <a:lnTo>
                  <a:pt x="7298" y="1183532"/>
                </a:lnTo>
                <a:lnTo>
                  <a:pt x="10153" y="1165439"/>
                </a:lnTo>
                <a:lnTo>
                  <a:pt x="13961" y="1148299"/>
                </a:lnTo>
                <a:lnTo>
                  <a:pt x="18086" y="1131475"/>
                </a:lnTo>
                <a:lnTo>
                  <a:pt x="22845" y="1114970"/>
                </a:lnTo>
                <a:lnTo>
                  <a:pt x="28239" y="1098781"/>
                </a:lnTo>
                <a:lnTo>
                  <a:pt x="33633" y="1083228"/>
                </a:lnTo>
                <a:lnTo>
                  <a:pt x="39662" y="1067991"/>
                </a:lnTo>
                <a:lnTo>
                  <a:pt x="46008" y="1052755"/>
                </a:lnTo>
                <a:lnTo>
                  <a:pt x="52988" y="1038471"/>
                </a:lnTo>
                <a:lnTo>
                  <a:pt x="60286" y="1024187"/>
                </a:lnTo>
                <a:lnTo>
                  <a:pt x="67901" y="1011173"/>
                </a:lnTo>
                <a:lnTo>
                  <a:pt x="75833" y="997841"/>
                </a:lnTo>
                <a:lnTo>
                  <a:pt x="83766" y="984827"/>
                </a:lnTo>
                <a:lnTo>
                  <a:pt x="92650" y="972448"/>
                </a:lnTo>
                <a:lnTo>
                  <a:pt x="101217" y="961021"/>
                </a:lnTo>
                <a:lnTo>
                  <a:pt x="110101" y="949276"/>
                </a:lnTo>
                <a:lnTo>
                  <a:pt x="119303" y="938166"/>
                </a:lnTo>
                <a:lnTo>
                  <a:pt x="128822" y="927691"/>
                </a:lnTo>
                <a:lnTo>
                  <a:pt x="138023" y="917534"/>
                </a:lnTo>
                <a:lnTo>
                  <a:pt x="147542" y="907694"/>
                </a:lnTo>
                <a:lnTo>
                  <a:pt x="157378" y="898489"/>
                </a:lnTo>
                <a:lnTo>
                  <a:pt x="167214" y="889284"/>
                </a:lnTo>
                <a:lnTo>
                  <a:pt x="176733" y="880713"/>
                </a:lnTo>
                <a:lnTo>
                  <a:pt x="186887" y="872460"/>
                </a:lnTo>
                <a:lnTo>
                  <a:pt x="196723" y="864525"/>
                </a:lnTo>
                <a:lnTo>
                  <a:pt x="206559" y="857224"/>
                </a:lnTo>
                <a:lnTo>
                  <a:pt x="216712" y="849923"/>
                </a:lnTo>
                <a:lnTo>
                  <a:pt x="226231" y="843258"/>
                </a:lnTo>
                <a:lnTo>
                  <a:pt x="236385" y="836592"/>
                </a:lnTo>
                <a:lnTo>
                  <a:pt x="245904" y="830561"/>
                </a:lnTo>
                <a:lnTo>
                  <a:pt x="255422" y="824530"/>
                </a:lnTo>
                <a:lnTo>
                  <a:pt x="274460" y="813737"/>
                </a:lnTo>
                <a:lnTo>
                  <a:pt x="293181" y="803897"/>
                </a:lnTo>
                <a:lnTo>
                  <a:pt x="310632" y="795327"/>
                </a:lnTo>
                <a:lnTo>
                  <a:pt x="327449" y="787709"/>
                </a:lnTo>
                <a:lnTo>
                  <a:pt x="343631" y="781043"/>
                </a:lnTo>
                <a:lnTo>
                  <a:pt x="358861" y="775330"/>
                </a:lnTo>
                <a:lnTo>
                  <a:pt x="372822" y="770568"/>
                </a:lnTo>
                <a:lnTo>
                  <a:pt x="385196" y="766124"/>
                </a:lnTo>
                <a:lnTo>
                  <a:pt x="396619" y="762950"/>
                </a:lnTo>
                <a:lnTo>
                  <a:pt x="406455" y="760093"/>
                </a:lnTo>
                <a:lnTo>
                  <a:pt x="421051" y="756284"/>
                </a:lnTo>
                <a:lnTo>
                  <a:pt x="428349" y="754697"/>
                </a:lnTo>
                <a:lnTo>
                  <a:pt x="436916" y="753110"/>
                </a:lnTo>
                <a:lnTo>
                  <a:pt x="444848" y="752475"/>
                </a:lnTo>
                <a:close/>
                <a:moveTo>
                  <a:pt x="736113" y="0"/>
                </a:moveTo>
                <a:lnTo>
                  <a:pt x="744380" y="0"/>
                </a:lnTo>
                <a:lnTo>
                  <a:pt x="752329" y="0"/>
                </a:lnTo>
                <a:lnTo>
                  <a:pt x="760596" y="317"/>
                </a:lnTo>
                <a:lnTo>
                  <a:pt x="768545" y="951"/>
                </a:lnTo>
                <a:lnTo>
                  <a:pt x="776812" y="1585"/>
                </a:lnTo>
                <a:lnTo>
                  <a:pt x="785079" y="2536"/>
                </a:lnTo>
                <a:lnTo>
                  <a:pt x="793664" y="3488"/>
                </a:lnTo>
                <a:lnTo>
                  <a:pt x="801613" y="4756"/>
                </a:lnTo>
                <a:lnTo>
                  <a:pt x="809880" y="6658"/>
                </a:lnTo>
                <a:lnTo>
                  <a:pt x="818147" y="8560"/>
                </a:lnTo>
                <a:lnTo>
                  <a:pt x="826414" y="10462"/>
                </a:lnTo>
                <a:lnTo>
                  <a:pt x="834363" y="12365"/>
                </a:lnTo>
                <a:lnTo>
                  <a:pt x="842312" y="15218"/>
                </a:lnTo>
                <a:lnTo>
                  <a:pt x="850261" y="17437"/>
                </a:lnTo>
                <a:lnTo>
                  <a:pt x="858210" y="20608"/>
                </a:lnTo>
                <a:lnTo>
                  <a:pt x="866159" y="23461"/>
                </a:lnTo>
                <a:lnTo>
                  <a:pt x="873473" y="26314"/>
                </a:lnTo>
                <a:lnTo>
                  <a:pt x="881104" y="29802"/>
                </a:lnTo>
                <a:lnTo>
                  <a:pt x="888417" y="33289"/>
                </a:lnTo>
                <a:lnTo>
                  <a:pt x="895730" y="37094"/>
                </a:lnTo>
                <a:lnTo>
                  <a:pt x="902725" y="40581"/>
                </a:lnTo>
                <a:lnTo>
                  <a:pt x="909720" y="44703"/>
                </a:lnTo>
                <a:lnTo>
                  <a:pt x="923393" y="53263"/>
                </a:lnTo>
                <a:lnTo>
                  <a:pt x="936429" y="62140"/>
                </a:lnTo>
                <a:lnTo>
                  <a:pt x="949148" y="71968"/>
                </a:lnTo>
                <a:lnTo>
                  <a:pt x="961548" y="82113"/>
                </a:lnTo>
                <a:lnTo>
                  <a:pt x="972995" y="92892"/>
                </a:lnTo>
                <a:lnTo>
                  <a:pt x="983805" y="103989"/>
                </a:lnTo>
                <a:lnTo>
                  <a:pt x="994616" y="116036"/>
                </a:lnTo>
                <a:lnTo>
                  <a:pt x="1004155" y="128401"/>
                </a:lnTo>
                <a:lnTo>
                  <a:pt x="1013376" y="140765"/>
                </a:lnTo>
                <a:lnTo>
                  <a:pt x="1021961" y="154081"/>
                </a:lnTo>
                <a:lnTo>
                  <a:pt x="1030228" y="167396"/>
                </a:lnTo>
                <a:lnTo>
                  <a:pt x="1037541" y="181346"/>
                </a:lnTo>
                <a:lnTo>
                  <a:pt x="1043900" y="195613"/>
                </a:lnTo>
                <a:lnTo>
                  <a:pt x="1049942" y="210197"/>
                </a:lnTo>
                <a:lnTo>
                  <a:pt x="1055347" y="225097"/>
                </a:lnTo>
                <a:lnTo>
                  <a:pt x="1060116" y="239998"/>
                </a:lnTo>
                <a:lnTo>
                  <a:pt x="1063932" y="255850"/>
                </a:lnTo>
                <a:lnTo>
                  <a:pt x="1067111" y="271385"/>
                </a:lnTo>
                <a:lnTo>
                  <a:pt x="1069337" y="286920"/>
                </a:lnTo>
                <a:lnTo>
                  <a:pt x="1070927" y="302772"/>
                </a:lnTo>
                <a:lnTo>
                  <a:pt x="1071245" y="311015"/>
                </a:lnTo>
                <a:lnTo>
                  <a:pt x="1071563" y="318941"/>
                </a:lnTo>
                <a:lnTo>
                  <a:pt x="1071563" y="327184"/>
                </a:lnTo>
                <a:lnTo>
                  <a:pt x="1071563" y="335427"/>
                </a:lnTo>
                <a:lnTo>
                  <a:pt x="1071245" y="343353"/>
                </a:lnTo>
                <a:lnTo>
                  <a:pt x="1070609" y="351596"/>
                </a:lnTo>
                <a:lnTo>
                  <a:pt x="1069973" y="359839"/>
                </a:lnTo>
                <a:lnTo>
                  <a:pt x="1069019" y="368082"/>
                </a:lnTo>
                <a:lnTo>
                  <a:pt x="1068065" y="376325"/>
                </a:lnTo>
                <a:lnTo>
                  <a:pt x="1066794" y="384568"/>
                </a:lnTo>
                <a:lnTo>
                  <a:pt x="1064886" y="392811"/>
                </a:lnTo>
                <a:lnTo>
                  <a:pt x="1062978" y="401054"/>
                </a:lnTo>
                <a:lnTo>
                  <a:pt x="1061070" y="409297"/>
                </a:lnTo>
                <a:lnTo>
                  <a:pt x="1059163" y="417223"/>
                </a:lnTo>
                <a:lnTo>
                  <a:pt x="1056301" y="425148"/>
                </a:lnTo>
                <a:lnTo>
                  <a:pt x="1053757" y="433391"/>
                </a:lnTo>
                <a:lnTo>
                  <a:pt x="1050895" y="441000"/>
                </a:lnTo>
                <a:lnTo>
                  <a:pt x="1048034" y="448609"/>
                </a:lnTo>
                <a:lnTo>
                  <a:pt x="1045172" y="456218"/>
                </a:lnTo>
                <a:lnTo>
                  <a:pt x="1041675" y="463827"/>
                </a:lnTo>
                <a:lnTo>
                  <a:pt x="1038177" y="471119"/>
                </a:lnTo>
                <a:lnTo>
                  <a:pt x="1034361" y="478411"/>
                </a:lnTo>
                <a:lnTo>
                  <a:pt x="1030864" y="485386"/>
                </a:lnTo>
                <a:lnTo>
                  <a:pt x="1026730" y="492361"/>
                </a:lnTo>
                <a:lnTo>
                  <a:pt x="1018145" y="505993"/>
                </a:lnTo>
                <a:lnTo>
                  <a:pt x="1009242" y="519309"/>
                </a:lnTo>
                <a:lnTo>
                  <a:pt x="999386" y="531673"/>
                </a:lnTo>
                <a:lnTo>
                  <a:pt x="989211" y="543721"/>
                </a:lnTo>
                <a:lnTo>
                  <a:pt x="978082" y="555451"/>
                </a:lnTo>
                <a:lnTo>
                  <a:pt x="966953" y="566231"/>
                </a:lnTo>
                <a:lnTo>
                  <a:pt x="955189" y="577010"/>
                </a:lnTo>
                <a:lnTo>
                  <a:pt x="942788" y="586521"/>
                </a:lnTo>
                <a:lnTo>
                  <a:pt x="930388" y="595715"/>
                </a:lnTo>
                <a:lnTo>
                  <a:pt x="917033" y="604592"/>
                </a:lnTo>
                <a:lnTo>
                  <a:pt x="903361" y="612518"/>
                </a:lnTo>
                <a:lnTo>
                  <a:pt x="889689" y="619810"/>
                </a:lnTo>
                <a:lnTo>
                  <a:pt x="875380" y="626468"/>
                </a:lnTo>
                <a:lnTo>
                  <a:pt x="860754" y="632492"/>
                </a:lnTo>
                <a:lnTo>
                  <a:pt x="845810" y="637564"/>
                </a:lnTo>
                <a:lnTo>
                  <a:pt x="830548" y="642320"/>
                </a:lnTo>
                <a:lnTo>
                  <a:pt x="815285" y="645807"/>
                </a:lnTo>
                <a:lnTo>
                  <a:pt x="799387" y="649295"/>
                </a:lnTo>
                <a:lnTo>
                  <a:pt x="783807" y="651514"/>
                </a:lnTo>
                <a:lnTo>
                  <a:pt x="767591" y="652782"/>
                </a:lnTo>
                <a:lnTo>
                  <a:pt x="759642" y="653733"/>
                </a:lnTo>
                <a:lnTo>
                  <a:pt x="751693" y="654050"/>
                </a:lnTo>
                <a:lnTo>
                  <a:pt x="743426" y="654050"/>
                </a:lnTo>
                <a:lnTo>
                  <a:pt x="735159" y="654050"/>
                </a:lnTo>
                <a:lnTo>
                  <a:pt x="726892" y="653733"/>
                </a:lnTo>
                <a:lnTo>
                  <a:pt x="718943" y="652782"/>
                </a:lnTo>
                <a:lnTo>
                  <a:pt x="710676" y="652148"/>
                </a:lnTo>
                <a:lnTo>
                  <a:pt x="702409" y="651197"/>
                </a:lnTo>
                <a:lnTo>
                  <a:pt x="694460" y="650246"/>
                </a:lnTo>
                <a:lnTo>
                  <a:pt x="686193" y="648661"/>
                </a:lnTo>
                <a:lnTo>
                  <a:pt x="677608" y="647392"/>
                </a:lnTo>
                <a:lnTo>
                  <a:pt x="669341" y="645173"/>
                </a:lnTo>
                <a:lnTo>
                  <a:pt x="661074" y="643271"/>
                </a:lnTo>
                <a:lnTo>
                  <a:pt x="653125" y="641052"/>
                </a:lnTo>
                <a:lnTo>
                  <a:pt x="645176" y="638515"/>
                </a:lnTo>
                <a:lnTo>
                  <a:pt x="637227" y="635979"/>
                </a:lnTo>
                <a:lnTo>
                  <a:pt x="629596" y="633443"/>
                </a:lnTo>
                <a:lnTo>
                  <a:pt x="621647" y="630272"/>
                </a:lnTo>
                <a:lnTo>
                  <a:pt x="614334" y="627419"/>
                </a:lnTo>
                <a:lnTo>
                  <a:pt x="606385" y="623932"/>
                </a:lnTo>
                <a:lnTo>
                  <a:pt x="599071" y="620444"/>
                </a:lnTo>
                <a:lnTo>
                  <a:pt x="591758" y="616640"/>
                </a:lnTo>
                <a:lnTo>
                  <a:pt x="584763" y="613152"/>
                </a:lnTo>
                <a:lnTo>
                  <a:pt x="577768" y="609031"/>
                </a:lnTo>
                <a:lnTo>
                  <a:pt x="564414" y="600471"/>
                </a:lnTo>
                <a:lnTo>
                  <a:pt x="551059" y="591594"/>
                </a:lnTo>
                <a:lnTo>
                  <a:pt x="538341" y="581765"/>
                </a:lnTo>
                <a:lnTo>
                  <a:pt x="525940" y="571620"/>
                </a:lnTo>
                <a:lnTo>
                  <a:pt x="514811" y="560524"/>
                </a:lnTo>
                <a:lnTo>
                  <a:pt x="503683" y="549428"/>
                </a:lnTo>
                <a:lnTo>
                  <a:pt x="493190" y="537697"/>
                </a:lnTo>
                <a:lnTo>
                  <a:pt x="483015" y="525650"/>
                </a:lnTo>
                <a:lnTo>
                  <a:pt x="474112" y="512968"/>
                </a:lnTo>
                <a:lnTo>
                  <a:pt x="465527" y="499652"/>
                </a:lnTo>
                <a:lnTo>
                  <a:pt x="457578" y="486020"/>
                </a:lnTo>
                <a:lnTo>
                  <a:pt x="450265" y="472070"/>
                </a:lnTo>
                <a:lnTo>
                  <a:pt x="443588" y="458120"/>
                </a:lnTo>
                <a:lnTo>
                  <a:pt x="437547" y="443537"/>
                </a:lnTo>
                <a:lnTo>
                  <a:pt x="432141" y="428636"/>
                </a:lnTo>
                <a:lnTo>
                  <a:pt x="427372" y="413418"/>
                </a:lnTo>
                <a:lnTo>
                  <a:pt x="423556" y="398200"/>
                </a:lnTo>
                <a:lnTo>
                  <a:pt x="420695" y="382348"/>
                </a:lnTo>
                <a:lnTo>
                  <a:pt x="418151" y="366496"/>
                </a:lnTo>
                <a:lnTo>
                  <a:pt x="416561" y="350644"/>
                </a:lnTo>
                <a:lnTo>
                  <a:pt x="416243" y="342719"/>
                </a:lnTo>
                <a:lnTo>
                  <a:pt x="415925" y="334793"/>
                </a:lnTo>
                <a:lnTo>
                  <a:pt x="415925" y="326550"/>
                </a:lnTo>
                <a:lnTo>
                  <a:pt x="415925" y="318307"/>
                </a:lnTo>
                <a:lnTo>
                  <a:pt x="416243" y="310064"/>
                </a:lnTo>
                <a:lnTo>
                  <a:pt x="416879" y="302138"/>
                </a:lnTo>
                <a:lnTo>
                  <a:pt x="417515" y="293895"/>
                </a:lnTo>
                <a:lnTo>
                  <a:pt x="418469" y="285652"/>
                </a:lnTo>
                <a:lnTo>
                  <a:pt x="419423" y="277409"/>
                </a:lnTo>
                <a:lnTo>
                  <a:pt x="421013" y="269166"/>
                </a:lnTo>
                <a:lnTo>
                  <a:pt x="422602" y="260923"/>
                </a:lnTo>
                <a:lnTo>
                  <a:pt x="424510" y="252680"/>
                </a:lnTo>
                <a:lnTo>
                  <a:pt x="426418" y="244437"/>
                </a:lnTo>
                <a:lnTo>
                  <a:pt x="428644" y="236511"/>
                </a:lnTo>
                <a:lnTo>
                  <a:pt x="431187" y="228585"/>
                </a:lnTo>
                <a:lnTo>
                  <a:pt x="433413" y="220659"/>
                </a:lnTo>
                <a:lnTo>
                  <a:pt x="436593" y="212733"/>
                </a:lnTo>
                <a:lnTo>
                  <a:pt x="439454" y="204807"/>
                </a:lnTo>
                <a:lnTo>
                  <a:pt x="442634" y="197198"/>
                </a:lnTo>
                <a:lnTo>
                  <a:pt x="445814" y="189906"/>
                </a:lnTo>
                <a:lnTo>
                  <a:pt x="449629" y="182614"/>
                </a:lnTo>
                <a:lnTo>
                  <a:pt x="453127" y="175322"/>
                </a:lnTo>
                <a:lnTo>
                  <a:pt x="456942" y="168347"/>
                </a:lnTo>
                <a:lnTo>
                  <a:pt x="460758" y="161056"/>
                </a:lnTo>
                <a:lnTo>
                  <a:pt x="469343" y="147423"/>
                </a:lnTo>
                <a:lnTo>
                  <a:pt x="478564" y="134741"/>
                </a:lnTo>
                <a:lnTo>
                  <a:pt x="488103" y="122060"/>
                </a:lnTo>
                <a:lnTo>
                  <a:pt x="498277" y="109695"/>
                </a:lnTo>
                <a:lnTo>
                  <a:pt x="509406" y="97965"/>
                </a:lnTo>
                <a:lnTo>
                  <a:pt x="520535" y="87186"/>
                </a:lnTo>
                <a:lnTo>
                  <a:pt x="532299" y="76723"/>
                </a:lnTo>
                <a:lnTo>
                  <a:pt x="544700" y="66895"/>
                </a:lnTo>
                <a:lnTo>
                  <a:pt x="557418" y="58018"/>
                </a:lnTo>
                <a:lnTo>
                  <a:pt x="570455" y="49458"/>
                </a:lnTo>
                <a:lnTo>
                  <a:pt x="584127" y="41215"/>
                </a:lnTo>
                <a:lnTo>
                  <a:pt x="597800" y="33923"/>
                </a:lnTo>
                <a:lnTo>
                  <a:pt x="612108" y="26948"/>
                </a:lnTo>
                <a:lnTo>
                  <a:pt x="626734" y="21242"/>
                </a:lnTo>
                <a:lnTo>
                  <a:pt x="641678" y="16169"/>
                </a:lnTo>
                <a:lnTo>
                  <a:pt x="657259" y="11414"/>
                </a:lnTo>
                <a:lnTo>
                  <a:pt x="672521" y="7609"/>
                </a:lnTo>
                <a:lnTo>
                  <a:pt x="688101" y="4439"/>
                </a:lnTo>
                <a:lnTo>
                  <a:pt x="703681" y="2219"/>
                </a:lnTo>
                <a:lnTo>
                  <a:pt x="719897" y="634"/>
                </a:lnTo>
                <a:lnTo>
                  <a:pt x="727846" y="317"/>
                </a:lnTo>
                <a:lnTo>
                  <a:pt x="736113" y="0"/>
                </a:lnTo>
                <a:close/>
              </a:path>
            </a:pathLst>
          </a:custGeom>
          <a:solidFill>
            <a:srgbClr val="4DA9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人"/>
          <p:cNvSpPr/>
          <p:nvPr/>
        </p:nvSpPr>
        <p:spPr bwMode="auto">
          <a:xfrm flipH="1">
            <a:off x="5287645" y="1838960"/>
            <a:ext cx="354330" cy="918845"/>
          </a:xfrm>
          <a:custGeom>
            <a:avLst/>
            <a:gdLst/>
            <a:ahLst/>
            <a:cxnLst/>
            <a:rect l="0" t="0" r="r" b="b"/>
            <a:pathLst>
              <a:path w="1476375" h="3292475">
                <a:moveTo>
                  <a:pt x="350928" y="1040693"/>
                </a:moveTo>
                <a:lnTo>
                  <a:pt x="339188" y="1048946"/>
                </a:lnTo>
                <a:lnTo>
                  <a:pt x="327766" y="1058151"/>
                </a:lnTo>
                <a:lnTo>
                  <a:pt x="316978" y="1068309"/>
                </a:lnTo>
                <a:lnTo>
                  <a:pt x="306190" y="1078466"/>
                </a:lnTo>
                <a:lnTo>
                  <a:pt x="301113" y="1084180"/>
                </a:lnTo>
                <a:lnTo>
                  <a:pt x="296036" y="1089893"/>
                </a:lnTo>
                <a:lnTo>
                  <a:pt x="290960" y="1095607"/>
                </a:lnTo>
                <a:lnTo>
                  <a:pt x="286517" y="1101638"/>
                </a:lnTo>
                <a:lnTo>
                  <a:pt x="281758" y="1107986"/>
                </a:lnTo>
                <a:lnTo>
                  <a:pt x="277316" y="1114335"/>
                </a:lnTo>
                <a:lnTo>
                  <a:pt x="273191" y="1121001"/>
                </a:lnTo>
                <a:lnTo>
                  <a:pt x="269066" y="1127666"/>
                </a:lnTo>
                <a:lnTo>
                  <a:pt x="265259" y="1134650"/>
                </a:lnTo>
                <a:lnTo>
                  <a:pt x="261451" y="1141950"/>
                </a:lnTo>
                <a:lnTo>
                  <a:pt x="257961" y="1149568"/>
                </a:lnTo>
                <a:lnTo>
                  <a:pt x="254471" y="1157187"/>
                </a:lnTo>
                <a:lnTo>
                  <a:pt x="251298" y="1165439"/>
                </a:lnTo>
                <a:lnTo>
                  <a:pt x="248125" y="1173692"/>
                </a:lnTo>
                <a:lnTo>
                  <a:pt x="245586" y="1182580"/>
                </a:lnTo>
                <a:lnTo>
                  <a:pt x="243048" y="1191468"/>
                </a:lnTo>
                <a:lnTo>
                  <a:pt x="240510" y="1200673"/>
                </a:lnTo>
                <a:lnTo>
                  <a:pt x="238606" y="1210513"/>
                </a:lnTo>
                <a:lnTo>
                  <a:pt x="237019" y="1220353"/>
                </a:lnTo>
                <a:lnTo>
                  <a:pt x="235116" y="1230828"/>
                </a:lnTo>
                <a:lnTo>
                  <a:pt x="234164" y="1241620"/>
                </a:lnTo>
                <a:lnTo>
                  <a:pt x="233212" y="1253048"/>
                </a:lnTo>
                <a:lnTo>
                  <a:pt x="232577" y="1264792"/>
                </a:lnTo>
                <a:lnTo>
                  <a:pt x="232577" y="1276854"/>
                </a:lnTo>
                <a:lnTo>
                  <a:pt x="232895" y="1293360"/>
                </a:lnTo>
                <a:lnTo>
                  <a:pt x="233846" y="1311136"/>
                </a:lnTo>
                <a:lnTo>
                  <a:pt x="235750" y="1329229"/>
                </a:lnTo>
                <a:lnTo>
                  <a:pt x="238289" y="1348591"/>
                </a:lnTo>
                <a:lnTo>
                  <a:pt x="241779" y="1368906"/>
                </a:lnTo>
                <a:lnTo>
                  <a:pt x="246221" y="1390173"/>
                </a:lnTo>
                <a:lnTo>
                  <a:pt x="251615" y="1412075"/>
                </a:lnTo>
                <a:lnTo>
                  <a:pt x="257961" y="1434930"/>
                </a:lnTo>
                <a:lnTo>
                  <a:pt x="265576" y="1458736"/>
                </a:lnTo>
                <a:lnTo>
                  <a:pt x="273826" y="1483812"/>
                </a:lnTo>
                <a:lnTo>
                  <a:pt x="283662" y="1509841"/>
                </a:lnTo>
                <a:lnTo>
                  <a:pt x="294450" y="1536187"/>
                </a:lnTo>
                <a:lnTo>
                  <a:pt x="306507" y="1564120"/>
                </a:lnTo>
                <a:lnTo>
                  <a:pt x="319833" y="1592688"/>
                </a:lnTo>
                <a:lnTo>
                  <a:pt x="334429" y="1622208"/>
                </a:lnTo>
                <a:lnTo>
                  <a:pt x="350928" y="1653315"/>
                </a:lnTo>
                <a:lnTo>
                  <a:pt x="350928" y="1585070"/>
                </a:lnTo>
                <a:lnTo>
                  <a:pt x="350928" y="1040693"/>
                </a:lnTo>
                <a:close/>
                <a:moveTo>
                  <a:pt x="444848" y="752475"/>
                </a:moveTo>
                <a:lnTo>
                  <a:pt x="452781" y="752475"/>
                </a:lnTo>
                <a:lnTo>
                  <a:pt x="460713" y="752793"/>
                </a:lnTo>
                <a:lnTo>
                  <a:pt x="462934" y="752793"/>
                </a:lnTo>
                <a:lnTo>
                  <a:pt x="1025181" y="752793"/>
                </a:lnTo>
                <a:lnTo>
                  <a:pt x="1032479" y="752793"/>
                </a:lnTo>
                <a:lnTo>
                  <a:pt x="1039777" y="753745"/>
                </a:lnTo>
                <a:lnTo>
                  <a:pt x="1041046" y="753745"/>
                </a:lnTo>
                <a:lnTo>
                  <a:pt x="1053420" y="754062"/>
                </a:lnTo>
                <a:lnTo>
                  <a:pt x="1060084" y="754697"/>
                </a:lnTo>
                <a:lnTo>
                  <a:pt x="1067064" y="755332"/>
                </a:lnTo>
                <a:lnTo>
                  <a:pt x="1074362" y="756284"/>
                </a:lnTo>
                <a:lnTo>
                  <a:pt x="1081977" y="757237"/>
                </a:lnTo>
                <a:lnTo>
                  <a:pt x="1089909" y="758824"/>
                </a:lnTo>
                <a:lnTo>
                  <a:pt x="1098159" y="760411"/>
                </a:lnTo>
                <a:lnTo>
                  <a:pt x="1106726" y="762950"/>
                </a:lnTo>
                <a:lnTo>
                  <a:pt x="1115293" y="765172"/>
                </a:lnTo>
                <a:lnTo>
                  <a:pt x="1124495" y="768029"/>
                </a:lnTo>
                <a:lnTo>
                  <a:pt x="1133379" y="771520"/>
                </a:lnTo>
                <a:lnTo>
                  <a:pt x="1142580" y="775012"/>
                </a:lnTo>
                <a:lnTo>
                  <a:pt x="1152417" y="779456"/>
                </a:lnTo>
                <a:lnTo>
                  <a:pt x="1161935" y="784217"/>
                </a:lnTo>
                <a:lnTo>
                  <a:pt x="1171454" y="788979"/>
                </a:lnTo>
                <a:lnTo>
                  <a:pt x="1181290" y="794692"/>
                </a:lnTo>
                <a:lnTo>
                  <a:pt x="1191127" y="801041"/>
                </a:lnTo>
                <a:lnTo>
                  <a:pt x="1200645" y="807389"/>
                </a:lnTo>
                <a:lnTo>
                  <a:pt x="1210481" y="814690"/>
                </a:lnTo>
                <a:lnTo>
                  <a:pt x="1220318" y="822308"/>
                </a:lnTo>
                <a:lnTo>
                  <a:pt x="1230154" y="830243"/>
                </a:lnTo>
                <a:lnTo>
                  <a:pt x="1239673" y="839131"/>
                </a:lnTo>
                <a:lnTo>
                  <a:pt x="1249192" y="848336"/>
                </a:lnTo>
                <a:lnTo>
                  <a:pt x="1259028" y="858176"/>
                </a:lnTo>
                <a:lnTo>
                  <a:pt x="1268229" y="868651"/>
                </a:lnTo>
                <a:lnTo>
                  <a:pt x="1277431" y="879126"/>
                </a:lnTo>
                <a:lnTo>
                  <a:pt x="1286632" y="890871"/>
                </a:lnTo>
                <a:lnTo>
                  <a:pt x="1295834" y="902615"/>
                </a:lnTo>
                <a:lnTo>
                  <a:pt x="1304401" y="915312"/>
                </a:lnTo>
                <a:lnTo>
                  <a:pt x="1313285" y="928326"/>
                </a:lnTo>
                <a:lnTo>
                  <a:pt x="1321535" y="942293"/>
                </a:lnTo>
                <a:lnTo>
                  <a:pt x="1329785" y="956577"/>
                </a:lnTo>
                <a:lnTo>
                  <a:pt x="1338351" y="971495"/>
                </a:lnTo>
                <a:lnTo>
                  <a:pt x="1346284" y="987049"/>
                </a:lnTo>
                <a:lnTo>
                  <a:pt x="1354216" y="1003238"/>
                </a:lnTo>
                <a:lnTo>
                  <a:pt x="1361831" y="1020061"/>
                </a:lnTo>
                <a:lnTo>
                  <a:pt x="1369129" y="1037519"/>
                </a:lnTo>
                <a:lnTo>
                  <a:pt x="1376427" y="1055929"/>
                </a:lnTo>
                <a:lnTo>
                  <a:pt x="1383725" y="1074340"/>
                </a:lnTo>
                <a:lnTo>
                  <a:pt x="1390388" y="1094020"/>
                </a:lnTo>
                <a:lnTo>
                  <a:pt x="1397369" y="1114652"/>
                </a:lnTo>
                <a:lnTo>
                  <a:pt x="1403714" y="1135602"/>
                </a:lnTo>
                <a:lnTo>
                  <a:pt x="1410060" y="1157504"/>
                </a:lnTo>
                <a:lnTo>
                  <a:pt x="1415772" y="1180041"/>
                </a:lnTo>
                <a:lnTo>
                  <a:pt x="1421483" y="1203530"/>
                </a:lnTo>
                <a:lnTo>
                  <a:pt x="1427194" y="1227971"/>
                </a:lnTo>
                <a:lnTo>
                  <a:pt x="1432588" y="1253048"/>
                </a:lnTo>
                <a:lnTo>
                  <a:pt x="1437665" y="1278759"/>
                </a:lnTo>
                <a:lnTo>
                  <a:pt x="1442107" y="1305739"/>
                </a:lnTo>
                <a:lnTo>
                  <a:pt x="1446867" y="1333672"/>
                </a:lnTo>
                <a:lnTo>
                  <a:pt x="1450674" y="1362240"/>
                </a:lnTo>
                <a:lnTo>
                  <a:pt x="1454799" y="1391760"/>
                </a:lnTo>
                <a:lnTo>
                  <a:pt x="1458289" y="1422233"/>
                </a:lnTo>
                <a:lnTo>
                  <a:pt x="1461779" y="1453975"/>
                </a:lnTo>
                <a:lnTo>
                  <a:pt x="1464635" y="1486352"/>
                </a:lnTo>
                <a:lnTo>
                  <a:pt x="1467491" y="1519998"/>
                </a:lnTo>
                <a:lnTo>
                  <a:pt x="1469712" y="1554597"/>
                </a:lnTo>
                <a:lnTo>
                  <a:pt x="1471616" y="1590148"/>
                </a:lnTo>
                <a:lnTo>
                  <a:pt x="1473519" y="1626652"/>
                </a:lnTo>
                <a:lnTo>
                  <a:pt x="1474789" y="1664425"/>
                </a:lnTo>
                <a:lnTo>
                  <a:pt x="1475740" y="1703467"/>
                </a:lnTo>
                <a:lnTo>
                  <a:pt x="1476058" y="1743145"/>
                </a:lnTo>
                <a:lnTo>
                  <a:pt x="1476375" y="1784410"/>
                </a:lnTo>
                <a:lnTo>
                  <a:pt x="1476375" y="1826944"/>
                </a:lnTo>
                <a:lnTo>
                  <a:pt x="1475740" y="1870113"/>
                </a:lnTo>
                <a:lnTo>
                  <a:pt x="1474789" y="1915187"/>
                </a:lnTo>
                <a:lnTo>
                  <a:pt x="1472885" y="1960896"/>
                </a:lnTo>
                <a:lnTo>
                  <a:pt x="1472567" y="1966927"/>
                </a:lnTo>
                <a:lnTo>
                  <a:pt x="1471933" y="1972640"/>
                </a:lnTo>
                <a:lnTo>
                  <a:pt x="1471298" y="1978036"/>
                </a:lnTo>
                <a:lnTo>
                  <a:pt x="1470029" y="1983750"/>
                </a:lnTo>
                <a:lnTo>
                  <a:pt x="1468760" y="1989146"/>
                </a:lnTo>
                <a:lnTo>
                  <a:pt x="1467173" y="1994860"/>
                </a:lnTo>
                <a:lnTo>
                  <a:pt x="1464952" y="1999621"/>
                </a:lnTo>
                <a:lnTo>
                  <a:pt x="1462731" y="2005017"/>
                </a:lnTo>
                <a:lnTo>
                  <a:pt x="1460510" y="2010096"/>
                </a:lnTo>
                <a:lnTo>
                  <a:pt x="1457655" y="2014857"/>
                </a:lnTo>
                <a:lnTo>
                  <a:pt x="1455116" y="2019618"/>
                </a:lnTo>
                <a:lnTo>
                  <a:pt x="1451943" y="2024062"/>
                </a:lnTo>
                <a:lnTo>
                  <a:pt x="1448453" y="2028189"/>
                </a:lnTo>
                <a:lnTo>
                  <a:pt x="1445280" y="2032633"/>
                </a:lnTo>
                <a:lnTo>
                  <a:pt x="1441473" y="2036759"/>
                </a:lnTo>
                <a:lnTo>
                  <a:pt x="1437665" y="2040568"/>
                </a:lnTo>
                <a:lnTo>
                  <a:pt x="1433540" y="2044377"/>
                </a:lnTo>
                <a:lnTo>
                  <a:pt x="1429415" y="2047869"/>
                </a:lnTo>
                <a:lnTo>
                  <a:pt x="1425291" y="2051360"/>
                </a:lnTo>
                <a:lnTo>
                  <a:pt x="1420531" y="2054217"/>
                </a:lnTo>
                <a:lnTo>
                  <a:pt x="1415772" y="2057391"/>
                </a:lnTo>
                <a:lnTo>
                  <a:pt x="1411329" y="2059931"/>
                </a:lnTo>
                <a:lnTo>
                  <a:pt x="1406253" y="2062153"/>
                </a:lnTo>
                <a:lnTo>
                  <a:pt x="1400859" y="2064692"/>
                </a:lnTo>
                <a:lnTo>
                  <a:pt x="1396099" y="2066597"/>
                </a:lnTo>
                <a:lnTo>
                  <a:pt x="1390705" y="2068184"/>
                </a:lnTo>
                <a:lnTo>
                  <a:pt x="1385311" y="2069771"/>
                </a:lnTo>
                <a:lnTo>
                  <a:pt x="1379600" y="2070723"/>
                </a:lnTo>
                <a:lnTo>
                  <a:pt x="1374206" y="2071993"/>
                </a:lnTo>
                <a:lnTo>
                  <a:pt x="1368495" y="2072628"/>
                </a:lnTo>
                <a:lnTo>
                  <a:pt x="1362783" y="2073262"/>
                </a:lnTo>
                <a:lnTo>
                  <a:pt x="1356755" y="2073262"/>
                </a:lnTo>
                <a:lnTo>
                  <a:pt x="1352947" y="2073262"/>
                </a:lnTo>
                <a:lnTo>
                  <a:pt x="1346919" y="2072945"/>
                </a:lnTo>
                <a:lnTo>
                  <a:pt x="1340890" y="2072310"/>
                </a:lnTo>
                <a:lnTo>
                  <a:pt x="1335179" y="2071041"/>
                </a:lnTo>
                <a:lnTo>
                  <a:pt x="1329467" y="2069771"/>
                </a:lnTo>
                <a:lnTo>
                  <a:pt x="1324073" y="2068501"/>
                </a:lnTo>
                <a:lnTo>
                  <a:pt x="1318362" y="2066914"/>
                </a:lnTo>
                <a:lnTo>
                  <a:pt x="1312968" y="2064692"/>
                </a:lnTo>
                <a:lnTo>
                  <a:pt x="1307891" y="2062470"/>
                </a:lnTo>
                <a:lnTo>
                  <a:pt x="1302815" y="2059931"/>
                </a:lnTo>
                <a:lnTo>
                  <a:pt x="1297738" y="2057391"/>
                </a:lnTo>
                <a:lnTo>
                  <a:pt x="1292978" y="2054217"/>
                </a:lnTo>
                <a:lnTo>
                  <a:pt x="1288536" y="2051043"/>
                </a:lnTo>
                <a:lnTo>
                  <a:pt x="1284094" y="2047551"/>
                </a:lnTo>
                <a:lnTo>
                  <a:pt x="1279652" y="2044060"/>
                </a:lnTo>
                <a:lnTo>
                  <a:pt x="1275844" y="2040251"/>
                </a:lnTo>
                <a:lnTo>
                  <a:pt x="1271719" y="2036442"/>
                </a:lnTo>
                <a:lnTo>
                  <a:pt x="1268229" y="2031998"/>
                </a:lnTo>
                <a:lnTo>
                  <a:pt x="1264422" y="2027554"/>
                </a:lnTo>
                <a:lnTo>
                  <a:pt x="1261249" y="2023110"/>
                </a:lnTo>
                <a:lnTo>
                  <a:pt x="1258076" y="2018349"/>
                </a:lnTo>
                <a:lnTo>
                  <a:pt x="1255220" y="2013587"/>
                </a:lnTo>
                <a:lnTo>
                  <a:pt x="1252682" y="2008826"/>
                </a:lnTo>
                <a:lnTo>
                  <a:pt x="1250143" y="2003430"/>
                </a:lnTo>
                <a:lnTo>
                  <a:pt x="1248240" y="1998351"/>
                </a:lnTo>
                <a:lnTo>
                  <a:pt x="1246336" y="1992955"/>
                </a:lnTo>
                <a:lnTo>
                  <a:pt x="1244749" y="1987559"/>
                </a:lnTo>
                <a:lnTo>
                  <a:pt x="1243163" y="1981845"/>
                </a:lnTo>
                <a:lnTo>
                  <a:pt x="1242211" y="1976132"/>
                </a:lnTo>
                <a:lnTo>
                  <a:pt x="1241259" y="1970418"/>
                </a:lnTo>
                <a:lnTo>
                  <a:pt x="1240625" y="1964387"/>
                </a:lnTo>
                <a:lnTo>
                  <a:pt x="1240625" y="1958674"/>
                </a:lnTo>
                <a:lnTo>
                  <a:pt x="1240625" y="1952643"/>
                </a:lnTo>
                <a:lnTo>
                  <a:pt x="1241894" y="1908839"/>
                </a:lnTo>
                <a:lnTo>
                  <a:pt x="1242846" y="1866304"/>
                </a:lnTo>
                <a:lnTo>
                  <a:pt x="1243480" y="1824722"/>
                </a:lnTo>
                <a:lnTo>
                  <a:pt x="1243480" y="1784410"/>
                </a:lnTo>
                <a:lnTo>
                  <a:pt x="1243163" y="1730448"/>
                </a:lnTo>
                <a:lnTo>
                  <a:pt x="1242211" y="1678074"/>
                </a:lnTo>
                <a:lnTo>
                  <a:pt x="1240625" y="1628556"/>
                </a:lnTo>
                <a:lnTo>
                  <a:pt x="1238403" y="1581261"/>
                </a:lnTo>
                <a:lnTo>
                  <a:pt x="1235231" y="1536187"/>
                </a:lnTo>
                <a:lnTo>
                  <a:pt x="1231740" y="1493335"/>
                </a:lnTo>
                <a:lnTo>
                  <a:pt x="1227298" y="1452705"/>
                </a:lnTo>
                <a:lnTo>
                  <a:pt x="1223173" y="1413980"/>
                </a:lnTo>
                <a:lnTo>
                  <a:pt x="1217779" y="1377476"/>
                </a:lnTo>
                <a:lnTo>
                  <a:pt x="1212385" y="1343195"/>
                </a:lnTo>
                <a:lnTo>
                  <a:pt x="1206357" y="1310818"/>
                </a:lnTo>
                <a:lnTo>
                  <a:pt x="1200328" y="1280028"/>
                </a:lnTo>
                <a:lnTo>
                  <a:pt x="1193665" y="1251460"/>
                </a:lnTo>
                <a:lnTo>
                  <a:pt x="1186684" y="1225115"/>
                </a:lnTo>
                <a:lnTo>
                  <a:pt x="1179704" y="1200038"/>
                </a:lnTo>
                <a:lnTo>
                  <a:pt x="1172406" y="1176867"/>
                </a:lnTo>
                <a:lnTo>
                  <a:pt x="1168281" y="1163852"/>
                </a:lnTo>
                <a:lnTo>
                  <a:pt x="1163839" y="1151473"/>
                </a:lnTo>
                <a:lnTo>
                  <a:pt x="1159714" y="1140046"/>
                </a:lnTo>
                <a:lnTo>
                  <a:pt x="1154955" y="1128619"/>
                </a:lnTo>
                <a:lnTo>
                  <a:pt x="1150513" y="1118461"/>
                </a:lnTo>
                <a:lnTo>
                  <a:pt x="1146388" y="1108304"/>
                </a:lnTo>
                <a:lnTo>
                  <a:pt x="1141946" y="1098781"/>
                </a:lnTo>
                <a:lnTo>
                  <a:pt x="1137504" y="1089893"/>
                </a:lnTo>
                <a:lnTo>
                  <a:pt x="1137504" y="1860591"/>
                </a:lnTo>
                <a:lnTo>
                  <a:pt x="1137504" y="1868209"/>
                </a:lnTo>
                <a:lnTo>
                  <a:pt x="1136235" y="1875192"/>
                </a:lnTo>
                <a:lnTo>
                  <a:pt x="1135283" y="1882493"/>
                </a:lnTo>
                <a:lnTo>
                  <a:pt x="1133696" y="1889476"/>
                </a:lnTo>
                <a:lnTo>
                  <a:pt x="1374206" y="3075994"/>
                </a:lnTo>
                <a:lnTo>
                  <a:pt x="1375792" y="3085199"/>
                </a:lnTo>
                <a:lnTo>
                  <a:pt x="1376744" y="3094087"/>
                </a:lnTo>
                <a:lnTo>
                  <a:pt x="1377379" y="3102975"/>
                </a:lnTo>
                <a:lnTo>
                  <a:pt x="1377696" y="3112498"/>
                </a:lnTo>
                <a:lnTo>
                  <a:pt x="1377379" y="3121068"/>
                </a:lnTo>
                <a:lnTo>
                  <a:pt x="1376744" y="3129956"/>
                </a:lnTo>
                <a:lnTo>
                  <a:pt x="1375792" y="3138526"/>
                </a:lnTo>
                <a:lnTo>
                  <a:pt x="1374206" y="3147414"/>
                </a:lnTo>
                <a:lnTo>
                  <a:pt x="1371985" y="3155984"/>
                </a:lnTo>
                <a:lnTo>
                  <a:pt x="1369764" y="3164237"/>
                </a:lnTo>
                <a:lnTo>
                  <a:pt x="1367225" y="3172490"/>
                </a:lnTo>
                <a:lnTo>
                  <a:pt x="1363735" y="3180743"/>
                </a:lnTo>
                <a:lnTo>
                  <a:pt x="1360562" y="3188361"/>
                </a:lnTo>
                <a:lnTo>
                  <a:pt x="1356437" y="3196614"/>
                </a:lnTo>
                <a:lnTo>
                  <a:pt x="1352313" y="3203915"/>
                </a:lnTo>
                <a:lnTo>
                  <a:pt x="1347553" y="3211215"/>
                </a:lnTo>
                <a:lnTo>
                  <a:pt x="1342476" y="3218516"/>
                </a:lnTo>
                <a:lnTo>
                  <a:pt x="1337717" y="3225182"/>
                </a:lnTo>
                <a:lnTo>
                  <a:pt x="1332006" y="3231530"/>
                </a:lnTo>
                <a:lnTo>
                  <a:pt x="1325977" y="3237879"/>
                </a:lnTo>
                <a:lnTo>
                  <a:pt x="1319631" y="3243910"/>
                </a:lnTo>
                <a:lnTo>
                  <a:pt x="1313285" y="3249623"/>
                </a:lnTo>
                <a:lnTo>
                  <a:pt x="1306305" y="3255337"/>
                </a:lnTo>
                <a:lnTo>
                  <a:pt x="1299324" y="3260098"/>
                </a:lnTo>
                <a:lnTo>
                  <a:pt x="1291709" y="3265177"/>
                </a:lnTo>
                <a:lnTo>
                  <a:pt x="1284411" y="3269621"/>
                </a:lnTo>
                <a:lnTo>
                  <a:pt x="1276479" y="3273430"/>
                </a:lnTo>
                <a:lnTo>
                  <a:pt x="1268229" y="3277239"/>
                </a:lnTo>
                <a:lnTo>
                  <a:pt x="1259980" y="3280413"/>
                </a:lnTo>
                <a:lnTo>
                  <a:pt x="1251095" y="3283587"/>
                </a:lnTo>
                <a:lnTo>
                  <a:pt x="1242528" y="3286127"/>
                </a:lnTo>
                <a:lnTo>
                  <a:pt x="1233644" y="3288031"/>
                </a:lnTo>
                <a:lnTo>
                  <a:pt x="1224443" y="3289936"/>
                </a:lnTo>
                <a:lnTo>
                  <a:pt x="1215241" y="3290888"/>
                </a:lnTo>
                <a:lnTo>
                  <a:pt x="1206039" y="3291523"/>
                </a:lnTo>
                <a:lnTo>
                  <a:pt x="1197155" y="3291840"/>
                </a:lnTo>
                <a:lnTo>
                  <a:pt x="1188271" y="3291523"/>
                </a:lnTo>
                <a:lnTo>
                  <a:pt x="1179387" y="3290888"/>
                </a:lnTo>
                <a:lnTo>
                  <a:pt x="1170502" y="3289936"/>
                </a:lnTo>
                <a:lnTo>
                  <a:pt x="1161935" y="3288031"/>
                </a:lnTo>
                <a:lnTo>
                  <a:pt x="1153686" y="3286127"/>
                </a:lnTo>
                <a:lnTo>
                  <a:pt x="1145119" y="3283905"/>
                </a:lnTo>
                <a:lnTo>
                  <a:pt x="1137186" y="3281048"/>
                </a:lnTo>
                <a:lnTo>
                  <a:pt x="1128619" y="3277874"/>
                </a:lnTo>
                <a:lnTo>
                  <a:pt x="1121004" y="3274382"/>
                </a:lnTo>
                <a:lnTo>
                  <a:pt x="1113072" y="3270573"/>
                </a:lnTo>
                <a:lnTo>
                  <a:pt x="1105774" y="3266129"/>
                </a:lnTo>
                <a:lnTo>
                  <a:pt x="1098476" y="3261685"/>
                </a:lnTo>
                <a:lnTo>
                  <a:pt x="1091179" y="3256924"/>
                </a:lnTo>
                <a:lnTo>
                  <a:pt x="1084515" y="3251528"/>
                </a:lnTo>
                <a:lnTo>
                  <a:pt x="1077852" y="3245814"/>
                </a:lnTo>
                <a:lnTo>
                  <a:pt x="1071506" y="3240101"/>
                </a:lnTo>
                <a:lnTo>
                  <a:pt x="1065795" y="3233752"/>
                </a:lnTo>
                <a:lnTo>
                  <a:pt x="1059766" y="3227404"/>
                </a:lnTo>
                <a:lnTo>
                  <a:pt x="1054372" y="3220421"/>
                </a:lnTo>
                <a:lnTo>
                  <a:pt x="1049295" y="3213437"/>
                </a:lnTo>
                <a:lnTo>
                  <a:pt x="1044536" y="3206137"/>
                </a:lnTo>
                <a:lnTo>
                  <a:pt x="1040094" y="3198519"/>
                </a:lnTo>
                <a:lnTo>
                  <a:pt x="1035969" y="3190583"/>
                </a:lnTo>
                <a:lnTo>
                  <a:pt x="1032479" y="3182330"/>
                </a:lnTo>
                <a:lnTo>
                  <a:pt x="1028989" y="3173760"/>
                </a:lnTo>
                <a:lnTo>
                  <a:pt x="1026133" y="3165189"/>
                </a:lnTo>
                <a:lnTo>
                  <a:pt x="1023595" y="3156619"/>
                </a:lnTo>
                <a:lnTo>
                  <a:pt x="1021374" y="3147731"/>
                </a:lnTo>
                <a:lnTo>
                  <a:pt x="783719" y="1973275"/>
                </a:lnTo>
                <a:lnTo>
                  <a:pt x="710424" y="1973275"/>
                </a:lnTo>
                <a:lnTo>
                  <a:pt x="710424" y="3112498"/>
                </a:lnTo>
                <a:lnTo>
                  <a:pt x="710107" y="3121703"/>
                </a:lnTo>
                <a:lnTo>
                  <a:pt x="709472" y="3130591"/>
                </a:lnTo>
                <a:lnTo>
                  <a:pt x="708521" y="3139796"/>
                </a:lnTo>
                <a:lnTo>
                  <a:pt x="706617" y="3148684"/>
                </a:lnTo>
                <a:lnTo>
                  <a:pt x="704713" y="3157254"/>
                </a:lnTo>
                <a:lnTo>
                  <a:pt x="702492" y="3165824"/>
                </a:lnTo>
                <a:lnTo>
                  <a:pt x="699319" y="3174077"/>
                </a:lnTo>
                <a:lnTo>
                  <a:pt x="696146" y="3182648"/>
                </a:lnTo>
                <a:lnTo>
                  <a:pt x="692656" y="3190583"/>
                </a:lnTo>
                <a:lnTo>
                  <a:pt x="688848" y="3198201"/>
                </a:lnTo>
                <a:lnTo>
                  <a:pt x="684406" y="3205819"/>
                </a:lnTo>
                <a:lnTo>
                  <a:pt x="679647" y="3213120"/>
                </a:lnTo>
                <a:lnTo>
                  <a:pt x="674570" y="3220103"/>
                </a:lnTo>
                <a:lnTo>
                  <a:pt x="669176" y="3227086"/>
                </a:lnTo>
                <a:lnTo>
                  <a:pt x="663465" y="3233435"/>
                </a:lnTo>
                <a:lnTo>
                  <a:pt x="657753" y="3239783"/>
                </a:lnTo>
                <a:lnTo>
                  <a:pt x="651407" y="3245497"/>
                </a:lnTo>
                <a:lnTo>
                  <a:pt x="645062" y="3251210"/>
                </a:lnTo>
                <a:lnTo>
                  <a:pt x="638081" y="3256607"/>
                </a:lnTo>
                <a:lnTo>
                  <a:pt x="631101" y="3261685"/>
                </a:lnTo>
                <a:lnTo>
                  <a:pt x="623803" y="3266129"/>
                </a:lnTo>
                <a:lnTo>
                  <a:pt x="616188" y="3270573"/>
                </a:lnTo>
                <a:lnTo>
                  <a:pt x="608573" y="3274382"/>
                </a:lnTo>
                <a:lnTo>
                  <a:pt x="600640" y="3278191"/>
                </a:lnTo>
                <a:lnTo>
                  <a:pt x="592391" y="3281365"/>
                </a:lnTo>
                <a:lnTo>
                  <a:pt x="583824" y="3284222"/>
                </a:lnTo>
                <a:lnTo>
                  <a:pt x="575574" y="3286762"/>
                </a:lnTo>
                <a:lnTo>
                  <a:pt x="566690" y="3288666"/>
                </a:lnTo>
                <a:lnTo>
                  <a:pt x="558123" y="3290253"/>
                </a:lnTo>
                <a:lnTo>
                  <a:pt x="548921" y="3291523"/>
                </a:lnTo>
                <a:lnTo>
                  <a:pt x="539720" y="3292158"/>
                </a:lnTo>
                <a:lnTo>
                  <a:pt x="530518" y="3292475"/>
                </a:lnTo>
                <a:lnTo>
                  <a:pt x="520999" y="3292158"/>
                </a:lnTo>
                <a:lnTo>
                  <a:pt x="512115" y="3291523"/>
                </a:lnTo>
                <a:lnTo>
                  <a:pt x="503231" y="3290253"/>
                </a:lnTo>
                <a:lnTo>
                  <a:pt x="494346" y="3288666"/>
                </a:lnTo>
                <a:lnTo>
                  <a:pt x="485462" y="3286762"/>
                </a:lnTo>
                <a:lnTo>
                  <a:pt x="476895" y="3284222"/>
                </a:lnTo>
                <a:lnTo>
                  <a:pt x="468645" y="3281365"/>
                </a:lnTo>
                <a:lnTo>
                  <a:pt x="460396" y="3278191"/>
                </a:lnTo>
                <a:lnTo>
                  <a:pt x="452463" y="3274382"/>
                </a:lnTo>
                <a:lnTo>
                  <a:pt x="444848" y="3270573"/>
                </a:lnTo>
                <a:lnTo>
                  <a:pt x="437233" y="3266129"/>
                </a:lnTo>
                <a:lnTo>
                  <a:pt x="429935" y="3261685"/>
                </a:lnTo>
                <a:lnTo>
                  <a:pt x="422955" y="3256607"/>
                </a:lnTo>
                <a:lnTo>
                  <a:pt x="416292" y="3251210"/>
                </a:lnTo>
                <a:lnTo>
                  <a:pt x="409628" y="3245497"/>
                </a:lnTo>
                <a:lnTo>
                  <a:pt x="403282" y="3239783"/>
                </a:lnTo>
                <a:lnTo>
                  <a:pt x="397253" y="3233435"/>
                </a:lnTo>
                <a:lnTo>
                  <a:pt x="391542" y="3227086"/>
                </a:lnTo>
                <a:lnTo>
                  <a:pt x="386465" y="3220103"/>
                </a:lnTo>
                <a:lnTo>
                  <a:pt x="381389" y="3213120"/>
                </a:lnTo>
                <a:lnTo>
                  <a:pt x="376629" y="3205819"/>
                </a:lnTo>
                <a:lnTo>
                  <a:pt x="372504" y="3198201"/>
                </a:lnTo>
                <a:lnTo>
                  <a:pt x="368380" y="3190583"/>
                </a:lnTo>
                <a:lnTo>
                  <a:pt x="364889" y="3182648"/>
                </a:lnTo>
                <a:lnTo>
                  <a:pt x="361716" y="3174077"/>
                </a:lnTo>
                <a:lnTo>
                  <a:pt x="358861" y="3165824"/>
                </a:lnTo>
                <a:lnTo>
                  <a:pt x="356322" y="3157254"/>
                </a:lnTo>
                <a:lnTo>
                  <a:pt x="354419" y="3148684"/>
                </a:lnTo>
                <a:lnTo>
                  <a:pt x="352832" y="3139796"/>
                </a:lnTo>
                <a:lnTo>
                  <a:pt x="351563" y="3130591"/>
                </a:lnTo>
                <a:lnTo>
                  <a:pt x="350928" y="3121703"/>
                </a:lnTo>
                <a:lnTo>
                  <a:pt x="350928" y="3112498"/>
                </a:lnTo>
                <a:lnTo>
                  <a:pt x="350928" y="1937089"/>
                </a:lnTo>
                <a:lnTo>
                  <a:pt x="342361" y="1939311"/>
                </a:lnTo>
                <a:lnTo>
                  <a:pt x="333794" y="1940898"/>
                </a:lnTo>
                <a:lnTo>
                  <a:pt x="325545" y="1941850"/>
                </a:lnTo>
                <a:lnTo>
                  <a:pt x="316978" y="1942168"/>
                </a:lnTo>
                <a:lnTo>
                  <a:pt x="309680" y="1941850"/>
                </a:lnTo>
                <a:lnTo>
                  <a:pt x="302699" y="1941216"/>
                </a:lnTo>
                <a:lnTo>
                  <a:pt x="295402" y="1940263"/>
                </a:lnTo>
                <a:lnTo>
                  <a:pt x="288421" y="1938676"/>
                </a:lnTo>
                <a:lnTo>
                  <a:pt x="281441" y="1936772"/>
                </a:lnTo>
                <a:lnTo>
                  <a:pt x="274777" y="1934232"/>
                </a:lnTo>
                <a:lnTo>
                  <a:pt x="268114" y="1931693"/>
                </a:lnTo>
                <a:lnTo>
                  <a:pt x="261451" y="1928201"/>
                </a:lnTo>
                <a:lnTo>
                  <a:pt x="255105" y="1924710"/>
                </a:lnTo>
                <a:lnTo>
                  <a:pt x="249077" y="1920583"/>
                </a:lnTo>
                <a:lnTo>
                  <a:pt x="243365" y="1916139"/>
                </a:lnTo>
                <a:lnTo>
                  <a:pt x="237654" y="1911061"/>
                </a:lnTo>
                <a:lnTo>
                  <a:pt x="232260" y="1905982"/>
                </a:lnTo>
                <a:lnTo>
                  <a:pt x="227183" y="1900268"/>
                </a:lnTo>
                <a:lnTo>
                  <a:pt x="222741" y="1894237"/>
                </a:lnTo>
                <a:lnTo>
                  <a:pt x="218299" y="1887889"/>
                </a:lnTo>
                <a:lnTo>
                  <a:pt x="204021" y="1864717"/>
                </a:lnTo>
                <a:lnTo>
                  <a:pt x="190377" y="1842180"/>
                </a:lnTo>
                <a:lnTo>
                  <a:pt x="177051" y="1819643"/>
                </a:lnTo>
                <a:lnTo>
                  <a:pt x="164676" y="1797741"/>
                </a:lnTo>
                <a:lnTo>
                  <a:pt x="152301" y="1775839"/>
                </a:lnTo>
                <a:lnTo>
                  <a:pt x="140562" y="1754255"/>
                </a:lnTo>
                <a:lnTo>
                  <a:pt x="129774" y="1732988"/>
                </a:lnTo>
                <a:lnTo>
                  <a:pt x="118985" y="1711720"/>
                </a:lnTo>
                <a:lnTo>
                  <a:pt x="108832" y="1691088"/>
                </a:lnTo>
                <a:lnTo>
                  <a:pt x="98996" y="1670456"/>
                </a:lnTo>
                <a:lnTo>
                  <a:pt x="89794" y="1650141"/>
                </a:lnTo>
                <a:lnTo>
                  <a:pt x="81227" y="1629826"/>
                </a:lnTo>
                <a:lnTo>
                  <a:pt x="72978" y="1610463"/>
                </a:lnTo>
                <a:lnTo>
                  <a:pt x="65363" y="1590783"/>
                </a:lnTo>
                <a:lnTo>
                  <a:pt x="58065" y="1571420"/>
                </a:lnTo>
                <a:lnTo>
                  <a:pt x="51084" y="1552375"/>
                </a:lnTo>
                <a:lnTo>
                  <a:pt x="44738" y="1533647"/>
                </a:lnTo>
                <a:lnTo>
                  <a:pt x="38710" y="1514920"/>
                </a:lnTo>
                <a:lnTo>
                  <a:pt x="33316" y="1496509"/>
                </a:lnTo>
                <a:lnTo>
                  <a:pt x="28239" y="1478416"/>
                </a:lnTo>
                <a:lnTo>
                  <a:pt x="23797" y="1460641"/>
                </a:lnTo>
                <a:lnTo>
                  <a:pt x="19355" y="1442548"/>
                </a:lnTo>
                <a:lnTo>
                  <a:pt x="15865" y="1425407"/>
                </a:lnTo>
                <a:lnTo>
                  <a:pt x="12057" y="1407949"/>
                </a:lnTo>
                <a:lnTo>
                  <a:pt x="9519" y="1390808"/>
                </a:lnTo>
                <a:lnTo>
                  <a:pt x="6980" y="1373985"/>
                </a:lnTo>
                <a:lnTo>
                  <a:pt x="4442" y="1357162"/>
                </a:lnTo>
                <a:lnTo>
                  <a:pt x="2855" y="1340973"/>
                </a:lnTo>
                <a:lnTo>
                  <a:pt x="1586" y="1324785"/>
                </a:lnTo>
                <a:lnTo>
                  <a:pt x="634" y="1308279"/>
                </a:lnTo>
                <a:lnTo>
                  <a:pt x="0" y="1292408"/>
                </a:lnTo>
                <a:lnTo>
                  <a:pt x="0" y="1276854"/>
                </a:lnTo>
                <a:lnTo>
                  <a:pt x="317" y="1257491"/>
                </a:lnTo>
                <a:lnTo>
                  <a:pt x="952" y="1238129"/>
                </a:lnTo>
                <a:lnTo>
                  <a:pt x="2538" y="1219718"/>
                </a:lnTo>
                <a:lnTo>
                  <a:pt x="4442" y="1201308"/>
                </a:lnTo>
                <a:lnTo>
                  <a:pt x="7298" y="1183532"/>
                </a:lnTo>
                <a:lnTo>
                  <a:pt x="10153" y="1165439"/>
                </a:lnTo>
                <a:lnTo>
                  <a:pt x="13961" y="1148299"/>
                </a:lnTo>
                <a:lnTo>
                  <a:pt x="18086" y="1131475"/>
                </a:lnTo>
                <a:lnTo>
                  <a:pt x="22845" y="1114970"/>
                </a:lnTo>
                <a:lnTo>
                  <a:pt x="28239" y="1098781"/>
                </a:lnTo>
                <a:lnTo>
                  <a:pt x="33633" y="1083228"/>
                </a:lnTo>
                <a:lnTo>
                  <a:pt x="39662" y="1067991"/>
                </a:lnTo>
                <a:lnTo>
                  <a:pt x="46008" y="1052755"/>
                </a:lnTo>
                <a:lnTo>
                  <a:pt x="52988" y="1038471"/>
                </a:lnTo>
                <a:lnTo>
                  <a:pt x="60286" y="1024187"/>
                </a:lnTo>
                <a:lnTo>
                  <a:pt x="67901" y="1011173"/>
                </a:lnTo>
                <a:lnTo>
                  <a:pt x="75833" y="997841"/>
                </a:lnTo>
                <a:lnTo>
                  <a:pt x="83766" y="984827"/>
                </a:lnTo>
                <a:lnTo>
                  <a:pt x="92650" y="972448"/>
                </a:lnTo>
                <a:lnTo>
                  <a:pt x="101217" y="961021"/>
                </a:lnTo>
                <a:lnTo>
                  <a:pt x="110101" y="949276"/>
                </a:lnTo>
                <a:lnTo>
                  <a:pt x="119303" y="938166"/>
                </a:lnTo>
                <a:lnTo>
                  <a:pt x="128822" y="927691"/>
                </a:lnTo>
                <a:lnTo>
                  <a:pt x="138023" y="917534"/>
                </a:lnTo>
                <a:lnTo>
                  <a:pt x="147542" y="907694"/>
                </a:lnTo>
                <a:lnTo>
                  <a:pt x="157378" y="898489"/>
                </a:lnTo>
                <a:lnTo>
                  <a:pt x="167214" y="889284"/>
                </a:lnTo>
                <a:lnTo>
                  <a:pt x="176733" y="880713"/>
                </a:lnTo>
                <a:lnTo>
                  <a:pt x="186887" y="872460"/>
                </a:lnTo>
                <a:lnTo>
                  <a:pt x="196723" y="864525"/>
                </a:lnTo>
                <a:lnTo>
                  <a:pt x="206559" y="857224"/>
                </a:lnTo>
                <a:lnTo>
                  <a:pt x="216712" y="849923"/>
                </a:lnTo>
                <a:lnTo>
                  <a:pt x="226231" y="843258"/>
                </a:lnTo>
                <a:lnTo>
                  <a:pt x="236385" y="836592"/>
                </a:lnTo>
                <a:lnTo>
                  <a:pt x="245904" y="830561"/>
                </a:lnTo>
                <a:lnTo>
                  <a:pt x="255422" y="824530"/>
                </a:lnTo>
                <a:lnTo>
                  <a:pt x="274460" y="813737"/>
                </a:lnTo>
                <a:lnTo>
                  <a:pt x="293181" y="803897"/>
                </a:lnTo>
                <a:lnTo>
                  <a:pt x="310632" y="795327"/>
                </a:lnTo>
                <a:lnTo>
                  <a:pt x="327449" y="787709"/>
                </a:lnTo>
                <a:lnTo>
                  <a:pt x="343631" y="781043"/>
                </a:lnTo>
                <a:lnTo>
                  <a:pt x="358861" y="775330"/>
                </a:lnTo>
                <a:lnTo>
                  <a:pt x="372822" y="770568"/>
                </a:lnTo>
                <a:lnTo>
                  <a:pt x="385196" y="766124"/>
                </a:lnTo>
                <a:lnTo>
                  <a:pt x="396619" y="762950"/>
                </a:lnTo>
                <a:lnTo>
                  <a:pt x="406455" y="760093"/>
                </a:lnTo>
                <a:lnTo>
                  <a:pt x="421051" y="756284"/>
                </a:lnTo>
                <a:lnTo>
                  <a:pt x="428349" y="754697"/>
                </a:lnTo>
                <a:lnTo>
                  <a:pt x="436916" y="753110"/>
                </a:lnTo>
                <a:lnTo>
                  <a:pt x="444848" y="752475"/>
                </a:lnTo>
                <a:close/>
                <a:moveTo>
                  <a:pt x="736113" y="0"/>
                </a:moveTo>
                <a:lnTo>
                  <a:pt x="744380" y="0"/>
                </a:lnTo>
                <a:lnTo>
                  <a:pt x="752329" y="0"/>
                </a:lnTo>
                <a:lnTo>
                  <a:pt x="760596" y="317"/>
                </a:lnTo>
                <a:lnTo>
                  <a:pt x="768545" y="951"/>
                </a:lnTo>
                <a:lnTo>
                  <a:pt x="776812" y="1585"/>
                </a:lnTo>
                <a:lnTo>
                  <a:pt x="785079" y="2536"/>
                </a:lnTo>
                <a:lnTo>
                  <a:pt x="793664" y="3488"/>
                </a:lnTo>
                <a:lnTo>
                  <a:pt x="801613" y="4756"/>
                </a:lnTo>
                <a:lnTo>
                  <a:pt x="809880" y="6658"/>
                </a:lnTo>
                <a:lnTo>
                  <a:pt x="818147" y="8560"/>
                </a:lnTo>
                <a:lnTo>
                  <a:pt x="826414" y="10462"/>
                </a:lnTo>
                <a:lnTo>
                  <a:pt x="834363" y="12365"/>
                </a:lnTo>
                <a:lnTo>
                  <a:pt x="842312" y="15218"/>
                </a:lnTo>
                <a:lnTo>
                  <a:pt x="850261" y="17437"/>
                </a:lnTo>
                <a:lnTo>
                  <a:pt x="858210" y="20608"/>
                </a:lnTo>
                <a:lnTo>
                  <a:pt x="866159" y="23461"/>
                </a:lnTo>
                <a:lnTo>
                  <a:pt x="873473" y="26314"/>
                </a:lnTo>
                <a:lnTo>
                  <a:pt x="881104" y="29802"/>
                </a:lnTo>
                <a:lnTo>
                  <a:pt x="888417" y="33289"/>
                </a:lnTo>
                <a:lnTo>
                  <a:pt x="895730" y="37094"/>
                </a:lnTo>
                <a:lnTo>
                  <a:pt x="902725" y="40581"/>
                </a:lnTo>
                <a:lnTo>
                  <a:pt x="909720" y="44703"/>
                </a:lnTo>
                <a:lnTo>
                  <a:pt x="923393" y="53263"/>
                </a:lnTo>
                <a:lnTo>
                  <a:pt x="936429" y="62140"/>
                </a:lnTo>
                <a:lnTo>
                  <a:pt x="949148" y="71968"/>
                </a:lnTo>
                <a:lnTo>
                  <a:pt x="961548" y="82113"/>
                </a:lnTo>
                <a:lnTo>
                  <a:pt x="972995" y="92892"/>
                </a:lnTo>
                <a:lnTo>
                  <a:pt x="983805" y="103989"/>
                </a:lnTo>
                <a:lnTo>
                  <a:pt x="994616" y="116036"/>
                </a:lnTo>
                <a:lnTo>
                  <a:pt x="1004155" y="128401"/>
                </a:lnTo>
                <a:lnTo>
                  <a:pt x="1013376" y="140765"/>
                </a:lnTo>
                <a:lnTo>
                  <a:pt x="1021961" y="154081"/>
                </a:lnTo>
                <a:lnTo>
                  <a:pt x="1030228" y="167396"/>
                </a:lnTo>
                <a:lnTo>
                  <a:pt x="1037541" y="181346"/>
                </a:lnTo>
                <a:lnTo>
                  <a:pt x="1043900" y="195613"/>
                </a:lnTo>
                <a:lnTo>
                  <a:pt x="1049942" y="210197"/>
                </a:lnTo>
                <a:lnTo>
                  <a:pt x="1055347" y="225097"/>
                </a:lnTo>
                <a:lnTo>
                  <a:pt x="1060116" y="239998"/>
                </a:lnTo>
                <a:lnTo>
                  <a:pt x="1063932" y="255850"/>
                </a:lnTo>
                <a:lnTo>
                  <a:pt x="1067111" y="271385"/>
                </a:lnTo>
                <a:lnTo>
                  <a:pt x="1069337" y="286920"/>
                </a:lnTo>
                <a:lnTo>
                  <a:pt x="1070927" y="302772"/>
                </a:lnTo>
                <a:lnTo>
                  <a:pt x="1071245" y="311015"/>
                </a:lnTo>
                <a:lnTo>
                  <a:pt x="1071563" y="318941"/>
                </a:lnTo>
                <a:lnTo>
                  <a:pt x="1071563" y="327184"/>
                </a:lnTo>
                <a:lnTo>
                  <a:pt x="1071563" y="335427"/>
                </a:lnTo>
                <a:lnTo>
                  <a:pt x="1071245" y="343353"/>
                </a:lnTo>
                <a:lnTo>
                  <a:pt x="1070609" y="351596"/>
                </a:lnTo>
                <a:lnTo>
                  <a:pt x="1069973" y="359839"/>
                </a:lnTo>
                <a:lnTo>
                  <a:pt x="1069019" y="368082"/>
                </a:lnTo>
                <a:lnTo>
                  <a:pt x="1068065" y="376325"/>
                </a:lnTo>
                <a:lnTo>
                  <a:pt x="1066794" y="384568"/>
                </a:lnTo>
                <a:lnTo>
                  <a:pt x="1064886" y="392811"/>
                </a:lnTo>
                <a:lnTo>
                  <a:pt x="1062978" y="401054"/>
                </a:lnTo>
                <a:lnTo>
                  <a:pt x="1061070" y="409297"/>
                </a:lnTo>
                <a:lnTo>
                  <a:pt x="1059163" y="417223"/>
                </a:lnTo>
                <a:lnTo>
                  <a:pt x="1056301" y="425148"/>
                </a:lnTo>
                <a:lnTo>
                  <a:pt x="1053757" y="433391"/>
                </a:lnTo>
                <a:lnTo>
                  <a:pt x="1050895" y="441000"/>
                </a:lnTo>
                <a:lnTo>
                  <a:pt x="1048034" y="448609"/>
                </a:lnTo>
                <a:lnTo>
                  <a:pt x="1045172" y="456218"/>
                </a:lnTo>
                <a:lnTo>
                  <a:pt x="1041675" y="463827"/>
                </a:lnTo>
                <a:lnTo>
                  <a:pt x="1038177" y="471119"/>
                </a:lnTo>
                <a:lnTo>
                  <a:pt x="1034361" y="478411"/>
                </a:lnTo>
                <a:lnTo>
                  <a:pt x="1030864" y="485386"/>
                </a:lnTo>
                <a:lnTo>
                  <a:pt x="1026730" y="492361"/>
                </a:lnTo>
                <a:lnTo>
                  <a:pt x="1018145" y="505993"/>
                </a:lnTo>
                <a:lnTo>
                  <a:pt x="1009242" y="519309"/>
                </a:lnTo>
                <a:lnTo>
                  <a:pt x="999386" y="531673"/>
                </a:lnTo>
                <a:lnTo>
                  <a:pt x="989211" y="543721"/>
                </a:lnTo>
                <a:lnTo>
                  <a:pt x="978082" y="555451"/>
                </a:lnTo>
                <a:lnTo>
                  <a:pt x="966953" y="566231"/>
                </a:lnTo>
                <a:lnTo>
                  <a:pt x="955189" y="577010"/>
                </a:lnTo>
                <a:lnTo>
                  <a:pt x="942788" y="586521"/>
                </a:lnTo>
                <a:lnTo>
                  <a:pt x="930388" y="595715"/>
                </a:lnTo>
                <a:lnTo>
                  <a:pt x="917033" y="604592"/>
                </a:lnTo>
                <a:lnTo>
                  <a:pt x="903361" y="612518"/>
                </a:lnTo>
                <a:lnTo>
                  <a:pt x="889689" y="619810"/>
                </a:lnTo>
                <a:lnTo>
                  <a:pt x="875380" y="626468"/>
                </a:lnTo>
                <a:lnTo>
                  <a:pt x="860754" y="632492"/>
                </a:lnTo>
                <a:lnTo>
                  <a:pt x="845810" y="637564"/>
                </a:lnTo>
                <a:lnTo>
                  <a:pt x="830548" y="642320"/>
                </a:lnTo>
                <a:lnTo>
                  <a:pt x="815285" y="645807"/>
                </a:lnTo>
                <a:lnTo>
                  <a:pt x="799387" y="649295"/>
                </a:lnTo>
                <a:lnTo>
                  <a:pt x="783807" y="651514"/>
                </a:lnTo>
                <a:lnTo>
                  <a:pt x="767591" y="652782"/>
                </a:lnTo>
                <a:lnTo>
                  <a:pt x="759642" y="653733"/>
                </a:lnTo>
                <a:lnTo>
                  <a:pt x="751693" y="654050"/>
                </a:lnTo>
                <a:lnTo>
                  <a:pt x="743426" y="654050"/>
                </a:lnTo>
                <a:lnTo>
                  <a:pt x="735159" y="654050"/>
                </a:lnTo>
                <a:lnTo>
                  <a:pt x="726892" y="653733"/>
                </a:lnTo>
                <a:lnTo>
                  <a:pt x="718943" y="652782"/>
                </a:lnTo>
                <a:lnTo>
                  <a:pt x="710676" y="652148"/>
                </a:lnTo>
                <a:lnTo>
                  <a:pt x="702409" y="651197"/>
                </a:lnTo>
                <a:lnTo>
                  <a:pt x="694460" y="650246"/>
                </a:lnTo>
                <a:lnTo>
                  <a:pt x="686193" y="648661"/>
                </a:lnTo>
                <a:lnTo>
                  <a:pt x="677608" y="647392"/>
                </a:lnTo>
                <a:lnTo>
                  <a:pt x="669341" y="645173"/>
                </a:lnTo>
                <a:lnTo>
                  <a:pt x="661074" y="643271"/>
                </a:lnTo>
                <a:lnTo>
                  <a:pt x="653125" y="641052"/>
                </a:lnTo>
                <a:lnTo>
                  <a:pt x="645176" y="638515"/>
                </a:lnTo>
                <a:lnTo>
                  <a:pt x="637227" y="635979"/>
                </a:lnTo>
                <a:lnTo>
                  <a:pt x="629596" y="633443"/>
                </a:lnTo>
                <a:lnTo>
                  <a:pt x="621647" y="630272"/>
                </a:lnTo>
                <a:lnTo>
                  <a:pt x="614334" y="627419"/>
                </a:lnTo>
                <a:lnTo>
                  <a:pt x="606385" y="623932"/>
                </a:lnTo>
                <a:lnTo>
                  <a:pt x="599071" y="620444"/>
                </a:lnTo>
                <a:lnTo>
                  <a:pt x="591758" y="616640"/>
                </a:lnTo>
                <a:lnTo>
                  <a:pt x="584763" y="613152"/>
                </a:lnTo>
                <a:lnTo>
                  <a:pt x="577768" y="609031"/>
                </a:lnTo>
                <a:lnTo>
                  <a:pt x="564414" y="600471"/>
                </a:lnTo>
                <a:lnTo>
                  <a:pt x="551059" y="591594"/>
                </a:lnTo>
                <a:lnTo>
                  <a:pt x="538341" y="581765"/>
                </a:lnTo>
                <a:lnTo>
                  <a:pt x="525940" y="571620"/>
                </a:lnTo>
                <a:lnTo>
                  <a:pt x="514811" y="560524"/>
                </a:lnTo>
                <a:lnTo>
                  <a:pt x="503683" y="549428"/>
                </a:lnTo>
                <a:lnTo>
                  <a:pt x="493190" y="537697"/>
                </a:lnTo>
                <a:lnTo>
                  <a:pt x="483015" y="525650"/>
                </a:lnTo>
                <a:lnTo>
                  <a:pt x="474112" y="512968"/>
                </a:lnTo>
                <a:lnTo>
                  <a:pt x="465527" y="499652"/>
                </a:lnTo>
                <a:lnTo>
                  <a:pt x="457578" y="486020"/>
                </a:lnTo>
                <a:lnTo>
                  <a:pt x="450265" y="472070"/>
                </a:lnTo>
                <a:lnTo>
                  <a:pt x="443588" y="458120"/>
                </a:lnTo>
                <a:lnTo>
                  <a:pt x="437547" y="443537"/>
                </a:lnTo>
                <a:lnTo>
                  <a:pt x="432141" y="428636"/>
                </a:lnTo>
                <a:lnTo>
                  <a:pt x="427372" y="413418"/>
                </a:lnTo>
                <a:lnTo>
                  <a:pt x="423556" y="398200"/>
                </a:lnTo>
                <a:lnTo>
                  <a:pt x="420695" y="382348"/>
                </a:lnTo>
                <a:lnTo>
                  <a:pt x="418151" y="366496"/>
                </a:lnTo>
                <a:lnTo>
                  <a:pt x="416561" y="350644"/>
                </a:lnTo>
                <a:lnTo>
                  <a:pt x="416243" y="342719"/>
                </a:lnTo>
                <a:lnTo>
                  <a:pt x="415925" y="334793"/>
                </a:lnTo>
                <a:lnTo>
                  <a:pt x="415925" y="326550"/>
                </a:lnTo>
                <a:lnTo>
                  <a:pt x="415925" y="318307"/>
                </a:lnTo>
                <a:lnTo>
                  <a:pt x="416243" y="310064"/>
                </a:lnTo>
                <a:lnTo>
                  <a:pt x="416879" y="302138"/>
                </a:lnTo>
                <a:lnTo>
                  <a:pt x="417515" y="293895"/>
                </a:lnTo>
                <a:lnTo>
                  <a:pt x="418469" y="285652"/>
                </a:lnTo>
                <a:lnTo>
                  <a:pt x="419423" y="277409"/>
                </a:lnTo>
                <a:lnTo>
                  <a:pt x="421013" y="269166"/>
                </a:lnTo>
                <a:lnTo>
                  <a:pt x="422602" y="260923"/>
                </a:lnTo>
                <a:lnTo>
                  <a:pt x="424510" y="252680"/>
                </a:lnTo>
                <a:lnTo>
                  <a:pt x="426418" y="244437"/>
                </a:lnTo>
                <a:lnTo>
                  <a:pt x="428644" y="236511"/>
                </a:lnTo>
                <a:lnTo>
                  <a:pt x="431187" y="228585"/>
                </a:lnTo>
                <a:lnTo>
                  <a:pt x="433413" y="220659"/>
                </a:lnTo>
                <a:lnTo>
                  <a:pt x="436593" y="212733"/>
                </a:lnTo>
                <a:lnTo>
                  <a:pt x="439454" y="204807"/>
                </a:lnTo>
                <a:lnTo>
                  <a:pt x="442634" y="197198"/>
                </a:lnTo>
                <a:lnTo>
                  <a:pt x="445814" y="189906"/>
                </a:lnTo>
                <a:lnTo>
                  <a:pt x="449629" y="182614"/>
                </a:lnTo>
                <a:lnTo>
                  <a:pt x="453127" y="175322"/>
                </a:lnTo>
                <a:lnTo>
                  <a:pt x="456942" y="168347"/>
                </a:lnTo>
                <a:lnTo>
                  <a:pt x="460758" y="161056"/>
                </a:lnTo>
                <a:lnTo>
                  <a:pt x="469343" y="147423"/>
                </a:lnTo>
                <a:lnTo>
                  <a:pt x="478564" y="134741"/>
                </a:lnTo>
                <a:lnTo>
                  <a:pt x="488103" y="122060"/>
                </a:lnTo>
                <a:lnTo>
                  <a:pt x="498277" y="109695"/>
                </a:lnTo>
                <a:lnTo>
                  <a:pt x="509406" y="97965"/>
                </a:lnTo>
                <a:lnTo>
                  <a:pt x="520535" y="87186"/>
                </a:lnTo>
                <a:lnTo>
                  <a:pt x="532299" y="76723"/>
                </a:lnTo>
                <a:lnTo>
                  <a:pt x="544700" y="66895"/>
                </a:lnTo>
                <a:lnTo>
                  <a:pt x="557418" y="58018"/>
                </a:lnTo>
                <a:lnTo>
                  <a:pt x="570455" y="49458"/>
                </a:lnTo>
                <a:lnTo>
                  <a:pt x="584127" y="41215"/>
                </a:lnTo>
                <a:lnTo>
                  <a:pt x="597800" y="33923"/>
                </a:lnTo>
                <a:lnTo>
                  <a:pt x="612108" y="26948"/>
                </a:lnTo>
                <a:lnTo>
                  <a:pt x="626734" y="21242"/>
                </a:lnTo>
                <a:lnTo>
                  <a:pt x="641678" y="16169"/>
                </a:lnTo>
                <a:lnTo>
                  <a:pt x="657259" y="11414"/>
                </a:lnTo>
                <a:lnTo>
                  <a:pt x="672521" y="7609"/>
                </a:lnTo>
                <a:lnTo>
                  <a:pt x="688101" y="4439"/>
                </a:lnTo>
                <a:lnTo>
                  <a:pt x="703681" y="2219"/>
                </a:lnTo>
                <a:lnTo>
                  <a:pt x="719897" y="634"/>
                </a:lnTo>
                <a:lnTo>
                  <a:pt x="727846" y="317"/>
                </a:lnTo>
                <a:lnTo>
                  <a:pt x="736113" y="0"/>
                </a:lnTo>
                <a:close/>
              </a:path>
            </a:pathLst>
          </a:custGeom>
          <a:solidFill>
            <a:srgbClr val="4DA9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人"/>
          <p:cNvSpPr/>
          <p:nvPr/>
        </p:nvSpPr>
        <p:spPr bwMode="auto">
          <a:xfrm flipH="1">
            <a:off x="5641975" y="1838960"/>
            <a:ext cx="354330" cy="918845"/>
          </a:xfrm>
          <a:custGeom>
            <a:avLst/>
            <a:gdLst/>
            <a:ahLst/>
            <a:cxnLst/>
            <a:rect l="0" t="0" r="r" b="b"/>
            <a:pathLst>
              <a:path w="1476375" h="3292475">
                <a:moveTo>
                  <a:pt x="350928" y="1040693"/>
                </a:moveTo>
                <a:lnTo>
                  <a:pt x="339188" y="1048946"/>
                </a:lnTo>
                <a:lnTo>
                  <a:pt x="327766" y="1058151"/>
                </a:lnTo>
                <a:lnTo>
                  <a:pt x="316978" y="1068309"/>
                </a:lnTo>
                <a:lnTo>
                  <a:pt x="306190" y="1078466"/>
                </a:lnTo>
                <a:lnTo>
                  <a:pt x="301113" y="1084180"/>
                </a:lnTo>
                <a:lnTo>
                  <a:pt x="296036" y="1089893"/>
                </a:lnTo>
                <a:lnTo>
                  <a:pt x="290960" y="1095607"/>
                </a:lnTo>
                <a:lnTo>
                  <a:pt x="286517" y="1101638"/>
                </a:lnTo>
                <a:lnTo>
                  <a:pt x="281758" y="1107986"/>
                </a:lnTo>
                <a:lnTo>
                  <a:pt x="277316" y="1114335"/>
                </a:lnTo>
                <a:lnTo>
                  <a:pt x="273191" y="1121001"/>
                </a:lnTo>
                <a:lnTo>
                  <a:pt x="269066" y="1127666"/>
                </a:lnTo>
                <a:lnTo>
                  <a:pt x="265259" y="1134650"/>
                </a:lnTo>
                <a:lnTo>
                  <a:pt x="261451" y="1141950"/>
                </a:lnTo>
                <a:lnTo>
                  <a:pt x="257961" y="1149568"/>
                </a:lnTo>
                <a:lnTo>
                  <a:pt x="254471" y="1157187"/>
                </a:lnTo>
                <a:lnTo>
                  <a:pt x="251298" y="1165439"/>
                </a:lnTo>
                <a:lnTo>
                  <a:pt x="248125" y="1173692"/>
                </a:lnTo>
                <a:lnTo>
                  <a:pt x="245586" y="1182580"/>
                </a:lnTo>
                <a:lnTo>
                  <a:pt x="243048" y="1191468"/>
                </a:lnTo>
                <a:lnTo>
                  <a:pt x="240510" y="1200673"/>
                </a:lnTo>
                <a:lnTo>
                  <a:pt x="238606" y="1210513"/>
                </a:lnTo>
                <a:lnTo>
                  <a:pt x="237019" y="1220353"/>
                </a:lnTo>
                <a:lnTo>
                  <a:pt x="235116" y="1230828"/>
                </a:lnTo>
                <a:lnTo>
                  <a:pt x="234164" y="1241620"/>
                </a:lnTo>
                <a:lnTo>
                  <a:pt x="233212" y="1253048"/>
                </a:lnTo>
                <a:lnTo>
                  <a:pt x="232577" y="1264792"/>
                </a:lnTo>
                <a:lnTo>
                  <a:pt x="232577" y="1276854"/>
                </a:lnTo>
                <a:lnTo>
                  <a:pt x="232895" y="1293360"/>
                </a:lnTo>
                <a:lnTo>
                  <a:pt x="233846" y="1311136"/>
                </a:lnTo>
                <a:lnTo>
                  <a:pt x="235750" y="1329229"/>
                </a:lnTo>
                <a:lnTo>
                  <a:pt x="238289" y="1348591"/>
                </a:lnTo>
                <a:lnTo>
                  <a:pt x="241779" y="1368906"/>
                </a:lnTo>
                <a:lnTo>
                  <a:pt x="246221" y="1390173"/>
                </a:lnTo>
                <a:lnTo>
                  <a:pt x="251615" y="1412075"/>
                </a:lnTo>
                <a:lnTo>
                  <a:pt x="257961" y="1434930"/>
                </a:lnTo>
                <a:lnTo>
                  <a:pt x="265576" y="1458736"/>
                </a:lnTo>
                <a:lnTo>
                  <a:pt x="273826" y="1483812"/>
                </a:lnTo>
                <a:lnTo>
                  <a:pt x="283662" y="1509841"/>
                </a:lnTo>
                <a:lnTo>
                  <a:pt x="294450" y="1536187"/>
                </a:lnTo>
                <a:lnTo>
                  <a:pt x="306507" y="1564120"/>
                </a:lnTo>
                <a:lnTo>
                  <a:pt x="319833" y="1592688"/>
                </a:lnTo>
                <a:lnTo>
                  <a:pt x="334429" y="1622208"/>
                </a:lnTo>
                <a:lnTo>
                  <a:pt x="350928" y="1653315"/>
                </a:lnTo>
                <a:lnTo>
                  <a:pt x="350928" y="1585070"/>
                </a:lnTo>
                <a:lnTo>
                  <a:pt x="350928" y="1040693"/>
                </a:lnTo>
                <a:close/>
                <a:moveTo>
                  <a:pt x="444848" y="752475"/>
                </a:moveTo>
                <a:lnTo>
                  <a:pt x="452781" y="752475"/>
                </a:lnTo>
                <a:lnTo>
                  <a:pt x="460713" y="752793"/>
                </a:lnTo>
                <a:lnTo>
                  <a:pt x="462934" y="752793"/>
                </a:lnTo>
                <a:lnTo>
                  <a:pt x="1025181" y="752793"/>
                </a:lnTo>
                <a:lnTo>
                  <a:pt x="1032479" y="752793"/>
                </a:lnTo>
                <a:lnTo>
                  <a:pt x="1039777" y="753745"/>
                </a:lnTo>
                <a:lnTo>
                  <a:pt x="1041046" y="753745"/>
                </a:lnTo>
                <a:lnTo>
                  <a:pt x="1053420" y="754062"/>
                </a:lnTo>
                <a:lnTo>
                  <a:pt x="1060084" y="754697"/>
                </a:lnTo>
                <a:lnTo>
                  <a:pt x="1067064" y="755332"/>
                </a:lnTo>
                <a:lnTo>
                  <a:pt x="1074362" y="756284"/>
                </a:lnTo>
                <a:lnTo>
                  <a:pt x="1081977" y="757237"/>
                </a:lnTo>
                <a:lnTo>
                  <a:pt x="1089909" y="758824"/>
                </a:lnTo>
                <a:lnTo>
                  <a:pt x="1098159" y="760411"/>
                </a:lnTo>
                <a:lnTo>
                  <a:pt x="1106726" y="762950"/>
                </a:lnTo>
                <a:lnTo>
                  <a:pt x="1115293" y="765172"/>
                </a:lnTo>
                <a:lnTo>
                  <a:pt x="1124495" y="768029"/>
                </a:lnTo>
                <a:lnTo>
                  <a:pt x="1133379" y="771520"/>
                </a:lnTo>
                <a:lnTo>
                  <a:pt x="1142580" y="775012"/>
                </a:lnTo>
                <a:lnTo>
                  <a:pt x="1152417" y="779456"/>
                </a:lnTo>
                <a:lnTo>
                  <a:pt x="1161935" y="784217"/>
                </a:lnTo>
                <a:lnTo>
                  <a:pt x="1171454" y="788979"/>
                </a:lnTo>
                <a:lnTo>
                  <a:pt x="1181290" y="794692"/>
                </a:lnTo>
                <a:lnTo>
                  <a:pt x="1191127" y="801041"/>
                </a:lnTo>
                <a:lnTo>
                  <a:pt x="1200645" y="807389"/>
                </a:lnTo>
                <a:lnTo>
                  <a:pt x="1210481" y="814690"/>
                </a:lnTo>
                <a:lnTo>
                  <a:pt x="1220318" y="822308"/>
                </a:lnTo>
                <a:lnTo>
                  <a:pt x="1230154" y="830243"/>
                </a:lnTo>
                <a:lnTo>
                  <a:pt x="1239673" y="839131"/>
                </a:lnTo>
                <a:lnTo>
                  <a:pt x="1249192" y="848336"/>
                </a:lnTo>
                <a:lnTo>
                  <a:pt x="1259028" y="858176"/>
                </a:lnTo>
                <a:lnTo>
                  <a:pt x="1268229" y="868651"/>
                </a:lnTo>
                <a:lnTo>
                  <a:pt x="1277431" y="879126"/>
                </a:lnTo>
                <a:lnTo>
                  <a:pt x="1286632" y="890871"/>
                </a:lnTo>
                <a:lnTo>
                  <a:pt x="1295834" y="902615"/>
                </a:lnTo>
                <a:lnTo>
                  <a:pt x="1304401" y="915312"/>
                </a:lnTo>
                <a:lnTo>
                  <a:pt x="1313285" y="928326"/>
                </a:lnTo>
                <a:lnTo>
                  <a:pt x="1321535" y="942293"/>
                </a:lnTo>
                <a:lnTo>
                  <a:pt x="1329785" y="956577"/>
                </a:lnTo>
                <a:lnTo>
                  <a:pt x="1338351" y="971495"/>
                </a:lnTo>
                <a:lnTo>
                  <a:pt x="1346284" y="987049"/>
                </a:lnTo>
                <a:lnTo>
                  <a:pt x="1354216" y="1003238"/>
                </a:lnTo>
                <a:lnTo>
                  <a:pt x="1361831" y="1020061"/>
                </a:lnTo>
                <a:lnTo>
                  <a:pt x="1369129" y="1037519"/>
                </a:lnTo>
                <a:lnTo>
                  <a:pt x="1376427" y="1055929"/>
                </a:lnTo>
                <a:lnTo>
                  <a:pt x="1383725" y="1074340"/>
                </a:lnTo>
                <a:lnTo>
                  <a:pt x="1390388" y="1094020"/>
                </a:lnTo>
                <a:lnTo>
                  <a:pt x="1397369" y="1114652"/>
                </a:lnTo>
                <a:lnTo>
                  <a:pt x="1403714" y="1135602"/>
                </a:lnTo>
                <a:lnTo>
                  <a:pt x="1410060" y="1157504"/>
                </a:lnTo>
                <a:lnTo>
                  <a:pt x="1415772" y="1180041"/>
                </a:lnTo>
                <a:lnTo>
                  <a:pt x="1421483" y="1203530"/>
                </a:lnTo>
                <a:lnTo>
                  <a:pt x="1427194" y="1227971"/>
                </a:lnTo>
                <a:lnTo>
                  <a:pt x="1432588" y="1253048"/>
                </a:lnTo>
                <a:lnTo>
                  <a:pt x="1437665" y="1278759"/>
                </a:lnTo>
                <a:lnTo>
                  <a:pt x="1442107" y="1305739"/>
                </a:lnTo>
                <a:lnTo>
                  <a:pt x="1446867" y="1333672"/>
                </a:lnTo>
                <a:lnTo>
                  <a:pt x="1450674" y="1362240"/>
                </a:lnTo>
                <a:lnTo>
                  <a:pt x="1454799" y="1391760"/>
                </a:lnTo>
                <a:lnTo>
                  <a:pt x="1458289" y="1422233"/>
                </a:lnTo>
                <a:lnTo>
                  <a:pt x="1461779" y="1453975"/>
                </a:lnTo>
                <a:lnTo>
                  <a:pt x="1464635" y="1486352"/>
                </a:lnTo>
                <a:lnTo>
                  <a:pt x="1467491" y="1519998"/>
                </a:lnTo>
                <a:lnTo>
                  <a:pt x="1469712" y="1554597"/>
                </a:lnTo>
                <a:lnTo>
                  <a:pt x="1471616" y="1590148"/>
                </a:lnTo>
                <a:lnTo>
                  <a:pt x="1473519" y="1626652"/>
                </a:lnTo>
                <a:lnTo>
                  <a:pt x="1474789" y="1664425"/>
                </a:lnTo>
                <a:lnTo>
                  <a:pt x="1475740" y="1703467"/>
                </a:lnTo>
                <a:lnTo>
                  <a:pt x="1476058" y="1743145"/>
                </a:lnTo>
                <a:lnTo>
                  <a:pt x="1476375" y="1784410"/>
                </a:lnTo>
                <a:lnTo>
                  <a:pt x="1476375" y="1826944"/>
                </a:lnTo>
                <a:lnTo>
                  <a:pt x="1475740" y="1870113"/>
                </a:lnTo>
                <a:lnTo>
                  <a:pt x="1474789" y="1915187"/>
                </a:lnTo>
                <a:lnTo>
                  <a:pt x="1472885" y="1960896"/>
                </a:lnTo>
                <a:lnTo>
                  <a:pt x="1472567" y="1966927"/>
                </a:lnTo>
                <a:lnTo>
                  <a:pt x="1471933" y="1972640"/>
                </a:lnTo>
                <a:lnTo>
                  <a:pt x="1471298" y="1978036"/>
                </a:lnTo>
                <a:lnTo>
                  <a:pt x="1470029" y="1983750"/>
                </a:lnTo>
                <a:lnTo>
                  <a:pt x="1468760" y="1989146"/>
                </a:lnTo>
                <a:lnTo>
                  <a:pt x="1467173" y="1994860"/>
                </a:lnTo>
                <a:lnTo>
                  <a:pt x="1464952" y="1999621"/>
                </a:lnTo>
                <a:lnTo>
                  <a:pt x="1462731" y="2005017"/>
                </a:lnTo>
                <a:lnTo>
                  <a:pt x="1460510" y="2010096"/>
                </a:lnTo>
                <a:lnTo>
                  <a:pt x="1457655" y="2014857"/>
                </a:lnTo>
                <a:lnTo>
                  <a:pt x="1455116" y="2019618"/>
                </a:lnTo>
                <a:lnTo>
                  <a:pt x="1451943" y="2024062"/>
                </a:lnTo>
                <a:lnTo>
                  <a:pt x="1448453" y="2028189"/>
                </a:lnTo>
                <a:lnTo>
                  <a:pt x="1445280" y="2032633"/>
                </a:lnTo>
                <a:lnTo>
                  <a:pt x="1441473" y="2036759"/>
                </a:lnTo>
                <a:lnTo>
                  <a:pt x="1437665" y="2040568"/>
                </a:lnTo>
                <a:lnTo>
                  <a:pt x="1433540" y="2044377"/>
                </a:lnTo>
                <a:lnTo>
                  <a:pt x="1429415" y="2047869"/>
                </a:lnTo>
                <a:lnTo>
                  <a:pt x="1425291" y="2051360"/>
                </a:lnTo>
                <a:lnTo>
                  <a:pt x="1420531" y="2054217"/>
                </a:lnTo>
                <a:lnTo>
                  <a:pt x="1415772" y="2057391"/>
                </a:lnTo>
                <a:lnTo>
                  <a:pt x="1411329" y="2059931"/>
                </a:lnTo>
                <a:lnTo>
                  <a:pt x="1406253" y="2062153"/>
                </a:lnTo>
                <a:lnTo>
                  <a:pt x="1400859" y="2064692"/>
                </a:lnTo>
                <a:lnTo>
                  <a:pt x="1396099" y="2066597"/>
                </a:lnTo>
                <a:lnTo>
                  <a:pt x="1390705" y="2068184"/>
                </a:lnTo>
                <a:lnTo>
                  <a:pt x="1385311" y="2069771"/>
                </a:lnTo>
                <a:lnTo>
                  <a:pt x="1379600" y="2070723"/>
                </a:lnTo>
                <a:lnTo>
                  <a:pt x="1374206" y="2071993"/>
                </a:lnTo>
                <a:lnTo>
                  <a:pt x="1368495" y="2072628"/>
                </a:lnTo>
                <a:lnTo>
                  <a:pt x="1362783" y="2073262"/>
                </a:lnTo>
                <a:lnTo>
                  <a:pt x="1356755" y="2073262"/>
                </a:lnTo>
                <a:lnTo>
                  <a:pt x="1352947" y="2073262"/>
                </a:lnTo>
                <a:lnTo>
                  <a:pt x="1346919" y="2072945"/>
                </a:lnTo>
                <a:lnTo>
                  <a:pt x="1340890" y="2072310"/>
                </a:lnTo>
                <a:lnTo>
                  <a:pt x="1335179" y="2071041"/>
                </a:lnTo>
                <a:lnTo>
                  <a:pt x="1329467" y="2069771"/>
                </a:lnTo>
                <a:lnTo>
                  <a:pt x="1324073" y="2068501"/>
                </a:lnTo>
                <a:lnTo>
                  <a:pt x="1318362" y="2066914"/>
                </a:lnTo>
                <a:lnTo>
                  <a:pt x="1312968" y="2064692"/>
                </a:lnTo>
                <a:lnTo>
                  <a:pt x="1307891" y="2062470"/>
                </a:lnTo>
                <a:lnTo>
                  <a:pt x="1302815" y="2059931"/>
                </a:lnTo>
                <a:lnTo>
                  <a:pt x="1297738" y="2057391"/>
                </a:lnTo>
                <a:lnTo>
                  <a:pt x="1292978" y="2054217"/>
                </a:lnTo>
                <a:lnTo>
                  <a:pt x="1288536" y="2051043"/>
                </a:lnTo>
                <a:lnTo>
                  <a:pt x="1284094" y="2047551"/>
                </a:lnTo>
                <a:lnTo>
                  <a:pt x="1279652" y="2044060"/>
                </a:lnTo>
                <a:lnTo>
                  <a:pt x="1275844" y="2040251"/>
                </a:lnTo>
                <a:lnTo>
                  <a:pt x="1271719" y="2036442"/>
                </a:lnTo>
                <a:lnTo>
                  <a:pt x="1268229" y="2031998"/>
                </a:lnTo>
                <a:lnTo>
                  <a:pt x="1264422" y="2027554"/>
                </a:lnTo>
                <a:lnTo>
                  <a:pt x="1261249" y="2023110"/>
                </a:lnTo>
                <a:lnTo>
                  <a:pt x="1258076" y="2018349"/>
                </a:lnTo>
                <a:lnTo>
                  <a:pt x="1255220" y="2013587"/>
                </a:lnTo>
                <a:lnTo>
                  <a:pt x="1252682" y="2008826"/>
                </a:lnTo>
                <a:lnTo>
                  <a:pt x="1250143" y="2003430"/>
                </a:lnTo>
                <a:lnTo>
                  <a:pt x="1248240" y="1998351"/>
                </a:lnTo>
                <a:lnTo>
                  <a:pt x="1246336" y="1992955"/>
                </a:lnTo>
                <a:lnTo>
                  <a:pt x="1244749" y="1987559"/>
                </a:lnTo>
                <a:lnTo>
                  <a:pt x="1243163" y="1981845"/>
                </a:lnTo>
                <a:lnTo>
                  <a:pt x="1242211" y="1976132"/>
                </a:lnTo>
                <a:lnTo>
                  <a:pt x="1241259" y="1970418"/>
                </a:lnTo>
                <a:lnTo>
                  <a:pt x="1240625" y="1964387"/>
                </a:lnTo>
                <a:lnTo>
                  <a:pt x="1240625" y="1958674"/>
                </a:lnTo>
                <a:lnTo>
                  <a:pt x="1240625" y="1952643"/>
                </a:lnTo>
                <a:lnTo>
                  <a:pt x="1241894" y="1908839"/>
                </a:lnTo>
                <a:lnTo>
                  <a:pt x="1242846" y="1866304"/>
                </a:lnTo>
                <a:lnTo>
                  <a:pt x="1243480" y="1824722"/>
                </a:lnTo>
                <a:lnTo>
                  <a:pt x="1243480" y="1784410"/>
                </a:lnTo>
                <a:lnTo>
                  <a:pt x="1243163" y="1730448"/>
                </a:lnTo>
                <a:lnTo>
                  <a:pt x="1242211" y="1678074"/>
                </a:lnTo>
                <a:lnTo>
                  <a:pt x="1240625" y="1628556"/>
                </a:lnTo>
                <a:lnTo>
                  <a:pt x="1238403" y="1581261"/>
                </a:lnTo>
                <a:lnTo>
                  <a:pt x="1235231" y="1536187"/>
                </a:lnTo>
                <a:lnTo>
                  <a:pt x="1231740" y="1493335"/>
                </a:lnTo>
                <a:lnTo>
                  <a:pt x="1227298" y="1452705"/>
                </a:lnTo>
                <a:lnTo>
                  <a:pt x="1223173" y="1413980"/>
                </a:lnTo>
                <a:lnTo>
                  <a:pt x="1217779" y="1377476"/>
                </a:lnTo>
                <a:lnTo>
                  <a:pt x="1212385" y="1343195"/>
                </a:lnTo>
                <a:lnTo>
                  <a:pt x="1206357" y="1310818"/>
                </a:lnTo>
                <a:lnTo>
                  <a:pt x="1200328" y="1280028"/>
                </a:lnTo>
                <a:lnTo>
                  <a:pt x="1193665" y="1251460"/>
                </a:lnTo>
                <a:lnTo>
                  <a:pt x="1186684" y="1225115"/>
                </a:lnTo>
                <a:lnTo>
                  <a:pt x="1179704" y="1200038"/>
                </a:lnTo>
                <a:lnTo>
                  <a:pt x="1172406" y="1176867"/>
                </a:lnTo>
                <a:lnTo>
                  <a:pt x="1168281" y="1163852"/>
                </a:lnTo>
                <a:lnTo>
                  <a:pt x="1163839" y="1151473"/>
                </a:lnTo>
                <a:lnTo>
                  <a:pt x="1159714" y="1140046"/>
                </a:lnTo>
                <a:lnTo>
                  <a:pt x="1154955" y="1128619"/>
                </a:lnTo>
                <a:lnTo>
                  <a:pt x="1150513" y="1118461"/>
                </a:lnTo>
                <a:lnTo>
                  <a:pt x="1146388" y="1108304"/>
                </a:lnTo>
                <a:lnTo>
                  <a:pt x="1141946" y="1098781"/>
                </a:lnTo>
                <a:lnTo>
                  <a:pt x="1137504" y="1089893"/>
                </a:lnTo>
                <a:lnTo>
                  <a:pt x="1137504" y="1860591"/>
                </a:lnTo>
                <a:lnTo>
                  <a:pt x="1137504" y="1868209"/>
                </a:lnTo>
                <a:lnTo>
                  <a:pt x="1136235" y="1875192"/>
                </a:lnTo>
                <a:lnTo>
                  <a:pt x="1135283" y="1882493"/>
                </a:lnTo>
                <a:lnTo>
                  <a:pt x="1133696" y="1889476"/>
                </a:lnTo>
                <a:lnTo>
                  <a:pt x="1374206" y="3075994"/>
                </a:lnTo>
                <a:lnTo>
                  <a:pt x="1375792" y="3085199"/>
                </a:lnTo>
                <a:lnTo>
                  <a:pt x="1376744" y="3094087"/>
                </a:lnTo>
                <a:lnTo>
                  <a:pt x="1377379" y="3102975"/>
                </a:lnTo>
                <a:lnTo>
                  <a:pt x="1377696" y="3112498"/>
                </a:lnTo>
                <a:lnTo>
                  <a:pt x="1377379" y="3121068"/>
                </a:lnTo>
                <a:lnTo>
                  <a:pt x="1376744" y="3129956"/>
                </a:lnTo>
                <a:lnTo>
                  <a:pt x="1375792" y="3138526"/>
                </a:lnTo>
                <a:lnTo>
                  <a:pt x="1374206" y="3147414"/>
                </a:lnTo>
                <a:lnTo>
                  <a:pt x="1371985" y="3155984"/>
                </a:lnTo>
                <a:lnTo>
                  <a:pt x="1369764" y="3164237"/>
                </a:lnTo>
                <a:lnTo>
                  <a:pt x="1367225" y="3172490"/>
                </a:lnTo>
                <a:lnTo>
                  <a:pt x="1363735" y="3180743"/>
                </a:lnTo>
                <a:lnTo>
                  <a:pt x="1360562" y="3188361"/>
                </a:lnTo>
                <a:lnTo>
                  <a:pt x="1356437" y="3196614"/>
                </a:lnTo>
                <a:lnTo>
                  <a:pt x="1352313" y="3203915"/>
                </a:lnTo>
                <a:lnTo>
                  <a:pt x="1347553" y="3211215"/>
                </a:lnTo>
                <a:lnTo>
                  <a:pt x="1342476" y="3218516"/>
                </a:lnTo>
                <a:lnTo>
                  <a:pt x="1337717" y="3225182"/>
                </a:lnTo>
                <a:lnTo>
                  <a:pt x="1332006" y="3231530"/>
                </a:lnTo>
                <a:lnTo>
                  <a:pt x="1325977" y="3237879"/>
                </a:lnTo>
                <a:lnTo>
                  <a:pt x="1319631" y="3243910"/>
                </a:lnTo>
                <a:lnTo>
                  <a:pt x="1313285" y="3249623"/>
                </a:lnTo>
                <a:lnTo>
                  <a:pt x="1306305" y="3255337"/>
                </a:lnTo>
                <a:lnTo>
                  <a:pt x="1299324" y="3260098"/>
                </a:lnTo>
                <a:lnTo>
                  <a:pt x="1291709" y="3265177"/>
                </a:lnTo>
                <a:lnTo>
                  <a:pt x="1284411" y="3269621"/>
                </a:lnTo>
                <a:lnTo>
                  <a:pt x="1276479" y="3273430"/>
                </a:lnTo>
                <a:lnTo>
                  <a:pt x="1268229" y="3277239"/>
                </a:lnTo>
                <a:lnTo>
                  <a:pt x="1259980" y="3280413"/>
                </a:lnTo>
                <a:lnTo>
                  <a:pt x="1251095" y="3283587"/>
                </a:lnTo>
                <a:lnTo>
                  <a:pt x="1242528" y="3286127"/>
                </a:lnTo>
                <a:lnTo>
                  <a:pt x="1233644" y="3288031"/>
                </a:lnTo>
                <a:lnTo>
                  <a:pt x="1224443" y="3289936"/>
                </a:lnTo>
                <a:lnTo>
                  <a:pt x="1215241" y="3290888"/>
                </a:lnTo>
                <a:lnTo>
                  <a:pt x="1206039" y="3291523"/>
                </a:lnTo>
                <a:lnTo>
                  <a:pt x="1197155" y="3291840"/>
                </a:lnTo>
                <a:lnTo>
                  <a:pt x="1188271" y="3291523"/>
                </a:lnTo>
                <a:lnTo>
                  <a:pt x="1179387" y="3290888"/>
                </a:lnTo>
                <a:lnTo>
                  <a:pt x="1170502" y="3289936"/>
                </a:lnTo>
                <a:lnTo>
                  <a:pt x="1161935" y="3288031"/>
                </a:lnTo>
                <a:lnTo>
                  <a:pt x="1153686" y="3286127"/>
                </a:lnTo>
                <a:lnTo>
                  <a:pt x="1145119" y="3283905"/>
                </a:lnTo>
                <a:lnTo>
                  <a:pt x="1137186" y="3281048"/>
                </a:lnTo>
                <a:lnTo>
                  <a:pt x="1128619" y="3277874"/>
                </a:lnTo>
                <a:lnTo>
                  <a:pt x="1121004" y="3274382"/>
                </a:lnTo>
                <a:lnTo>
                  <a:pt x="1113072" y="3270573"/>
                </a:lnTo>
                <a:lnTo>
                  <a:pt x="1105774" y="3266129"/>
                </a:lnTo>
                <a:lnTo>
                  <a:pt x="1098476" y="3261685"/>
                </a:lnTo>
                <a:lnTo>
                  <a:pt x="1091179" y="3256924"/>
                </a:lnTo>
                <a:lnTo>
                  <a:pt x="1084515" y="3251528"/>
                </a:lnTo>
                <a:lnTo>
                  <a:pt x="1077852" y="3245814"/>
                </a:lnTo>
                <a:lnTo>
                  <a:pt x="1071506" y="3240101"/>
                </a:lnTo>
                <a:lnTo>
                  <a:pt x="1065795" y="3233752"/>
                </a:lnTo>
                <a:lnTo>
                  <a:pt x="1059766" y="3227404"/>
                </a:lnTo>
                <a:lnTo>
                  <a:pt x="1054372" y="3220421"/>
                </a:lnTo>
                <a:lnTo>
                  <a:pt x="1049295" y="3213437"/>
                </a:lnTo>
                <a:lnTo>
                  <a:pt x="1044536" y="3206137"/>
                </a:lnTo>
                <a:lnTo>
                  <a:pt x="1040094" y="3198519"/>
                </a:lnTo>
                <a:lnTo>
                  <a:pt x="1035969" y="3190583"/>
                </a:lnTo>
                <a:lnTo>
                  <a:pt x="1032479" y="3182330"/>
                </a:lnTo>
                <a:lnTo>
                  <a:pt x="1028989" y="3173760"/>
                </a:lnTo>
                <a:lnTo>
                  <a:pt x="1026133" y="3165189"/>
                </a:lnTo>
                <a:lnTo>
                  <a:pt x="1023595" y="3156619"/>
                </a:lnTo>
                <a:lnTo>
                  <a:pt x="1021374" y="3147731"/>
                </a:lnTo>
                <a:lnTo>
                  <a:pt x="783719" y="1973275"/>
                </a:lnTo>
                <a:lnTo>
                  <a:pt x="710424" y="1973275"/>
                </a:lnTo>
                <a:lnTo>
                  <a:pt x="710424" y="3112498"/>
                </a:lnTo>
                <a:lnTo>
                  <a:pt x="710107" y="3121703"/>
                </a:lnTo>
                <a:lnTo>
                  <a:pt x="709472" y="3130591"/>
                </a:lnTo>
                <a:lnTo>
                  <a:pt x="708521" y="3139796"/>
                </a:lnTo>
                <a:lnTo>
                  <a:pt x="706617" y="3148684"/>
                </a:lnTo>
                <a:lnTo>
                  <a:pt x="704713" y="3157254"/>
                </a:lnTo>
                <a:lnTo>
                  <a:pt x="702492" y="3165824"/>
                </a:lnTo>
                <a:lnTo>
                  <a:pt x="699319" y="3174077"/>
                </a:lnTo>
                <a:lnTo>
                  <a:pt x="696146" y="3182648"/>
                </a:lnTo>
                <a:lnTo>
                  <a:pt x="692656" y="3190583"/>
                </a:lnTo>
                <a:lnTo>
                  <a:pt x="688848" y="3198201"/>
                </a:lnTo>
                <a:lnTo>
                  <a:pt x="684406" y="3205819"/>
                </a:lnTo>
                <a:lnTo>
                  <a:pt x="679647" y="3213120"/>
                </a:lnTo>
                <a:lnTo>
                  <a:pt x="674570" y="3220103"/>
                </a:lnTo>
                <a:lnTo>
                  <a:pt x="669176" y="3227086"/>
                </a:lnTo>
                <a:lnTo>
                  <a:pt x="663465" y="3233435"/>
                </a:lnTo>
                <a:lnTo>
                  <a:pt x="657753" y="3239783"/>
                </a:lnTo>
                <a:lnTo>
                  <a:pt x="651407" y="3245497"/>
                </a:lnTo>
                <a:lnTo>
                  <a:pt x="645062" y="3251210"/>
                </a:lnTo>
                <a:lnTo>
                  <a:pt x="638081" y="3256607"/>
                </a:lnTo>
                <a:lnTo>
                  <a:pt x="631101" y="3261685"/>
                </a:lnTo>
                <a:lnTo>
                  <a:pt x="623803" y="3266129"/>
                </a:lnTo>
                <a:lnTo>
                  <a:pt x="616188" y="3270573"/>
                </a:lnTo>
                <a:lnTo>
                  <a:pt x="608573" y="3274382"/>
                </a:lnTo>
                <a:lnTo>
                  <a:pt x="600640" y="3278191"/>
                </a:lnTo>
                <a:lnTo>
                  <a:pt x="592391" y="3281365"/>
                </a:lnTo>
                <a:lnTo>
                  <a:pt x="583824" y="3284222"/>
                </a:lnTo>
                <a:lnTo>
                  <a:pt x="575574" y="3286762"/>
                </a:lnTo>
                <a:lnTo>
                  <a:pt x="566690" y="3288666"/>
                </a:lnTo>
                <a:lnTo>
                  <a:pt x="558123" y="3290253"/>
                </a:lnTo>
                <a:lnTo>
                  <a:pt x="548921" y="3291523"/>
                </a:lnTo>
                <a:lnTo>
                  <a:pt x="539720" y="3292158"/>
                </a:lnTo>
                <a:lnTo>
                  <a:pt x="530518" y="3292475"/>
                </a:lnTo>
                <a:lnTo>
                  <a:pt x="520999" y="3292158"/>
                </a:lnTo>
                <a:lnTo>
                  <a:pt x="512115" y="3291523"/>
                </a:lnTo>
                <a:lnTo>
                  <a:pt x="503231" y="3290253"/>
                </a:lnTo>
                <a:lnTo>
                  <a:pt x="494346" y="3288666"/>
                </a:lnTo>
                <a:lnTo>
                  <a:pt x="485462" y="3286762"/>
                </a:lnTo>
                <a:lnTo>
                  <a:pt x="476895" y="3284222"/>
                </a:lnTo>
                <a:lnTo>
                  <a:pt x="468645" y="3281365"/>
                </a:lnTo>
                <a:lnTo>
                  <a:pt x="460396" y="3278191"/>
                </a:lnTo>
                <a:lnTo>
                  <a:pt x="452463" y="3274382"/>
                </a:lnTo>
                <a:lnTo>
                  <a:pt x="444848" y="3270573"/>
                </a:lnTo>
                <a:lnTo>
                  <a:pt x="437233" y="3266129"/>
                </a:lnTo>
                <a:lnTo>
                  <a:pt x="429935" y="3261685"/>
                </a:lnTo>
                <a:lnTo>
                  <a:pt x="422955" y="3256607"/>
                </a:lnTo>
                <a:lnTo>
                  <a:pt x="416292" y="3251210"/>
                </a:lnTo>
                <a:lnTo>
                  <a:pt x="409628" y="3245497"/>
                </a:lnTo>
                <a:lnTo>
                  <a:pt x="403282" y="3239783"/>
                </a:lnTo>
                <a:lnTo>
                  <a:pt x="397253" y="3233435"/>
                </a:lnTo>
                <a:lnTo>
                  <a:pt x="391542" y="3227086"/>
                </a:lnTo>
                <a:lnTo>
                  <a:pt x="386465" y="3220103"/>
                </a:lnTo>
                <a:lnTo>
                  <a:pt x="381389" y="3213120"/>
                </a:lnTo>
                <a:lnTo>
                  <a:pt x="376629" y="3205819"/>
                </a:lnTo>
                <a:lnTo>
                  <a:pt x="372504" y="3198201"/>
                </a:lnTo>
                <a:lnTo>
                  <a:pt x="368380" y="3190583"/>
                </a:lnTo>
                <a:lnTo>
                  <a:pt x="364889" y="3182648"/>
                </a:lnTo>
                <a:lnTo>
                  <a:pt x="361716" y="3174077"/>
                </a:lnTo>
                <a:lnTo>
                  <a:pt x="358861" y="3165824"/>
                </a:lnTo>
                <a:lnTo>
                  <a:pt x="356322" y="3157254"/>
                </a:lnTo>
                <a:lnTo>
                  <a:pt x="354419" y="3148684"/>
                </a:lnTo>
                <a:lnTo>
                  <a:pt x="352832" y="3139796"/>
                </a:lnTo>
                <a:lnTo>
                  <a:pt x="351563" y="3130591"/>
                </a:lnTo>
                <a:lnTo>
                  <a:pt x="350928" y="3121703"/>
                </a:lnTo>
                <a:lnTo>
                  <a:pt x="350928" y="3112498"/>
                </a:lnTo>
                <a:lnTo>
                  <a:pt x="350928" y="1937089"/>
                </a:lnTo>
                <a:lnTo>
                  <a:pt x="342361" y="1939311"/>
                </a:lnTo>
                <a:lnTo>
                  <a:pt x="333794" y="1940898"/>
                </a:lnTo>
                <a:lnTo>
                  <a:pt x="325545" y="1941850"/>
                </a:lnTo>
                <a:lnTo>
                  <a:pt x="316978" y="1942168"/>
                </a:lnTo>
                <a:lnTo>
                  <a:pt x="309680" y="1941850"/>
                </a:lnTo>
                <a:lnTo>
                  <a:pt x="302699" y="1941216"/>
                </a:lnTo>
                <a:lnTo>
                  <a:pt x="295402" y="1940263"/>
                </a:lnTo>
                <a:lnTo>
                  <a:pt x="288421" y="1938676"/>
                </a:lnTo>
                <a:lnTo>
                  <a:pt x="281441" y="1936772"/>
                </a:lnTo>
                <a:lnTo>
                  <a:pt x="274777" y="1934232"/>
                </a:lnTo>
                <a:lnTo>
                  <a:pt x="268114" y="1931693"/>
                </a:lnTo>
                <a:lnTo>
                  <a:pt x="261451" y="1928201"/>
                </a:lnTo>
                <a:lnTo>
                  <a:pt x="255105" y="1924710"/>
                </a:lnTo>
                <a:lnTo>
                  <a:pt x="249077" y="1920583"/>
                </a:lnTo>
                <a:lnTo>
                  <a:pt x="243365" y="1916139"/>
                </a:lnTo>
                <a:lnTo>
                  <a:pt x="237654" y="1911061"/>
                </a:lnTo>
                <a:lnTo>
                  <a:pt x="232260" y="1905982"/>
                </a:lnTo>
                <a:lnTo>
                  <a:pt x="227183" y="1900268"/>
                </a:lnTo>
                <a:lnTo>
                  <a:pt x="222741" y="1894237"/>
                </a:lnTo>
                <a:lnTo>
                  <a:pt x="218299" y="1887889"/>
                </a:lnTo>
                <a:lnTo>
                  <a:pt x="204021" y="1864717"/>
                </a:lnTo>
                <a:lnTo>
                  <a:pt x="190377" y="1842180"/>
                </a:lnTo>
                <a:lnTo>
                  <a:pt x="177051" y="1819643"/>
                </a:lnTo>
                <a:lnTo>
                  <a:pt x="164676" y="1797741"/>
                </a:lnTo>
                <a:lnTo>
                  <a:pt x="152301" y="1775839"/>
                </a:lnTo>
                <a:lnTo>
                  <a:pt x="140562" y="1754255"/>
                </a:lnTo>
                <a:lnTo>
                  <a:pt x="129774" y="1732988"/>
                </a:lnTo>
                <a:lnTo>
                  <a:pt x="118985" y="1711720"/>
                </a:lnTo>
                <a:lnTo>
                  <a:pt x="108832" y="1691088"/>
                </a:lnTo>
                <a:lnTo>
                  <a:pt x="98996" y="1670456"/>
                </a:lnTo>
                <a:lnTo>
                  <a:pt x="89794" y="1650141"/>
                </a:lnTo>
                <a:lnTo>
                  <a:pt x="81227" y="1629826"/>
                </a:lnTo>
                <a:lnTo>
                  <a:pt x="72978" y="1610463"/>
                </a:lnTo>
                <a:lnTo>
                  <a:pt x="65363" y="1590783"/>
                </a:lnTo>
                <a:lnTo>
                  <a:pt x="58065" y="1571420"/>
                </a:lnTo>
                <a:lnTo>
                  <a:pt x="51084" y="1552375"/>
                </a:lnTo>
                <a:lnTo>
                  <a:pt x="44738" y="1533647"/>
                </a:lnTo>
                <a:lnTo>
                  <a:pt x="38710" y="1514920"/>
                </a:lnTo>
                <a:lnTo>
                  <a:pt x="33316" y="1496509"/>
                </a:lnTo>
                <a:lnTo>
                  <a:pt x="28239" y="1478416"/>
                </a:lnTo>
                <a:lnTo>
                  <a:pt x="23797" y="1460641"/>
                </a:lnTo>
                <a:lnTo>
                  <a:pt x="19355" y="1442548"/>
                </a:lnTo>
                <a:lnTo>
                  <a:pt x="15865" y="1425407"/>
                </a:lnTo>
                <a:lnTo>
                  <a:pt x="12057" y="1407949"/>
                </a:lnTo>
                <a:lnTo>
                  <a:pt x="9519" y="1390808"/>
                </a:lnTo>
                <a:lnTo>
                  <a:pt x="6980" y="1373985"/>
                </a:lnTo>
                <a:lnTo>
                  <a:pt x="4442" y="1357162"/>
                </a:lnTo>
                <a:lnTo>
                  <a:pt x="2855" y="1340973"/>
                </a:lnTo>
                <a:lnTo>
                  <a:pt x="1586" y="1324785"/>
                </a:lnTo>
                <a:lnTo>
                  <a:pt x="634" y="1308279"/>
                </a:lnTo>
                <a:lnTo>
                  <a:pt x="0" y="1292408"/>
                </a:lnTo>
                <a:lnTo>
                  <a:pt x="0" y="1276854"/>
                </a:lnTo>
                <a:lnTo>
                  <a:pt x="317" y="1257491"/>
                </a:lnTo>
                <a:lnTo>
                  <a:pt x="952" y="1238129"/>
                </a:lnTo>
                <a:lnTo>
                  <a:pt x="2538" y="1219718"/>
                </a:lnTo>
                <a:lnTo>
                  <a:pt x="4442" y="1201308"/>
                </a:lnTo>
                <a:lnTo>
                  <a:pt x="7298" y="1183532"/>
                </a:lnTo>
                <a:lnTo>
                  <a:pt x="10153" y="1165439"/>
                </a:lnTo>
                <a:lnTo>
                  <a:pt x="13961" y="1148299"/>
                </a:lnTo>
                <a:lnTo>
                  <a:pt x="18086" y="1131475"/>
                </a:lnTo>
                <a:lnTo>
                  <a:pt x="22845" y="1114970"/>
                </a:lnTo>
                <a:lnTo>
                  <a:pt x="28239" y="1098781"/>
                </a:lnTo>
                <a:lnTo>
                  <a:pt x="33633" y="1083228"/>
                </a:lnTo>
                <a:lnTo>
                  <a:pt x="39662" y="1067991"/>
                </a:lnTo>
                <a:lnTo>
                  <a:pt x="46008" y="1052755"/>
                </a:lnTo>
                <a:lnTo>
                  <a:pt x="52988" y="1038471"/>
                </a:lnTo>
                <a:lnTo>
                  <a:pt x="60286" y="1024187"/>
                </a:lnTo>
                <a:lnTo>
                  <a:pt x="67901" y="1011173"/>
                </a:lnTo>
                <a:lnTo>
                  <a:pt x="75833" y="997841"/>
                </a:lnTo>
                <a:lnTo>
                  <a:pt x="83766" y="984827"/>
                </a:lnTo>
                <a:lnTo>
                  <a:pt x="92650" y="972448"/>
                </a:lnTo>
                <a:lnTo>
                  <a:pt x="101217" y="961021"/>
                </a:lnTo>
                <a:lnTo>
                  <a:pt x="110101" y="949276"/>
                </a:lnTo>
                <a:lnTo>
                  <a:pt x="119303" y="938166"/>
                </a:lnTo>
                <a:lnTo>
                  <a:pt x="128822" y="927691"/>
                </a:lnTo>
                <a:lnTo>
                  <a:pt x="138023" y="917534"/>
                </a:lnTo>
                <a:lnTo>
                  <a:pt x="147542" y="907694"/>
                </a:lnTo>
                <a:lnTo>
                  <a:pt x="157378" y="898489"/>
                </a:lnTo>
                <a:lnTo>
                  <a:pt x="167214" y="889284"/>
                </a:lnTo>
                <a:lnTo>
                  <a:pt x="176733" y="880713"/>
                </a:lnTo>
                <a:lnTo>
                  <a:pt x="186887" y="872460"/>
                </a:lnTo>
                <a:lnTo>
                  <a:pt x="196723" y="864525"/>
                </a:lnTo>
                <a:lnTo>
                  <a:pt x="206559" y="857224"/>
                </a:lnTo>
                <a:lnTo>
                  <a:pt x="216712" y="849923"/>
                </a:lnTo>
                <a:lnTo>
                  <a:pt x="226231" y="843258"/>
                </a:lnTo>
                <a:lnTo>
                  <a:pt x="236385" y="836592"/>
                </a:lnTo>
                <a:lnTo>
                  <a:pt x="245904" y="830561"/>
                </a:lnTo>
                <a:lnTo>
                  <a:pt x="255422" y="824530"/>
                </a:lnTo>
                <a:lnTo>
                  <a:pt x="274460" y="813737"/>
                </a:lnTo>
                <a:lnTo>
                  <a:pt x="293181" y="803897"/>
                </a:lnTo>
                <a:lnTo>
                  <a:pt x="310632" y="795327"/>
                </a:lnTo>
                <a:lnTo>
                  <a:pt x="327449" y="787709"/>
                </a:lnTo>
                <a:lnTo>
                  <a:pt x="343631" y="781043"/>
                </a:lnTo>
                <a:lnTo>
                  <a:pt x="358861" y="775330"/>
                </a:lnTo>
                <a:lnTo>
                  <a:pt x="372822" y="770568"/>
                </a:lnTo>
                <a:lnTo>
                  <a:pt x="385196" y="766124"/>
                </a:lnTo>
                <a:lnTo>
                  <a:pt x="396619" y="762950"/>
                </a:lnTo>
                <a:lnTo>
                  <a:pt x="406455" y="760093"/>
                </a:lnTo>
                <a:lnTo>
                  <a:pt x="421051" y="756284"/>
                </a:lnTo>
                <a:lnTo>
                  <a:pt x="428349" y="754697"/>
                </a:lnTo>
                <a:lnTo>
                  <a:pt x="436916" y="753110"/>
                </a:lnTo>
                <a:lnTo>
                  <a:pt x="444848" y="752475"/>
                </a:lnTo>
                <a:close/>
                <a:moveTo>
                  <a:pt x="736113" y="0"/>
                </a:moveTo>
                <a:lnTo>
                  <a:pt x="744380" y="0"/>
                </a:lnTo>
                <a:lnTo>
                  <a:pt x="752329" y="0"/>
                </a:lnTo>
                <a:lnTo>
                  <a:pt x="760596" y="317"/>
                </a:lnTo>
                <a:lnTo>
                  <a:pt x="768545" y="951"/>
                </a:lnTo>
                <a:lnTo>
                  <a:pt x="776812" y="1585"/>
                </a:lnTo>
                <a:lnTo>
                  <a:pt x="785079" y="2536"/>
                </a:lnTo>
                <a:lnTo>
                  <a:pt x="793664" y="3488"/>
                </a:lnTo>
                <a:lnTo>
                  <a:pt x="801613" y="4756"/>
                </a:lnTo>
                <a:lnTo>
                  <a:pt x="809880" y="6658"/>
                </a:lnTo>
                <a:lnTo>
                  <a:pt x="818147" y="8560"/>
                </a:lnTo>
                <a:lnTo>
                  <a:pt x="826414" y="10462"/>
                </a:lnTo>
                <a:lnTo>
                  <a:pt x="834363" y="12365"/>
                </a:lnTo>
                <a:lnTo>
                  <a:pt x="842312" y="15218"/>
                </a:lnTo>
                <a:lnTo>
                  <a:pt x="850261" y="17437"/>
                </a:lnTo>
                <a:lnTo>
                  <a:pt x="858210" y="20608"/>
                </a:lnTo>
                <a:lnTo>
                  <a:pt x="866159" y="23461"/>
                </a:lnTo>
                <a:lnTo>
                  <a:pt x="873473" y="26314"/>
                </a:lnTo>
                <a:lnTo>
                  <a:pt x="881104" y="29802"/>
                </a:lnTo>
                <a:lnTo>
                  <a:pt x="888417" y="33289"/>
                </a:lnTo>
                <a:lnTo>
                  <a:pt x="895730" y="37094"/>
                </a:lnTo>
                <a:lnTo>
                  <a:pt x="902725" y="40581"/>
                </a:lnTo>
                <a:lnTo>
                  <a:pt x="909720" y="44703"/>
                </a:lnTo>
                <a:lnTo>
                  <a:pt x="923393" y="53263"/>
                </a:lnTo>
                <a:lnTo>
                  <a:pt x="936429" y="62140"/>
                </a:lnTo>
                <a:lnTo>
                  <a:pt x="949148" y="71968"/>
                </a:lnTo>
                <a:lnTo>
                  <a:pt x="961548" y="82113"/>
                </a:lnTo>
                <a:lnTo>
                  <a:pt x="972995" y="92892"/>
                </a:lnTo>
                <a:lnTo>
                  <a:pt x="983805" y="103989"/>
                </a:lnTo>
                <a:lnTo>
                  <a:pt x="994616" y="116036"/>
                </a:lnTo>
                <a:lnTo>
                  <a:pt x="1004155" y="128401"/>
                </a:lnTo>
                <a:lnTo>
                  <a:pt x="1013376" y="140765"/>
                </a:lnTo>
                <a:lnTo>
                  <a:pt x="1021961" y="154081"/>
                </a:lnTo>
                <a:lnTo>
                  <a:pt x="1030228" y="167396"/>
                </a:lnTo>
                <a:lnTo>
                  <a:pt x="1037541" y="181346"/>
                </a:lnTo>
                <a:lnTo>
                  <a:pt x="1043900" y="195613"/>
                </a:lnTo>
                <a:lnTo>
                  <a:pt x="1049942" y="210197"/>
                </a:lnTo>
                <a:lnTo>
                  <a:pt x="1055347" y="225097"/>
                </a:lnTo>
                <a:lnTo>
                  <a:pt x="1060116" y="239998"/>
                </a:lnTo>
                <a:lnTo>
                  <a:pt x="1063932" y="255850"/>
                </a:lnTo>
                <a:lnTo>
                  <a:pt x="1067111" y="271385"/>
                </a:lnTo>
                <a:lnTo>
                  <a:pt x="1069337" y="286920"/>
                </a:lnTo>
                <a:lnTo>
                  <a:pt x="1070927" y="302772"/>
                </a:lnTo>
                <a:lnTo>
                  <a:pt x="1071245" y="311015"/>
                </a:lnTo>
                <a:lnTo>
                  <a:pt x="1071563" y="318941"/>
                </a:lnTo>
                <a:lnTo>
                  <a:pt x="1071563" y="327184"/>
                </a:lnTo>
                <a:lnTo>
                  <a:pt x="1071563" y="335427"/>
                </a:lnTo>
                <a:lnTo>
                  <a:pt x="1071245" y="343353"/>
                </a:lnTo>
                <a:lnTo>
                  <a:pt x="1070609" y="351596"/>
                </a:lnTo>
                <a:lnTo>
                  <a:pt x="1069973" y="359839"/>
                </a:lnTo>
                <a:lnTo>
                  <a:pt x="1069019" y="368082"/>
                </a:lnTo>
                <a:lnTo>
                  <a:pt x="1068065" y="376325"/>
                </a:lnTo>
                <a:lnTo>
                  <a:pt x="1066794" y="384568"/>
                </a:lnTo>
                <a:lnTo>
                  <a:pt x="1064886" y="392811"/>
                </a:lnTo>
                <a:lnTo>
                  <a:pt x="1062978" y="401054"/>
                </a:lnTo>
                <a:lnTo>
                  <a:pt x="1061070" y="409297"/>
                </a:lnTo>
                <a:lnTo>
                  <a:pt x="1059163" y="417223"/>
                </a:lnTo>
                <a:lnTo>
                  <a:pt x="1056301" y="425148"/>
                </a:lnTo>
                <a:lnTo>
                  <a:pt x="1053757" y="433391"/>
                </a:lnTo>
                <a:lnTo>
                  <a:pt x="1050895" y="441000"/>
                </a:lnTo>
                <a:lnTo>
                  <a:pt x="1048034" y="448609"/>
                </a:lnTo>
                <a:lnTo>
                  <a:pt x="1045172" y="456218"/>
                </a:lnTo>
                <a:lnTo>
                  <a:pt x="1041675" y="463827"/>
                </a:lnTo>
                <a:lnTo>
                  <a:pt x="1038177" y="471119"/>
                </a:lnTo>
                <a:lnTo>
                  <a:pt x="1034361" y="478411"/>
                </a:lnTo>
                <a:lnTo>
                  <a:pt x="1030864" y="485386"/>
                </a:lnTo>
                <a:lnTo>
                  <a:pt x="1026730" y="492361"/>
                </a:lnTo>
                <a:lnTo>
                  <a:pt x="1018145" y="505993"/>
                </a:lnTo>
                <a:lnTo>
                  <a:pt x="1009242" y="519309"/>
                </a:lnTo>
                <a:lnTo>
                  <a:pt x="999386" y="531673"/>
                </a:lnTo>
                <a:lnTo>
                  <a:pt x="989211" y="543721"/>
                </a:lnTo>
                <a:lnTo>
                  <a:pt x="978082" y="555451"/>
                </a:lnTo>
                <a:lnTo>
                  <a:pt x="966953" y="566231"/>
                </a:lnTo>
                <a:lnTo>
                  <a:pt x="955189" y="577010"/>
                </a:lnTo>
                <a:lnTo>
                  <a:pt x="942788" y="586521"/>
                </a:lnTo>
                <a:lnTo>
                  <a:pt x="930388" y="595715"/>
                </a:lnTo>
                <a:lnTo>
                  <a:pt x="917033" y="604592"/>
                </a:lnTo>
                <a:lnTo>
                  <a:pt x="903361" y="612518"/>
                </a:lnTo>
                <a:lnTo>
                  <a:pt x="889689" y="619810"/>
                </a:lnTo>
                <a:lnTo>
                  <a:pt x="875380" y="626468"/>
                </a:lnTo>
                <a:lnTo>
                  <a:pt x="860754" y="632492"/>
                </a:lnTo>
                <a:lnTo>
                  <a:pt x="845810" y="637564"/>
                </a:lnTo>
                <a:lnTo>
                  <a:pt x="830548" y="642320"/>
                </a:lnTo>
                <a:lnTo>
                  <a:pt x="815285" y="645807"/>
                </a:lnTo>
                <a:lnTo>
                  <a:pt x="799387" y="649295"/>
                </a:lnTo>
                <a:lnTo>
                  <a:pt x="783807" y="651514"/>
                </a:lnTo>
                <a:lnTo>
                  <a:pt x="767591" y="652782"/>
                </a:lnTo>
                <a:lnTo>
                  <a:pt x="759642" y="653733"/>
                </a:lnTo>
                <a:lnTo>
                  <a:pt x="751693" y="654050"/>
                </a:lnTo>
                <a:lnTo>
                  <a:pt x="743426" y="654050"/>
                </a:lnTo>
                <a:lnTo>
                  <a:pt x="735159" y="654050"/>
                </a:lnTo>
                <a:lnTo>
                  <a:pt x="726892" y="653733"/>
                </a:lnTo>
                <a:lnTo>
                  <a:pt x="718943" y="652782"/>
                </a:lnTo>
                <a:lnTo>
                  <a:pt x="710676" y="652148"/>
                </a:lnTo>
                <a:lnTo>
                  <a:pt x="702409" y="651197"/>
                </a:lnTo>
                <a:lnTo>
                  <a:pt x="694460" y="650246"/>
                </a:lnTo>
                <a:lnTo>
                  <a:pt x="686193" y="648661"/>
                </a:lnTo>
                <a:lnTo>
                  <a:pt x="677608" y="647392"/>
                </a:lnTo>
                <a:lnTo>
                  <a:pt x="669341" y="645173"/>
                </a:lnTo>
                <a:lnTo>
                  <a:pt x="661074" y="643271"/>
                </a:lnTo>
                <a:lnTo>
                  <a:pt x="653125" y="641052"/>
                </a:lnTo>
                <a:lnTo>
                  <a:pt x="645176" y="638515"/>
                </a:lnTo>
                <a:lnTo>
                  <a:pt x="637227" y="635979"/>
                </a:lnTo>
                <a:lnTo>
                  <a:pt x="629596" y="633443"/>
                </a:lnTo>
                <a:lnTo>
                  <a:pt x="621647" y="630272"/>
                </a:lnTo>
                <a:lnTo>
                  <a:pt x="614334" y="627419"/>
                </a:lnTo>
                <a:lnTo>
                  <a:pt x="606385" y="623932"/>
                </a:lnTo>
                <a:lnTo>
                  <a:pt x="599071" y="620444"/>
                </a:lnTo>
                <a:lnTo>
                  <a:pt x="591758" y="616640"/>
                </a:lnTo>
                <a:lnTo>
                  <a:pt x="584763" y="613152"/>
                </a:lnTo>
                <a:lnTo>
                  <a:pt x="577768" y="609031"/>
                </a:lnTo>
                <a:lnTo>
                  <a:pt x="564414" y="600471"/>
                </a:lnTo>
                <a:lnTo>
                  <a:pt x="551059" y="591594"/>
                </a:lnTo>
                <a:lnTo>
                  <a:pt x="538341" y="581765"/>
                </a:lnTo>
                <a:lnTo>
                  <a:pt x="525940" y="571620"/>
                </a:lnTo>
                <a:lnTo>
                  <a:pt x="514811" y="560524"/>
                </a:lnTo>
                <a:lnTo>
                  <a:pt x="503683" y="549428"/>
                </a:lnTo>
                <a:lnTo>
                  <a:pt x="493190" y="537697"/>
                </a:lnTo>
                <a:lnTo>
                  <a:pt x="483015" y="525650"/>
                </a:lnTo>
                <a:lnTo>
                  <a:pt x="474112" y="512968"/>
                </a:lnTo>
                <a:lnTo>
                  <a:pt x="465527" y="499652"/>
                </a:lnTo>
                <a:lnTo>
                  <a:pt x="457578" y="486020"/>
                </a:lnTo>
                <a:lnTo>
                  <a:pt x="450265" y="472070"/>
                </a:lnTo>
                <a:lnTo>
                  <a:pt x="443588" y="458120"/>
                </a:lnTo>
                <a:lnTo>
                  <a:pt x="437547" y="443537"/>
                </a:lnTo>
                <a:lnTo>
                  <a:pt x="432141" y="428636"/>
                </a:lnTo>
                <a:lnTo>
                  <a:pt x="427372" y="413418"/>
                </a:lnTo>
                <a:lnTo>
                  <a:pt x="423556" y="398200"/>
                </a:lnTo>
                <a:lnTo>
                  <a:pt x="420695" y="382348"/>
                </a:lnTo>
                <a:lnTo>
                  <a:pt x="418151" y="366496"/>
                </a:lnTo>
                <a:lnTo>
                  <a:pt x="416561" y="350644"/>
                </a:lnTo>
                <a:lnTo>
                  <a:pt x="416243" y="342719"/>
                </a:lnTo>
                <a:lnTo>
                  <a:pt x="415925" y="334793"/>
                </a:lnTo>
                <a:lnTo>
                  <a:pt x="415925" y="326550"/>
                </a:lnTo>
                <a:lnTo>
                  <a:pt x="415925" y="318307"/>
                </a:lnTo>
                <a:lnTo>
                  <a:pt x="416243" y="310064"/>
                </a:lnTo>
                <a:lnTo>
                  <a:pt x="416879" y="302138"/>
                </a:lnTo>
                <a:lnTo>
                  <a:pt x="417515" y="293895"/>
                </a:lnTo>
                <a:lnTo>
                  <a:pt x="418469" y="285652"/>
                </a:lnTo>
                <a:lnTo>
                  <a:pt x="419423" y="277409"/>
                </a:lnTo>
                <a:lnTo>
                  <a:pt x="421013" y="269166"/>
                </a:lnTo>
                <a:lnTo>
                  <a:pt x="422602" y="260923"/>
                </a:lnTo>
                <a:lnTo>
                  <a:pt x="424510" y="252680"/>
                </a:lnTo>
                <a:lnTo>
                  <a:pt x="426418" y="244437"/>
                </a:lnTo>
                <a:lnTo>
                  <a:pt x="428644" y="236511"/>
                </a:lnTo>
                <a:lnTo>
                  <a:pt x="431187" y="228585"/>
                </a:lnTo>
                <a:lnTo>
                  <a:pt x="433413" y="220659"/>
                </a:lnTo>
                <a:lnTo>
                  <a:pt x="436593" y="212733"/>
                </a:lnTo>
                <a:lnTo>
                  <a:pt x="439454" y="204807"/>
                </a:lnTo>
                <a:lnTo>
                  <a:pt x="442634" y="197198"/>
                </a:lnTo>
                <a:lnTo>
                  <a:pt x="445814" y="189906"/>
                </a:lnTo>
                <a:lnTo>
                  <a:pt x="449629" y="182614"/>
                </a:lnTo>
                <a:lnTo>
                  <a:pt x="453127" y="175322"/>
                </a:lnTo>
                <a:lnTo>
                  <a:pt x="456942" y="168347"/>
                </a:lnTo>
                <a:lnTo>
                  <a:pt x="460758" y="161056"/>
                </a:lnTo>
                <a:lnTo>
                  <a:pt x="469343" y="147423"/>
                </a:lnTo>
                <a:lnTo>
                  <a:pt x="478564" y="134741"/>
                </a:lnTo>
                <a:lnTo>
                  <a:pt x="488103" y="122060"/>
                </a:lnTo>
                <a:lnTo>
                  <a:pt x="498277" y="109695"/>
                </a:lnTo>
                <a:lnTo>
                  <a:pt x="509406" y="97965"/>
                </a:lnTo>
                <a:lnTo>
                  <a:pt x="520535" y="87186"/>
                </a:lnTo>
                <a:lnTo>
                  <a:pt x="532299" y="76723"/>
                </a:lnTo>
                <a:lnTo>
                  <a:pt x="544700" y="66895"/>
                </a:lnTo>
                <a:lnTo>
                  <a:pt x="557418" y="58018"/>
                </a:lnTo>
                <a:lnTo>
                  <a:pt x="570455" y="49458"/>
                </a:lnTo>
                <a:lnTo>
                  <a:pt x="584127" y="41215"/>
                </a:lnTo>
                <a:lnTo>
                  <a:pt x="597800" y="33923"/>
                </a:lnTo>
                <a:lnTo>
                  <a:pt x="612108" y="26948"/>
                </a:lnTo>
                <a:lnTo>
                  <a:pt x="626734" y="21242"/>
                </a:lnTo>
                <a:lnTo>
                  <a:pt x="641678" y="16169"/>
                </a:lnTo>
                <a:lnTo>
                  <a:pt x="657259" y="11414"/>
                </a:lnTo>
                <a:lnTo>
                  <a:pt x="672521" y="7609"/>
                </a:lnTo>
                <a:lnTo>
                  <a:pt x="688101" y="4439"/>
                </a:lnTo>
                <a:lnTo>
                  <a:pt x="703681" y="2219"/>
                </a:lnTo>
                <a:lnTo>
                  <a:pt x="719897" y="634"/>
                </a:lnTo>
                <a:lnTo>
                  <a:pt x="727846" y="317"/>
                </a:lnTo>
                <a:lnTo>
                  <a:pt x="7361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人"/>
          <p:cNvSpPr/>
          <p:nvPr/>
        </p:nvSpPr>
        <p:spPr bwMode="auto">
          <a:xfrm flipH="1">
            <a:off x="6704965" y="1838960"/>
            <a:ext cx="354330" cy="918845"/>
          </a:xfrm>
          <a:custGeom>
            <a:avLst/>
            <a:gdLst/>
            <a:ahLst/>
            <a:cxnLst/>
            <a:rect l="0" t="0" r="r" b="b"/>
            <a:pathLst>
              <a:path w="1476375" h="3292475">
                <a:moveTo>
                  <a:pt x="350928" y="1040693"/>
                </a:moveTo>
                <a:lnTo>
                  <a:pt x="339188" y="1048946"/>
                </a:lnTo>
                <a:lnTo>
                  <a:pt x="327766" y="1058151"/>
                </a:lnTo>
                <a:lnTo>
                  <a:pt x="316978" y="1068309"/>
                </a:lnTo>
                <a:lnTo>
                  <a:pt x="306190" y="1078466"/>
                </a:lnTo>
                <a:lnTo>
                  <a:pt x="301113" y="1084180"/>
                </a:lnTo>
                <a:lnTo>
                  <a:pt x="296036" y="1089893"/>
                </a:lnTo>
                <a:lnTo>
                  <a:pt x="290960" y="1095607"/>
                </a:lnTo>
                <a:lnTo>
                  <a:pt x="286517" y="1101638"/>
                </a:lnTo>
                <a:lnTo>
                  <a:pt x="281758" y="1107986"/>
                </a:lnTo>
                <a:lnTo>
                  <a:pt x="277316" y="1114335"/>
                </a:lnTo>
                <a:lnTo>
                  <a:pt x="273191" y="1121001"/>
                </a:lnTo>
                <a:lnTo>
                  <a:pt x="269066" y="1127666"/>
                </a:lnTo>
                <a:lnTo>
                  <a:pt x="265259" y="1134650"/>
                </a:lnTo>
                <a:lnTo>
                  <a:pt x="261451" y="1141950"/>
                </a:lnTo>
                <a:lnTo>
                  <a:pt x="257961" y="1149568"/>
                </a:lnTo>
                <a:lnTo>
                  <a:pt x="254471" y="1157187"/>
                </a:lnTo>
                <a:lnTo>
                  <a:pt x="251298" y="1165439"/>
                </a:lnTo>
                <a:lnTo>
                  <a:pt x="248125" y="1173692"/>
                </a:lnTo>
                <a:lnTo>
                  <a:pt x="245586" y="1182580"/>
                </a:lnTo>
                <a:lnTo>
                  <a:pt x="243048" y="1191468"/>
                </a:lnTo>
                <a:lnTo>
                  <a:pt x="240510" y="1200673"/>
                </a:lnTo>
                <a:lnTo>
                  <a:pt x="238606" y="1210513"/>
                </a:lnTo>
                <a:lnTo>
                  <a:pt x="237019" y="1220353"/>
                </a:lnTo>
                <a:lnTo>
                  <a:pt x="235116" y="1230828"/>
                </a:lnTo>
                <a:lnTo>
                  <a:pt x="234164" y="1241620"/>
                </a:lnTo>
                <a:lnTo>
                  <a:pt x="233212" y="1253048"/>
                </a:lnTo>
                <a:lnTo>
                  <a:pt x="232577" y="1264792"/>
                </a:lnTo>
                <a:lnTo>
                  <a:pt x="232577" y="1276854"/>
                </a:lnTo>
                <a:lnTo>
                  <a:pt x="232895" y="1293360"/>
                </a:lnTo>
                <a:lnTo>
                  <a:pt x="233846" y="1311136"/>
                </a:lnTo>
                <a:lnTo>
                  <a:pt x="235750" y="1329229"/>
                </a:lnTo>
                <a:lnTo>
                  <a:pt x="238289" y="1348591"/>
                </a:lnTo>
                <a:lnTo>
                  <a:pt x="241779" y="1368906"/>
                </a:lnTo>
                <a:lnTo>
                  <a:pt x="246221" y="1390173"/>
                </a:lnTo>
                <a:lnTo>
                  <a:pt x="251615" y="1412075"/>
                </a:lnTo>
                <a:lnTo>
                  <a:pt x="257961" y="1434930"/>
                </a:lnTo>
                <a:lnTo>
                  <a:pt x="265576" y="1458736"/>
                </a:lnTo>
                <a:lnTo>
                  <a:pt x="273826" y="1483812"/>
                </a:lnTo>
                <a:lnTo>
                  <a:pt x="283662" y="1509841"/>
                </a:lnTo>
                <a:lnTo>
                  <a:pt x="294450" y="1536187"/>
                </a:lnTo>
                <a:lnTo>
                  <a:pt x="306507" y="1564120"/>
                </a:lnTo>
                <a:lnTo>
                  <a:pt x="319833" y="1592688"/>
                </a:lnTo>
                <a:lnTo>
                  <a:pt x="334429" y="1622208"/>
                </a:lnTo>
                <a:lnTo>
                  <a:pt x="350928" y="1653315"/>
                </a:lnTo>
                <a:lnTo>
                  <a:pt x="350928" y="1585070"/>
                </a:lnTo>
                <a:lnTo>
                  <a:pt x="350928" y="1040693"/>
                </a:lnTo>
                <a:close/>
                <a:moveTo>
                  <a:pt x="444848" y="752475"/>
                </a:moveTo>
                <a:lnTo>
                  <a:pt x="452781" y="752475"/>
                </a:lnTo>
                <a:lnTo>
                  <a:pt x="460713" y="752793"/>
                </a:lnTo>
                <a:lnTo>
                  <a:pt x="462934" y="752793"/>
                </a:lnTo>
                <a:lnTo>
                  <a:pt x="1025181" y="752793"/>
                </a:lnTo>
                <a:lnTo>
                  <a:pt x="1032479" y="752793"/>
                </a:lnTo>
                <a:lnTo>
                  <a:pt x="1039777" y="753745"/>
                </a:lnTo>
                <a:lnTo>
                  <a:pt x="1041046" y="753745"/>
                </a:lnTo>
                <a:lnTo>
                  <a:pt x="1053420" y="754062"/>
                </a:lnTo>
                <a:lnTo>
                  <a:pt x="1060084" y="754697"/>
                </a:lnTo>
                <a:lnTo>
                  <a:pt x="1067064" y="755332"/>
                </a:lnTo>
                <a:lnTo>
                  <a:pt x="1074362" y="756284"/>
                </a:lnTo>
                <a:lnTo>
                  <a:pt x="1081977" y="757237"/>
                </a:lnTo>
                <a:lnTo>
                  <a:pt x="1089909" y="758824"/>
                </a:lnTo>
                <a:lnTo>
                  <a:pt x="1098159" y="760411"/>
                </a:lnTo>
                <a:lnTo>
                  <a:pt x="1106726" y="762950"/>
                </a:lnTo>
                <a:lnTo>
                  <a:pt x="1115293" y="765172"/>
                </a:lnTo>
                <a:lnTo>
                  <a:pt x="1124495" y="768029"/>
                </a:lnTo>
                <a:lnTo>
                  <a:pt x="1133379" y="771520"/>
                </a:lnTo>
                <a:lnTo>
                  <a:pt x="1142580" y="775012"/>
                </a:lnTo>
                <a:lnTo>
                  <a:pt x="1152417" y="779456"/>
                </a:lnTo>
                <a:lnTo>
                  <a:pt x="1161935" y="784217"/>
                </a:lnTo>
                <a:lnTo>
                  <a:pt x="1171454" y="788979"/>
                </a:lnTo>
                <a:lnTo>
                  <a:pt x="1181290" y="794692"/>
                </a:lnTo>
                <a:lnTo>
                  <a:pt x="1191127" y="801041"/>
                </a:lnTo>
                <a:lnTo>
                  <a:pt x="1200645" y="807389"/>
                </a:lnTo>
                <a:lnTo>
                  <a:pt x="1210481" y="814690"/>
                </a:lnTo>
                <a:lnTo>
                  <a:pt x="1220318" y="822308"/>
                </a:lnTo>
                <a:lnTo>
                  <a:pt x="1230154" y="830243"/>
                </a:lnTo>
                <a:lnTo>
                  <a:pt x="1239673" y="839131"/>
                </a:lnTo>
                <a:lnTo>
                  <a:pt x="1249192" y="848336"/>
                </a:lnTo>
                <a:lnTo>
                  <a:pt x="1259028" y="858176"/>
                </a:lnTo>
                <a:lnTo>
                  <a:pt x="1268229" y="868651"/>
                </a:lnTo>
                <a:lnTo>
                  <a:pt x="1277431" y="879126"/>
                </a:lnTo>
                <a:lnTo>
                  <a:pt x="1286632" y="890871"/>
                </a:lnTo>
                <a:lnTo>
                  <a:pt x="1295834" y="902615"/>
                </a:lnTo>
                <a:lnTo>
                  <a:pt x="1304401" y="915312"/>
                </a:lnTo>
                <a:lnTo>
                  <a:pt x="1313285" y="928326"/>
                </a:lnTo>
                <a:lnTo>
                  <a:pt x="1321535" y="942293"/>
                </a:lnTo>
                <a:lnTo>
                  <a:pt x="1329785" y="956577"/>
                </a:lnTo>
                <a:lnTo>
                  <a:pt x="1338351" y="971495"/>
                </a:lnTo>
                <a:lnTo>
                  <a:pt x="1346284" y="987049"/>
                </a:lnTo>
                <a:lnTo>
                  <a:pt x="1354216" y="1003238"/>
                </a:lnTo>
                <a:lnTo>
                  <a:pt x="1361831" y="1020061"/>
                </a:lnTo>
                <a:lnTo>
                  <a:pt x="1369129" y="1037519"/>
                </a:lnTo>
                <a:lnTo>
                  <a:pt x="1376427" y="1055929"/>
                </a:lnTo>
                <a:lnTo>
                  <a:pt x="1383725" y="1074340"/>
                </a:lnTo>
                <a:lnTo>
                  <a:pt x="1390388" y="1094020"/>
                </a:lnTo>
                <a:lnTo>
                  <a:pt x="1397369" y="1114652"/>
                </a:lnTo>
                <a:lnTo>
                  <a:pt x="1403714" y="1135602"/>
                </a:lnTo>
                <a:lnTo>
                  <a:pt x="1410060" y="1157504"/>
                </a:lnTo>
                <a:lnTo>
                  <a:pt x="1415772" y="1180041"/>
                </a:lnTo>
                <a:lnTo>
                  <a:pt x="1421483" y="1203530"/>
                </a:lnTo>
                <a:lnTo>
                  <a:pt x="1427194" y="1227971"/>
                </a:lnTo>
                <a:lnTo>
                  <a:pt x="1432588" y="1253048"/>
                </a:lnTo>
                <a:lnTo>
                  <a:pt x="1437665" y="1278759"/>
                </a:lnTo>
                <a:lnTo>
                  <a:pt x="1442107" y="1305739"/>
                </a:lnTo>
                <a:lnTo>
                  <a:pt x="1446867" y="1333672"/>
                </a:lnTo>
                <a:lnTo>
                  <a:pt x="1450674" y="1362240"/>
                </a:lnTo>
                <a:lnTo>
                  <a:pt x="1454799" y="1391760"/>
                </a:lnTo>
                <a:lnTo>
                  <a:pt x="1458289" y="1422233"/>
                </a:lnTo>
                <a:lnTo>
                  <a:pt x="1461779" y="1453975"/>
                </a:lnTo>
                <a:lnTo>
                  <a:pt x="1464635" y="1486352"/>
                </a:lnTo>
                <a:lnTo>
                  <a:pt x="1467491" y="1519998"/>
                </a:lnTo>
                <a:lnTo>
                  <a:pt x="1469712" y="1554597"/>
                </a:lnTo>
                <a:lnTo>
                  <a:pt x="1471616" y="1590148"/>
                </a:lnTo>
                <a:lnTo>
                  <a:pt x="1473519" y="1626652"/>
                </a:lnTo>
                <a:lnTo>
                  <a:pt x="1474789" y="1664425"/>
                </a:lnTo>
                <a:lnTo>
                  <a:pt x="1475740" y="1703467"/>
                </a:lnTo>
                <a:lnTo>
                  <a:pt x="1476058" y="1743145"/>
                </a:lnTo>
                <a:lnTo>
                  <a:pt x="1476375" y="1784410"/>
                </a:lnTo>
                <a:lnTo>
                  <a:pt x="1476375" y="1826944"/>
                </a:lnTo>
                <a:lnTo>
                  <a:pt x="1475740" y="1870113"/>
                </a:lnTo>
                <a:lnTo>
                  <a:pt x="1474789" y="1915187"/>
                </a:lnTo>
                <a:lnTo>
                  <a:pt x="1472885" y="1960896"/>
                </a:lnTo>
                <a:lnTo>
                  <a:pt x="1472567" y="1966927"/>
                </a:lnTo>
                <a:lnTo>
                  <a:pt x="1471933" y="1972640"/>
                </a:lnTo>
                <a:lnTo>
                  <a:pt x="1471298" y="1978036"/>
                </a:lnTo>
                <a:lnTo>
                  <a:pt x="1470029" y="1983750"/>
                </a:lnTo>
                <a:lnTo>
                  <a:pt x="1468760" y="1989146"/>
                </a:lnTo>
                <a:lnTo>
                  <a:pt x="1467173" y="1994860"/>
                </a:lnTo>
                <a:lnTo>
                  <a:pt x="1464952" y="1999621"/>
                </a:lnTo>
                <a:lnTo>
                  <a:pt x="1462731" y="2005017"/>
                </a:lnTo>
                <a:lnTo>
                  <a:pt x="1460510" y="2010096"/>
                </a:lnTo>
                <a:lnTo>
                  <a:pt x="1457655" y="2014857"/>
                </a:lnTo>
                <a:lnTo>
                  <a:pt x="1455116" y="2019618"/>
                </a:lnTo>
                <a:lnTo>
                  <a:pt x="1451943" y="2024062"/>
                </a:lnTo>
                <a:lnTo>
                  <a:pt x="1448453" y="2028189"/>
                </a:lnTo>
                <a:lnTo>
                  <a:pt x="1445280" y="2032633"/>
                </a:lnTo>
                <a:lnTo>
                  <a:pt x="1441473" y="2036759"/>
                </a:lnTo>
                <a:lnTo>
                  <a:pt x="1437665" y="2040568"/>
                </a:lnTo>
                <a:lnTo>
                  <a:pt x="1433540" y="2044377"/>
                </a:lnTo>
                <a:lnTo>
                  <a:pt x="1429415" y="2047869"/>
                </a:lnTo>
                <a:lnTo>
                  <a:pt x="1425291" y="2051360"/>
                </a:lnTo>
                <a:lnTo>
                  <a:pt x="1420531" y="2054217"/>
                </a:lnTo>
                <a:lnTo>
                  <a:pt x="1415772" y="2057391"/>
                </a:lnTo>
                <a:lnTo>
                  <a:pt x="1411329" y="2059931"/>
                </a:lnTo>
                <a:lnTo>
                  <a:pt x="1406253" y="2062153"/>
                </a:lnTo>
                <a:lnTo>
                  <a:pt x="1400859" y="2064692"/>
                </a:lnTo>
                <a:lnTo>
                  <a:pt x="1396099" y="2066597"/>
                </a:lnTo>
                <a:lnTo>
                  <a:pt x="1390705" y="2068184"/>
                </a:lnTo>
                <a:lnTo>
                  <a:pt x="1385311" y="2069771"/>
                </a:lnTo>
                <a:lnTo>
                  <a:pt x="1379600" y="2070723"/>
                </a:lnTo>
                <a:lnTo>
                  <a:pt x="1374206" y="2071993"/>
                </a:lnTo>
                <a:lnTo>
                  <a:pt x="1368495" y="2072628"/>
                </a:lnTo>
                <a:lnTo>
                  <a:pt x="1362783" y="2073262"/>
                </a:lnTo>
                <a:lnTo>
                  <a:pt x="1356755" y="2073262"/>
                </a:lnTo>
                <a:lnTo>
                  <a:pt x="1352947" y="2073262"/>
                </a:lnTo>
                <a:lnTo>
                  <a:pt x="1346919" y="2072945"/>
                </a:lnTo>
                <a:lnTo>
                  <a:pt x="1340890" y="2072310"/>
                </a:lnTo>
                <a:lnTo>
                  <a:pt x="1335179" y="2071041"/>
                </a:lnTo>
                <a:lnTo>
                  <a:pt x="1329467" y="2069771"/>
                </a:lnTo>
                <a:lnTo>
                  <a:pt x="1324073" y="2068501"/>
                </a:lnTo>
                <a:lnTo>
                  <a:pt x="1318362" y="2066914"/>
                </a:lnTo>
                <a:lnTo>
                  <a:pt x="1312968" y="2064692"/>
                </a:lnTo>
                <a:lnTo>
                  <a:pt x="1307891" y="2062470"/>
                </a:lnTo>
                <a:lnTo>
                  <a:pt x="1302815" y="2059931"/>
                </a:lnTo>
                <a:lnTo>
                  <a:pt x="1297738" y="2057391"/>
                </a:lnTo>
                <a:lnTo>
                  <a:pt x="1292978" y="2054217"/>
                </a:lnTo>
                <a:lnTo>
                  <a:pt x="1288536" y="2051043"/>
                </a:lnTo>
                <a:lnTo>
                  <a:pt x="1284094" y="2047551"/>
                </a:lnTo>
                <a:lnTo>
                  <a:pt x="1279652" y="2044060"/>
                </a:lnTo>
                <a:lnTo>
                  <a:pt x="1275844" y="2040251"/>
                </a:lnTo>
                <a:lnTo>
                  <a:pt x="1271719" y="2036442"/>
                </a:lnTo>
                <a:lnTo>
                  <a:pt x="1268229" y="2031998"/>
                </a:lnTo>
                <a:lnTo>
                  <a:pt x="1264422" y="2027554"/>
                </a:lnTo>
                <a:lnTo>
                  <a:pt x="1261249" y="2023110"/>
                </a:lnTo>
                <a:lnTo>
                  <a:pt x="1258076" y="2018349"/>
                </a:lnTo>
                <a:lnTo>
                  <a:pt x="1255220" y="2013587"/>
                </a:lnTo>
                <a:lnTo>
                  <a:pt x="1252682" y="2008826"/>
                </a:lnTo>
                <a:lnTo>
                  <a:pt x="1250143" y="2003430"/>
                </a:lnTo>
                <a:lnTo>
                  <a:pt x="1248240" y="1998351"/>
                </a:lnTo>
                <a:lnTo>
                  <a:pt x="1246336" y="1992955"/>
                </a:lnTo>
                <a:lnTo>
                  <a:pt x="1244749" y="1987559"/>
                </a:lnTo>
                <a:lnTo>
                  <a:pt x="1243163" y="1981845"/>
                </a:lnTo>
                <a:lnTo>
                  <a:pt x="1242211" y="1976132"/>
                </a:lnTo>
                <a:lnTo>
                  <a:pt x="1241259" y="1970418"/>
                </a:lnTo>
                <a:lnTo>
                  <a:pt x="1240625" y="1964387"/>
                </a:lnTo>
                <a:lnTo>
                  <a:pt x="1240625" y="1958674"/>
                </a:lnTo>
                <a:lnTo>
                  <a:pt x="1240625" y="1952643"/>
                </a:lnTo>
                <a:lnTo>
                  <a:pt x="1241894" y="1908839"/>
                </a:lnTo>
                <a:lnTo>
                  <a:pt x="1242846" y="1866304"/>
                </a:lnTo>
                <a:lnTo>
                  <a:pt x="1243480" y="1824722"/>
                </a:lnTo>
                <a:lnTo>
                  <a:pt x="1243480" y="1784410"/>
                </a:lnTo>
                <a:lnTo>
                  <a:pt x="1243163" y="1730448"/>
                </a:lnTo>
                <a:lnTo>
                  <a:pt x="1242211" y="1678074"/>
                </a:lnTo>
                <a:lnTo>
                  <a:pt x="1240625" y="1628556"/>
                </a:lnTo>
                <a:lnTo>
                  <a:pt x="1238403" y="1581261"/>
                </a:lnTo>
                <a:lnTo>
                  <a:pt x="1235231" y="1536187"/>
                </a:lnTo>
                <a:lnTo>
                  <a:pt x="1231740" y="1493335"/>
                </a:lnTo>
                <a:lnTo>
                  <a:pt x="1227298" y="1452705"/>
                </a:lnTo>
                <a:lnTo>
                  <a:pt x="1223173" y="1413980"/>
                </a:lnTo>
                <a:lnTo>
                  <a:pt x="1217779" y="1377476"/>
                </a:lnTo>
                <a:lnTo>
                  <a:pt x="1212385" y="1343195"/>
                </a:lnTo>
                <a:lnTo>
                  <a:pt x="1206357" y="1310818"/>
                </a:lnTo>
                <a:lnTo>
                  <a:pt x="1200328" y="1280028"/>
                </a:lnTo>
                <a:lnTo>
                  <a:pt x="1193665" y="1251460"/>
                </a:lnTo>
                <a:lnTo>
                  <a:pt x="1186684" y="1225115"/>
                </a:lnTo>
                <a:lnTo>
                  <a:pt x="1179704" y="1200038"/>
                </a:lnTo>
                <a:lnTo>
                  <a:pt x="1172406" y="1176867"/>
                </a:lnTo>
                <a:lnTo>
                  <a:pt x="1168281" y="1163852"/>
                </a:lnTo>
                <a:lnTo>
                  <a:pt x="1163839" y="1151473"/>
                </a:lnTo>
                <a:lnTo>
                  <a:pt x="1159714" y="1140046"/>
                </a:lnTo>
                <a:lnTo>
                  <a:pt x="1154955" y="1128619"/>
                </a:lnTo>
                <a:lnTo>
                  <a:pt x="1150513" y="1118461"/>
                </a:lnTo>
                <a:lnTo>
                  <a:pt x="1146388" y="1108304"/>
                </a:lnTo>
                <a:lnTo>
                  <a:pt x="1141946" y="1098781"/>
                </a:lnTo>
                <a:lnTo>
                  <a:pt x="1137504" y="1089893"/>
                </a:lnTo>
                <a:lnTo>
                  <a:pt x="1137504" y="1860591"/>
                </a:lnTo>
                <a:lnTo>
                  <a:pt x="1137504" y="1868209"/>
                </a:lnTo>
                <a:lnTo>
                  <a:pt x="1136235" y="1875192"/>
                </a:lnTo>
                <a:lnTo>
                  <a:pt x="1135283" y="1882493"/>
                </a:lnTo>
                <a:lnTo>
                  <a:pt x="1133696" y="1889476"/>
                </a:lnTo>
                <a:lnTo>
                  <a:pt x="1374206" y="3075994"/>
                </a:lnTo>
                <a:lnTo>
                  <a:pt x="1375792" y="3085199"/>
                </a:lnTo>
                <a:lnTo>
                  <a:pt x="1376744" y="3094087"/>
                </a:lnTo>
                <a:lnTo>
                  <a:pt x="1377379" y="3102975"/>
                </a:lnTo>
                <a:lnTo>
                  <a:pt x="1377696" y="3112498"/>
                </a:lnTo>
                <a:lnTo>
                  <a:pt x="1377379" y="3121068"/>
                </a:lnTo>
                <a:lnTo>
                  <a:pt x="1376744" y="3129956"/>
                </a:lnTo>
                <a:lnTo>
                  <a:pt x="1375792" y="3138526"/>
                </a:lnTo>
                <a:lnTo>
                  <a:pt x="1374206" y="3147414"/>
                </a:lnTo>
                <a:lnTo>
                  <a:pt x="1371985" y="3155984"/>
                </a:lnTo>
                <a:lnTo>
                  <a:pt x="1369764" y="3164237"/>
                </a:lnTo>
                <a:lnTo>
                  <a:pt x="1367225" y="3172490"/>
                </a:lnTo>
                <a:lnTo>
                  <a:pt x="1363735" y="3180743"/>
                </a:lnTo>
                <a:lnTo>
                  <a:pt x="1360562" y="3188361"/>
                </a:lnTo>
                <a:lnTo>
                  <a:pt x="1356437" y="3196614"/>
                </a:lnTo>
                <a:lnTo>
                  <a:pt x="1352313" y="3203915"/>
                </a:lnTo>
                <a:lnTo>
                  <a:pt x="1347553" y="3211215"/>
                </a:lnTo>
                <a:lnTo>
                  <a:pt x="1342476" y="3218516"/>
                </a:lnTo>
                <a:lnTo>
                  <a:pt x="1337717" y="3225182"/>
                </a:lnTo>
                <a:lnTo>
                  <a:pt x="1332006" y="3231530"/>
                </a:lnTo>
                <a:lnTo>
                  <a:pt x="1325977" y="3237879"/>
                </a:lnTo>
                <a:lnTo>
                  <a:pt x="1319631" y="3243910"/>
                </a:lnTo>
                <a:lnTo>
                  <a:pt x="1313285" y="3249623"/>
                </a:lnTo>
                <a:lnTo>
                  <a:pt x="1306305" y="3255337"/>
                </a:lnTo>
                <a:lnTo>
                  <a:pt x="1299324" y="3260098"/>
                </a:lnTo>
                <a:lnTo>
                  <a:pt x="1291709" y="3265177"/>
                </a:lnTo>
                <a:lnTo>
                  <a:pt x="1284411" y="3269621"/>
                </a:lnTo>
                <a:lnTo>
                  <a:pt x="1276479" y="3273430"/>
                </a:lnTo>
                <a:lnTo>
                  <a:pt x="1268229" y="3277239"/>
                </a:lnTo>
                <a:lnTo>
                  <a:pt x="1259980" y="3280413"/>
                </a:lnTo>
                <a:lnTo>
                  <a:pt x="1251095" y="3283587"/>
                </a:lnTo>
                <a:lnTo>
                  <a:pt x="1242528" y="3286127"/>
                </a:lnTo>
                <a:lnTo>
                  <a:pt x="1233644" y="3288031"/>
                </a:lnTo>
                <a:lnTo>
                  <a:pt x="1224443" y="3289936"/>
                </a:lnTo>
                <a:lnTo>
                  <a:pt x="1215241" y="3290888"/>
                </a:lnTo>
                <a:lnTo>
                  <a:pt x="1206039" y="3291523"/>
                </a:lnTo>
                <a:lnTo>
                  <a:pt x="1197155" y="3291840"/>
                </a:lnTo>
                <a:lnTo>
                  <a:pt x="1188271" y="3291523"/>
                </a:lnTo>
                <a:lnTo>
                  <a:pt x="1179387" y="3290888"/>
                </a:lnTo>
                <a:lnTo>
                  <a:pt x="1170502" y="3289936"/>
                </a:lnTo>
                <a:lnTo>
                  <a:pt x="1161935" y="3288031"/>
                </a:lnTo>
                <a:lnTo>
                  <a:pt x="1153686" y="3286127"/>
                </a:lnTo>
                <a:lnTo>
                  <a:pt x="1145119" y="3283905"/>
                </a:lnTo>
                <a:lnTo>
                  <a:pt x="1137186" y="3281048"/>
                </a:lnTo>
                <a:lnTo>
                  <a:pt x="1128619" y="3277874"/>
                </a:lnTo>
                <a:lnTo>
                  <a:pt x="1121004" y="3274382"/>
                </a:lnTo>
                <a:lnTo>
                  <a:pt x="1113072" y="3270573"/>
                </a:lnTo>
                <a:lnTo>
                  <a:pt x="1105774" y="3266129"/>
                </a:lnTo>
                <a:lnTo>
                  <a:pt x="1098476" y="3261685"/>
                </a:lnTo>
                <a:lnTo>
                  <a:pt x="1091179" y="3256924"/>
                </a:lnTo>
                <a:lnTo>
                  <a:pt x="1084515" y="3251528"/>
                </a:lnTo>
                <a:lnTo>
                  <a:pt x="1077852" y="3245814"/>
                </a:lnTo>
                <a:lnTo>
                  <a:pt x="1071506" y="3240101"/>
                </a:lnTo>
                <a:lnTo>
                  <a:pt x="1065795" y="3233752"/>
                </a:lnTo>
                <a:lnTo>
                  <a:pt x="1059766" y="3227404"/>
                </a:lnTo>
                <a:lnTo>
                  <a:pt x="1054372" y="3220421"/>
                </a:lnTo>
                <a:lnTo>
                  <a:pt x="1049295" y="3213437"/>
                </a:lnTo>
                <a:lnTo>
                  <a:pt x="1044536" y="3206137"/>
                </a:lnTo>
                <a:lnTo>
                  <a:pt x="1040094" y="3198519"/>
                </a:lnTo>
                <a:lnTo>
                  <a:pt x="1035969" y="3190583"/>
                </a:lnTo>
                <a:lnTo>
                  <a:pt x="1032479" y="3182330"/>
                </a:lnTo>
                <a:lnTo>
                  <a:pt x="1028989" y="3173760"/>
                </a:lnTo>
                <a:lnTo>
                  <a:pt x="1026133" y="3165189"/>
                </a:lnTo>
                <a:lnTo>
                  <a:pt x="1023595" y="3156619"/>
                </a:lnTo>
                <a:lnTo>
                  <a:pt x="1021374" y="3147731"/>
                </a:lnTo>
                <a:lnTo>
                  <a:pt x="783719" y="1973275"/>
                </a:lnTo>
                <a:lnTo>
                  <a:pt x="710424" y="1973275"/>
                </a:lnTo>
                <a:lnTo>
                  <a:pt x="710424" y="3112498"/>
                </a:lnTo>
                <a:lnTo>
                  <a:pt x="710107" y="3121703"/>
                </a:lnTo>
                <a:lnTo>
                  <a:pt x="709472" y="3130591"/>
                </a:lnTo>
                <a:lnTo>
                  <a:pt x="708521" y="3139796"/>
                </a:lnTo>
                <a:lnTo>
                  <a:pt x="706617" y="3148684"/>
                </a:lnTo>
                <a:lnTo>
                  <a:pt x="704713" y="3157254"/>
                </a:lnTo>
                <a:lnTo>
                  <a:pt x="702492" y="3165824"/>
                </a:lnTo>
                <a:lnTo>
                  <a:pt x="699319" y="3174077"/>
                </a:lnTo>
                <a:lnTo>
                  <a:pt x="696146" y="3182648"/>
                </a:lnTo>
                <a:lnTo>
                  <a:pt x="692656" y="3190583"/>
                </a:lnTo>
                <a:lnTo>
                  <a:pt x="688848" y="3198201"/>
                </a:lnTo>
                <a:lnTo>
                  <a:pt x="684406" y="3205819"/>
                </a:lnTo>
                <a:lnTo>
                  <a:pt x="679647" y="3213120"/>
                </a:lnTo>
                <a:lnTo>
                  <a:pt x="674570" y="3220103"/>
                </a:lnTo>
                <a:lnTo>
                  <a:pt x="669176" y="3227086"/>
                </a:lnTo>
                <a:lnTo>
                  <a:pt x="663465" y="3233435"/>
                </a:lnTo>
                <a:lnTo>
                  <a:pt x="657753" y="3239783"/>
                </a:lnTo>
                <a:lnTo>
                  <a:pt x="651407" y="3245497"/>
                </a:lnTo>
                <a:lnTo>
                  <a:pt x="645062" y="3251210"/>
                </a:lnTo>
                <a:lnTo>
                  <a:pt x="638081" y="3256607"/>
                </a:lnTo>
                <a:lnTo>
                  <a:pt x="631101" y="3261685"/>
                </a:lnTo>
                <a:lnTo>
                  <a:pt x="623803" y="3266129"/>
                </a:lnTo>
                <a:lnTo>
                  <a:pt x="616188" y="3270573"/>
                </a:lnTo>
                <a:lnTo>
                  <a:pt x="608573" y="3274382"/>
                </a:lnTo>
                <a:lnTo>
                  <a:pt x="600640" y="3278191"/>
                </a:lnTo>
                <a:lnTo>
                  <a:pt x="592391" y="3281365"/>
                </a:lnTo>
                <a:lnTo>
                  <a:pt x="583824" y="3284222"/>
                </a:lnTo>
                <a:lnTo>
                  <a:pt x="575574" y="3286762"/>
                </a:lnTo>
                <a:lnTo>
                  <a:pt x="566690" y="3288666"/>
                </a:lnTo>
                <a:lnTo>
                  <a:pt x="558123" y="3290253"/>
                </a:lnTo>
                <a:lnTo>
                  <a:pt x="548921" y="3291523"/>
                </a:lnTo>
                <a:lnTo>
                  <a:pt x="539720" y="3292158"/>
                </a:lnTo>
                <a:lnTo>
                  <a:pt x="530518" y="3292475"/>
                </a:lnTo>
                <a:lnTo>
                  <a:pt x="520999" y="3292158"/>
                </a:lnTo>
                <a:lnTo>
                  <a:pt x="512115" y="3291523"/>
                </a:lnTo>
                <a:lnTo>
                  <a:pt x="503231" y="3290253"/>
                </a:lnTo>
                <a:lnTo>
                  <a:pt x="494346" y="3288666"/>
                </a:lnTo>
                <a:lnTo>
                  <a:pt x="485462" y="3286762"/>
                </a:lnTo>
                <a:lnTo>
                  <a:pt x="476895" y="3284222"/>
                </a:lnTo>
                <a:lnTo>
                  <a:pt x="468645" y="3281365"/>
                </a:lnTo>
                <a:lnTo>
                  <a:pt x="460396" y="3278191"/>
                </a:lnTo>
                <a:lnTo>
                  <a:pt x="452463" y="3274382"/>
                </a:lnTo>
                <a:lnTo>
                  <a:pt x="444848" y="3270573"/>
                </a:lnTo>
                <a:lnTo>
                  <a:pt x="437233" y="3266129"/>
                </a:lnTo>
                <a:lnTo>
                  <a:pt x="429935" y="3261685"/>
                </a:lnTo>
                <a:lnTo>
                  <a:pt x="422955" y="3256607"/>
                </a:lnTo>
                <a:lnTo>
                  <a:pt x="416292" y="3251210"/>
                </a:lnTo>
                <a:lnTo>
                  <a:pt x="409628" y="3245497"/>
                </a:lnTo>
                <a:lnTo>
                  <a:pt x="403282" y="3239783"/>
                </a:lnTo>
                <a:lnTo>
                  <a:pt x="397253" y="3233435"/>
                </a:lnTo>
                <a:lnTo>
                  <a:pt x="391542" y="3227086"/>
                </a:lnTo>
                <a:lnTo>
                  <a:pt x="386465" y="3220103"/>
                </a:lnTo>
                <a:lnTo>
                  <a:pt x="381389" y="3213120"/>
                </a:lnTo>
                <a:lnTo>
                  <a:pt x="376629" y="3205819"/>
                </a:lnTo>
                <a:lnTo>
                  <a:pt x="372504" y="3198201"/>
                </a:lnTo>
                <a:lnTo>
                  <a:pt x="368380" y="3190583"/>
                </a:lnTo>
                <a:lnTo>
                  <a:pt x="364889" y="3182648"/>
                </a:lnTo>
                <a:lnTo>
                  <a:pt x="361716" y="3174077"/>
                </a:lnTo>
                <a:lnTo>
                  <a:pt x="358861" y="3165824"/>
                </a:lnTo>
                <a:lnTo>
                  <a:pt x="356322" y="3157254"/>
                </a:lnTo>
                <a:lnTo>
                  <a:pt x="354419" y="3148684"/>
                </a:lnTo>
                <a:lnTo>
                  <a:pt x="352832" y="3139796"/>
                </a:lnTo>
                <a:lnTo>
                  <a:pt x="351563" y="3130591"/>
                </a:lnTo>
                <a:lnTo>
                  <a:pt x="350928" y="3121703"/>
                </a:lnTo>
                <a:lnTo>
                  <a:pt x="350928" y="3112498"/>
                </a:lnTo>
                <a:lnTo>
                  <a:pt x="350928" y="1937089"/>
                </a:lnTo>
                <a:lnTo>
                  <a:pt x="342361" y="1939311"/>
                </a:lnTo>
                <a:lnTo>
                  <a:pt x="333794" y="1940898"/>
                </a:lnTo>
                <a:lnTo>
                  <a:pt x="325545" y="1941850"/>
                </a:lnTo>
                <a:lnTo>
                  <a:pt x="316978" y="1942168"/>
                </a:lnTo>
                <a:lnTo>
                  <a:pt x="309680" y="1941850"/>
                </a:lnTo>
                <a:lnTo>
                  <a:pt x="302699" y="1941216"/>
                </a:lnTo>
                <a:lnTo>
                  <a:pt x="295402" y="1940263"/>
                </a:lnTo>
                <a:lnTo>
                  <a:pt x="288421" y="1938676"/>
                </a:lnTo>
                <a:lnTo>
                  <a:pt x="281441" y="1936772"/>
                </a:lnTo>
                <a:lnTo>
                  <a:pt x="274777" y="1934232"/>
                </a:lnTo>
                <a:lnTo>
                  <a:pt x="268114" y="1931693"/>
                </a:lnTo>
                <a:lnTo>
                  <a:pt x="261451" y="1928201"/>
                </a:lnTo>
                <a:lnTo>
                  <a:pt x="255105" y="1924710"/>
                </a:lnTo>
                <a:lnTo>
                  <a:pt x="249077" y="1920583"/>
                </a:lnTo>
                <a:lnTo>
                  <a:pt x="243365" y="1916139"/>
                </a:lnTo>
                <a:lnTo>
                  <a:pt x="237654" y="1911061"/>
                </a:lnTo>
                <a:lnTo>
                  <a:pt x="232260" y="1905982"/>
                </a:lnTo>
                <a:lnTo>
                  <a:pt x="227183" y="1900268"/>
                </a:lnTo>
                <a:lnTo>
                  <a:pt x="222741" y="1894237"/>
                </a:lnTo>
                <a:lnTo>
                  <a:pt x="218299" y="1887889"/>
                </a:lnTo>
                <a:lnTo>
                  <a:pt x="204021" y="1864717"/>
                </a:lnTo>
                <a:lnTo>
                  <a:pt x="190377" y="1842180"/>
                </a:lnTo>
                <a:lnTo>
                  <a:pt x="177051" y="1819643"/>
                </a:lnTo>
                <a:lnTo>
                  <a:pt x="164676" y="1797741"/>
                </a:lnTo>
                <a:lnTo>
                  <a:pt x="152301" y="1775839"/>
                </a:lnTo>
                <a:lnTo>
                  <a:pt x="140562" y="1754255"/>
                </a:lnTo>
                <a:lnTo>
                  <a:pt x="129774" y="1732988"/>
                </a:lnTo>
                <a:lnTo>
                  <a:pt x="118985" y="1711720"/>
                </a:lnTo>
                <a:lnTo>
                  <a:pt x="108832" y="1691088"/>
                </a:lnTo>
                <a:lnTo>
                  <a:pt x="98996" y="1670456"/>
                </a:lnTo>
                <a:lnTo>
                  <a:pt x="89794" y="1650141"/>
                </a:lnTo>
                <a:lnTo>
                  <a:pt x="81227" y="1629826"/>
                </a:lnTo>
                <a:lnTo>
                  <a:pt x="72978" y="1610463"/>
                </a:lnTo>
                <a:lnTo>
                  <a:pt x="65363" y="1590783"/>
                </a:lnTo>
                <a:lnTo>
                  <a:pt x="58065" y="1571420"/>
                </a:lnTo>
                <a:lnTo>
                  <a:pt x="51084" y="1552375"/>
                </a:lnTo>
                <a:lnTo>
                  <a:pt x="44738" y="1533647"/>
                </a:lnTo>
                <a:lnTo>
                  <a:pt x="38710" y="1514920"/>
                </a:lnTo>
                <a:lnTo>
                  <a:pt x="33316" y="1496509"/>
                </a:lnTo>
                <a:lnTo>
                  <a:pt x="28239" y="1478416"/>
                </a:lnTo>
                <a:lnTo>
                  <a:pt x="23797" y="1460641"/>
                </a:lnTo>
                <a:lnTo>
                  <a:pt x="19355" y="1442548"/>
                </a:lnTo>
                <a:lnTo>
                  <a:pt x="15865" y="1425407"/>
                </a:lnTo>
                <a:lnTo>
                  <a:pt x="12057" y="1407949"/>
                </a:lnTo>
                <a:lnTo>
                  <a:pt x="9519" y="1390808"/>
                </a:lnTo>
                <a:lnTo>
                  <a:pt x="6980" y="1373985"/>
                </a:lnTo>
                <a:lnTo>
                  <a:pt x="4442" y="1357162"/>
                </a:lnTo>
                <a:lnTo>
                  <a:pt x="2855" y="1340973"/>
                </a:lnTo>
                <a:lnTo>
                  <a:pt x="1586" y="1324785"/>
                </a:lnTo>
                <a:lnTo>
                  <a:pt x="634" y="1308279"/>
                </a:lnTo>
                <a:lnTo>
                  <a:pt x="0" y="1292408"/>
                </a:lnTo>
                <a:lnTo>
                  <a:pt x="0" y="1276854"/>
                </a:lnTo>
                <a:lnTo>
                  <a:pt x="317" y="1257491"/>
                </a:lnTo>
                <a:lnTo>
                  <a:pt x="952" y="1238129"/>
                </a:lnTo>
                <a:lnTo>
                  <a:pt x="2538" y="1219718"/>
                </a:lnTo>
                <a:lnTo>
                  <a:pt x="4442" y="1201308"/>
                </a:lnTo>
                <a:lnTo>
                  <a:pt x="7298" y="1183532"/>
                </a:lnTo>
                <a:lnTo>
                  <a:pt x="10153" y="1165439"/>
                </a:lnTo>
                <a:lnTo>
                  <a:pt x="13961" y="1148299"/>
                </a:lnTo>
                <a:lnTo>
                  <a:pt x="18086" y="1131475"/>
                </a:lnTo>
                <a:lnTo>
                  <a:pt x="22845" y="1114970"/>
                </a:lnTo>
                <a:lnTo>
                  <a:pt x="28239" y="1098781"/>
                </a:lnTo>
                <a:lnTo>
                  <a:pt x="33633" y="1083228"/>
                </a:lnTo>
                <a:lnTo>
                  <a:pt x="39662" y="1067991"/>
                </a:lnTo>
                <a:lnTo>
                  <a:pt x="46008" y="1052755"/>
                </a:lnTo>
                <a:lnTo>
                  <a:pt x="52988" y="1038471"/>
                </a:lnTo>
                <a:lnTo>
                  <a:pt x="60286" y="1024187"/>
                </a:lnTo>
                <a:lnTo>
                  <a:pt x="67901" y="1011173"/>
                </a:lnTo>
                <a:lnTo>
                  <a:pt x="75833" y="997841"/>
                </a:lnTo>
                <a:lnTo>
                  <a:pt x="83766" y="984827"/>
                </a:lnTo>
                <a:lnTo>
                  <a:pt x="92650" y="972448"/>
                </a:lnTo>
                <a:lnTo>
                  <a:pt x="101217" y="961021"/>
                </a:lnTo>
                <a:lnTo>
                  <a:pt x="110101" y="949276"/>
                </a:lnTo>
                <a:lnTo>
                  <a:pt x="119303" y="938166"/>
                </a:lnTo>
                <a:lnTo>
                  <a:pt x="128822" y="927691"/>
                </a:lnTo>
                <a:lnTo>
                  <a:pt x="138023" y="917534"/>
                </a:lnTo>
                <a:lnTo>
                  <a:pt x="147542" y="907694"/>
                </a:lnTo>
                <a:lnTo>
                  <a:pt x="157378" y="898489"/>
                </a:lnTo>
                <a:lnTo>
                  <a:pt x="167214" y="889284"/>
                </a:lnTo>
                <a:lnTo>
                  <a:pt x="176733" y="880713"/>
                </a:lnTo>
                <a:lnTo>
                  <a:pt x="186887" y="872460"/>
                </a:lnTo>
                <a:lnTo>
                  <a:pt x="196723" y="864525"/>
                </a:lnTo>
                <a:lnTo>
                  <a:pt x="206559" y="857224"/>
                </a:lnTo>
                <a:lnTo>
                  <a:pt x="216712" y="849923"/>
                </a:lnTo>
                <a:lnTo>
                  <a:pt x="226231" y="843258"/>
                </a:lnTo>
                <a:lnTo>
                  <a:pt x="236385" y="836592"/>
                </a:lnTo>
                <a:lnTo>
                  <a:pt x="245904" y="830561"/>
                </a:lnTo>
                <a:lnTo>
                  <a:pt x="255422" y="824530"/>
                </a:lnTo>
                <a:lnTo>
                  <a:pt x="274460" y="813737"/>
                </a:lnTo>
                <a:lnTo>
                  <a:pt x="293181" y="803897"/>
                </a:lnTo>
                <a:lnTo>
                  <a:pt x="310632" y="795327"/>
                </a:lnTo>
                <a:lnTo>
                  <a:pt x="327449" y="787709"/>
                </a:lnTo>
                <a:lnTo>
                  <a:pt x="343631" y="781043"/>
                </a:lnTo>
                <a:lnTo>
                  <a:pt x="358861" y="775330"/>
                </a:lnTo>
                <a:lnTo>
                  <a:pt x="372822" y="770568"/>
                </a:lnTo>
                <a:lnTo>
                  <a:pt x="385196" y="766124"/>
                </a:lnTo>
                <a:lnTo>
                  <a:pt x="396619" y="762950"/>
                </a:lnTo>
                <a:lnTo>
                  <a:pt x="406455" y="760093"/>
                </a:lnTo>
                <a:lnTo>
                  <a:pt x="421051" y="756284"/>
                </a:lnTo>
                <a:lnTo>
                  <a:pt x="428349" y="754697"/>
                </a:lnTo>
                <a:lnTo>
                  <a:pt x="436916" y="753110"/>
                </a:lnTo>
                <a:lnTo>
                  <a:pt x="444848" y="752475"/>
                </a:lnTo>
                <a:close/>
                <a:moveTo>
                  <a:pt x="736113" y="0"/>
                </a:moveTo>
                <a:lnTo>
                  <a:pt x="744380" y="0"/>
                </a:lnTo>
                <a:lnTo>
                  <a:pt x="752329" y="0"/>
                </a:lnTo>
                <a:lnTo>
                  <a:pt x="760596" y="317"/>
                </a:lnTo>
                <a:lnTo>
                  <a:pt x="768545" y="951"/>
                </a:lnTo>
                <a:lnTo>
                  <a:pt x="776812" y="1585"/>
                </a:lnTo>
                <a:lnTo>
                  <a:pt x="785079" y="2536"/>
                </a:lnTo>
                <a:lnTo>
                  <a:pt x="793664" y="3488"/>
                </a:lnTo>
                <a:lnTo>
                  <a:pt x="801613" y="4756"/>
                </a:lnTo>
                <a:lnTo>
                  <a:pt x="809880" y="6658"/>
                </a:lnTo>
                <a:lnTo>
                  <a:pt x="818147" y="8560"/>
                </a:lnTo>
                <a:lnTo>
                  <a:pt x="826414" y="10462"/>
                </a:lnTo>
                <a:lnTo>
                  <a:pt x="834363" y="12365"/>
                </a:lnTo>
                <a:lnTo>
                  <a:pt x="842312" y="15218"/>
                </a:lnTo>
                <a:lnTo>
                  <a:pt x="850261" y="17437"/>
                </a:lnTo>
                <a:lnTo>
                  <a:pt x="858210" y="20608"/>
                </a:lnTo>
                <a:lnTo>
                  <a:pt x="866159" y="23461"/>
                </a:lnTo>
                <a:lnTo>
                  <a:pt x="873473" y="26314"/>
                </a:lnTo>
                <a:lnTo>
                  <a:pt x="881104" y="29802"/>
                </a:lnTo>
                <a:lnTo>
                  <a:pt x="888417" y="33289"/>
                </a:lnTo>
                <a:lnTo>
                  <a:pt x="895730" y="37094"/>
                </a:lnTo>
                <a:lnTo>
                  <a:pt x="902725" y="40581"/>
                </a:lnTo>
                <a:lnTo>
                  <a:pt x="909720" y="44703"/>
                </a:lnTo>
                <a:lnTo>
                  <a:pt x="923393" y="53263"/>
                </a:lnTo>
                <a:lnTo>
                  <a:pt x="936429" y="62140"/>
                </a:lnTo>
                <a:lnTo>
                  <a:pt x="949148" y="71968"/>
                </a:lnTo>
                <a:lnTo>
                  <a:pt x="961548" y="82113"/>
                </a:lnTo>
                <a:lnTo>
                  <a:pt x="972995" y="92892"/>
                </a:lnTo>
                <a:lnTo>
                  <a:pt x="983805" y="103989"/>
                </a:lnTo>
                <a:lnTo>
                  <a:pt x="994616" y="116036"/>
                </a:lnTo>
                <a:lnTo>
                  <a:pt x="1004155" y="128401"/>
                </a:lnTo>
                <a:lnTo>
                  <a:pt x="1013376" y="140765"/>
                </a:lnTo>
                <a:lnTo>
                  <a:pt x="1021961" y="154081"/>
                </a:lnTo>
                <a:lnTo>
                  <a:pt x="1030228" y="167396"/>
                </a:lnTo>
                <a:lnTo>
                  <a:pt x="1037541" y="181346"/>
                </a:lnTo>
                <a:lnTo>
                  <a:pt x="1043900" y="195613"/>
                </a:lnTo>
                <a:lnTo>
                  <a:pt x="1049942" y="210197"/>
                </a:lnTo>
                <a:lnTo>
                  <a:pt x="1055347" y="225097"/>
                </a:lnTo>
                <a:lnTo>
                  <a:pt x="1060116" y="239998"/>
                </a:lnTo>
                <a:lnTo>
                  <a:pt x="1063932" y="255850"/>
                </a:lnTo>
                <a:lnTo>
                  <a:pt x="1067111" y="271385"/>
                </a:lnTo>
                <a:lnTo>
                  <a:pt x="1069337" y="286920"/>
                </a:lnTo>
                <a:lnTo>
                  <a:pt x="1070927" y="302772"/>
                </a:lnTo>
                <a:lnTo>
                  <a:pt x="1071245" y="311015"/>
                </a:lnTo>
                <a:lnTo>
                  <a:pt x="1071563" y="318941"/>
                </a:lnTo>
                <a:lnTo>
                  <a:pt x="1071563" y="327184"/>
                </a:lnTo>
                <a:lnTo>
                  <a:pt x="1071563" y="335427"/>
                </a:lnTo>
                <a:lnTo>
                  <a:pt x="1071245" y="343353"/>
                </a:lnTo>
                <a:lnTo>
                  <a:pt x="1070609" y="351596"/>
                </a:lnTo>
                <a:lnTo>
                  <a:pt x="1069973" y="359839"/>
                </a:lnTo>
                <a:lnTo>
                  <a:pt x="1069019" y="368082"/>
                </a:lnTo>
                <a:lnTo>
                  <a:pt x="1068065" y="376325"/>
                </a:lnTo>
                <a:lnTo>
                  <a:pt x="1066794" y="384568"/>
                </a:lnTo>
                <a:lnTo>
                  <a:pt x="1064886" y="392811"/>
                </a:lnTo>
                <a:lnTo>
                  <a:pt x="1062978" y="401054"/>
                </a:lnTo>
                <a:lnTo>
                  <a:pt x="1061070" y="409297"/>
                </a:lnTo>
                <a:lnTo>
                  <a:pt x="1059163" y="417223"/>
                </a:lnTo>
                <a:lnTo>
                  <a:pt x="1056301" y="425148"/>
                </a:lnTo>
                <a:lnTo>
                  <a:pt x="1053757" y="433391"/>
                </a:lnTo>
                <a:lnTo>
                  <a:pt x="1050895" y="441000"/>
                </a:lnTo>
                <a:lnTo>
                  <a:pt x="1048034" y="448609"/>
                </a:lnTo>
                <a:lnTo>
                  <a:pt x="1045172" y="456218"/>
                </a:lnTo>
                <a:lnTo>
                  <a:pt x="1041675" y="463827"/>
                </a:lnTo>
                <a:lnTo>
                  <a:pt x="1038177" y="471119"/>
                </a:lnTo>
                <a:lnTo>
                  <a:pt x="1034361" y="478411"/>
                </a:lnTo>
                <a:lnTo>
                  <a:pt x="1030864" y="485386"/>
                </a:lnTo>
                <a:lnTo>
                  <a:pt x="1026730" y="492361"/>
                </a:lnTo>
                <a:lnTo>
                  <a:pt x="1018145" y="505993"/>
                </a:lnTo>
                <a:lnTo>
                  <a:pt x="1009242" y="519309"/>
                </a:lnTo>
                <a:lnTo>
                  <a:pt x="999386" y="531673"/>
                </a:lnTo>
                <a:lnTo>
                  <a:pt x="989211" y="543721"/>
                </a:lnTo>
                <a:lnTo>
                  <a:pt x="978082" y="555451"/>
                </a:lnTo>
                <a:lnTo>
                  <a:pt x="966953" y="566231"/>
                </a:lnTo>
                <a:lnTo>
                  <a:pt x="955189" y="577010"/>
                </a:lnTo>
                <a:lnTo>
                  <a:pt x="942788" y="586521"/>
                </a:lnTo>
                <a:lnTo>
                  <a:pt x="930388" y="595715"/>
                </a:lnTo>
                <a:lnTo>
                  <a:pt x="917033" y="604592"/>
                </a:lnTo>
                <a:lnTo>
                  <a:pt x="903361" y="612518"/>
                </a:lnTo>
                <a:lnTo>
                  <a:pt x="889689" y="619810"/>
                </a:lnTo>
                <a:lnTo>
                  <a:pt x="875380" y="626468"/>
                </a:lnTo>
                <a:lnTo>
                  <a:pt x="860754" y="632492"/>
                </a:lnTo>
                <a:lnTo>
                  <a:pt x="845810" y="637564"/>
                </a:lnTo>
                <a:lnTo>
                  <a:pt x="830548" y="642320"/>
                </a:lnTo>
                <a:lnTo>
                  <a:pt x="815285" y="645807"/>
                </a:lnTo>
                <a:lnTo>
                  <a:pt x="799387" y="649295"/>
                </a:lnTo>
                <a:lnTo>
                  <a:pt x="783807" y="651514"/>
                </a:lnTo>
                <a:lnTo>
                  <a:pt x="767591" y="652782"/>
                </a:lnTo>
                <a:lnTo>
                  <a:pt x="759642" y="653733"/>
                </a:lnTo>
                <a:lnTo>
                  <a:pt x="751693" y="654050"/>
                </a:lnTo>
                <a:lnTo>
                  <a:pt x="743426" y="654050"/>
                </a:lnTo>
                <a:lnTo>
                  <a:pt x="735159" y="654050"/>
                </a:lnTo>
                <a:lnTo>
                  <a:pt x="726892" y="653733"/>
                </a:lnTo>
                <a:lnTo>
                  <a:pt x="718943" y="652782"/>
                </a:lnTo>
                <a:lnTo>
                  <a:pt x="710676" y="652148"/>
                </a:lnTo>
                <a:lnTo>
                  <a:pt x="702409" y="651197"/>
                </a:lnTo>
                <a:lnTo>
                  <a:pt x="694460" y="650246"/>
                </a:lnTo>
                <a:lnTo>
                  <a:pt x="686193" y="648661"/>
                </a:lnTo>
                <a:lnTo>
                  <a:pt x="677608" y="647392"/>
                </a:lnTo>
                <a:lnTo>
                  <a:pt x="669341" y="645173"/>
                </a:lnTo>
                <a:lnTo>
                  <a:pt x="661074" y="643271"/>
                </a:lnTo>
                <a:lnTo>
                  <a:pt x="653125" y="641052"/>
                </a:lnTo>
                <a:lnTo>
                  <a:pt x="645176" y="638515"/>
                </a:lnTo>
                <a:lnTo>
                  <a:pt x="637227" y="635979"/>
                </a:lnTo>
                <a:lnTo>
                  <a:pt x="629596" y="633443"/>
                </a:lnTo>
                <a:lnTo>
                  <a:pt x="621647" y="630272"/>
                </a:lnTo>
                <a:lnTo>
                  <a:pt x="614334" y="627419"/>
                </a:lnTo>
                <a:lnTo>
                  <a:pt x="606385" y="623932"/>
                </a:lnTo>
                <a:lnTo>
                  <a:pt x="599071" y="620444"/>
                </a:lnTo>
                <a:lnTo>
                  <a:pt x="591758" y="616640"/>
                </a:lnTo>
                <a:lnTo>
                  <a:pt x="584763" y="613152"/>
                </a:lnTo>
                <a:lnTo>
                  <a:pt x="577768" y="609031"/>
                </a:lnTo>
                <a:lnTo>
                  <a:pt x="564414" y="600471"/>
                </a:lnTo>
                <a:lnTo>
                  <a:pt x="551059" y="591594"/>
                </a:lnTo>
                <a:lnTo>
                  <a:pt x="538341" y="581765"/>
                </a:lnTo>
                <a:lnTo>
                  <a:pt x="525940" y="571620"/>
                </a:lnTo>
                <a:lnTo>
                  <a:pt x="514811" y="560524"/>
                </a:lnTo>
                <a:lnTo>
                  <a:pt x="503683" y="549428"/>
                </a:lnTo>
                <a:lnTo>
                  <a:pt x="493190" y="537697"/>
                </a:lnTo>
                <a:lnTo>
                  <a:pt x="483015" y="525650"/>
                </a:lnTo>
                <a:lnTo>
                  <a:pt x="474112" y="512968"/>
                </a:lnTo>
                <a:lnTo>
                  <a:pt x="465527" y="499652"/>
                </a:lnTo>
                <a:lnTo>
                  <a:pt x="457578" y="486020"/>
                </a:lnTo>
                <a:lnTo>
                  <a:pt x="450265" y="472070"/>
                </a:lnTo>
                <a:lnTo>
                  <a:pt x="443588" y="458120"/>
                </a:lnTo>
                <a:lnTo>
                  <a:pt x="437547" y="443537"/>
                </a:lnTo>
                <a:lnTo>
                  <a:pt x="432141" y="428636"/>
                </a:lnTo>
                <a:lnTo>
                  <a:pt x="427372" y="413418"/>
                </a:lnTo>
                <a:lnTo>
                  <a:pt x="423556" y="398200"/>
                </a:lnTo>
                <a:lnTo>
                  <a:pt x="420695" y="382348"/>
                </a:lnTo>
                <a:lnTo>
                  <a:pt x="418151" y="366496"/>
                </a:lnTo>
                <a:lnTo>
                  <a:pt x="416561" y="350644"/>
                </a:lnTo>
                <a:lnTo>
                  <a:pt x="416243" y="342719"/>
                </a:lnTo>
                <a:lnTo>
                  <a:pt x="415925" y="334793"/>
                </a:lnTo>
                <a:lnTo>
                  <a:pt x="415925" y="326550"/>
                </a:lnTo>
                <a:lnTo>
                  <a:pt x="415925" y="318307"/>
                </a:lnTo>
                <a:lnTo>
                  <a:pt x="416243" y="310064"/>
                </a:lnTo>
                <a:lnTo>
                  <a:pt x="416879" y="302138"/>
                </a:lnTo>
                <a:lnTo>
                  <a:pt x="417515" y="293895"/>
                </a:lnTo>
                <a:lnTo>
                  <a:pt x="418469" y="285652"/>
                </a:lnTo>
                <a:lnTo>
                  <a:pt x="419423" y="277409"/>
                </a:lnTo>
                <a:lnTo>
                  <a:pt x="421013" y="269166"/>
                </a:lnTo>
                <a:lnTo>
                  <a:pt x="422602" y="260923"/>
                </a:lnTo>
                <a:lnTo>
                  <a:pt x="424510" y="252680"/>
                </a:lnTo>
                <a:lnTo>
                  <a:pt x="426418" y="244437"/>
                </a:lnTo>
                <a:lnTo>
                  <a:pt x="428644" y="236511"/>
                </a:lnTo>
                <a:lnTo>
                  <a:pt x="431187" y="228585"/>
                </a:lnTo>
                <a:lnTo>
                  <a:pt x="433413" y="220659"/>
                </a:lnTo>
                <a:lnTo>
                  <a:pt x="436593" y="212733"/>
                </a:lnTo>
                <a:lnTo>
                  <a:pt x="439454" y="204807"/>
                </a:lnTo>
                <a:lnTo>
                  <a:pt x="442634" y="197198"/>
                </a:lnTo>
                <a:lnTo>
                  <a:pt x="445814" y="189906"/>
                </a:lnTo>
                <a:lnTo>
                  <a:pt x="449629" y="182614"/>
                </a:lnTo>
                <a:lnTo>
                  <a:pt x="453127" y="175322"/>
                </a:lnTo>
                <a:lnTo>
                  <a:pt x="456942" y="168347"/>
                </a:lnTo>
                <a:lnTo>
                  <a:pt x="460758" y="161056"/>
                </a:lnTo>
                <a:lnTo>
                  <a:pt x="469343" y="147423"/>
                </a:lnTo>
                <a:lnTo>
                  <a:pt x="478564" y="134741"/>
                </a:lnTo>
                <a:lnTo>
                  <a:pt x="488103" y="122060"/>
                </a:lnTo>
                <a:lnTo>
                  <a:pt x="498277" y="109695"/>
                </a:lnTo>
                <a:lnTo>
                  <a:pt x="509406" y="97965"/>
                </a:lnTo>
                <a:lnTo>
                  <a:pt x="520535" y="87186"/>
                </a:lnTo>
                <a:lnTo>
                  <a:pt x="532299" y="76723"/>
                </a:lnTo>
                <a:lnTo>
                  <a:pt x="544700" y="66895"/>
                </a:lnTo>
                <a:lnTo>
                  <a:pt x="557418" y="58018"/>
                </a:lnTo>
                <a:lnTo>
                  <a:pt x="570455" y="49458"/>
                </a:lnTo>
                <a:lnTo>
                  <a:pt x="584127" y="41215"/>
                </a:lnTo>
                <a:lnTo>
                  <a:pt x="597800" y="33923"/>
                </a:lnTo>
                <a:lnTo>
                  <a:pt x="612108" y="26948"/>
                </a:lnTo>
                <a:lnTo>
                  <a:pt x="626734" y="21242"/>
                </a:lnTo>
                <a:lnTo>
                  <a:pt x="641678" y="16169"/>
                </a:lnTo>
                <a:lnTo>
                  <a:pt x="657259" y="11414"/>
                </a:lnTo>
                <a:lnTo>
                  <a:pt x="672521" y="7609"/>
                </a:lnTo>
                <a:lnTo>
                  <a:pt x="688101" y="4439"/>
                </a:lnTo>
                <a:lnTo>
                  <a:pt x="703681" y="2219"/>
                </a:lnTo>
                <a:lnTo>
                  <a:pt x="719897" y="634"/>
                </a:lnTo>
                <a:lnTo>
                  <a:pt x="727846" y="317"/>
                </a:lnTo>
                <a:lnTo>
                  <a:pt x="7361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人"/>
          <p:cNvSpPr/>
          <p:nvPr/>
        </p:nvSpPr>
        <p:spPr bwMode="auto">
          <a:xfrm flipH="1">
            <a:off x="6350635" y="1838960"/>
            <a:ext cx="354330" cy="918845"/>
          </a:xfrm>
          <a:custGeom>
            <a:avLst/>
            <a:gdLst/>
            <a:ahLst/>
            <a:cxnLst/>
            <a:rect l="0" t="0" r="r" b="b"/>
            <a:pathLst>
              <a:path w="1476375" h="3292475">
                <a:moveTo>
                  <a:pt x="350928" y="1040693"/>
                </a:moveTo>
                <a:lnTo>
                  <a:pt x="339188" y="1048946"/>
                </a:lnTo>
                <a:lnTo>
                  <a:pt x="327766" y="1058151"/>
                </a:lnTo>
                <a:lnTo>
                  <a:pt x="316978" y="1068309"/>
                </a:lnTo>
                <a:lnTo>
                  <a:pt x="306190" y="1078466"/>
                </a:lnTo>
                <a:lnTo>
                  <a:pt x="301113" y="1084180"/>
                </a:lnTo>
                <a:lnTo>
                  <a:pt x="296036" y="1089893"/>
                </a:lnTo>
                <a:lnTo>
                  <a:pt x="290960" y="1095607"/>
                </a:lnTo>
                <a:lnTo>
                  <a:pt x="286517" y="1101638"/>
                </a:lnTo>
                <a:lnTo>
                  <a:pt x="281758" y="1107986"/>
                </a:lnTo>
                <a:lnTo>
                  <a:pt x="277316" y="1114335"/>
                </a:lnTo>
                <a:lnTo>
                  <a:pt x="273191" y="1121001"/>
                </a:lnTo>
                <a:lnTo>
                  <a:pt x="269066" y="1127666"/>
                </a:lnTo>
                <a:lnTo>
                  <a:pt x="265259" y="1134650"/>
                </a:lnTo>
                <a:lnTo>
                  <a:pt x="261451" y="1141950"/>
                </a:lnTo>
                <a:lnTo>
                  <a:pt x="257961" y="1149568"/>
                </a:lnTo>
                <a:lnTo>
                  <a:pt x="254471" y="1157187"/>
                </a:lnTo>
                <a:lnTo>
                  <a:pt x="251298" y="1165439"/>
                </a:lnTo>
                <a:lnTo>
                  <a:pt x="248125" y="1173692"/>
                </a:lnTo>
                <a:lnTo>
                  <a:pt x="245586" y="1182580"/>
                </a:lnTo>
                <a:lnTo>
                  <a:pt x="243048" y="1191468"/>
                </a:lnTo>
                <a:lnTo>
                  <a:pt x="240510" y="1200673"/>
                </a:lnTo>
                <a:lnTo>
                  <a:pt x="238606" y="1210513"/>
                </a:lnTo>
                <a:lnTo>
                  <a:pt x="237019" y="1220353"/>
                </a:lnTo>
                <a:lnTo>
                  <a:pt x="235116" y="1230828"/>
                </a:lnTo>
                <a:lnTo>
                  <a:pt x="234164" y="1241620"/>
                </a:lnTo>
                <a:lnTo>
                  <a:pt x="233212" y="1253048"/>
                </a:lnTo>
                <a:lnTo>
                  <a:pt x="232577" y="1264792"/>
                </a:lnTo>
                <a:lnTo>
                  <a:pt x="232577" y="1276854"/>
                </a:lnTo>
                <a:lnTo>
                  <a:pt x="232895" y="1293360"/>
                </a:lnTo>
                <a:lnTo>
                  <a:pt x="233846" y="1311136"/>
                </a:lnTo>
                <a:lnTo>
                  <a:pt x="235750" y="1329229"/>
                </a:lnTo>
                <a:lnTo>
                  <a:pt x="238289" y="1348591"/>
                </a:lnTo>
                <a:lnTo>
                  <a:pt x="241779" y="1368906"/>
                </a:lnTo>
                <a:lnTo>
                  <a:pt x="246221" y="1390173"/>
                </a:lnTo>
                <a:lnTo>
                  <a:pt x="251615" y="1412075"/>
                </a:lnTo>
                <a:lnTo>
                  <a:pt x="257961" y="1434930"/>
                </a:lnTo>
                <a:lnTo>
                  <a:pt x="265576" y="1458736"/>
                </a:lnTo>
                <a:lnTo>
                  <a:pt x="273826" y="1483812"/>
                </a:lnTo>
                <a:lnTo>
                  <a:pt x="283662" y="1509841"/>
                </a:lnTo>
                <a:lnTo>
                  <a:pt x="294450" y="1536187"/>
                </a:lnTo>
                <a:lnTo>
                  <a:pt x="306507" y="1564120"/>
                </a:lnTo>
                <a:lnTo>
                  <a:pt x="319833" y="1592688"/>
                </a:lnTo>
                <a:lnTo>
                  <a:pt x="334429" y="1622208"/>
                </a:lnTo>
                <a:lnTo>
                  <a:pt x="350928" y="1653315"/>
                </a:lnTo>
                <a:lnTo>
                  <a:pt x="350928" y="1585070"/>
                </a:lnTo>
                <a:lnTo>
                  <a:pt x="350928" y="1040693"/>
                </a:lnTo>
                <a:close/>
                <a:moveTo>
                  <a:pt x="444848" y="752475"/>
                </a:moveTo>
                <a:lnTo>
                  <a:pt x="452781" y="752475"/>
                </a:lnTo>
                <a:lnTo>
                  <a:pt x="460713" y="752793"/>
                </a:lnTo>
                <a:lnTo>
                  <a:pt x="462934" y="752793"/>
                </a:lnTo>
                <a:lnTo>
                  <a:pt x="1025181" y="752793"/>
                </a:lnTo>
                <a:lnTo>
                  <a:pt x="1032479" y="752793"/>
                </a:lnTo>
                <a:lnTo>
                  <a:pt x="1039777" y="753745"/>
                </a:lnTo>
                <a:lnTo>
                  <a:pt x="1041046" y="753745"/>
                </a:lnTo>
                <a:lnTo>
                  <a:pt x="1053420" y="754062"/>
                </a:lnTo>
                <a:lnTo>
                  <a:pt x="1060084" y="754697"/>
                </a:lnTo>
                <a:lnTo>
                  <a:pt x="1067064" y="755332"/>
                </a:lnTo>
                <a:lnTo>
                  <a:pt x="1074362" y="756284"/>
                </a:lnTo>
                <a:lnTo>
                  <a:pt x="1081977" y="757237"/>
                </a:lnTo>
                <a:lnTo>
                  <a:pt x="1089909" y="758824"/>
                </a:lnTo>
                <a:lnTo>
                  <a:pt x="1098159" y="760411"/>
                </a:lnTo>
                <a:lnTo>
                  <a:pt x="1106726" y="762950"/>
                </a:lnTo>
                <a:lnTo>
                  <a:pt x="1115293" y="765172"/>
                </a:lnTo>
                <a:lnTo>
                  <a:pt x="1124495" y="768029"/>
                </a:lnTo>
                <a:lnTo>
                  <a:pt x="1133379" y="771520"/>
                </a:lnTo>
                <a:lnTo>
                  <a:pt x="1142580" y="775012"/>
                </a:lnTo>
                <a:lnTo>
                  <a:pt x="1152417" y="779456"/>
                </a:lnTo>
                <a:lnTo>
                  <a:pt x="1161935" y="784217"/>
                </a:lnTo>
                <a:lnTo>
                  <a:pt x="1171454" y="788979"/>
                </a:lnTo>
                <a:lnTo>
                  <a:pt x="1181290" y="794692"/>
                </a:lnTo>
                <a:lnTo>
                  <a:pt x="1191127" y="801041"/>
                </a:lnTo>
                <a:lnTo>
                  <a:pt x="1200645" y="807389"/>
                </a:lnTo>
                <a:lnTo>
                  <a:pt x="1210481" y="814690"/>
                </a:lnTo>
                <a:lnTo>
                  <a:pt x="1220318" y="822308"/>
                </a:lnTo>
                <a:lnTo>
                  <a:pt x="1230154" y="830243"/>
                </a:lnTo>
                <a:lnTo>
                  <a:pt x="1239673" y="839131"/>
                </a:lnTo>
                <a:lnTo>
                  <a:pt x="1249192" y="848336"/>
                </a:lnTo>
                <a:lnTo>
                  <a:pt x="1259028" y="858176"/>
                </a:lnTo>
                <a:lnTo>
                  <a:pt x="1268229" y="868651"/>
                </a:lnTo>
                <a:lnTo>
                  <a:pt x="1277431" y="879126"/>
                </a:lnTo>
                <a:lnTo>
                  <a:pt x="1286632" y="890871"/>
                </a:lnTo>
                <a:lnTo>
                  <a:pt x="1295834" y="902615"/>
                </a:lnTo>
                <a:lnTo>
                  <a:pt x="1304401" y="915312"/>
                </a:lnTo>
                <a:lnTo>
                  <a:pt x="1313285" y="928326"/>
                </a:lnTo>
                <a:lnTo>
                  <a:pt x="1321535" y="942293"/>
                </a:lnTo>
                <a:lnTo>
                  <a:pt x="1329785" y="956577"/>
                </a:lnTo>
                <a:lnTo>
                  <a:pt x="1338351" y="971495"/>
                </a:lnTo>
                <a:lnTo>
                  <a:pt x="1346284" y="987049"/>
                </a:lnTo>
                <a:lnTo>
                  <a:pt x="1354216" y="1003238"/>
                </a:lnTo>
                <a:lnTo>
                  <a:pt x="1361831" y="1020061"/>
                </a:lnTo>
                <a:lnTo>
                  <a:pt x="1369129" y="1037519"/>
                </a:lnTo>
                <a:lnTo>
                  <a:pt x="1376427" y="1055929"/>
                </a:lnTo>
                <a:lnTo>
                  <a:pt x="1383725" y="1074340"/>
                </a:lnTo>
                <a:lnTo>
                  <a:pt x="1390388" y="1094020"/>
                </a:lnTo>
                <a:lnTo>
                  <a:pt x="1397369" y="1114652"/>
                </a:lnTo>
                <a:lnTo>
                  <a:pt x="1403714" y="1135602"/>
                </a:lnTo>
                <a:lnTo>
                  <a:pt x="1410060" y="1157504"/>
                </a:lnTo>
                <a:lnTo>
                  <a:pt x="1415772" y="1180041"/>
                </a:lnTo>
                <a:lnTo>
                  <a:pt x="1421483" y="1203530"/>
                </a:lnTo>
                <a:lnTo>
                  <a:pt x="1427194" y="1227971"/>
                </a:lnTo>
                <a:lnTo>
                  <a:pt x="1432588" y="1253048"/>
                </a:lnTo>
                <a:lnTo>
                  <a:pt x="1437665" y="1278759"/>
                </a:lnTo>
                <a:lnTo>
                  <a:pt x="1442107" y="1305739"/>
                </a:lnTo>
                <a:lnTo>
                  <a:pt x="1446867" y="1333672"/>
                </a:lnTo>
                <a:lnTo>
                  <a:pt x="1450674" y="1362240"/>
                </a:lnTo>
                <a:lnTo>
                  <a:pt x="1454799" y="1391760"/>
                </a:lnTo>
                <a:lnTo>
                  <a:pt x="1458289" y="1422233"/>
                </a:lnTo>
                <a:lnTo>
                  <a:pt x="1461779" y="1453975"/>
                </a:lnTo>
                <a:lnTo>
                  <a:pt x="1464635" y="1486352"/>
                </a:lnTo>
                <a:lnTo>
                  <a:pt x="1467491" y="1519998"/>
                </a:lnTo>
                <a:lnTo>
                  <a:pt x="1469712" y="1554597"/>
                </a:lnTo>
                <a:lnTo>
                  <a:pt x="1471616" y="1590148"/>
                </a:lnTo>
                <a:lnTo>
                  <a:pt x="1473519" y="1626652"/>
                </a:lnTo>
                <a:lnTo>
                  <a:pt x="1474789" y="1664425"/>
                </a:lnTo>
                <a:lnTo>
                  <a:pt x="1475740" y="1703467"/>
                </a:lnTo>
                <a:lnTo>
                  <a:pt x="1476058" y="1743145"/>
                </a:lnTo>
                <a:lnTo>
                  <a:pt x="1476375" y="1784410"/>
                </a:lnTo>
                <a:lnTo>
                  <a:pt x="1476375" y="1826944"/>
                </a:lnTo>
                <a:lnTo>
                  <a:pt x="1475740" y="1870113"/>
                </a:lnTo>
                <a:lnTo>
                  <a:pt x="1474789" y="1915187"/>
                </a:lnTo>
                <a:lnTo>
                  <a:pt x="1472885" y="1960896"/>
                </a:lnTo>
                <a:lnTo>
                  <a:pt x="1472567" y="1966927"/>
                </a:lnTo>
                <a:lnTo>
                  <a:pt x="1471933" y="1972640"/>
                </a:lnTo>
                <a:lnTo>
                  <a:pt x="1471298" y="1978036"/>
                </a:lnTo>
                <a:lnTo>
                  <a:pt x="1470029" y="1983750"/>
                </a:lnTo>
                <a:lnTo>
                  <a:pt x="1468760" y="1989146"/>
                </a:lnTo>
                <a:lnTo>
                  <a:pt x="1467173" y="1994860"/>
                </a:lnTo>
                <a:lnTo>
                  <a:pt x="1464952" y="1999621"/>
                </a:lnTo>
                <a:lnTo>
                  <a:pt x="1462731" y="2005017"/>
                </a:lnTo>
                <a:lnTo>
                  <a:pt x="1460510" y="2010096"/>
                </a:lnTo>
                <a:lnTo>
                  <a:pt x="1457655" y="2014857"/>
                </a:lnTo>
                <a:lnTo>
                  <a:pt x="1455116" y="2019618"/>
                </a:lnTo>
                <a:lnTo>
                  <a:pt x="1451943" y="2024062"/>
                </a:lnTo>
                <a:lnTo>
                  <a:pt x="1448453" y="2028189"/>
                </a:lnTo>
                <a:lnTo>
                  <a:pt x="1445280" y="2032633"/>
                </a:lnTo>
                <a:lnTo>
                  <a:pt x="1441473" y="2036759"/>
                </a:lnTo>
                <a:lnTo>
                  <a:pt x="1437665" y="2040568"/>
                </a:lnTo>
                <a:lnTo>
                  <a:pt x="1433540" y="2044377"/>
                </a:lnTo>
                <a:lnTo>
                  <a:pt x="1429415" y="2047869"/>
                </a:lnTo>
                <a:lnTo>
                  <a:pt x="1425291" y="2051360"/>
                </a:lnTo>
                <a:lnTo>
                  <a:pt x="1420531" y="2054217"/>
                </a:lnTo>
                <a:lnTo>
                  <a:pt x="1415772" y="2057391"/>
                </a:lnTo>
                <a:lnTo>
                  <a:pt x="1411329" y="2059931"/>
                </a:lnTo>
                <a:lnTo>
                  <a:pt x="1406253" y="2062153"/>
                </a:lnTo>
                <a:lnTo>
                  <a:pt x="1400859" y="2064692"/>
                </a:lnTo>
                <a:lnTo>
                  <a:pt x="1396099" y="2066597"/>
                </a:lnTo>
                <a:lnTo>
                  <a:pt x="1390705" y="2068184"/>
                </a:lnTo>
                <a:lnTo>
                  <a:pt x="1385311" y="2069771"/>
                </a:lnTo>
                <a:lnTo>
                  <a:pt x="1379600" y="2070723"/>
                </a:lnTo>
                <a:lnTo>
                  <a:pt x="1374206" y="2071993"/>
                </a:lnTo>
                <a:lnTo>
                  <a:pt x="1368495" y="2072628"/>
                </a:lnTo>
                <a:lnTo>
                  <a:pt x="1362783" y="2073262"/>
                </a:lnTo>
                <a:lnTo>
                  <a:pt x="1356755" y="2073262"/>
                </a:lnTo>
                <a:lnTo>
                  <a:pt x="1352947" y="2073262"/>
                </a:lnTo>
                <a:lnTo>
                  <a:pt x="1346919" y="2072945"/>
                </a:lnTo>
                <a:lnTo>
                  <a:pt x="1340890" y="2072310"/>
                </a:lnTo>
                <a:lnTo>
                  <a:pt x="1335179" y="2071041"/>
                </a:lnTo>
                <a:lnTo>
                  <a:pt x="1329467" y="2069771"/>
                </a:lnTo>
                <a:lnTo>
                  <a:pt x="1324073" y="2068501"/>
                </a:lnTo>
                <a:lnTo>
                  <a:pt x="1318362" y="2066914"/>
                </a:lnTo>
                <a:lnTo>
                  <a:pt x="1312968" y="2064692"/>
                </a:lnTo>
                <a:lnTo>
                  <a:pt x="1307891" y="2062470"/>
                </a:lnTo>
                <a:lnTo>
                  <a:pt x="1302815" y="2059931"/>
                </a:lnTo>
                <a:lnTo>
                  <a:pt x="1297738" y="2057391"/>
                </a:lnTo>
                <a:lnTo>
                  <a:pt x="1292978" y="2054217"/>
                </a:lnTo>
                <a:lnTo>
                  <a:pt x="1288536" y="2051043"/>
                </a:lnTo>
                <a:lnTo>
                  <a:pt x="1284094" y="2047551"/>
                </a:lnTo>
                <a:lnTo>
                  <a:pt x="1279652" y="2044060"/>
                </a:lnTo>
                <a:lnTo>
                  <a:pt x="1275844" y="2040251"/>
                </a:lnTo>
                <a:lnTo>
                  <a:pt x="1271719" y="2036442"/>
                </a:lnTo>
                <a:lnTo>
                  <a:pt x="1268229" y="2031998"/>
                </a:lnTo>
                <a:lnTo>
                  <a:pt x="1264422" y="2027554"/>
                </a:lnTo>
                <a:lnTo>
                  <a:pt x="1261249" y="2023110"/>
                </a:lnTo>
                <a:lnTo>
                  <a:pt x="1258076" y="2018349"/>
                </a:lnTo>
                <a:lnTo>
                  <a:pt x="1255220" y="2013587"/>
                </a:lnTo>
                <a:lnTo>
                  <a:pt x="1252682" y="2008826"/>
                </a:lnTo>
                <a:lnTo>
                  <a:pt x="1250143" y="2003430"/>
                </a:lnTo>
                <a:lnTo>
                  <a:pt x="1248240" y="1998351"/>
                </a:lnTo>
                <a:lnTo>
                  <a:pt x="1246336" y="1992955"/>
                </a:lnTo>
                <a:lnTo>
                  <a:pt x="1244749" y="1987559"/>
                </a:lnTo>
                <a:lnTo>
                  <a:pt x="1243163" y="1981845"/>
                </a:lnTo>
                <a:lnTo>
                  <a:pt x="1242211" y="1976132"/>
                </a:lnTo>
                <a:lnTo>
                  <a:pt x="1241259" y="1970418"/>
                </a:lnTo>
                <a:lnTo>
                  <a:pt x="1240625" y="1964387"/>
                </a:lnTo>
                <a:lnTo>
                  <a:pt x="1240625" y="1958674"/>
                </a:lnTo>
                <a:lnTo>
                  <a:pt x="1240625" y="1952643"/>
                </a:lnTo>
                <a:lnTo>
                  <a:pt x="1241894" y="1908839"/>
                </a:lnTo>
                <a:lnTo>
                  <a:pt x="1242846" y="1866304"/>
                </a:lnTo>
                <a:lnTo>
                  <a:pt x="1243480" y="1824722"/>
                </a:lnTo>
                <a:lnTo>
                  <a:pt x="1243480" y="1784410"/>
                </a:lnTo>
                <a:lnTo>
                  <a:pt x="1243163" y="1730448"/>
                </a:lnTo>
                <a:lnTo>
                  <a:pt x="1242211" y="1678074"/>
                </a:lnTo>
                <a:lnTo>
                  <a:pt x="1240625" y="1628556"/>
                </a:lnTo>
                <a:lnTo>
                  <a:pt x="1238403" y="1581261"/>
                </a:lnTo>
                <a:lnTo>
                  <a:pt x="1235231" y="1536187"/>
                </a:lnTo>
                <a:lnTo>
                  <a:pt x="1231740" y="1493335"/>
                </a:lnTo>
                <a:lnTo>
                  <a:pt x="1227298" y="1452705"/>
                </a:lnTo>
                <a:lnTo>
                  <a:pt x="1223173" y="1413980"/>
                </a:lnTo>
                <a:lnTo>
                  <a:pt x="1217779" y="1377476"/>
                </a:lnTo>
                <a:lnTo>
                  <a:pt x="1212385" y="1343195"/>
                </a:lnTo>
                <a:lnTo>
                  <a:pt x="1206357" y="1310818"/>
                </a:lnTo>
                <a:lnTo>
                  <a:pt x="1200328" y="1280028"/>
                </a:lnTo>
                <a:lnTo>
                  <a:pt x="1193665" y="1251460"/>
                </a:lnTo>
                <a:lnTo>
                  <a:pt x="1186684" y="1225115"/>
                </a:lnTo>
                <a:lnTo>
                  <a:pt x="1179704" y="1200038"/>
                </a:lnTo>
                <a:lnTo>
                  <a:pt x="1172406" y="1176867"/>
                </a:lnTo>
                <a:lnTo>
                  <a:pt x="1168281" y="1163852"/>
                </a:lnTo>
                <a:lnTo>
                  <a:pt x="1163839" y="1151473"/>
                </a:lnTo>
                <a:lnTo>
                  <a:pt x="1159714" y="1140046"/>
                </a:lnTo>
                <a:lnTo>
                  <a:pt x="1154955" y="1128619"/>
                </a:lnTo>
                <a:lnTo>
                  <a:pt x="1150513" y="1118461"/>
                </a:lnTo>
                <a:lnTo>
                  <a:pt x="1146388" y="1108304"/>
                </a:lnTo>
                <a:lnTo>
                  <a:pt x="1141946" y="1098781"/>
                </a:lnTo>
                <a:lnTo>
                  <a:pt x="1137504" y="1089893"/>
                </a:lnTo>
                <a:lnTo>
                  <a:pt x="1137504" y="1860591"/>
                </a:lnTo>
                <a:lnTo>
                  <a:pt x="1137504" y="1868209"/>
                </a:lnTo>
                <a:lnTo>
                  <a:pt x="1136235" y="1875192"/>
                </a:lnTo>
                <a:lnTo>
                  <a:pt x="1135283" y="1882493"/>
                </a:lnTo>
                <a:lnTo>
                  <a:pt x="1133696" y="1889476"/>
                </a:lnTo>
                <a:lnTo>
                  <a:pt x="1374206" y="3075994"/>
                </a:lnTo>
                <a:lnTo>
                  <a:pt x="1375792" y="3085199"/>
                </a:lnTo>
                <a:lnTo>
                  <a:pt x="1376744" y="3094087"/>
                </a:lnTo>
                <a:lnTo>
                  <a:pt x="1377379" y="3102975"/>
                </a:lnTo>
                <a:lnTo>
                  <a:pt x="1377696" y="3112498"/>
                </a:lnTo>
                <a:lnTo>
                  <a:pt x="1377379" y="3121068"/>
                </a:lnTo>
                <a:lnTo>
                  <a:pt x="1376744" y="3129956"/>
                </a:lnTo>
                <a:lnTo>
                  <a:pt x="1375792" y="3138526"/>
                </a:lnTo>
                <a:lnTo>
                  <a:pt x="1374206" y="3147414"/>
                </a:lnTo>
                <a:lnTo>
                  <a:pt x="1371985" y="3155984"/>
                </a:lnTo>
                <a:lnTo>
                  <a:pt x="1369764" y="3164237"/>
                </a:lnTo>
                <a:lnTo>
                  <a:pt x="1367225" y="3172490"/>
                </a:lnTo>
                <a:lnTo>
                  <a:pt x="1363735" y="3180743"/>
                </a:lnTo>
                <a:lnTo>
                  <a:pt x="1360562" y="3188361"/>
                </a:lnTo>
                <a:lnTo>
                  <a:pt x="1356437" y="3196614"/>
                </a:lnTo>
                <a:lnTo>
                  <a:pt x="1352313" y="3203915"/>
                </a:lnTo>
                <a:lnTo>
                  <a:pt x="1347553" y="3211215"/>
                </a:lnTo>
                <a:lnTo>
                  <a:pt x="1342476" y="3218516"/>
                </a:lnTo>
                <a:lnTo>
                  <a:pt x="1337717" y="3225182"/>
                </a:lnTo>
                <a:lnTo>
                  <a:pt x="1332006" y="3231530"/>
                </a:lnTo>
                <a:lnTo>
                  <a:pt x="1325977" y="3237879"/>
                </a:lnTo>
                <a:lnTo>
                  <a:pt x="1319631" y="3243910"/>
                </a:lnTo>
                <a:lnTo>
                  <a:pt x="1313285" y="3249623"/>
                </a:lnTo>
                <a:lnTo>
                  <a:pt x="1306305" y="3255337"/>
                </a:lnTo>
                <a:lnTo>
                  <a:pt x="1299324" y="3260098"/>
                </a:lnTo>
                <a:lnTo>
                  <a:pt x="1291709" y="3265177"/>
                </a:lnTo>
                <a:lnTo>
                  <a:pt x="1284411" y="3269621"/>
                </a:lnTo>
                <a:lnTo>
                  <a:pt x="1276479" y="3273430"/>
                </a:lnTo>
                <a:lnTo>
                  <a:pt x="1268229" y="3277239"/>
                </a:lnTo>
                <a:lnTo>
                  <a:pt x="1259980" y="3280413"/>
                </a:lnTo>
                <a:lnTo>
                  <a:pt x="1251095" y="3283587"/>
                </a:lnTo>
                <a:lnTo>
                  <a:pt x="1242528" y="3286127"/>
                </a:lnTo>
                <a:lnTo>
                  <a:pt x="1233644" y="3288031"/>
                </a:lnTo>
                <a:lnTo>
                  <a:pt x="1224443" y="3289936"/>
                </a:lnTo>
                <a:lnTo>
                  <a:pt x="1215241" y="3290888"/>
                </a:lnTo>
                <a:lnTo>
                  <a:pt x="1206039" y="3291523"/>
                </a:lnTo>
                <a:lnTo>
                  <a:pt x="1197155" y="3291840"/>
                </a:lnTo>
                <a:lnTo>
                  <a:pt x="1188271" y="3291523"/>
                </a:lnTo>
                <a:lnTo>
                  <a:pt x="1179387" y="3290888"/>
                </a:lnTo>
                <a:lnTo>
                  <a:pt x="1170502" y="3289936"/>
                </a:lnTo>
                <a:lnTo>
                  <a:pt x="1161935" y="3288031"/>
                </a:lnTo>
                <a:lnTo>
                  <a:pt x="1153686" y="3286127"/>
                </a:lnTo>
                <a:lnTo>
                  <a:pt x="1145119" y="3283905"/>
                </a:lnTo>
                <a:lnTo>
                  <a:pt x="1137186" y="3281048"/>
                </a:lnTo>
                <a:lnTo>
                  <a:pt x="1128619" y="3277874"/>
                </a:lnTo>
                <a:lnTo>
                  <a:pt x="1121004" y="3274382"/>
                </a:lnTo>
                <a:lnTo>
                  <a:pt x="1113072" y="3270573"/>
                </a:lnTo>
                <a:lnTo>
                  <a:pt x="1105774" y="3266129"/>
                </a:lnTo>
                <a:lnTo>
                  <a:pt x="1098476" y="3261685"/>
                </a:lnTo>
                <a:lnTo>
                  <a:pt x="1091179" y="3256924"/>
                </a:lnTo>
                <a:lnTo>
                  <a:pt x="1084515" y="3251528"/>
                </a:lnTo>
                <a:lnTo>
                  <a:pt x="1077852" y="3245814"/>
                </a:lnTo>
                <a:lnTo>
                  <a:pt x="1071506" y="3240101"/>
                </a:lnTo>
                <a:lnTo>
                  <a:pt x="1065795" y="3233752"/>
                </a:lnTo>
                <a:lnTo>
                  <a:pt x="1059766" y="3227404"/>
                </a:lnTo>
                <a:lnTo>
                  <a:pt x="1054372" y="3220421"/>
                </a:lnTo>
                <a:lnTo>
                  <a:pt x="1049295" y="3213437"/>
                </a:lnTo>
                <a:lnTo>
                  <a:pt x="1044536" y="3206137"/>
                </a:lnTo>
                <a:lnTo>
                  <a:pt x="1040094" y="3198519"/>
                </a:lnTo>
                <a:lnTo>
                  <a:pt x="1035969" y="3190583"/>
                </a:lnTo>
                <a:lnTo>
                  <a:pt x="1032479" y="3182330"/>
                </a:lnTo>
                <a:lnTo>
                  <a:pt x="1028989" y="3173760"/>
                </a:lnTo>
                <a:lnTo>
                  <a:pt x="1026133" y="3165189"/>
                </a:lnTo>
                <a:lnTo>
                  <a:pt x="1023595" y="3156619"/>
                </a:lnTo>
                <a:lnTo>
                  <a:pt x="1021374" y="3147731"/>
                </a:lnTo>
                <a:lnTo>
                  <a:pt x="783719" y="1973275"/>
                </a:lnTo>
                <a:lnTo>
                  <a:pt x="710424" y="1973275"/>
                </a:lnTo>
                <a:lnTo>
                  <a:pt x="710424" y="3112498"/>
                </a:lnTo>
                <a:lnTo>
                  <a:pt x="710107" y="3121703"/>
                </a:lnTo>
                <a:lnTo>
                  <a:pt x="709472" y="3130591"/>
                </a:lnTo>
                <a:lnTo>
                  <a:pt x="708521" y="3139796"/>
                </a:lnTo>
                <a:lnTo>
                  <a:pt x="706617" y="3148684"/>
                </a:lnTo>
                <a:lnTo>
                  <a:pt x="704713" y="3157254"/>
                </a:lnTo>
                <a:lnTo>
                  <a:pt x="702492" y="3165824"/>
                </a:lnTo>
                <a:lnTo>
                  <a:pt x="699319" y="3174077"/>
                </a:lnTo>
                <a:lnTo>
                  <a:pt x="696146" y="3182648"/>
                </a:lnTo>
                <a:lnTo>
                  <a:pt x="692656" y="3190583"/>
                </a:lnTo>
                <a:lnTo>
                  <a:pt x="688848" y="3198201"/>
                </a:lnTo>
                <a:lnTo>
                  <a:pt x="684406" y="3205819"/>
                </a:lnTo>
                <a:lnTo>
                  <a:pt x="679647" y="3213120"/>
                </a:lnTo>
                <a:lnTo>
                  <a:pt x="674570" y="3220103"/>
                </a:lnTo>
                <a:lnTo>
                  <a:pt x="669176" y="3227086"/>
                </a:lnTo>
                <a:lnTo>
                  <a:pt x="663465" y="3233435"/>
                </a:lnTo>
                <a:lnTo>
                  <a:pt x="657753" y="3239783"/>
                </a:lnTo>
                <a:lnTo>
                  <a:pt x="651407" y="3245497"/>
                </a:lnTo>
                <a:lnTo>
                  <a:pt x="645062" y="3251210"/>
                </a:lnTo>
                <a:lnTo>
                  <a:pt x="638081" y="3256607"/>
                </a:lnTo>
                <a:lnTo>
                  <a:pt x="631101" y="3261685"/>
                </a:lnTo>
                <a:lnTo>
                  <a:pt x="623803" y="3266129"/>
                </a:lnTo>
                <a:lnTo>
                  <a:pt x="616188" y="3270573"/>
                </a:lnTo>
                <a:lnTo>
                  <a:pt x="608573" y="3274382"/>
                </a:lnTo>
                <a:lnTo>
                  <a:pt x="600640" y="3278191"/>
                </a:lnTo>
                <a:lnTo>
                  <a:pt x="592391" y="3281365"/>
                </a:lnTo>
                <a:lnTo>
                  <a:pt x="583824" y="3284222"/>
                </a:lnTo>
                <a:lnTo>
                  <a:pt x="575574" y="3286762"/>
                </a:lnTo>
                <a:lnTo>
                  <a:pt x="566690" y="3288666"/>
                </a:lnTo>
                <a:lnTo>
                  <a:pt x="558123" y="3290253"/>
                </a:lnTo>
                <a:lnTo>
                  <a:pt x="548921" y="3291523"/>
                </a:lnTo>
                <a:lnTo>
                  <a:pt x="539720" y="3292158"/>
                </a:lnTo>
                <a:lnTo>
                  <a:pt x="530518" y="3292475"/>
                </a:lnTo>
                <a:lnTo>
                  <a:pt x="520999" y="3292158"/>
                </a:lnTo>
                <a:lnTo>
                  <a:pt x="512115" y="3291523"/>
                </a:lnTo>
                <a:lnTo>
                  <a:pt x="503231" y="3290253"/>
                </a:lnTo>
                <a:lnTo>
                  <a:pt x="494346" y="3288666"/>
                </a:lnTo>
                <a:lnTo>
                  <a:pt x="485462" y="3286762"/>
                </a:lnTo>
                <a:lnTo>
                  <a:pt x="476895" y="3284222"/>
                </a:lnTo>
                <a:lnTo>
                  <a:pt x="468645" y="3281365"/>
                </a:lnTo>
                <a:lnTo>
                  <a:pt x="460396" y="3278191"/>
                </a:lnTo>
                <a:lnTo>
                  <a:pt x="452463" y="3274382"/>
                </a:lnTo>
                <a:lnTo>
                  <a:pt x="444848" y="3270573"/>
                </a:lnTo>
                <a:lnTo>
                  <a:pt x="437233" y="3266129"/>
                </a:lnTo>
                <a:lnTo>
                  <a:pt x="429935" y="3261685"/>
                </a:lnTo>
                <a:lnTo>
                  <a:pt x="422955" y="3256607"/>
                </a:lnTo>
                <a:lnTo>
                  <a:pt x="416292" y="3251210"/>
                </a:lnTo>
                <a:lnTo>
                  <a:pt x="409628" y="3245497"/>
                </a:lnTo>
                <a:lnTo>
                  <a:pt x="403282" y="3239783"/>
                </a:lnTo>
                <a:lnTo>
                  <a:pt x="397253" y="3233435"/>
                </a:lnTo>
                <a:lnTo>
                  <a:pt x="391542" y="3227086"/>
                </a:lnTo>
                <a:lnTo>
                  <a:pt x="386465" y="3220103"/>
                </a:lnTo>
                <a:lnTo>
                  <a:pt x="381389" y="3213120"/>
                </a:lnTo>
                <a:lnTo>
                  <a:pt x="376629" y="3205819"/>
                </a:lnTo>
                <a:lnTo>
                  <a:pt x="372504" y="3198201"/>
                </a:lnTo>
                <a:lnTo>
                  <a:pt x="368380" y="3190583"/>
                </a:lnTo>
                <a:lnTo>
                  <a:pt x="364889" y="3182648"/>
                </a:lnTo>
                <a:lnTo>
                  <a:pt x="361716" y="3174077"/>
                </a:lnTo>
                <a:lnTo>
                  <a:pt x="358861" y="3165824"/>
                </a:lnTo>
                <a:lnTo>
                  <a:pt x="356322" y="3157254"/>
                </a:lnTo>
                <a:lnTo>
                  <a:pt x="354419" y="3148684"/>
                </a:lnTo>
                <a:lnTo>
                  <a:pt x="352832" y="3139796"/>
                </a:lnTo>
                <a:lnTo>
                  <a:pt x="351563" y="3130591"/>
                </a:lnTo>
                <a:lnTo>
                  <a:pt x="350928" y="3121703"/>
                </a:lnTo>
                <a:lnTo>
                  <a:pt x="350928" y="3112498"/>
                </a:lnTo>
                <a:lnTo>
                  <a:pt x="350928" y="1937089"/>
                </a:lnTo>
                <a:lnTo>
                  <a:pt x="342361" y="1939311"/>
                </a:lnTo>
                <a:lnTo>
                  <a:pt x="333794" y="1940898"/>
                </a:lnTo>
                <a:lnTo>
                  <a:pt x="325545" y="1941850"/>
                </a:lnTo>
                <a:lnTo>
                  <a:pt x="316978" y="1942168"/>
                </a:lnTo>
                <a:lnTo>
                  <a:pt x="309680" y="1941850"/>
                </a:lnTo>
                <a:lnTo>
                  <a:pt x="302699" y="1941216"/>
                </a:lnTo>
                <a:lnTo>
                  <a:pt x="295402" y="1940263"/>
                </a:lnTo>
                <a:lnTo>
                  <a:pt x="288421" y="1938676"/>
                </a:lnTo>
                <a:lnTo>
                  <a:pt x="281441" y="1936772"/>
                </a:lnTo>
                <a:lnTo>
                  <a:pt x="274777" y="1934232"/>
                </a:lnTo>
                <a:lnTo>
                  <a:pt x="268114" y="1931693"/>
                </a:lnTo>
                <a:lnTo>
                  <a:pt x="261451" y="1928201"/>
                </a:lnTo>
                <a:lnTo>
                  <a:pt x="255105" y="1924710"/>
                </a:lnTo>
                <a:lnTo>
                  <a:pt x="249077" y="1920583"/>
                </a:lnTo>
                <a:lnTo>
                  <a:pt x="243365" y="1916139"/>
                </a:lnTo>
                <a:lnTo>
                  <a:pt x="237654" y="1911061"/>
                </a:lnTo>
                <a:lnTo>
                  <a:pt x="232260" y="1905982"/>
                </a:lnTo>
                <a:lnTo>
                  <a:pt x="227183" y="1900268"/>
                </a:lnTo>
                <a:lnTo>
                  <a:pt x="222741" y="1894237"/>
                </a:lnTo>
                <a:lnTo>
                  <a:pt x="218299" y="1887889"/>
                </a:lnTo>
                <a:lnTo>
                  <a:pt x="204021" y="1864717"/>
                </a:lnTo>
                <a:lnTo>
                  <a:pt x="190377" y="1842180"/>
                </a:lnTo>
                <a:lnTo>
                  <a:pt x="177051" y="1819643"/>
                </a:lnTo>
                <a:lnTo>
                  <a:pt x="164676" y="1797741"/>
                </a:lnTo>
                <a:lnTo>
                  <a:pt x="152301" y="1775839"/>
                </a:lnTo>
                <a:lnTo>
                  <a:pt x="140562" y="1754255"/>
                </a:lnTo>
                <a:lnTo>
                  <a:pt x="129774" y="1732988"/>
                </a:lnTo>
                <a:lnTo>
                  <a:pt x="118985" y="1711720"/>
                </a:lnTo>
                <a:lnTo>
                  <a:pt x="108832" y="1691088"/>
                </a:lnTo>
                <a:lnTo>
                  <a:pt x="98996" y="1670456"/>
                </a:lnTo>
                <a:lnTo>
                  <a:pt x="89794" y="1650141"/>
                </a:lnTo>
                <a:lnTo>
                  <a:pt x="81227" y="1629826"/>
                </a:lnTo>
                <a:lnTo>
                  <a:pt x="72978" y="1610463"/>
                </a:lnTo>
                <a:lnTo>
                  <a:pt x="65363" y="1590783"/>
                </a:lnTo>
                <a:lnTo>
                  <a:pt x="58065" y="1571420"/>
                </a:lnTo>
                <a:lnTo>
                  <a:pt x="51084" y="1552375"/>
                </a:lnTo>
                <a:lnTo>
                  <a:pt x="44738" y="1533647"/>
                </a:lnTo>
                <a:lnTo>
                  <a:pt x="38710" y="1514920"/>
                </a:lnTo>
                <a:lnTo>
                  <a:pt x="33316" y="1496509"/>
                </a:lnTo>
                <a:lnTo>
                  <a:pt x="28239" y="1478416"/>
                </a:lnTo>
                <a:lnTo>
                  <a:pt x="23797" y="1460641"/>
                </a:lnTo>
                <a:lnTo>
                  <a:pt x="19355" y="1442548"/>
                </a:lnTo>
                <a:lnTo>
                  <a:pt x="15865" y="1425407"/>
                </a:lnTo>
                <a:lnTo>
                  <a:pt x="12057" y="1407949"/>
                </a:lnTo>
                <a:lnTo>
                  <a:pt x="9519" y="1390808"/>
                </a:lnTo>
                <a:lnTo>
                  <a:pt x="6980" y="1373985"/>
                </a:lnTo>
                <a:lnTo>
                  <a:pt x="4442" y="1357162"/>
                </a:lnTo>
                <a:lnTo>
                  <a:pt x="2855" y="1340973"/>
                </a:lnTo>
                <a:lnTo>
                  <a:pt x="1586" y="1324785"/>
                </a:lnTo>
                <a:lnTo>
                  <a:pt x="634" y="1308279"/>
                </a:lnTo>
                <a:lnTo>
                  <a:pt x="0" y="1292408"/>
                </a:lnTo>
                <a:lnTo>
                  <a:pt x="0" y="1276854"/>
                </a:lnTo>
                <a:lnTo>
                  <a:pt x="317" y="1257491"/>
                </a:lnTo>
                <a:lnTo>
                  <a:pt x="952" y="1238129"/>
                </a:lnTo>
                <a:lnTo>
                  <a:pt x="2538" y="1219718"/>
                </a:lnTo>
                <a:lnTo>
                  <a:pt x="4442" y="1201308"/>
                </a:lnTo>
                <a:lnTo>
                  <a:pt x="7298" y="1183532"/>
                </a:lnTo>
                <a:lnTo>
                  <a:pt x="10153" y="1165439"/>
                </a:lnTo>
                <a:lnTo>
                  <a:pt x="13961" y="1148299"/>
                </a:lnTo>
                <a:lnTo>
                  <a:pt x="18086" y="1131475"/>
                </a:lnTo>
                <a:lnTo>
                  <a:pt x="22845" y="1114970"/>
                </a:lnTo>
                <a:lnTo>
                  <a:pt x="28239" y="1098781"/>
                </a:lnTo>
                <a:lnTo>
                  <a:pt x="33633" y="1083228"/>
                </a:lnTo>
                <a:lnTo>
                  <a:pt x="39662" y="1067991"/>
                </a:lnTo>
                <a:lnTo>
                  <a:pt x="46008" y="1052755"/>
                </a:lnTo>
                <a:lnTo>
                  <a:pt x="52988" y="1038471"/>
                </a:lnTo>
                <a:lnTo>
                  <a:pt x="60286" y="1024187"/>
                </a:lnTo>
                <a:lnTo>
                  <a:pt x="67901" y="1011173"/>
                </a:lnTo>
                <a:lnTo>
                  <a:pt x="75833" y="997841"/>
                </a:lnTo>
                <a:lnTo>
                  <a:pt x="83766" y="984827"/>
                </a:lnTo>
                <a:lnTo>
                  <a:pt x="92650" y="972448"/>
                </a:lnTo>
                <a:lnTo>
                  <a:pt x="101217" y="961021"/>
                </a:lnTo>
                <a:lnTo>
                  <a:pt x="110101" y="949276"/>
                </a:lnTo>
                <a:lnTo>
                  <a:pt x="119303" y="938166"/>
                </a:lnTo>
                <a:lnTo>
                  <a:pt x="128822" y="927691"/>
                </a:lnTo>
                <a:lnTo>
                  <a:pt x="138023" y="917534"/>
                </a:lnTo>
                <a:lnTo>
                  <a:pt x="147542" y="907694"/>
                </a:lnTo>
                <a:lnTo>
                  <a:pt x="157378" y="898489"/>
                </a:lnTo>
                <a:lnTo>
                  <a:pt x="167214" y="889284"/>
                </a:lnTo>
                <a:lnTo>
                  <a:pt x="176733" y="880713"/>
                </a:lnTo>
                <a:lnTo>
                  <a:pt x="186887" y="872460"/>
                </a:lnTo>
                <a:lnTo>
                  <a:pt x="196723" y="864525"/>
                </a:lnTo>
                <a:lnTo>
                  <a:pt x="206559" y="857224"/>
                </a:lnTo>
                <a:lnTo>
                  <a:pt x="216712" y="849923"/>
                </a:lnTo>
                <a:lnTo>
                  <a:pt x="226231" y="843258"/>
                </a:lnTo>
                <a:lnTo>
                  <a:pt x="236385" y="836592"/>
                </a:lnTo>
                <a:lnTo>
                  <a:pt x="245904" y="830561"/>
                </a:lnTo>
                <a:lnTo>
                  <a:pt x="255422" y="824530"/>
                </a:lnTo>
                <a:lnTo>
                  <a:pt x="274460" y="813737"/>
                </a:lnTo>
                <a:lnTo>
                  <a:pt x="293181" y="803897"/>
                </a:lnTo>
                <a:lnTo>
                  <a:pt x="310632" y="795327"/>
                </a:lnTo>
                <a:lnTo>
                  <a:pt x="327449" y="787709"/>
                </a:lnTo>
                <a:lnTo>
                  <a:pt x="343631" y="781043"/>
                </a:lnTo>
                <a:lnTo>
                  <a:pt x="358861" y="775330"/>
                </a:lnTo>
                <a:lnTo>
                  <a:pt x="372822" y="770568"/>
                </a:lnTo>
                <a:lnTo>
                  <a:pt x="385196" y="766124"/>
                </a:lnTo>
                <a:lnTo>
                  <a:pt x="396619" y="762950"/>
                </a:lnTo>
                <a:lnTo>
                  <a:pt x="406455" y="760093"/>
                </a:lnTo>
                <a:lnTo>
                  <a:pt x="421051" y="756284"/>
                </a:lnTo>
                <a:lnTo>
                  <a:pt x="428349" y="754697"/>
                </a:lnTo>
                <a:lnTo>
                  <a:pt x="436916" y="753110"/>
                </a:lnTo>
                <a:lnTo>
                  <a:pt x="444848" y="752475"/>
                </a:lnTo>
                <a:close/>
                <a:moveTo>
                  <a:pt x="736113" y="0"/>
                </a:moveTo>
                <a:lnTo>
                  <a:pt x="744380" y="0"/>
                </a:lnTo>
                <a:lnTo>
                  <a:pt x="752329" y="0"/>
                </a:lnTo>
                <a:lnTo>
                  <a:pt x="760596" y="317"/>
                </a:lnTo>
                <a:lnTo>
                  <a:pt x="768545" y="951"/>
                </a:lnTo>
                <a:lnTo>
                  <a:pt x="776812" y="1585"/>
                </a:lnTo>
                <a:lnTo>
                  <a:pt x="785079" y="2536"/>
                </a:lnTo>
                <a:lnTo>
                  <a:pt x="793664" y="3488"/>
                </a:lnTo>
                <a:lnTo>
                  <a:pt x="801613" y="4756"/>
                </a:lnTo>
                <a:lnTo>
                  <a:pt x="809880" y="6658"/>
                </a:lnTo>
                <a:lnTo>
                  <a:pt x="818147" y="8560"/>
                </a:lnTo>
                <a:lnTo>
                  <a:pt x="826414" y="10462"/>
                </a:lnTo>
                <a:lnTo>
                  <a:pt x="834363" y="12365"/>
                </a:lnTo>
                <a:lnTo>
                  <a:pt x="842312" y="15218"/>
                </a:lnTo>
                <a:lnTo>
                  <a:pt x="850261" y="17437"/>
                </a:lnTo>
                <a:lnTo>
                  <a:pt x="858210" y="20608"/>
                </a:lnTo>
                <a:lnTo>
                  <a:pt x="866159" y="23461"/>
                </a:lnTo>
                <a:lnTo>
                  <a:pt x="873473" y="26314"/>
                </a:lnTo>
                <a:lnTo>
                  <a:pt x="881104" y="29802"/>
                </a:lnTo>
                <a:lnTo>
                  <a:pt x="888417" y="33289"/>
                </a:lnTo>
                <a:lnTo>
                  <a:pt x="895730" y="37094"/>
                </a:lnTo>
                <a:lnTo>
                  <a:pt x="902725" y="40581"/>
                </a:lnTo>
                <a:lnTo>
                  <a:pt x="909720" y="44703"/>
                </a:lnTo>
                <a:lnTo>
                  <a:pt x="923393" y="53263"/>
                </a:lnTo>
                <a:lnTo>
                  <a:pt x="936429" y="62140"/>
                </a:lnTo>
                <a:lnTo>
                  <a:pt x="949148" y="71968"/>
                </a:lnTo>
                <a:lnTo>
                  <a:pt x="961548" y="82113"/>
                </a:lnTo>
                <a:lnTo>
                  <a:pt x="972995" y="92892"/>
                </a:lnTo>
                <a:lnTo>
                  <a:pt x="983805" y="103989"/>
                </a:lnTo>
                <a:lnTo>
                  <a:pt x="994616" y="116036"/>
                </a:lnTo>
                <a:lnTo>
                  <a:pt x="1004155" y="128401"/>
                </a:lnTo>
                <a:lnTo>
                  <a:pt x="1013376" y="140765"/>
                </a:lnTo>
                <a:lnTo>
                  <a:pt x="1021961" y="154081"/>
                </a:lnTo>
                <a:lnTo>
                  <a:pt x="1030228" y="167396"/>
                </a:lnTo>
                <a:lnTo>
                  <a:pt x="1037541" y="181346"/>
                </a:lnTo>
                <a:lnTo>
                  <a:pt x="1043900" y="195613"/>
                </a:lnTo>
                <a:lnTo>
                  <a:pt x="1049942" y="210197"/>
                </a:lnTo>
                <a:lnTo>
                  <a:pt x="1055347" y="225097"/>
                </a:lnTo>
                <a:lnTo>
                  <a:pt x="1060116" y="239998"/>
                </a:lnTo>
                <a:lnTo>
                  <a:pt x="1063932" y="255850"/>
                </a:lnTo>
                <a:lnTo>
                  <a:pt x="1067111" y="271385"/>
                </a:lnTo>
                <a:lnTo>
                  <a:pt x="1069337" y="286920"/>
                </a:lnTo>
                <a:lnTo>
                  <a:pt x="1070927" y="302772"/>
                </a:lnTo>
                <a:lnTo>
                  <a:pt x="1071245" y="311015"/>
                </a:lnTo>
                <a:lnTo>
                  <a:pt x="1071563" y="318941"/>
                </a:lnTo>
                <a:lnTo>
                  <a:pt x="1071563" y="327184"/>
                </a:lnTo>
                <a:lnTo>
                  <a:pt x="1071563" y="335427"/>
                </a:lnTo>
                <a:lnTo>
                  <a:pt x="1071245" y="343353"/>
                </a:lnTo>
                <a:lnTo>
                  <a:pt x="1070609" y="351596"/>
                </a:lnTo>
                <a:lnTo>
                  <a:pt x="1069973" y="359839"/>
                </a:lnTo>
                <a:lnTo>
                  <a:pt x="1069019" y="368082"/>
                </a:lnTo>
                <a:lnTo>
                  <a:pt x="1068065" y="376325"/>
                </a:lnTo>
                <a:lnTo>
                  <a:pt x="1066794" y="384568"/>
                </a:lnTo>
                <a:lnTo>
                  <a:pt x="1064886" y="392811"/>
                </a:lnTo>
                <a:lnTo>
                  <a:pt x="1062978" y="401054"/>
                </a:lnTo>
                <a:lnTo>
                  <a:pt x="1061070" y="409297"/>
                </a:lnTo>
                <a:lnTo>
                  <a:pt x="1059163" y="417223"/>
                </a:lnTo>
                <a:lnTo>
                  <a:pt x="1056301" y="425148"/>
                </a:lnTo>
                <a:lnTo>
                  <a:pt x="1053757" y="433391"/>
                </a:lnTo>
                <a:lnTo>
                  <a:pt x="1050895" y="441000"/>
                </a:lnTo>
                <a:lnTo>
                  <a:pt x="1048034" y="448609"/>
                </a:lnTo>
                <a:lnTo>
                  <a:pt x="1045172" y="456218"/>
                </a:lnTo>
                <a:lnTo>
                  <a:pt x="1041675" y="463827"/>
                </a:lnTo>
                <a:lnTo>
                  <a:pt x="1038177" y="471119"/>
                </a:lnTo>
                <a:lnTo>
                  <a:pt x="1034361" y="478411"/>
                </a:lnTo>
                <a:lnTo>
                  <a:pt x="1030864" y="485386"/>
                </a:lnTo>
                <a:lnTo>
                  <a:pt x="1026730" y="492361"/>
                </a:lnTo>
                <a:lnTo>
                  <a:pt x="1018145" y="505993"/>
                </a:lnTo>
                <a:lnTo>
                  <a:pt x="1009242" y="519309"/>
                </a:lnTo>
                <a:lnTo>
                  <a:pt x="999386" y="531673"/>
                </a:lnTo>
                <a:lnTo>
                  <a:pt x="989211" y="543721"/>
                </a:lnTo>
                <a:lnTo>
                  <a:pt x="978082" y="555451"/>
                </a:lnTo>
                <a:lnTo>
                  <a:pt x="966953" y="566231"/>
                </a:lnTo>
                <a:lnTo>
                  <a:pt x="955189" y="577010"/>
                </a:lnTo>
                <a:lnTo>
                  <a:pt x="942788" y="586521"/>
                </a:lnTo>
                <a:lnTo>
                  <a:pt x="930388" y="595715"/>
                </a:lnTo>
                <a:lnTo>
                  <a:pt x="917033" y="604592"/>
                </a:lnTo>
                <a:lnTo>
                  <a:pt x="903361" y="612518"/>
                </a:lnTo>
                <a:lnTo>
                  <a:pt x="889689" y="619810"/>
                </a:lnTo>
                <a:lnTo>
                  <a:pt x="875380" y="626468"/>
                </a:lnTo>
                <a:lnTo>
                  <a:pt x="860754" y="632492"/>
                </a:lnTo>
                <a:lnTo>
                  <a:pt x="845810" y="637564"/>
                </a:lnTo>
                <a:lnTo>
                  <a:pt x="830548" y="642320"/>
                </a:lnTo>
                <a:lnTo>
                  <a:pt x="815285" y="645807"/>
                </a:lnTo>
                <a:lnTo>
                  <a:pt x="799387" y="649295"/>
                </a:lnTo>
                <a:lnTo>
                  <a:pt x="783807" y="651514"/>
                </a:lnTo>
                <a:lnTo>
                  <a:pt x="767591" y="652782"/>
                </a:lnTo>
                <a:lnTo>
                  <a:pt x="759642" y="653733"/>
                </a:lnTo>
                <a:lnTo>
                  <a:pt x="751693" y="654050"/>
                </a:lnTo>
                <a:lnTo>
                  <a:pt x="743426" y="654050"/>
                </a:lnTo>
                <a:lnTo>
                  <a:pt x="735159" y="654050"/>
                </a:lnTo>
                <a:lnTo>
                  <a:pt x="726892" y="653733"/>
                </a:lnTo>
                <a:lnTo>
                  <a:pt x="718943" y="652782"/>
                </a:lnTo>
                <a:lnTo>
                  <a:pt x="710676" y="652148"/>
                </a:lnTo>
                <a:lnTo>
                  <a:pt x="702409" y="651197"/>
                </a:lnTo>
                <a:lnTo>
                  <a:pt x="694460" y="650246"/>
                </a:lnTo>
                <a:lnTo>
                  <a:pt x="686193" y="648661"/>
                </a:lnTo>
                <a:lnTo>
                  <a:pt x="677608" y="647392"/>
                </a:lnTo>
                <a:lnTo>
                  <a:pt x="669341" y="645173"/>
                </a:lnTo>
                <a:lnTo>
                  <a:pt x="661074" y="643271"/>
                </a:lnTo>
                <a:lnTo>
                  <a:pt x="653125" y="641052"/>
                </a:lnTo>
                <a:lnTo>
                  <a:pt x="645176" y="638515"/>
                </a:lnTo>
                <a:lnTo>
                  <a:pt x="637227" y="635979"/>
                </a:lnTo>
                <a:lnTo>
                  <a:pt x="629596" y="633443"/>
                </a:lnTo>
                <a:lnTo>
                  <a:pt x="621647" y="630272"/>
                </a:lnTo>
                <a:lnTo>
                  <a:pt x="614334" y="627419"/>
                </a:lnTo>
                <a:lnTo>
                  <a:pt x="606385" y="623932"/>
                </a:lnTo>
                <a:lnTo>
                  <a:pt x="599071" y="620444"/>
                </a:lnTo>
                <a:lnTo>
                  <a:pt x="591758" y="616640"/>
                </a:lnTo>
                <a:lnTo>
                  <a:pt x="584763" y="613152"/>
                </a:lnTo>
                <a:lnTo>
                  <a:pt x="577768" y="609031"/>
                </a:lnTo>
                <a:lnTo>
                  <a:pt x="564414" y="600471"/>
                </a:lnTo>
                <a:lnTo>
                  <a:pt x="551059" y="591594"/>
                </a:lnTo>
                <a:lnTo>
                  <a:pt x="538341" y="581765"/>
                </a:lnTo>
                <a:lnTo>
                  <a:pt x="525940" y="571620"/>
                </a:lnTo>
                <a:lnTo>
                  <a:pt x="514811" y="560524"/>
                </a:lnTo>
                <a:lnTo>
                  <a:pt x="503683" y="549428"/>
                </a:lnTo>
                <a:lnTo>
                  <a:pt x="493190" y="537697"/>
                </a:lnTo>
                <a:lnTo>
                  <a:pt x="483015" y="525650"/>
                </a:lnTo>
                <a:lnTo>
                  <a:pt x="474112" y="512968"/>
                </a:lnTo>
                <a:lnTo>
                  <a:pt x="465527" y="499652"/>
                </a:lnTo>
                <a:lnTo>
                  <a:pt x="457578" y="486020"/>
                </a:lnTo>
                <a:lnTo>
                  <a:pt x="450265" y="472070"/>
                </a:lnTo>
                <a:lnTo>
                  <a:pt x="443588" y="458120"/>
                </a:lnTo>
                <a:lnTo>
                  <a:pt x="437547" y="443537"/>
                </a:lnTo>
                <a:lnTo>
                  <a:pt x="432141" y="428636"/>
                </a:lnTo>
                <a:lnTo>
                  <a:pt x="427372" y="413418"/>
                </a:lnTo>
                <a:lnTo>
                  <a:pt x="423556" y="398200"/>
                </a:lnTo>
                <a:lnTo>
                  <a:pt x="420695" y="382348"/>
                </a:lnTo>
                <a:lnTo>
                  <a:pt x="418151" y="366496"/>
                </a:lnTo>
                <a:lnTo>
                  <a:pt x="416561" y="350644"/>
                </a:lnTo>
                <a:lnTo>
                  <a:pt x="416243" y="342719"/>
                </a:lnTo>
                <a:lnTo>
                  <a:pt x="415925" y="334793"/>
                </a:lnTo>
                <a:lnTo>
                  <a:pt x="415925" y="326550"/>
                </a:lnTo>
                <a:lnTo>
                  <a:pt x="415925" y="318307"/>
                </a:lnTo>
                <a:lnTo>
                  <a:pt x="416243" y="310064"/>
                </a:lnTo>
                <a:lnTo>
                  <a:pt x="416879" y="302138"/>
                </a:lnTo>
                <a:lnTo>
                  <a:pt x="417515" y="293895"/>
                </a:lnTo>
                <a:lnTo>
                  <a:pt x="418469" y="285652"/>
                </a:lnTo>
                <a:lnTo>
                  <a:pt x="419423" y="277409"/>
                </a:lnTo>
                <a:lnTo>
                  <a:pt x="421013" y="269166"/>
                </a:lnTo>
                <a:lnTo>
                  <a:pt x="422602" y="260923"/>
                </a:lnTo>
                <a:lnTo>
                  <a:pt x="424510" y="252680"/>
                </a:lnTo>
                <a:lnTo>
                  <a:pt x="426418" y="244437"/>
                </a:lnTo>
                <a:lnTo>
                  <a:pt x="428644" y="236511"/>
                </a:lnTo>
                <a:lnTo>
                  <a:pt x="431187" y="228585"/>
                </a:lnTo>
                <a:lnTo>
                  <a:pt x="433413" y="220659"/>
                </a:lnTo>
                <a:lnTo>
                  <a:pt x="436593" y="212733"/>
                </a:lnTo>
                <a:lnTo>
                  <a:pt x="439454" y="204807"/>
                </a:lnTo>
                <a:lnTo>
                  <a:pt x="442634" y="197198"/>
                </a:lnTo>
                <a:lnTo>
                  <a:pt x="445814" y="189906"/>
                </a:lnTo>
                <a:lnTo>
                  <a:pt x="449629" y="182614"/>
                </a:lnTo>
                <a:lnTo>
                  <a:pt x="453127" y="175322"/>
                </a:lnTo>
                <a:lnTo>
                  <a:pt x="456942" y="168347"/>
                </a:lnTo>
                <a:lnTo>
                  <a:pt x="460758" y="161056"/>
                </a:lnTo>
                <a:lnTo>
                  <a:pt x="469343" y="147423"/>
                </a:lnTo>
                <a:lnTo>
                  <a:pt x="478564" y="134741"/>
                </a:lnTo>
                <a:lnTo>
                  <a:pt x="488103" y="122060"/>
                </a:lnTo>
                <a:lnTo>
                  <a:pt x="498277" y="109695"/>
                </a:lnTo>
                <a:lnTo>
                  <a:pt x="509406" y="97965"/>
                </a:lnTo>
                <a:lnTo>
                  <a:pt x="520535" y="87186"/>
                </a:lnTo>
                <a:lnTo>
                  <a:pt x="532299" y="76723"/>
                </a:lnTo>
                <a:lnTo>
                  <a:pt x="544700" y="66895"/>
                </a:lnTo>
                <a:lnTo>
                  <a:pt x="557418" y="58018"/>
                </a:lnTo>
                <a:lnTo>
                  <a:pt x="570455" y="49458"/>
                </a:lnTo>
                <a:lnTo>
                  <a:pt x="584127" y="41215"/>
                </a:lnTo>
                <a:lnTo>
                  <a:pt x="597800" y="33923"/>
                </a:lnTo>
                <a:lnTo>
                  <a:pt x="612108" y="26948"/>
                </a:lnTo>
                <a:lnTo>
                  <a:pt x="626734" y="21242"/>
                </a:lnTo>
                <a:lnTo>
                  <a:pt x="641678" y="16169"/>
                </a:lnTo>
                <a:lnTo>
                  <a:pt x="657259" y="11414"/>
                </a:lnTo>
                <a:lnTo>
                  <a:pt x="672521" y="7609"/>
                </a:lnTo>
                <a:lnTo>
                  <a:pt x="688101" y="4439"/>
                </a:lnTo>
                <a:lnTo>
                  <a:pt x="703681" y="2219"/>
                </a:lnTo>
                <a:lnTo>
                  <a:pt x="719897" y="634"/>
                </a:lnTo>
                <a:lnTo>
                  <a:pt x="727846" y="317"/>
                </a:lnTo>
                <a:lnTo>
                  <a:pt x="7361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人"/>
          <p:cNvSpPr/>
          <p:nvPr/>
        </p:nvSpPr>
        <p:spPr bwMode="auto">
          <a:xfrm flipH="1">
            <a:off x="5995670" y="1838960"/>
            <a:ext cx="354330" cy="918845"/>
          </a:xfrm>
          <a:custGeom>
            <a:avLst/>
            <a:gdLst/>
            <a:ahLst/>
            <a:cxnLst/>
            <a:rect l="0" t="0" r="r" b="b"/>
            <a:pathLst>
              <a:path w="1476375" h="3292475">
                <a:moveTo>
                  <a:pt x="350928" y="1040693"/>
                </a:moveTo>
                <a:lnTo>
                  <a:pt x="339188" y="1048946"/>
                </a:lnTo>
                <a:lnTo>
                  <a:pt x="327766" y="1058151"/>
                </a:lnTo>
                <a:lnTo>
                  <a:pt x="316978" y="1068309"/>
                </a:lnTo>
                <a:lnTo>
                  <a:pt x="306190" y="1078466"/>
                </a:lnTo>
                <a:lnTo>
                  <a:pt x="301113" y="1084180"/>
                </a:lnTo>
                <a:lnTo>
                  <a:pt x="296036" y="1089893"/>
                </a:lnTo>
                <a:lnTo>
                  <a:pt x="290960" y="1095607"/>
                </a:lnTo>
                <a:lnTo>
                  <a:pt x="286517" y="1101638"/>
                </a:lnTo>
                <a:lnTo>
                  <a:pt x="281758" y="1107986"/>
                </a:lnTo>
                <a:lnTo>
                  <a:pt x="277316" y="1114335"/>
                </a:lnTo>
                <a:lnTo>
                  <a:pt x="273191" y="1121001"/>
                </a:lnTo>
                <a:lnTo>
                  <a:pt x="269066" y="1127666"/>
                </a:lnTo>
                <a:lnTo>
                  <a:pt x="265259" y="1134650"/>
                </a:lnTo>
                <a:lnTo>
                  <a:pt x="261451" y="1141950"/>
                </a:lnTo>
                <a:lnTo>
                  <a:pt x="257961" y="1149568"/>
                </a:lnTo>
                <a:lnTo>
                  <a:pt x="254471" y="1157187"/>
                </a:lnTo>
                <a:lnTo>
                  <a:pt x="251298" y="1165439"/>
                </a:lnTo>
                <a:lnTo>
                  <a:pt x="248125" y="1173692"/>
                </a:lnTo>
                <a:lnTo>
                  <a:pt x="245586" y="1182580"/>
                </a:lnTo>
                <a:lnTo>
                  <a:pt x="243048" y="1191468"/>
                </a:lnTo>
                <a:lnTo>
                  <a:pt x="240510" y="1200673"/>
                </a:lnTo>
                <a:lnTo>
                  <a:pt x="238606" y="1210513"/>
                </a:lnTo>
                <a:lnTo>
                  <a:pt x="237019" y="1220353"/>
                </a:lnTo>
                <a:lnTo>
                  <a:pt x="235116" y="1230828"/>
                </a:lnTo>
                <a:lnTo>
                  <a:pt x="234164" y="1241620"/>
                </a:lnTo>
                <a:lnTo>
                  <a:pt x="233212" y="1253048"/>
                </a:lnTo>
                <a:lnTo>
                  <a:pt x="232577" y="1264792"/>
                </a:lnTo>
                <a:lnTo>
                  <a:pt x="232577" y="1276854"/>
                </a:lnTo>
                <a:lnTo>
                  <a:pt x="232895" y="1293360"/>
                </a:lnTo>
                <a:lnTo>
                  <a:pt x="233846" y="1311136"/>
                </a:lnTo>
                <a:lnTo>
                  <a:pt x="235750" y="1329229"/>
                </a:lnTo>
                <a:lnTo>
                  <a:pt x="238289" y="1348591"/>
                </a:lnTo>
                <a:lnTo>
                  <a:pt x="241779" y="1368906"/>
                </a:lnTo>
                <a:lnTo>
                  <a:pt x="246221" y="1390173"/>
                </a:lnTo>
                <a:lnTo>
                  <a:pt x="251615" y="1412075"/>
                </a:lnTo>
                <a:lnTo>
                  <a:pt x="257961" y="1434930"/>
                </a:lnTo>
                <a:lnTo>
                  <a:pt x="265576" y="1458736"/>
                </a:lnTo>
                <a:lnTo>
                  <a:pt x="273826" y="1483812"/>
                </a:lnTo>
                <a:lnTo>
                  <a:pt x="283662" y="1509841"/>
                </a:lnTo>
                <a:lnTo>
                  <a:pt x="294450" y="1536187"/>
                </a:lnTo>
                <a:lnTo>
                  <a:pt x="306507" y="1564120"/>
                </a:lnTo>
                <a:lnTo>
                  <a:pt x="319833" y="1592688"/>
                </a:lnTo>
                <a:lnTo>
                  <a:pt x="334429" y="1622208"/>
                </a:lnTo>
                <a:lnTo>
                  <a:pt x="350928" y="1653315"/>
                </a:lnTo>
                <a:lnTo>
                  <a:pt x="350928" y="1585070"/>
                </a:lnTo>
                <a:lnTo>
                  <a:pt x="350928" y="1040693"/>
                </a:lnTo>
                <a:close/>
                <a:moveTo>
                  <a:pt x="444848" y="752475"/>
                </a:moveTo>
                <a:lnTo>
                  <a:pt x="452781" y="752475"/>
                </a:lnTo>
                <a:lnTo>
                  <a:pt x="460713" y="752793"/>
                </a:lnTo>
                <a:lnTo>
                  <a:pt x="462934" y="752793"/>
                </a:lnTo>
                <a:lnTo>
                  <a:pt x="1025181" y="752793"/>
                </a:lnTo>
                <a:lnTo>
                  <a:pt x="1032479" y="752793"/>
                </a:lnTo>
                <a:lnTo>
                  <a:pt x="1039777" y="753745"/>
                </a:lnTo>
                <a:lnTo>
                  <a:pt x="1041046" y="753745"/>
                </a:lnTo>
                <a:lnTo>
                  <a:pt x="1053420" y="754062"/>
                </a:lnTo>
                <a:lnTo>
                  <a:pt x="1060084" y="754697"/>
                </a:lnTo>
                <a:lnTo>
                  <a:pt x="1067064" y="755332"/>
                </a:lnTo>
                <a:lnTo>
                  <a:pt x="1074362" y="756284"/>
                </a:lnTo>
                <a:lnTo>
                  <a:pt x="1081977" y="757237"/>
                </a:lnTo>
                <a:lnTo>
                  <a:pt x="1089909" y="758824"/>
                </a:lnTo>
                <a:lnTo>
                  <a:pt x="1098159" y="760411"/>
                </a:lnTo>
                <a:lnTo>
                  <a:pt x="1106726" y="762950"/>
                </a:lnTo>
                <a:lnTo>
                  <a:pt x="1115293" y="765172"/>
                </a:lnTo>
                <a:lnTo>
                  <a:pt x="1124495" y="768029"/>
                </a:lnTo>
                <a:lnTo>
                  <a:pt x="1133379" y="771520"/>
                </a:lnTo>
                <a:lnTo>
                  <a:pt x="1142580" y="775012"/>
                </a:lnTo>
                <a:lnTo>
                  <a:pt x="1152417" y="779456"/>
                </a:lnTo>
                <a:lnTo>
                  <a:pt x="1161935" y="784217"/>
                </a:lnTo>
                <a:lnTo>
                  <a:pt x="1171454" y="788979"/>
                </a:lnTo>
                <a:lnTo>
                  <a:pt x="1181290" y="794692"/>
                </a:lnTo>
                <a:lnTo>
                  <a:pt x="1191127" y="801041"/>
                </a:lnTo>
                <a:lnTo>
                  <a:pt x="1200645" y="807389"/>
                </a:lnTo>
                <a:lnTo>
                  <a:pt x="1210481" y="814690"/>
                </a:lnTo>
                <a:lnTo>
                  <a:pt x="1220318" y="822308"/>
                </a:lnTo>
                <a:lnTo>
                  <a:pt x="1230154" y="830243"/>
                </a:lnTo>
                <a:lnTo>
                  <a:pt x="1239673" y="839131"/>
                </a:lnTo>
                <a:lnTo>
                  <a:pt x="1249192" y="848336"/>
                </a:lnTo>
                <a:lnTo>
                  <a:pt x="1259028" y="858176"/>
                </a:lnTo>
                <a:lnTo>
                  <a:pt x="1268229" y="868651"/>
                </a:lnTo>
                <a:lnTo>
                  <a:pt x="1277431" y="879126"/>
                </a:lnTo>
                <a:lnTo>
                  <a:pt x="1286632" y="890871"/>
                </a:lnTo>
                <a:lnTo>
                  <a:pt x="1295834" y="902615"/>
                </a:lnTo>
                <a:lnTo>
                  <a:pt x="1304401" y="915312"/>
                </a:lnTo>
                <a:lnTo>
                  <a:pt x="1313285" y="928326"/>
                </a:lnTo>
                <a:lnTo>
                  <a:pt x="1321535" y="942293"/>
                </a:lnTo>
                <a:lnTo>
                  <a:pt x="1329785" y="956577"/>
                </a:lnTo>
                <a:lnTo>
                  <a:pt x="1338351" y="971495"/>
                </a:lnTo>
                <a:lnTo>
                  <a:pt x="1346284" y="987049"/>
                </a:lnTo>
                <a:lnTo>
                  <a:pt x="1354216" y="1003238"/>
                </a:lnTo>
                <a:lnTo>
                  <a:pt x="1361831" y="1020061"/>
                </a:lnTo>
                <a:lnTo>
                  <a:pt x="1369129" y="1037519"/>
                </a:lnTo>
                <a:lnTo>
                  <a:pt x="1376427" y="1055929"/>
                </a:lnTo>
                <a:lnTo>
                  <a:pt x="1383725" y="1074340"/>
                </a:lnTo>
                <a:lnTo>
                  <a:pt x="1390388" y="1094020"/>
                </a:lnTo>
                <a:lnTo>
                  <a:pt x="1397369" y="1114652"/>
                </a:lnTo>
                <a:lnTo>
                  <a:pt x="1403714" y="1135602"/>
                </a:lnTo>
                <a:lnTo>
                  <a:pt x="1410060" y="1157504"/>
                </a:lnTo>
                <a:lnTo>
                  <a:pt x="1415772" y="1180041"/>
                </a:lnTo>
                <a:lnTo>
                  <a:pt x="1421483" y="1203530"/>
                </a:lnTo>
                <a:lnTo>
                  <a:pt x="1427194" y="1227971"/>
                </a:lnTo>
                <a:lnTo>
                  <a:pt x="1432588" y="1253048"/>
                </a:lnTo>
                <a:lnTo>
                  <a:pt x="1437665" y="1278759"/>
                </a:lnTo>
                <a:lnTo>
                  <a:pt x="1442107" y="1305739"/>
                </a:lnTo>
                <a:lnTo>
                  <a:pt x="1446867" y="1333672"/>
                </a:lnTo>
                <a:lnTo>
                  <a:pt x="1450674" y="1362240"/>
                </a:lnTo>
                <a:lnTo>
                  <a:pt x="1454799" y="1391760"/>
                </a:lnTo>
                <a:lnTo>
                  <a:pt x="1458289" y="1422233"/>
                </a:lnTo>
                <a:lnTo>
                  <a:pt x="1461779" y="1453975"/>
                </a:lnTo>
                <a:lnTo>
                  <a:pt x="1464635" y="1486352"/>
                </a:lnTo>
                <a:lnTo>
                  <a:pt x="1467491" y="1519998"/>
                </a:lnTo>
                <a:lnTo>
                  <a:pt x="1469712" y="1554597"/>
                </a:lnTo>
                <a:lnTo>
                  <a:pt x="1471616" y="1590148"/>
                </a:lnTo>
                <a:lnTo>
                  <a:pt x="1473519" y="1626652"/>
                </a:lnTo>
                <a:lnTo>
                  <a:pt x="1474789" y="1664425"/>
                </a:lnTo>
                <a:lnTo>
                  <a:pt x="1475740" y="1703467"/>
                </a:lnTo>
                <a:lnTo>
                  <a:pt x="1476058" y="1743145"/>
                </a:lnTo>
                <a:lnTo>
                  <a:pt x="1476375" y="1784410"/>
                </a:lnTo>
                <a:lnTo>
                  <a:pt x="1476375" y="1826944"/>
                </a:lnTo>
                <a:lnTo>
                  <a:pt x="1475740" y="1870113"/>
                </a:lnTo>
                <a:lnTo>
                  <a:pt x="1474789" y="1915187"/>
                </a:lnTo>
                <a:lnTo>
                  <a:pt x="1472885" y="1960896"/>
                </a:lnTo>
                <a:lnTo>
                  <a:pt x="1472567" y="1966927"/>
                </a:lnTo>
                <a:lnTo>
                  <a:pt x="1471933" y="1972640"/>
                </a:lnTo>
                <a:lnTo>
                  <a:pt x="1471298" y="1978036"/>
                </a:lnTo>
                <a:lnTo>
                  <a:pt x="1470029" y="1983750"/>
                </a:lnTo>
                <a:lnTo>
                  <a:pt x="1468760" y="1989146"/>
                </a:lnTo>
                <a:lnTo>
                  <a:pt x="1467173" y="1994860"/>
                </a:lnTo>
                <a:lnTo>
                  <a:pt x="1464952" y="1999621"/>
                </a:lnTo>
                <a:lnTo>
                  <a:pt x="1462731" y="2005017"/>
                </a:lnTo>
                <a:lnTo>
                  <a:pt x="1460510" y="2010096"/>
                </a:lnTo>
                <a:lnTo>
                  <a:pt x="1457655" y="2014857"/>
                </a:lnTo>
                <a:lnTo>
                  <a:pt x="1455116" y="2019618"/>
                </a:lnTo>
                <a:lnTo>
                  <a:pt x="1451943" y="2024062"/>
                </a:lnTo>
                <a:lnTo>
                  <a:pt x="1448453" y="2028189"/>
                </a:lnTo>
                <a:lnTo>
                  <a:pt x="1445280" y="2032633"/>
                </a:lnTo>
                <a:lnTo>
                  <a:pt x="1441473" y="2036759"/>
                </a:lnTo>
                <a:lnTo>
                  <a:pt x="1437665" y="2040568"/>
                </a:lnTo>
                <a:lnTo>
                  <a:pt x="1433540" y="2044377"/>
                </a:lnTo>
                <a:lnTo>
                  <a:pt x="1429415" y="2047869"/>
                </a:lnTo>
                <a:lnTo>
                  <a:pt x="1425291" y="2051360"/>
                </a:lnTo>
                <a:lnTo>
                  <a:pt x="1420531" y="2054217"/>
                </a:lnTo>
                <a:lnTo>
                  <a:pt x="1415772" y="2057391"/>
                </a:lnTo>
                <a:lnTo>
                  <a:pt x="1411329" y="2059931"/>
                </a:lnTo>
                <a:lnTo>
                  <a:pt x="1406253" y="2062153"/>
                </a:lnTo>
                <a:lnTo>
                  <a:pt x="1400859" y="2064692"/>
                </a:lnTo>
                <a:lnTo>
                  <a:pt x="1396099" y="2066597"/>
                </a:lnTo>
                <a:lnTo>
                  <a:pt x="1390705" y="2068184"/>
                </a:lnTo>
                <a:lnTo>
                  <a:pt x="1385311" y="2069771"/>
                </a:lnTo>
                <a:lnTo>
                  <a:pt x="1379600" y="2070723"/>
                </a:lnTo>
                <a:lnTo>
                  <a:pt x="1374206" y="2071993"/>
                </a:lnTo>
                <a:lnTo>
                  <a:pt x="1368495" y="2072628"/>
                </a:lnTo>
                <a:lnTo>
                  <a:pt x="1362783" y="2073262"/>
                </a:lnTo>
                <a:lnTo>
                  <a:pt x="1356755" y="2073262"/>
                </a:lnTo>
                <a:lnTo>
                  <a:pt x="1352947" y="2073262"/>
                </a:lnTo>
                <a:lnTo>
                  <a:pt x="1346919" y="2072945"/>
                </a:lnTo>
                <a:lnTo>
                  <a:pt x="1340890" y="2072310"/>
                </a:lnTo>
                <a:lnTo>
                  <a:pt x="1335179" y="2071041"/>
                </a:lnTo>
                <a:lnTo>
                  <a:pt x="1329467" y="2069771"/>
                </a:lnTo>
                <a:lnTo>
                  <a:pt x="1324073" y="2068501"/>
                </a:lnTo>
                <a:lnTo>
                  <a:pt x="1318362" y="2066914"/>
                </a:lnTo>
                <a:lnTo>
                  <a:pt x="1312968" y="2064692"/>
                </a:lnTo>
                <a:lnTo>
                  <a:pt x="1307891" y="2062470"/>
                </a:lnTo>
                <a:lnTo>
                  <a:pt x="1302815" y="2059931"/>
                </a:lnTo>
                <a:lnTo>
                  <a:pt x="1297738" y="2057391"/>
                </a:lnTo>
                <a:lnTo>
                  <a:pt x="1292978" y="2054217"/>
                </a:lnTo>
                <a:lnTo>
                  <a:pt x="1288536" y="2051043"/>
                </a:lnTo>
                <a:lnTo>
                  <a:pt x="1284094" y="2047551"/>
                </a:lnTo>
                <a:lnTo>
                  <a:pt x="1279652" y="2044060"/>
                </a:lnTo>
                <a:lnTo>
                  <a:pt x="1275844" y="2040251"/>
                </a:lnTo>
                <a:lnTo>
                  <a:pt x="1271719" y="2036442"/>
                </a:lnTo>
                <a:lnTo>
                  <a:pt x="1268229" y="2031998"/>
                </a:lnTo>
                <a:lnTo>
                  <a:pt x="1264422" y="2027554"/>
                </a:lnTo>
                <a:lnTo>
                  <a:pt x="1261249" y="2023110"/>
                </a:lnTo>
                <a:lnTo>
                  <a:pt x="1258076" y="2018349"/>
                </a:lnTo>
                <a:lnTo>
                  <a:pt x="1255220" y="2013587"/>
                </a:lnTo>
                <a:lnTo>
                  <a:pt x="1252682" y="2008826"/>
                </a:lnTo>
                <a:lnTo>
                  <a:pt x="1250143" y="2003430"/>
                </a:lnTo>
                <a:lnTo>
                  <a:pt x="1248240" y="1998351"/>
                </a:lnTo>
                <a:lnTo>
                  <a:pt x="1246336" y="1992955"/>
                </a:lnTo>
                <a:lnTo>
                  <a:pt x="1244749" y="1987559"/>
                </a:lnTo>
                <a:lnTo>
                  <a:pt x="1243163" y="1981845"/>
                </a:lnTo>
                <a:lnTo>
                  <a:pt x="1242211" y="1976132"/>
                </a:lnTo>
                <a:lnTo>
                  <a:pt x="1241259" y="1970418"/>
                </a:lnTo>
                <a:lnTo>
                  <a:pt x="1240625" y="1964387"/>
                </a:lnTo>
                <a:lnTo>
                  <a:pt x="1240625" y="1958674"/>
                </a:lnTo>
                <a:lnTo>
                  <a:pt x="1240625" y="1952643"/>
                </a:lnTo>
                <a:lnTo>
                  <a:pt x="1241894" y="1908839"/>
                </a:lnTo>
                <a:lnTo>
                  <a:pt x="1242846" y="1866304"/>
                </a:lnTo>
                <a:lnTo>
                  <a:pt x="1243480" y="1824722"/>
                </a:lnTo>
                <a:lnTo>
                  <a:pt x="1243480" y="1784410"/>
                </a:lnTo>
                <a:lnTo>
                  <a:pt x="1243163" y="1730448"/>
                </a:lnTo>
                <a:lnTo>
                  <a:pt x="1242211" y="1678074"/>
                </a:lnTo>
                <a:lnTo>
                  <a:pt x="1240625" y="1628556"/>
                </a:lnTo>
                <a:lnTo>
                  <a:pt x="1238403" y="1581261"/>
                </a:lnTo>
                <a:lnTo>
                  <a:pt x="1235231" y="1536187"/>
                </a:lnTo>
                <a:lnTo>
                  <a:pt x="1231740" y="1493335"/>
                </a:lnTo>
                <a:lnTo>
                  <a:pt x="1227298" y="1452705"/>
                </a:lnTo>
                <a:lnTo>
                  <a:pt x="1223173" y="1413980"/>
                </a:lnTo>
                <a:lnTo>
                  <a:pt x="1217779" y="1377476"/>
                </a:lnTo>
                <a:lnTo>
                  <a:pt x="1212385" y="1343195"/>
                </a:lnTo>
                <a:lnTo>
                  <a:pt x="1206357" y="1310818"/>
                </a:lnTo>
                <a:lnTo>
                  <a:pt x="1200328" y="1280028"/>
                </a:lnTo>
                <a:lnTo>
                  <a:pt x="1193665" y="1251460"/>
                </a:lnTo>
                <a:lnTo>
                  <a:pt x="1186684" y="1225115"/>
                </a:lnTo>
                <a:lnTo>
                  <a:pt x="1179704" y="1200038"/>
                </a:lnTo>
                <a:lnTo>
                  <a:pt x="1172406" y="1176867"/>
                </a:lnTo>
                <a:lnTo>
                  <a:pt x="1168281" y="1163852"/>
                </a:lnTo>
                <a:lnTo>
                  <a:pt x="1163839" y="1151473"/>
                </a:lnTo>
                <a:lnTo>
                  <a:pt x="1159714" y="1140046"/>
                </a:lnTo>
                <a:lnTo>
                  <a:pt x="1154955" y="1128619"/>
                </a:lnTo>
                <a:lnTo>
                  <a:pt x="1150513" y="1118461"/>
                </a:lnTo>
                <a:lnTo>
                  <a:pt x="1146388" y="1108304"/>
                </a:lnTo>
                <a:lnTo>
                  <a:pt x="1141946" y="1098781"/>
                </a:lnTo>
                <a:lnTo>
                  <a:pt x="1137504" y="1089893"/>
                </a:lnTo>
                <a:lnTo>
                  <a:pt x="1137504" y="1860591"/>
                </a:lnTo>
                <a:lnTo>
                  <a:pt x="1137504" y="1868209"/>
                </a:lnTo>
                <a:lnTo>
                  <a:pt x="1136235" y="1875192"/>
                </a:lnTo>
                <a:lnTo>
                  <a:pt x="1135283" y="1882493"/>
                </a:lnTo>
                <a:lnTo>
                  <a:pt x="1133696" y="1889476"/>
                </a:lnTo>
                <a:lnTo>
                  <a:pt x="1374206" y="3075994"/>
                </a:lnTo>
                <a:lnTo>
                  <a:pt x="1375792" y="3085199"/>
                </a:lnTo>
                <a:lnTo>
                  <a:pt x="1376744" y="3094087"/>
                </a:lnTo>
                <a:lnTo>
                  <a:pt x="1377379" y="3102975"/>
                </a:lnTo>
                <a:lnTo>
                  <a:pt x="1377696" y="3112498"/>
                </a:lnTo>
                <a:lnTo>
                  <a:pt x="1377379" y="3121068"/>
                </a:lnTo>
                <a:lnTo>
                  <a:pt x="1376744" y="3129956"/>
                </a:lnTo>
                <a:lnTo>
                  <a:pt x="1375792" y="3138526"/>
                </a:lnTo>
                <a:lnTo>
                  <a:pt x="1374206" y="3147414"/>
                </a:lnTo>
                <a:lnTo>
                  <a:pt x="1371985" y="3155984"/>
                </a:lnTo>
                <a:lnTo>
                  <a:pt x="1369764" y="3164237"/>
                </a:lnTo>
                <a:lnTo>
                  <a:pt x="1367225" y="3172490"/>
                </a:lnTo>
                <a:lnTo>
                  <a:pt x="1363735" y="3180743"/>
                </a:lnTo>
                <a:lnTo>
                  <a:pt x="1360562" y="3188361"/>
                </a:lnTo>
                <a:lnTo>
                  <a:pt x="1356437" y="3196614"/>
                </a:lnTo>
                <a:lnTo>
                  <a:pt x="1352313" y="3203915"/>
                </a:lnTo>
                <a:lnTo>
                  <a:pt x="1347553" y="3211215"/>
                </a:lnTo>
                <a:lnTo>
                  <a:pt x="1342476" y="3218516"/>
                </a:lnTo>
                <a:lnTo>
                  <a:pt x="1337717" y="3225182"/>
                </a:lnTo>
                <a:lnTo>
                  <a:pt x="1332006" y="3231530"/>
                </a:lnTo>
                <a:lnTo>
                  <a:pt x="1325977" y="3237879"/>
                </a:lnTo>
                <a:lnTo>
                  <a:pt x="1319631" y="3243910"/>
                </a:lnTo>
                <a:lnTo>
                  <a:pt x="1313285" y="3249623"/>
                </a:lnTo>
                <a:lnTo>
                  <a:pt x="1306305" y="3255337"/>
                </a:lnTo>
                <a:lnTo>
                  <a:pt x="1299324" y="3260098"/>
                </a:lnTo>
                <a:lnTo>
                  <a:pt x="1291709" y="3265177"/>
                </a:lnTo>
                <a:lnTo>
                  <a:pt x="1284411" y="3269621"/>
                </a:lnTo>
                <a:lnTo>
                  <a:pt x="1276479" y="3273430"/>
                </a:lnTo>
                <a:lnTo>
                  <a:pt x="1268229" y="3277239"/>
                </a:lnTo>
                <a:lnTo>
                  <a:pt x="1259980" y="3280413"/>
                </a:lnTo>
                <a:lnTo>
                  <a:pt x="1251095" y="3283587"/>
                </a:lnTo>
                <a:lnTo>
                  <a:pt x="1242528" y="3286127"/>
                </a:lnTo>
                <a:lnTo>
                  <a:pt x="1233644" y="3288031"/>
                </a:lnTo>
                <a:lnTo>
                  <a:pt x="1224443" y="3289936"/>
                </a:lnTo>
                <a:lnTo>
                  <a:pt x="1215241" y="3290888"/>
                </a:lnTo>
                <a:lnTo>
                  <a:pt x="1206039" y="3291523"/>
                </a:lnTo>
                <a:lnTo>
                  <a:pt x="1197155" y="3291840"/>
                </a:lnTo>
                <a:lnTo>
                  <a:pt x="1188271" y="3291523"/>
                </a:lnTo>
                <a:lnTo>
                  <a:pt x="1179387" y="3290888"/>
                </a:lnTo>
                <a:lnTo>
                  <a:pt x="1170502" y="3289936"/>
                </a:lnTo>
                <a:lnTo>
                  <a:pt x="1161935" y="3288031"/>
                </a:lnTo>
                <a:lnTo>
                  <a:pt x="1153686" y="3286127"/>
                </a:lnTo>
                <a:lnTo>
                  <a:pt x="1145119" y="3283905"/>
                </a:lnTo>
                <a:lnTo>
                  <a:pt x="1137186" y="3281048"/>
                </a:lnTo>
                <a:lnTo>
                  <a:pt x="1128619" y="3277874"/>
                </a:lnTo>
                <a:lnTo>
                  <a:pt x="1121004" y="3274382"/>
                </a:lnTo>
                <a:lnTo>
                  <a:pt x="1113072" y="3270573"/>
                </a:lnTo>
                <a:lnTo>
                  <a:pt x="1105774" y="3266129"/>
                </a:lnTo>
                <a:lnTo>
                  <a:pt x="1098476" y="3261685"/>
                </a:lnTo>
                <a:lnTo>
                  <a:pt x="1091179" y="3256924"/>
                </a:lnTo>
                <a:lnTo>
                  <a:pt x="1084515" y="3251528"/>
                </a:lnTo>
                <a:lnTo>
                  <a:pt x="1077852" y="3245814"/>
                </a:lnTo>
                <a:lnTo>
                  <a:pt x="1071506" y="3240101"/>
                </a:lnTo>
                <a:lnTo>
                  <a:pt x="1065795" y="3233752"/>
                </a:lnTo>
                <a:lnTo>
                  <a:pt x="1059766" y="3227404"/>
                </a:lnTo>
                <a:lnTo>
                  <a:pt x="1054372" y="3220421"/>
                </a:lnTo>
                <a:lnTo>
                  <a:pt x="1049295" y="3213437"/>
                </a:lnTo>
                <a:lnTo>
                  <a:pt x="1044536" y="3206137"/>
                </a:lnTo>
                <a:lnTo>
                  <a:pt x="1040094" y="3198519"/>
                </a:lnTo>
                <a:lnTo>
                  <a:pt x="1035969" y="3190583"/>
                </a:lnTo>
                <a:lnTo>
                  <a:pt x="1032479" y="3182330"/>
                </a:lnTo>
                <a:lnTo>
                  <a:pt x="1028989" y="3173760"/>
                </a:lnTo>
                <a:lnTo>
                  <a:pt x="1026133" y="3165189"/>
                </a:lnTo>
                <a:lnTo>
                  <a:pt x="1023595" y="3156619"/>
                </a:lnTo>
                <a:lnTo>
                  <a:pt x="1021374" y="3147731"/>
                </a:lnTo>
                <a:lnTo>
                  <a:pt x="783719" y="1973275"/>
                </a:lnTo>
                <a:lnTo>
                  <a:pt x="710424" y="1973275"/>
                </a:lnTo>
                <a:lnTo>
                  <a:pt x="710424" y="3112498"/>
                </a:lnTo>
                <a:lnTo>
                  <a:pt x="710107" y="3121703"/>
                </a:lnTo>
                <a:lnTo>
                  <a:pt x="709472" y="3130591"/>
                </a:lnTo>
                <a:lnTo>
                  <a:pt x="708521" y="3139796"/>
                </a:lnTo>
                <a:lnTo>
                  <a:pt x="706617" y="3148684"/>
                </a:lnTo>
                <a:lnTo>
                  <a:pt x="704713" y="3157254"/>
                </a:lnTo>
                <a:lnTo>
                  <a:pt x="702492" y="3165824"/>
                </a:lnTo>
                <a:lnTo>
                  <a:pt x="699319" y="3174077"/>
                </a:lnTo>
                <a:lnTo>
                  <a:pt x="696146" y="3182648"/>
                </a:lnTo>
                <a:lnTo>
                  <a:pt x="692656" y="3190583"/>
                </a:lnTo>
                <a:lnTo>
                  <a:pt x="688848" y="3198201"/>
                </a:lnTo>
                <a:lnTo>
                  <a:pt x="684406" y="3205819"/>
                </a:lnTo>
                <a:lnTo>
                  <a:pt x="679647" y="3213120"/>
                </a:lnTo>
                <a:lnTo>
                  <a:pt x="674570" y="3220103"/>
                </a:lnTo>
                <a:lnTo>
                  <a:pt x="669176" y="3227086"/>
                </a:lnTo>
                <a:lnTo>
                  <a:pt x="663465" y="3233435"/>
                </a:lnTo>
                <a:lnTo>
                  <a:pt x="657753" y="3239783"/>
                </a:lnTo>
                <a:lnTo>
                  <a:pt x="651407" y="3245497"/>
                </a:lnTo>
                <a:lnTo>
                  <a:pt x="645062" y="3251210"/>
                </a:lnTo>
                <a:lnTo>
                  <a:pt x="638081" y="3256607"/>
                </a:lnTo>
                <a:lnTo>
                  <a:pt x="631101" y="3261685"/>
                </a:lnTo>
                <a:lnTo>
                  <a:pt x="623803" y="3266129"/>
                </a:lnTo>
                <a:lnTo>
                  <a:pt x="616188" y="3270573"/>
                </a:lnTo>
                <a:lnTo>
                  <a:pt x="608573" y="3274382"/>
                </a:lnTo>
                <a:lnTo>
                  <a:pt x="600640" y="3278191"/>
                </a:lnTo>
                <a:lnTo>
                  <a:pt x="592391" y="3281365"/>
                </a:lnTo>
                <a:lnTo>
                  <a:pt x="583824" y="3284222"/>
                </a:lnTo>
                <a:lnTo>
                  <a:pt x="575574" y="3286762"/>
                </a:lnTo>
                <a:lnTo>
                  <a:pt x="566690" y="3288666"/>
                </a:lnTo>
                <a:lnTo>
                  <a:pt x="558123" y="3290253"/>
                </a:lnTo>
                <a:lnTo>
                  <a:pt x="548921" y="3291523"/>
                </a:lnTo>
                <a:lnTo>
                  <a:pt x="539720" y="3292158"/>
                </a:lnTo>
                <a:lnTo>
                  <a:pt x="530518" y="3292475"/>
                </a:lnTo>
                <a:lnTo>
                  <a:pt x="520999" y="3292158"/>
                </a:lnTo>
                <a:lnTo>
                  <a:pt x="512115" y="3291523"/>
                </a:lnTo>
                <a:lnTo>
                  <a:pt x="503231" y="3290253"/>
                </a:lnTo>
                <a:lnTo>
                  <a:pt x="494346" y="3288666"/>
                </a:lnTo>
                <a:lnTo>
                  <a:pt x="485462" y="3286762"/>
                </a:lnTo>
                <a:lnTo>
                  <a:pt x="476895" y="3284222"/>
                </a:lnTo>
                <a:lnTo>
                  <a:pt x="468645" y="3281365"/>
                </a:lnTo>
                <a:lnTo>
                  <a:pt x="460396" y="3278191"/>
                </a:lnTo>
                <a:lnTo>
                  <a:pt x="452463" y="3274382"/>
                </a:lnTo>
                <a:lnTo>
                  <a:pt x="444848" y="3270573"/>
                </a:lnTo>
                <a:lnTo>
                  <a:pt x="437233" y="3266129"/>
                </a:lnTo>
                <a:lnTo>
                  <a:pt x="429935" y="3261685"/>
                </a:lnTo>
                <a:lnTo>
                  <a:pt x="422955" y="3256607"/>
                </a:lnTo>
                <a:lnTo>
                  <a:pt x="416292" y="3251210"/>
                </a:lnTo>
                <a:lnTo>
                  <a:pt x="409628" y="3245497"/>
                </a:lnTo>
                <a:lnTo>
                  <a:pt x="403282" y="3239783"/>
                </a:lnTo>
                <a:lnTo>
                  <a:pt x="397253" y="3233435"/>
                </a:lnTo>
                <a:lnTo>
                  <a:pt x="391542" y="3227086"/>
                </a:lnTo>
                <a:lnTo>
                  <a:pt x="386465" y="3220103"/>
                </a:lnTo>
                <a:lnTo>
                  <a:pt x="381389" y="3213120"/>
                </a:lnTo>
                <a:lnTo>
                  <a:pt x="376629" y="3205819"/>
                </a:lnTo>
                <a:lnTo>
                  <a:pt x="372504" y="3198201"/>
                </a:lnTo>
                <a:lnTo>
                  <a:pt x="368380" y="3190583"/>
                </a:lnTo>
                <a:lnTo>
                  <a:pt x="364889" y="3182648"/>
                </a:lnTo>
                <a:lnTo>
                  <a:pt x="361716" y="3174077"/>
                </a:lnTo>
                <a:lnTo>
                  <a:pt x="358861" y="3165824"/>
                </a:lnTo>
                <a:lnTo>
                  <a:pt x="356322" y="3157254"/>
                </a:lnTo>
                <a:lnTo>
                  <a:pt x="354419" y="3148684"/>
                </a:lnTo>
                <a:lnTo>
                  <a:pt x="352832" y="3139796"/>
                </a:lnTo>
                <a:lnTo>
                  <a:pt x="351563" y="3130591"/>
                </a:lnTo>
                <a:lnTo>
                  <a:pt x="350928" y="3121703"/>
                </a:lnTo>
                <a:lnTo>
                  <a:pt x="350928" y="3112498"/>
                </a:lnTo>
                <a:lnTo>
                  <a:pt x="350928" y="1937089"/>
                </a:lnTo>
                <a:lnTo>
                  <a:pt x="342361" y="1939311"/>
                </a:lnTo>
                <a:lnTo>
                  <a:pt x="333794" y="1940898"/>
                </a:lnTo>
                <a:lnTo>
                  <a:pt x="325545" y="1941850"/>
                </a:lnTo>
                <a:lnTo>
                  <a:pt x="316978" y="1942168"/>
                </a:lnTo>
                <a:lnTo>
                  <a:pt x="309680" y="1941850"/>
                </a:lnTo>
                <a:lnTo>
                  <a:pt x="302699" y="1941216"/>
                </a:lnTo>
                <a:lnTo>
                  <a:pt x="295402" y="1940263"/>
                </a:lnTo>
                <a:lnTo>
                  <a:pt x="288421" y="1938676"/>
                </a:lnTo>
                <a:lnTo>
                  <a:pt x="281441" y="1936772"/>
                </a:lnTo>
                <a:lnTo>
                  <a:pt x="274777" y="1934232"/>
                </a:lnTo>
                <a:lnTo>
                  <a:pt x="268114" y="1931693"/>
                </a:lnTo>
                <a:lnTo>
                  <a:pt x="261451" y="1928201"/>
                </a:lnTo>
                <a:lnTo>
                  <a:pt x="255105" y="1924710"/>
                </a:lnTo>
                <a:lnTo>
                  <a:pt x="249077" y="1920583"/>
                </a:lnTo>
                <a:lnTo>
                  <a:pt x="243365" y="1916139"/>
                </a:lnTo>
                <a:lnTo>
                  <a:pt x="237654" y="1911061"/>
                </a:lnTo>
                <a:lnTo>
                  <a:pt x="232260" y="1905982"/>
                </a:lnTo>
                <a:lnTo>
                  <a:pt x="227183" y="1900268"/>
                </a:lnTo>
                <a:lnTo>
                  <a:pt x="222741" y="1894237"/>
                </a:lnTo>
                <a:lnTo>
                  <a:pt x="218299" y="1887889"/>
                </a:lnTo>
                <a:lnTo>
                  <a:pt x="204021" y="1864717"/>
                </a:lnTo>
                <a:lnTo>
                  <a:pt x="190377" y="1842180"/>
                </a:lnTo>
                <a:lnTo>
                  <a:pt x="177051" y="1819643"/>
                </a:lnTo>
                <a:lnTo>
                  <a:pt x="164676" y="1797741"/>
                </a:lnTo>
                <a:lnTo>
                  <a:pt x="152301" y="1775839"/>
                </a:lnTo>
                <a:lnTo>
                  <a:pt x="140562" y="1754255"/>
                </a:lnTo>
                <a:lnTo>
                  <a:pt x="129774" y="1732988"/>
                </a:lnTo>
                <a:lnTo>
                  <a:pt x="118985" y="1711720"/>
                </a:lnTo>
                <a:lnTo>
                  <a:pt x="108832" y="1691088"/>
                </a:lnTo>
                <a:lnTo>
                  <a:pt x="98996" y="1670456"/>
                </a:lnTo>
                <a:lnTo>
                  <a:pt x="89794" y="1650141"/>
                </a:lnTo>
                <a:lnTo>
                  <a:pt x="81227" y="1629826"/>
                </a:lnTo>
                <a:lnTo>
                  <a:pt x="72978" y="1610463"/>
                </a:lnTo>
                <a:lnTo>
                  <a:pt x="65363" y="1590783"/>
                </a:lnTo>
                <a:lnTo>
                  <a:pt x="58065" y="1571420"/>
                </a:lnTo>
                <a:lnTo>
                  <a:pt x="51084" y="1552375"/>
                </a:lnTo>
                <a:lnTo>
                  <a:pt x="44738" y="1533647"/>
                </a:lnTo>
                <a:lnTo>
                  <a:pt x="38710" y="1514920"/>
                </a:lnTo>
                <a:lnTo>
                  <a:pt x="33316" y="1496509"/>
                </a:lnTo>
                <a:lnTo>
                  <a:pt x="28239" y="1478416"/>
                </a:lnTo>
                <a:lnTo>
                  <a:pt x="23797" y="1460641"/>
                </a:lnTo>
                <a:lnTo>
                  <a:pt x="19355" y="1442548"/>
                </a:lnTo>
                <a:lnTo>
                  <a:pt x="15865" y="1425407"/>
                </a:lnTo>
                <a:lnTo>
                  <a:pt x="12057" y="1407949"/>
                </a:lnTo>
                <a:lnTo>
                  <a:pt x="9519" y="1390808"/>
                </a:lnTo>
                <a:lnTo>
                  <a:pt x="6980" y="1373985"/>
                </a:lnTo>
                <a:lnTo>
                  <a:pt x="4442" y="1357162"/>
                </a:lnTo>
                <a:lnTo>
                  <a:pt x="2855" y="1340973"/>
                </a:lnTo>
                <a:lnTo>
                  <a:pt x="1586" y="1324785"/>
                </a:lnTo>
                <a:lnTo>
                  <a:pt x="634" y="1308279"/>
                </a:lnTo>
                <a:lnTo>
                  <a:pt x="0" y="1292408"/>
                </a:lnTo>
                <a:lnTo>
                  <a:pt x="0" y="1276854"/>
                </a:lnTo>
                <a:lnTo>
                  <a:pt x="317" y="1257491"/>
                </a:lnTo>
                <a:lnTo>
                  <a:pt x="952" y="1238129"/>
                </a:lnTo>
                <a:lnTo>
                  <a:pt x="2538" y="1219718"/>
                </a:lnTo>
                <a:lnTo>
                  <a:pt x="4442" y="1201308"/>
                </a:lnTo>
                <a:lnTo>
                  <a:pt x="7298" y="1183532"/>
                </a:lnTo>
                <a:lnTo>
                  <a:pt x="10153" y="1165439"/>
                </a:lnTo>
                <a:lnTo>
                  <a:pt x="13961" y="1148299"/>
                </a:lnTo>
                <a:lnTo>
                  <a:pt x="18086" y="1131475"/>
                </a:lnTo>
                <a:lnTo>
                  <a:pt x="22845" y="1114970"/>
                </a:lnTo>
                <a:lnTo>
                  <a:pt x="28239" y="1098781"/>
                </a:lnTo>
                <a:lnTo>
                  <a:pt x="33633" y="1083228"/>
                </a:lnTo>
                <a:lnTo>
                  <a:pt x="39662" y="1067991"/>
                </a:lnTo>
                <a:lnTo>
                  <a:pt x="46008" y="1052755"/>
                </a:lnTo>
                <a:lnTo>
                  <a:pt x="52988" y="1038471"/>
                </a:lnTo>
                <a:lnTo>
                  <a:pt x="60286" y="1024187"/>
                </a:lnTo>
                <a:lnTo>
                  <a:pt x="67901" y="1011173"/>
                </a:lnTo>
                <a:lnTo>
                  <a:pt x="75833" y="997841"/>
                </a:lnTo>
                <a:lnTo>
                  <a:pt x="83766" y="984827"/>
                </a:lnTo>
                <a:lnTo>
                  <a:pt x="92650" y="972448"/>
                </a:lnTo>
                <a:lnTo>
                  <a:pt x="101217" y="961021"/>
                </a:lnTo>
                <a:lnTo>
                  <a:pt x="110101" y="949276"/>
                </a:lnTo>
                <a:lnTo>
                  <a:pt x="119303" y="938166"/>
                </a:lnTo>
                <a:lnTo>
                  <a:pt x="128822" y="927691"/>
                </a:lnTo>
                <a:lnTo>
                  <a:pt x="138023" y="917534"/>
                </a:lnTo>
                <a:lnTo>
                  <a:pt x="147542" y="907694"/>
                </a:lnTo>
                <a:lnTo>
                  <a:pt x="157378" y="898489"/>
                </a:lnTo>
                <a:lnTo>
                  <a:pt x="167214" y="889284"/>
                </a:lnTo>
                <a:lnTo>
                  <a:pt x="176733" y="880713"/>
                </a:lnTo>
                <a:lnTo>
                  <a:pt x="186887" y="872460"/>
                </a:lnTo>
                <a:lnTo>
                  <a:pt x="196723" y="864525"/>
                </a:lnTo>
                <a:lnTo>
                  <a:pt x="206559" y="857224"/>
                </a:lnTo>
                <a:lnTo>
                  <a:pt x="216712" y="849923"/>
                </a:lnTo>
                <a:lnTo>
                  <a:pt x="226231" y="843258"/>
                </a:lnTo>
                <a:lnTo>
                  <a:pt x="236385" y="836592"/>
                </a:lnTo>
                <a:lnTo>
                  <a:pt x="245904" y="830561"/>
                </a:lnTo>
                <a:lnTo>
                  <a:pt x="255422" y="824530"/>
                </a:lnTo>
                <a:lnTo>
                  <a:pt x="274460" y="813737"/>
                </a:lnTo>
                <a:lnTo>
                  <a:pt x="293181" y="803897"/>
                </a:lnTo>
                <a:lnTo>
                  <a:pt x="310632" y="795327"/>
                </a:lnTo>
                <a:lnTo>
                  <a:pt x="327449" y="787709"/>
                </a:lnTo>
                <a:lnTo>
                  <a:pt x="343631" y="781043"/>
                </a:lnTo>
                <a:lnTo>
                  <a:pt x="358861" y="775330"/>
                </a:lnTo>
                <a:lnTo>
                  <a:pt x="372822" y="770568"/>
                </a:lnTo>
                <a:lnTo>
                  <a:pt x="385196" y="766124"/>
                </a:lnTo>
                <a:lnTo>
                  <a:pt x="396619" y="762950"/>
                </a:lnTo>
                <a:lnTo>
                  <a:pt x="406455" y="760093"/>
                </a:lnTo>
                <a:lnTo>
                  <a:pt x="421051" y="756284"/>
                </a:lnTo>
                <a:lnTo>
                  <a:pt x="428349" y="754697"/>
                </a:lnTo>
                <a:lnTo>
                  <a:pt x="436916" y="753110"/>
                </a:lnTo>
                <a:lnTo>
                  <a:pt x="444848" y="752475"/>
                </a:lnTo>
                <a:close/>
                <a:moveTo>
                  <a:pt x="736113" y="0"/>
                </a:moveTo>
                <a:lnTo>
                  <a:pt x="744380" y="0"/>
                </a:lnTo>
                <a:lnTo>
                  <a:pt x="752329" y="0"/>
                </a:lnTo>
                <a:lnTo>
                  <a:pt x="760596" y="317"/>
                </a:lnTo>
                <a:lnTo>
                  <a:pt x="768545" y="951"/>
                </a:lnTo>
                <a:lnTo>
                  <a:pt x="776812" y="1585"/>
                </a:lnTo>
                <a:lnTo>
                  <a:pt x="785079" y="2536"/>
                </a:lnTo>
                <a:lnTo>
                  <a:pt x="793664" y="3488"/>
                </a:lnTo>
                <a:lnTo>
                  <a:pt x="801613" y="4756"/>
                </a:lnTo>
                <a:lnTo>
                  <a:pt x="809880" y="6658"/>
                </a:lnTo>
                <a:lnTo>
                  <a:pt x="818147" y="8560"/>
                </a:lnTo>
                <a:lnTo>
                  <a:pt x="826414" y="10462"/>
                </a:lnTo>
                <a:lnTo>
                  <a:pt x="834363" y="12365"/>
                </a:lnTo>
                <a:lnTo>
                  <a:pt x="842312" y="15218"/>
                </a:lnTo>
                <a:lnTo>
                  <a:pt x="850261" y="17437"/>
                </a:lnTo>
                <a:lnTo>
                  <a:pt x="858210" y="20608"/>
                </a:lnTo>
                <a:lnTo>
                  <a:pt x="866159" y="23461"/>
                </a:lnTo>
                <a:lnTo>
                  <a:pt x="873473" y="26314"/>
                </a:lnTo>
                <a:lnTo>
                  <a:pt x="881104" y="29802"/>
                </a:lnTo>
                <a:lnTo>
                  <a:pt x="888417" y="33289"/>
                </a:lnTo>
                <a:lnTo>
                  <a:pt x="895730" y="37094"/>
                </a:lnTo>
                <a:lnTo>
                  <a:pt x="902725" y="40581"/>
                </a:lnTo>
                <a:lnTo>
                  <a:pt x="909720" y="44703"/>
                </a:lnTo>
                <a:lnTo>
                  <a:pt x="923393" y="53263"/>
                </a:lnTo>
                <a:lnTo>
                  <a:pt x="936429" y="62140"/>
                </a:lnTo>
                <a:lnTo>
                  <a:pt x="949148" y="71968"/>
                </a:lnTo>
                <a:lnTo>
                  <a:pt x="961548" y="82113"/>
                </a:lnTo>
                <a:lnTo>
                  <a:pt x="972995" y="92892"/>
                </a:lnTo>
                <a:lnTo>
                  <a:pt x="983805" y="103989"/>
                </a:lnTo>
                <a:lnTo>
                  <a:pt x="994616" y="116036"/>
                </a:lnTo>
                <a:lnTo>
                  <a:pt x="1004155" y="128401"/>
                </a:lnTo>
                <a:lnTo>
                  <a:pt x="1013376" y="140765"/>
                </a:lnTo>
                <a:lnTo>
                  <a:pt x="1021961" y="154081"/>
                </a:lnTo>
                <a:lnTo>
                  <a:pt x="1030228" y="167396"/>
                </a:lnTo>
                <a:lnTo>
                  <a:pt x="1037541" y="181346"/>
                </a:lnTo>
                <a:lnTo>
                  <a:pt x="1043900" y="195613"/>
                </a:lnTo>
                <a:lnTo>
                  <a:pt x="1049942" y="210197"/>
                </a:lnTo>
                <a:lnTo>
                  <a:pt x="1055347" y="225097"/>
                </a:lnTo>
                <a:lnTo>
                  <a:pt x="1060116" y="239998"/>
                </a:lnTo>
                <a:lnTo>
                  <a:pt x="1063932" y="255850"/>
                </a:lnTo>
                <a:lnTo>
                  <a:pt x="1067111" y="271385"/>
                </a:lnTo>
                <a:lnTo>
                  <a:pt x="1069337" y="286920"/>
                </a:lnTo>
                <a:lnTo>
                  <a:pt x="1070927" y="302772"/>
                </a:lnTo>
                <a:lnTo>
                  <a:pt x="1071245" y="311015"/>
                </a:lnTo>
                <a:lnTo>
                  <a:pt x="1071563" y="318941"/>
                </a:lnTo>
                <a:lnTo>
                  <a:pt x="1071563" y="327184"/>
                </a:lnTo>
                <a:lnTo>
                  <a:pt x="1071563" y="335427"/>
                </a:lnTo>
                <a:lnTo>
                  <a:pt x="1071245" y="343353"/>
                </a:lnTo>
                <a:lnTo>
                  <a:pt x="1070609" y="351596"/>
                </a:lnTo>
                <a:lnTo>
                  <a:pt x="1069973" y="359839"/>
                </a:lnTo>
                <a:lnTo>
                  <a:pt x="1069019" y="368082"/>
                </a:lnTo>
                <a:lnTo>
                  <a:pt x="1068065" y="376325"/>
                </a:lnTo>
                <a:lnTo>
                  <a:pt x="1066794" y="384568"/>
                </a:lnTo>
                <a:lnTo>
                  <a:pt x="1064886" y="392811"/>
                </a:lnTo>
                <a:lnTo>
                  <a:pt x="1062978" y="401054"/>
                </a:lnTo>
                <a:lnTo>
                  <a:pt x="1061070" y="409297"/>
                </a:lnTo>
                <a:lnTo>
                  <a:pt x="1059163" y="417223"/>
                </a:lnTo>
                <a:lnTo>
                  <a:pt x="1056301" y="425148"/>
                </a:lnTo>
                <a:lnTo>
                  <a:pt x="1053757" y="433391"/>
                </a:lnTo>
                <a:lnTo>
                  <a:pt x="1050895" y="441000"/>
                </a:lnTo>
                <a:lnTo>
                  <a:pt x="1048034" y="448609"/>
                </a:lnTo>
                <a:lnTo>
                  <a:pt x="1045172" y="456218"/>
                </a:lnTo>
                <a:lnTo>
                  <a:pt x="1041675" y="463827"/>
                </a:lnTo>
                <a:lnTo>
                  <a:pt x="1038177" y="471119"/>
                </a:lnTo>
                <a:lnTo>
                  <a:pt x="1034361" y="478411"/>
                </a:lnTo>
                <a:lnTo>
                  <a:pt x="1030864" y="485386"/>
                </a:lnTo>
                <a:lnTo>
                  <a:pt x="1026730" y="492361"/>
                </a:lnTo>
                <a:lnTo>
                  <a:pt x="1018145" y="505993"/>
                </a:lnTo>
                <a:lnTo>
                  <a:pt x="1009242" y="519309"/>
                </a:lnTo>
                <a:lnTo>
                  <a:pt x="999386" y="531673"/>
                </a:lnTo>
                <a:lnTo>
                  <a:pt x="989211" y="543721"/>
                </a:lnTo>
                <a:lnTo>
                  <a:pt x="978082" y="555451"/>
                </a:lnTo>
                <a:lnTo>
                  <a:pt x="966953" y="566231"/>
                </a:lnTo>
                <a:lnTo>
                  <a:pt x="955189" y="577010"/>
                </a:lnTo>
                <a:lnTo>
                  <a:pt x="942788" y="586521"/>
                </a:lnTo>
                <a:lnTo>
                  <a:pt x="930388" y="595715"/>
                </a:lnTo>
                <a:lnTo>
                  <a:pt x="917033" y="604592"/>
                </a:lnTo>
                <a:lnTo>
                  <a:pt x="903361" y="612518"/>
                </a:lnTo>
                <a:lnTo>
                  <a:pt x="889689" y="619810"/>
                </a:lnTo>
                <a:lnTo>
                  <a:pt x="875380" y="626468"/>
                </a:lnTo>
                <a:lnTo>
                  <a:pt x="860754" y="632492"/>
                </a:lnTo>
                <a:lnTo>
                  <a:pt x="845810" y="637564"/>
                </a:lnTo>
                <a:lnTo>
                  <a:pt x="830548" y="642320"/>
                </a:lnTo>
                <a:lnTo>
                  <a:pt x="815285" y="645807"/>
                </a:lnTo>
                <a:lnTo>
                  <a:pt x="799387" y="649295"/>
                </a:lnTo>
                <a:lnTo>
                  <a:pt x="783807" y="651514"/>
                </a:lnTo>
                <a:lnTo>
                  <a:pt x="767591" y="652782"/>
                </a:lnTo>
                <a:lnTo>
                  <a:pt x="759642" y="653733"/>
                </a:lnTo>
                <a:lnTo>
                  <a:pt x="751693" y="654050"/>
                </a:lnTo>
                <a:lnTo>
                  <a:pt x="743426" y="654050"/>
                </a:lnTo>
                <a:lnTo>
                  <a:pt x="735159" y="654050"/>
                </a:lnTo>
                <a:lnTo>
                  <a:pt x="726892" y="653733"/>
                </a:lnTo>
                <a:lnTo>
                  <a:pt x="718943" y="652782"/>
                </a:lnTo>
                <a:lnTo>
                  <a:pt x="710676" y="652148"/>
                </a:lnTo>
                <a:lnTo>
                  <a:pt x="702409" y="651197"/>
                </a:lnTo>
                <a:lnTo>
                  <a:pt x="694460" y="650246"/>
                </a:lnTo>
                <a:lnTo>
                  <a:pt x="686193" y="648661"/>
                </a:lnTo>
                <a:lnTo>
                  <a:pt x="677608" y="647392"/>
                </a:lnTo>
                <a:lnTo>
                  <a:pt x="669341" y="645173"/>
                </a:lnTo>
                <a:lnTo>
                  <a:pt x="661074" y="643271"/>
                </a:lnTo>
                <a:lnTo>
                  <a:pt x="653125" y="641052"/>
                </a:lnTo>
                <a:lnTo>
                  <a:pt x="645176" y="638515"/>
                </a:lnTo>
                <a:lnTo>
                  <a:pt x="637227" y="635979"/>
                </a:lnTo>
                <a:lnTo>
                  <a:pt x="629596" y="633443"/>
                </a:lnTo>
                <a:lnTo>
                  <a:pt x="621647" y="630272"/>
                </a:lnTo>
                <a:lnTo>
                  <a:pt x="614334" y="627419"/>
                </a:lnTo>
                <a:lnTo>
                  <a:pt x="606385" y="623932"/>
                </a:lnTo>
                <a:lnTo>
                  <a:pt x="599071" y="620444"/>
                </a:lnTo>
                <a:lnTo>
                  <a:pt x="591758" y="616640"/>
                </a:lnTo>
                <a:lnTo>
                  <a:pt x="584763" y="613152"/>
                </a:lnTo>
                <a:lnTo>
                  <a:pt x="577768" y="609031"/>
                </a:lnTo>
                <a:lnTo>
                  <a:pt x="564414" y="600471"/>
                </a:lnTo>
                <a:lnTo>
                  <a:pt x="551059" y="591594"/>
                </a:lnTo>
                <a:lnTo>
                  <a:pt x="538341" y="581765"/>
                </a:lnTo>
                <a:lnTo>
                  <a:pt x="525940" y="571620"/>
                </a:lnTo>
                <a:lnTo>
                  <a:pt x="514811" y="560524"/>
                </a:lnTo>
                <a:lnTo>
                  <a:pt x="503683" y="549428"/>
                </a:lnTo>
                <a:lnTo>
                  <a:pt x="493190" y="537697"/>
                </a:lnTo>
                <a:lnTo>
                  <a:pt x="483015" y="525650"/>
                </a:lnTo>
                <a:lnTo>
                  <a:pt x="474112" y="512968"/>
                </a:lnTo>
                <a:lnTo>
                  <a:pt x="465527" y="499652"/>
                </a:lnTo>
                <a:lnTo>
                  <a:pt x="457578" y="486020"/>
                </a:lnTo>
                <a:lnTo>
                  <a:pt x="450265" y="472070"/>
                </a:lnTo>
                <a:lnTo>
                  <a:pt x="443588" y="458120"/>
                </a:lnTo>
                <a:lnTo>
                  <a:pt x="437547" y="443537"/>
                </a:lnTo>
                <a:lnTo>
                  <a:pt x="432141" y="428636"/>
                </a:lnTo>
                <a:lnTo>
                  <a:pt x="427372" y="413418"/>
                </a:lnTo>
                <a:lnTo>
                  <a:pt x="423556" y="398200"/>
                </a:lnTo>
                <a:lnTo>
                  <a:pt x="420695" y="382348"/>
                </a:lnTo>
                <a:lnTo>
                  <a:pt x="418151" y="366496"/>
                </a:lnTo>
                <a:lnTo>
                  <a:pt x="416561" y="350644"/>
                </a:lnTo>
                <a:lnTo>
                  <a:pt x="416243" y="342719"/>
                </a:lnTo>
                <a:lnTo>
                  <a:pt x="415925" y="334793"/>
                </a:lnTo>
                <a:lnTo>
                  <a:pt x="415925" y="326550"/>
                </a:lnTo>
                <a:lnTo>
                  <a:pt x="415925" y="318307"/>
                </a:lnTo>
                <a:lnTo>
                  <a:pt x="416243" y="310064"/>
                </a:lnTo>
                <a:lnTo>
                  <a:pt x="416879" y="302138"/>
                </a:lnTo>
                <a:lnTo>
                  <a:pt x="417515" y="293895"/>
                </a:lnTo>
                <a:lnTo>
                  <a:pt x="418469" y="285652"/>
                </a:lnTo>
                <a:lnTo>
                  <a:pt x="419423" y="277409"/>
                </a:lnTo>
                <a:lnTo>
                  <a:pt x="421013" y="269166"/>
                </a:lnTo>
                <a:lnTo>
                  <a:pt x="422602" y="260923"/>
                </a:lnTo>
                <a:lnTo>
                  <a:pt x="424510" y="252680"/>
                </a:lnTo>
                <a:lnTo>
                  <a:pt x="426418" y="244437"/>
                </a:lnTo>
                <a:lnTo>
                  <a:pt x="428644" y="236511"/>
                </a:lnTo>
                <a:lnTo>
                  <a:pt x="431187" y="228585"/>
                </a:lnTo>
                <a:lnTo>
                  <a:pt x="433413" y="220659"/>
                </a:lnTo>
                <a:lnTo>
                  <a:pt x="436593" y="212733"/>
                </a:lnTo>
                <a:lnTo>
                  <a:pt x="439454" y="204807"/>
                </a:lnTo>
                <a:lnTo>
                  <a:pt x="442634" y="197198"/>
                </a:lnTo>
                <a:lnTo>
                  <a:pt x="445814" y="189906"/>
                </a:lnTo>
                <a:lnTo>
                  <a:pt x="449629" y="182614"/>
                </a:lnTo>
                <a:lnTo>
                  <a:pt x="453127" y="175322"/>
                </a:lnTo>
                <a:lnTo>
                  <a:pt x="456942" y="168347"/>
                </a:lnTo>
                <a:lnTo>
                  <a:pt x="460758" y="161056"/>
                </a:lnTo>
                <a:lnTo>
                  <a:pt x="469343" y="147423"/>
                </a:lnTo>
                <a:lnTo>
                  <a:pt x="478564" y="134741"/>
                </a:lnTo>
                <a:lnTo>
                  <a:pt x="488103" y="122060"/>
                </a:lnTo>
                <a:lnTo>
                  <a:pt x="498277" y="109695"/>
                </a:lnTo>
                <a:lnTo>
                  <a:pt x="509406" y="97965"/>
                </a:lnTo>
                <a:lnTo>
                  <a:pt x="520535" y="87186"/>
                </a:lnTo>
                <a:lnTo>
                  <a:pt x="532299" y="76723"/>
                </a:lnTo>
                <a:lnTo>
                  <a:pt x="544700" y="66895"/>
                </a:lnTo>
                <a:lnTo>
                  <a:pt x="557418" y="58018"/>
                </a:lnTo>
                <a:lnTo>
                  <a:pt x="570455" y="49458"/>
                </a:lnTo>
                <a:lnTo>
                  <a:pt x="584127" y="41215"/>
                </a:lnTo>
                <a:lnTo>
                  <a:pt x="597800" y="33923"/>
                </a:lnTo>
                <a:lnTo>
                  <a:pt x="612108" y="26948"/>
                </a:lnTo>
                <a:lnTo>
                  <a:pt x="626734" y="21242"/>
                </a:lnTo>
                <a:lnTo>
                  <a:pt x="641678" y="16169"/>
                </a:lnTo>
                <a:lnTo>
                  <a:pt x="657259" y="11414"/>
                </a:lnTo>
                <a:lnTo>
                  <a:pt x="672521" y="7609"/>
                </a:lnTo>
                <a:lnTo>
                  <a:pt x="688101" y="4439"/>
                </a:lnTo>
                <a:lnTo>
                  <a:pt x="703681" y="2219"/>
                </a:lnTo>
                <a:lnTo>
                  <a:pt x="719897" y="634"/>
                </a:lnTo>
                <a:lnTo>
                  <a:pt x="727846" y="317"/>
                </a:lnTo>
                <a:lnTo>
                  <a:pt x="7361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90825" y="2836545"/>
            <a:ext cx="2147570" cy="918210"/>
            <a:chOff x="4751" y="4016"/>
            <a:chExt cx="5023" cy="2148"/>
          </a:xfrm>
        </p:grpSpPr>
        <p:sp>
          <p:nvSpPr>
            <p:cNvPr id="16" name="人"/>
            <p:cNvSpPr/>
            <p:nvPr/>
          </p:nvSpPr>
          <p:spPr bwMode="auto">
            <a:xfrm flipH="1">
              <a:off x="4751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rgbClr val="41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人"/>
            <p:cNvSpPr/>
            <p:nvPr/>
          </p:nvSpPr>
          <p:spPr bwMode="auto">
            <a:xfrm flipH="1">
              <a:off x="5630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rgbClr val="41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人"/>
            <p:cNvSpPr/>
            <p:nvPr/>
          </p:nvSpPr>
          <p:spPr bwMode="auto">
            <a:xfrm flipH="1">
              <a:off x="6459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rgbClr val="41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人"/>
            <p:cNvSpPr/>
            <p:nvPr/>
          </p:nvSpPr>
          <p:spPr bwMode="auto">
            <a:xfrm flipH="1">
              <a:off x="8946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rgbClr val="41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人"/>
            <p:cNvSpPr/>
            <p:nvPr/>
          </p:nvSpPr>
          <p:spPr bwMode="auto">
            <a:xfrm flipH="1">
              <a:off x="8117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rgbClr val="41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人"/>
            <p:cNvSpPr/>
            <p:nvPr/>
          </p:nvSpPr>
          <p:spPr bwMode="auto">
            <a:xfrm flipH="1">
              <a:off x="7288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rgbClr val="41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11725" y="2836545"/>
            <a:ext cx="2147570" cy="918210"/>
            <a:chOff x="4751" y="4016"/>
            <a:chExt cx="5023" cy="2148"/>
          </a:xfrm>
          <a:solidFill>
            <a:schemeClr val="bg1">
              <a:lumMod val="85000"/>
            </a:schemeClr>
          </a:solidFill>
        </p:grpSpPr>
        <p:sp>
          <p:nvSpPr>
            <p:cNvPr id="23" name="人"/>
            <p:cNvSpPr/>
            <p:nvPr/>
          </p:nvSpPr>
          <p:spPr bwMode="auto">
            <a:xfrm flipH="1">
              <a:off x="4751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人"/>
            <p:cNvSpPr/>
            <p:nvPr/>
          </p:nvSpPr>
          <p:spPr bwMode="auto">
            <a:xfrm flipH="1">
              <a:off x="5630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人"/>
            <p:cNvSpPr/>
            <p:nvPr/>
          </p:nvSpPr>
          <p:spPr bwMode="auto">
            <a:xfrm flipH="1">
              <a:off x="6459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人"/>
            <p:cNvSpPr/>
            <p:nvPr/>
          </p:nvSpPr>
          <p:spPr bwMode="auto">
            <a:xfrm flipH="1">
              <a:off x="8946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人"/>
            <p:cNvSpPr/>
            <p:nvPr/>
          </p:nvSpPr>
          <p:spPr bwMode="auto">
            <a:xfrm flipH="1">
              <a:off x="8117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人"/>
            <p:cNvSpPr/>
            <p:nvPr/>
          </p:nvSpPr>
          <p:spPr bwMode="auto">
            <a:xfrm flipH="1">
              <a:off x="7288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90825" y="3935730"/>
            <a:ext cx="2147570" cy="918210"/>
            <a:chOff x="4751" y="4016"/>
            <a:chExt cx="5023" cy="2148"/>
          </a:xfrm>
          <a:solidFill>
            <a:srgbClr val="4DA992"/>
          </a:solidFill>
        </p:grpSpPr>
        <p:sp>
          <p:nvSpPr>
            <p:cNvPr id="30" name="人"/>
            <p:cNvSpPr/>
            <p:nvPr/>
          </p:nvSpPr>
          <p:spPr bwMode="auto">
            <a:xfrm flipH="1">
              <a:off x="4751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人"/>
            <p:cNvSpPr/>
            <p:nvPr/>
          </p:nvSpPr>
          <p:spPr bwMode="auto">
            <a:xfrm flipH="1">
              <a:off x="5630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人"/>
            <p:cNvSpPr/>
            <p:nvPr/>
          </p:nvSpPr>
          <p:spPr bwMode="auto">
            <a:xfrm flipH="1">
              <a:off x="6459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人"/>
            <p:cNvSpPr/>
            <p:nvPr/>
          </p:nvSpPr>
          <p:spPr bwMode="auto">
            <a:xfrm flipH="1">
              <a:off x="8946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人"/>
            <p:cNvSpPr/>
            <p:nvPr/>
          </p:nvSpPr>
          <p:spPr bwMode="auto">
            <a:xfrm flipH="1">
              <a:off x="8117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人"/>
            <p:cNvSpPr/>
            <p:nvPr/>
          </p:nvSpPr>
          <p:spPr bwMode="auto">
            <a:xfrm flipH="1">
              <a:off x="7288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11725" y="3935730"/>
            <a:ext cx="2147570" cy="918210"/>
            <a:chOff x="4751" y="4016"/>
            <a:chExt cx="5023" cy="2148"/>
          </a:xfrm>
          <a:solidFill>
            <a:srgbClr val="4DA992"/>
          </a:solidFill>
        </p:grpSpPr>
        <p:sp>
          <p:nvSpPr>
            <p:cNvPr id="37" name="人"/>
            <p:cNvSpPr/>
            <p:nvPr/>
          </p:nvSpPr>
          <p:spPr bwMode="auto">
            <a:xfrm flipH="1">
              <a:off x="4751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人"/>
            <p:cNvSpPr/>
            <p:nvPr/>
          </p:nvSpPr>
          <p:spPr bwMode="auto">
            <a:xfrm flipH="1">
              <a:off x="5630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人"/>
            <p:cNvSpPr/>
            <p:nvPr/>
          </p:nvSpPr>
          <p:spPr bwMode="auto">
            <a:xfrm flipH="1">
              <a:off x="6459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人"/>
            <p:cNvSpPr/>
            <p:nvPr/>
          </p:nvSpPr>
          <p:spPr bwMode="auto">
            <a:xfrm flipH="1">
              <a:off x="8946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人"/>
            <p:cNvSpPr/>
            <p:nvPr/>
          </p:nvSpPr>
          <p:spPr bwMode="auto">
            <a:xfrm flipH="1">
              <a:off x="8117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人"/>
            <p:cNvSpPr/>
            <p:nvPr/>
          </p:nvSpPr>
          <p:spPr bwMode="auto">
            <a:xfrm flipH="1">
              <a:off x="7288" y="4016"/>
              <a:ext cx="829" cy="2149"/>
            </a:xfrm>
            <a:custGeom>
              <a:avLst/>
              <a:gdLst/>
              <a:ahLst/>
              <a:cxnLst/>
              <a:rect l="0" t="0" r="r" b="b"/>
              <a:pathLst>
                <a:path w="1476375" h="3292475">
                  <a:moveTo>
                    <a:pt x="350928" y="1040693"/>
                  </a:moveTo>
                  <a:lnTo>
                    <a:pt x="339188" y="1048946"/>
                  </a:lnTo>
                  <a:lnTo>
                    <a:pt x="327766" y="1058151"/>
                  </a:lnTo>
                  <a:lnTo>
                    <a:pt x="316978" y="1068309"/>
                  </a:lnTo>
                  <a:lnTo>
                    <a:pt x="306190" y="1078466"/>
                  </a:lnTo>
                  <a:lnTo>
                    <a:pt x="301113" y="1084180"/>
                  </a:lnTo>
                  <a:lnTo>
                    <a:pt x="296036" y="1089893"/>
                  </a:lnTo>
                  <a:lnTo>
                    <a:pt x="290960" y="1095607"/>
                  </a:lnTo>
                  <a:lnTo>
                    <a:pt x="286517" y="1101638"/>
                  </a:lnTo>
                  <a:lnTo>
                    <a:pt x="281758" y="1107986"/>
                  </a:lnTo>
                  <a:lnTo>
                    <a:pt x="277316" y="1114335"/>
                  </a:lnTo>
                  <a:lnTo>
                    <a:pt x="273191" y="1121001"/>
                  </a:lnTo>
                  <a:lnTo>
                    <a:pt x="269066" y="1127666"/>
                  </a:lnTo>
                  <a:lnTo>
                    <a:pt x="265259" y="1134650"/>
                  </a:lnTo>
                  <a:lnTo>
                    <a:pt x="261451" y="1141950"/>
                  </a:lnTo>
                  <a:lnTo>
                    <a:pt x="257961" y="1149568"/>
                  </a:lnTo>
                  <a:lnTo>
                    <a:pt x="254471" y="1157187"/>
                  </a:lnTo>
                  <a:lnTo>
                    <a:pt x="251298" y="1165439"/>
                  </a:lnTo>
                  <a:lnTo>
                    <a:pt x="248125" y="1173692"/>
                  </a:lnTo>
                  <a:lnTo>
                    <a:pt x="245586" y="1182580"/>
                  </a:lnTo>
                  <a:lnTo>
                    <a:pt x="243048" y="1191468"/>
                  </a:lnTo>
                  <a:lnTo>
                    <a:pt x="240510" y="1200673"/>
                  </a:lnTo>
                  <a:lnTo>
                    <a:pt x="238606" y="1210513"/>
                  </a:lnTo>
                  <a:lnTo>
                    <a:pt x="237019" y="1220353"/>
                  </a:lnTo>
                  <a:lnTo>
                    <a:pt x="235116" y="1230828"/>
                  </a:lnTo>
                  <a:lnTo>
                    <a:pt x="234164" y="1241620"/>
                  </a:lnTo>
                  <a:lnTo>
                    <a:pt x="233212" y="1253048"/>
                  </a:lnTo>
                  <a:lnTo>
                    <a:pt x="232577" y="1264792"/>
                  </a:lnTo>
                  <a:lnTo>
                    <a:pt x="232577" y="1276854"/>
                  </a:lnTo>
                  <a:lnTo>
                    <a:pt x="232895" y="1293360"/>
                  </a:lnTo>
                  <a:lnTo>
                    <a:pt x="233846" y="1311136"/>
                  </a:lnTo>
                  <a:lnTo>
                    <a:pt x="235750" y="1329229"/>
                  </a:lnTo>
                  <a:lnTo>
                    <a:pt x="238289" y="1348591"/>
                  </a:lnTo>
                  <a:lnTo>
                    <a:pt x="241779" y="1368906"/>
                  </a:lnTo>
                  <a:lnTo>
                    <a:pt x="246221" y="1390173"/>
                  </a:lnTo>
                  <a:lnTo>
                    <a:pt x="251615" y="1412075"/>
                  </a:lnTo>
                  <a:lnTo>
                    <a:pt x="257961" y="1434930"/>
                  </a:lnTo>
                  <a:lnTo>
                    <a:pt x="265576" y="1458736"/>
                  </a:lnTo>
                  <a:lnTo>
                    <a:pt x="273826" y="1483812"/>
                  </a:lnTo>
                  <a:lnTo>
                    <a:pt x="283662" y="1509841"/>
                  </a:lnTo>
                  <a:lnTo>
                    <a:pt x="294450" y="1536187"/>
                  </a:lnTo>
                  <a:lnTo>
                    <a:pt x="306507" y="1564120"/>
                  </a:lnTo>
                  <a:lnTo>
                    <a:pt x="319833" y="1592688"/>
                  </a:lnTo>
                  <a:lnTo>
                    <a:pt x="334429" y="1622208"/>
                  </a:lnTo>
                  <a:lnTo>
                    <a:pt x="350928" y="1653315"/>
                  </a:lnTo>
                  <a:lnTo>
                    <a:pt x="350928" y="1585070"/>
                  </a:lnTo>
                  <a:lnTo>
                    <a:pt x="350928" y="1040693"/>
                  </a:lnTo>
                  <a:close/>
                  <a:moveTo>
                    <a:pt x="444848" y="752475"/>
                  </a:moveTo>
                  <a:lnTo>
                    <a:pt x="452781" y="752475"/>
                  </a:lnTo>
                  <a:lnTo>
                    <a:pt x="460713" y="752793"/>
                  </a:lnTo>
                  <a:lnTo>
                    <a:pt x="462934" y="752793"/>
                  </a:lnTo>
                  <a:lnTo>
                    <a:pt x="1025181" y="752793"/>
                  </a:lnTo>
                  <a:lnTo>
                    <a:pt x="1032479" y="752793"/>
                  </a:lnTo>
                  <a:lnTo>
                    <a:pt x="1039777" y="753745"/>
                  </a:lnTo>
                  <a:lnTo>
                    <a:pt x="1041046" y="753745"/>
                  </a:lnTo>
                  <a:lnTo>
                    <a:pt x="1053420" y="754062"/>
                  </a:lnTo>
                  <a:lnTo>
                    <a:pt x="1060084" y="754697"/>
                  </a:lnTo>
                  <a:lnTo>
                    <a:pt x="1067064" y="755332"/>
                  </a:lnTo>
                  <a:lnTo>
                    <a:pt x="1074362" y="756284"/>
                  </a:lnTo>
                  <a:lnTo>
                    <a:pt x="1081977" y="757237"/>
                  </a:lnTo>
                  <a:lnTo>
                    <a:pt x="1089909" y="758824"/>
                  </a:lnTo>
                  <a:lnTo>
                    <a:pt x="1098159" y="760411"/>
                  </a:lnTo>
                  <a:lnTo>
                    <a:pt x="1106726" y="762950"/>
                  </a:lnTo>
                  <a:lnTo>
                    <a:pt x="1115293" y="765172"/>
                  </a:lnTo>
                  <a:lnTo>
                    <a:pt x="1124495" y="768029"/>
                  </a:lnTo>
                  <a:lnTo>
                    <a:pt x="1133379" y="771520"/>
                  </a:lnTo>
                  <a:lnTo>
                    <a:pt x="1142580" y="775012"/>
                  </a:lnTo>
                  <a:lnTo>
                    <a:pt x="1152417" y="779456"/>
                  </a:lnTo>
                  <a:lnTo>
                    <a:pt x="1161935" y="784217"/>
                  </a:lnTo>
                  <a:lnTo>
                    <a:pt x="1171454" y="788979"/>
                  </a:lnTo>
                  <a:lnTo>
                    <a:pt x="1181290" y="794692"/>
                  </a:lnTo>
                  <a:lnTo>
                    <a:pt x="1191127" y="801041"/>
                  </a:lnTo>
                  <a:lnTo>
                    <a:pt x="1200645" y="807389"/>
                  </a:lnTo>
                  <a:lnTo>
                    <a:pt x="1210481" y="814690"/>
                  </a:lnTo>
                  <a:lnTo>
                    <a:pt x="1220318" y="822308"/>
                  </a:lnTo>
                  <a:lnTo>
                    <a:pt x="1230154" y="830243"/>
                  </a:lnTo>
                  <a:lnTo>
                    <a:pt x="1239673" y="839131"/>
                  </a:lnTo>
                  <a:lnTo>
                    <a:pt x="1249192" y="848336"/>
                  </a:lnTo>
                  <a:lnTo>
                    <a:pt x="1259028" y="858176"/>
                  </a:lnTo>
                  <a:lnTo>
                    <a:pt x="1268229" y="868651"/>
                  </a:lnTo>
                  <a:lnTo>
                    <a:pt x="1277431" y="879126"/>
                  </a:lnTo>
                  <a:lnTo>
                    <a:pt x="1286632" y="890871"/>
                  </a:lnTo>
                  <a:lnTo>
                    <a:pt x="1295834" y="902615"/>
                  </a:lnTo>
                  <a:lnTo>
                    <a:pt x="1304401" y="915312"/>
                  </a:lnTo>
                  <a:lnTo>
                    <a:pt x="1313285" y="928326"/>
                  </a:lnTo>
                  <a:lnTo>
                    <a:pt x="1321535" y="942293"/>
                  </a:lnTo>
                  <a:lnTo>
                    <a:pt x="1329785" y="956577"/>
                  </a:lnTo>
                  <a:lnTo>
                    <a:pt x="1338351" y="971495"/>
                  </a:lnTo>
                  <a:lnTo>
                    <a:pt x="1346284" y="987049"/>
                  </a:lnTo>
                  <a:lnTo>
                    <a:pt x="1354216" y="1003238"/>
                  </a:lnTo>
                  <a:lnTo>
                    <a:pt x="1361831" y="1020061"/>
                  </a:lnTo>
                  <a:lnTo>
                    <a:pt x="1369129" y="1037519"/>
                  </a:lnTo>
                  <a:lnTo>
                    <a:pt x="1376427" y="1055929"/>
                  </a:lnTo>
                  <a:lnTo>
                    <a:pt x="1383725" y="1074340"/>
                  </a:lnTo>
                  <a:lnTo>
                    <a:pt x="1390388" y="1094020"/>
                  </a:lnTo>
                  <a:lnTo>
                    <a:pt x="1397369" y="1114652"/>
                  </a:lnTo>
                  <a:lnTo>
                    <a:pt x="1403714" y="1135602"/>
                  </a:lnTo>
                  <a:lnTo>
                    <a:pt x="1410060" y="1157504"/>
                  </a:lnTo>
                  <a:lnTo>
                    <a:pt x="1415772" y="1180041"/>
                  </a:lnTo>
                  <a:lnTo>
                    <a:pt x="1421483" y="1203530"/>
                  </a:lnTo>
                  <a:lnTo>
                    <a:pt x="1427194" y="1227971"/>
                  </a:lnTo>
                  <a:lnTo>
                    <a:pt x="1432588" y="1253048"/>
                  </a:lnTo>
                  <a:lnTo>
                    <a:pt x="1437665" y="1278759"/>
                  </a:lnTo>
                  <a:lnTo>
                    <a:pt x="1442107" y="1305739"/>
                  </a:lnTo>
                  <a:lnTo>
                    <a:pt x="1446867" y="1333672"/>
                  </a:lnTo>
                  <a:lnTo>
                    <a:pt x="1450674" y="1362240"/>
                  </a:lnTo>
                  <a:lnTo>
                    <a:pt x="1454799" y="1391760"/>
                  </a:lnTo>
                  <a:lnTo>
                    <a:pt x="1458289" y="1422233"/>
                  </a:lnTo>
                  <a:lnTo>
                    <a:pt x="1461779" y="1453975"/>
                  </a:lnTo>
                  <a:lnTo>
                    <a:pt x="1464635" y="1486352"/>
                  </a:lnTo>
                  <a:lnTo>
                    <a:pt x="1467491" y="1519998"/>
                  </a:lnTo>
                  <a:lnTo>
                    <a:pt x="1469712" y="1554597"/>
                  </a:lnTo>
                  <a:lnTo>
                    <a:pt x="1471616" y="1590148"/>
                  </a:lnTo>
                  <a:lnTo>
                    <a:pt x="1473519" y="1626652"/>
                  </a:lnTo>
                  <a:lnTo>
                    <a:pt x="1474789" y="1664425"/>
                  </a:lnTo>
                  <a:lnTo>
                    <a:pt x="1475740" y="1703467"/>
                  </a:lnTo>
                  <a:lnTo>
                    <a:pt x="1476058" y="1743145"/>
                  </a:lnTo>
                  <a:lnTo>
                    <a:pt x="1476375" y="1784410"/>
                  </a:lnTo>
                  <a:lnTo>
                    <a:pt x="1476375" y="1826944"/>
                  </a:lnTo>
                  <a:lnTo>
                    <a:pt x="1475740" y="1870113"/>
                  </a:lnTo>
                  <a:lnTo>
                    <a:pt x="1474789" y="1915187"/>
                  </a:lnTo>
                  <a:lnTo>
                    <a:pt x="1472885" y="1960896"/>
                  </a:lnTo>
                  <a:lnTo>
                    <a:pt x="1472567" y="1966927"/>
                  </a:lnTo>
                  <a:lnTo>
                    <a:pt x="1471933" y="1972640"/>
                  </a:lnTo>
                  <a:lnTo>
                    <a:pt x="1471298" y="1978036"/>
                  </a:lnTo>
                  <a:lnTo>
                    <a:pt x="1470029" y="1983750"/>
                  </a:lnTo>
                  <a:lnTo>
                    <a:pt x="1468760" y="1989146"/>
                  </a:lnTo>
                  <a:lnTo>
                    <a:pt x="1467173" y="1994860"/>
                  </a:lnTo>
                  <a:lnTo>
                    <a:pt x="1464952" y="1999621"/>
                  </a:lnTo>
                  <a:lnTo>
                    <a:pt x="1462731" y="2005017"/>
                  </a:lnTo>
                  <a:lnTo>
                    <a:pt x="1460510" y="2010096"/>
                  </a:lnTo>
                  <a:lnTo>
                    <a:pt x="1457655" y="2014857"/>
                  </a:lnTo>
                  <a:lnTo>
                    <a:pt x="1455116" y="2019618"/>
                  </a:lnTo>
                  <a:lnTo>
                    <a:pt x="1451943" y="2024062"/>
                  </a:lnTo>
                  <a:lnTo>
                    <a:pt x="1448453" y="2028189"/>
                  </a:lnTo>
                  <a:lnTo>
                    <a:pt x="1445280" y="2032633"/>
                  </a:lnTo>
                  <a:lnTo>
                    <a:pt x="1441473" y="2036759"/>
                  </a:lnTo>
                  <a:lnTo>
                    <a:pt x="1437665" y="2040568"/>
                  </a:lnTo>
                  <a:lnTo>
                    <a:pt x="1433540" y="2044377"/>
                  </a:lnTo>
                  <a:lnTo>
                    <a:pt x="1429415" y="2047869"/>
                  </a:lnTo>
                  <a:lnTo>
                    <a:pt x="1425291" y="2051360"/>
                  </a:lnTo>
                  <a:lnTo>
                    <a:pt x="1420531" y="2054217"/>
                  </a:lnTo>
                  <a:lnTo>
                    <a:pt x="1415772" y="2057391"/>
                  </a:lnTo>
                  <a:lnTo>
                    <a:pt x="1411329" y="2059931"/>
                  </a:lnTo>
                  <a:lnTo>
                    <a:pt x="1406253" y="2062153"/>
                  </a:lnTo>
                  <a:lnTo>
                    <a:pt x="1400859" y="2064692"/>
                  </a:lnTo>
                  <a:lnTo>
                    <a:pt x="1396099" y="2066597"/>
                  </a:lnTo>
                  <a:lnTo>
                    <a:pt x="1390705" y="2068184"/>
                  </a:lnTo>
                  <a:lnTo>
                    <a:pt x="1385311" y="2069771"/>
                  </a:lnTo>
                  <a:lnTo>
                    <a:pt x="1379600" y="2070723"/>
                  </a:lnTo>
                  <a:lnTo>
                    <a:pt x="1374206" y="2071993"/>
                  </a:lnTo>
                  <a:lnTo>
                    <a:pt x="1368495" y="2072628"/>
                  </a:lnTo>
                  <a:lnTo>
                    <a:pt x="1362783" y="2073262"/>
                  </a:lnTo>
                  <a:lnTo>
                    <a:pt x="1356755" y="2073262"/>
                  </a:lnTo>
                  <a:lnTo>
                    <a:pt x="1352947" y="2073262"/>
                  </a:lnTo>
                  <a:lnTo>
                    <a:pt x="1346919" y="2072945"/>
                  </a:lnTo>
                  <a:lnTo>
                    <a:pt x="1340890" y="2072310"/>
                  </a:lnTo>
                  <a:lnTo>
                    <a:pt x="1335179" y="2071041"/>
                  </a:lnTo>
                  <a:lnTo>
                    <a:pt x="1329467" y="2069771"/>
                  </a:lnTo>
                  <a:lnTo>
                    <a:pt x="1324073" y="2068501"/>
                  </a:lnTo>
                  <a:lnTo>
                    <a:pt x="1318362" y="2066914"/>
                  </a:lnTo>
                  <a:lnTo>
                    <a:pt x="1312968" y="2064692"/>
                  </a:lnTo>
                  <a:lnTo>
                    <a:pt x="1307891" y="2062470"/>
                  </a:lnTo>
                  <a:lnTo>
                    <a:pt x="1302815" y="2059931"/>
                  </a:lnTo>
                  <a:lnTo>
                    <a:pt x="1297738" y="2057391"/>
                  </a:lnTo>
                  <a:lnTo>
                    <a:pt x="1292978" y="2054217"/>
                  </a:lnTo>
                  <a:lnTo>
                    <a:pt x="1288536" y="2051043"/>
                  </a:lnTo>
                  <a:lnTo>
                    <a:pt x="1284094" y="2047551"/>
                  </a:lnTo>
                  <a:lnTo>
                    <a:pt x="1279652" y="2044060"/>
                  </a:lnTo>
                  <a:lnTo>
                    <a:pt x="1275844" y="2040251"/>
                  </a:lnTo>
                  <a:lnTo>
                    <a:pt x="1271719" y="2036442"/>
                  </a:lnTo>
                  <a:lnTo>
                    <a:pt x="1268229" y="2031998"/>
                  </a:lnTo>
                  <a:lnTo>
                    <a:pt x="1264422" y="2027554"/>
                  </a:lnTo>
                  <a:lnTo>
                    <a:pt x="1261249" y="2023110"/>
                  </a:lnTo>
                  <a:lnTo>
                    <a:pt x="1258076" y="2018349"/>
                  </a:lnTo>
                  <a:lnTo>
                    <a:pt x="1255220" y="2013587"/>
                  </a:lnTo>
                  <a:lnTo>
                    <a:pt x="1252682" y="2008826"/>
                  </a:lnTo>
                  <a:lnTo>
                    <a:pt x="1250143" y="2003430"/>
                  </a:lnTo>
                  <a:lnTo>
                    <a:pt x="1248240" y="1998351"/>
                  </a:lnTo>
                  <a:lnTo>
                    <a:pt x="1246336" y="1992955"/>
                  </a:lnTo>
                  <a:lnTo>
                    <a:pt x="1244749" y="1987559"/>
                  </a:lnTo>
                  <a:lnTo>
                    <a:pt x="1243163" y="1981845"/>
                  </a:lnTo>
                  <a:lnTo>
                    <a:pt x="1242211" y="1976132"/>
                  </a:lnTo>
                  <a:lnTo>
                    <a:pt x="1241259" y="1970418"/>
                  </a:lnTo>
                  <a:lnTo>
                    <a:pt x="1240625" y="1964387"/>
                  </a:lnTo>
                  <a:lnTo>
                    <a:pt x="1240625" y="1958674"/>
                  </a:lnTo>
                  <a:lnTo>
                    <a:pt x="1240625" y="1952643"/>
                  </a:lnTo>
                  <a:lnTo>
                    <a:pt x="1241894" y="1908839"/>
                  </a:lnTo>
                  <a:lnTo>
                    <a:pt x="1242846" y="1866304"/>
                  </a:lnTo>
                  <a:lnTo>
                    <a:pt x="1243480" y="1824722"/>
                  </a:lnTo>
                  <a:lnTo>
                    <a:pt x="1243480" y="1784410"/>
                  </a:lnTo>
                  <a:lnTo>
                    <a:pt x="1243163" y="1730448"/>
                  </a:lnTo>
                  <a:lnTo>
                    <a:pt x="1242211" y="1678074"/>
                  </a:lnTo>
                  <a:lnTo>
                    <a:pt x="1240625" y="1628556"/>
                  </a:lnTo>
                  <a:lnTo>
                    <a:pt x="1238403" y="1581261"/>
                  </a:lnTo>
                  <a:lnTo>
                    <a:pt x="1235231" y="1536187"/>
                  </a:lnTo>
                  <a:lnTo>
                    <a:pt x="1231740" y="1493335"/>
                  </a:lnTo>
                  <a:lnTo>
                    <a:pt x="1227298" y="1452705"/>
                  </a:lnTo>
                  <a:lnTo>
                    <a:pt x="1223173" y="1413980"/>
                  </a:lnTo>
                  <a:lnTo>
                    <a:pt x="1217779" y="1377476"/>
                  </a:lnTo>
                  <a:lnTo>
                    <a:pt x="1212385" y="1343195"/>
                  </a:lnTo>
                  <a:lnTo>
                    <a:pt x="1206357" y="1310818"/>
                  </a:lnTo>
                  <a:lnTo>
                    <a:pt x="1200328" y="1280028"/>
                  </a:lnTo>
                  <a:lnTo>
                    <a:pt x="1193665" y="1251460"/>
                  </a:lnTo>
                  <a:lnTo>
                    <a:pt x="1186684" y="1225115"/>
                  </a:lnTo>
                  <a:lnTo>
                    <a:pt x="1179704" y="1200038"/>
                  </a:lnTo>
                  <a:lnTo>
                    <a:pt x="1172406" y="1176867"/>
                  </a:lnTo>
                  <a:lnTo>
                    <a:pt x="1168281" y="1163852"/>
                  </a:lnTo>
                  <a:lnTo>
                    <a:pt x="1163839" y="1151473"/>
                  </a:lnTo>
                  <a:lnTo>
                    <a:pt x="1159714" y="1140046"/>
                  </a:lnTo>
                  <a:lnTo>
                    <a:pt x="1154955" y="1128619"/>
                  </a:lnTo>
                  <a:lnTo>
                    <a:pt x="1150513" y="1118461"/>
                  </a:lnTo>
                  <a:lnTo>
                    <a:pt x="1146388" y="1108304"/>
                  </a:lnTo>
                  <a:lnTo>
                    <a:pt x="1141946" y="1098781"/>
                  </a:lnTo>
                  <a:lnTo>
                    <a:pt x="1137504" y="1089893"/>
                  </a:lnTo>
                  <a:lnTo>
                    <a:pt x="1137504" y="1860591"/>
                  </a:lnTo>
                  <a:lnTo>
                    <a:pt x="1137504" y="1868209"/>
                  </a:lnTo>
                  <a:lnTo>
                    <a:pt x="1136235" y="1875192"/>
                  </a:lnTo>
                  <a:lnTo>
                    <a:pt x="1135283" y="1882493"/>
                  </a:lnTo>
                  <a:lnTo>
                    <a:pt x="1133696" y="1889476"/>
                  </a:lnTo>
                  <a:lnTo>
                    <a:pt x="1374206" y="3075994"/>
                  </a:lnTo>
                  <a:lnTo>
                    <a:pt x="1375792" y="3085199"/>
                  </a:lnTo>
                  <a:lnTo>
                    <a:pt x="1376744" y="3094087"/>
                  </a:lnTo>
                  <a:lnTo>
                    <a:pt x="1377379" y="3102975"/>
                  </a:lnTo>
                  <a:lnTo>
                    <a:pt x="1377696" y="3112498"/>
                  </a:lnTo>
                  <a:lnTo>
                    <a:pt x="1377379" y="3121068"/>
                  </a:lnTo>
                  <a:lnTo>
                    <a:pt x="1376744" y="3129956"/>
                  </a:lnTo>
                  <a:lnTo>
                    <a:pt x="1375792" y="3138526"/>
                  </a:lnTo>
                  <a:lnTo>
                    <a:pt x="1374206" y="3147414"/>
                  </a:lnTo>
                  <a:lnTo>
                    <a:pt x="1371985" y="3155984"/>
                  </a:lnTo>
                  <a:lnTo>
                    <a:pt x="1369764" y="3164237"/>
                  </a:lnTo>
                  <a:lnTo>
                    <a:pt x="1367225" y="3172490"/>
                  </a:lnTo>
                  <a:lnTo>
                    <a:pt x="1363735" y="3180743"/>
                  </a:lnTo>
                  <a:lnTo>
                    <a:pt x="1360562" y="3188361"/>
                  </a:lnTo>
                  <a:lnTo>
                    <a:pt x="1356437" y="3196614"/>
                  </a:lnTo>
                  <a:lnTo>
                    <a:pt x="1352313" y="3203915"/>
                  </a:lnTo>
                  <a:lnTo>
                    <a:pt x="1347553" y="3211215"/>
                  </a:lnTo>
                  <a:lnTo>
                    <a:pt x="1342476" y="3218516"/>
                  </a:lnTo>
                  <a:lnTo>
                    <a:pt x="1337717" y="3225182"/>
                  </a:lnTo>
                  <a:lnTo>
                    <a:pt x="1332006" y="3231530"/>
                  </a:lnTo>
                  <a:lnTo>
                    <a:pt x="1325977" y="3237879"/>
                  </a:lnTo>
                  <a:lnTo>
                    <a:pt x="1319631" y="3243910"/>
                  </a:lnTo>
                  <a:lnTo>
                    <a:pt x="1313285" y="3249623"/>
                  </a:lnTo>
                  <a:lnTo>
                    <a:pt x="1306305" y="3255337"/>
                  </a:lnTo>
                  <a:lnTo>
                    <a:pt x="1299324" y="3260098"/>
                  </a:lnTo>
                  <a:lnTo>
                    <a:pt x="1291709" y="3265177"/>
                  </a:lnTo>
                  <a:lnTo>
                    <a:pt x="1284411" y="3269621"/>
                  </a:lnTo>
                  <a:lnTo>
                    <a:pt x="1276479" y="3273430"/>
                  </a:lnTo>
                  <a:lnTo>
                    <a:pt x="1268229" y="3277239"/>
                  </a:lnTo>
                  <a:lnTo>
                    <a:pt x="1259980" y="3280413"/>
                  </a:lnTo>
                  <a:lnTo>
                    <a:pt x="1251095" y="3283587"/>
                  </a:lnTo>
                  <a:lnTo>
                    <a:pt x="1242528" y="3286127"/>
                  </a:lnTo>
                  <a:lnTo>
                    <a:pt x="1233644" y="3288031"/>
                  </a:lnTo>
                  <a:lnTo>
                    <a:pt x="1224443" y="3289936"/>
                  </a:lnTo>
                  <a:lnTo>
                    <a:pt x="1215241" y="3290888"/>
                  </a:lnTo>
                  <a:lnTo>
                    <a:pt x="1206039" y="3291523"/>
                  </a:lnTo>
                  <a:lnTo>
                    <a:pt x="1197155" y="3291840"/>
                  </a:lnTo>
                  <a:lnTo>
                    <a:pt x="1188271" y="3291523"/>
                  </a:lnTo>
                  <a:lnTo>
                    <a:pt x="1179387" y="3290888"/>
                  </a:lnTo>
                  <a:lnTo>
                    <a:pt x="1170502" y="3289936"/>
                  </a:lnTo>
                  <a:lnTo>
                    <a:pt x="1161935" y="3288031"/>
                  </a:lnTo>
                  <a:lnTo>
                    <a:pt x="1153686" y="3286127"/>
                  </a:lnTo>
                  <a:lnTo>
                    <a:pt x="1145119" y="3283905"/>
                  </a:lnTo>
                  <a:lnTo>
                    <a:pt x="1137186" y="3281048"/>
                  </a:lnTo>
                  <a:lnTo>
                    <a:pt x="1128619" y="3277874"/>
                  </a:lnTo>
                  <a:lnTo>
                    <a:pt x="1121004" y="3274382"/>
                  </a:lnTo>
                  <a:lnTo>
                    <a:pt x="1113072" y="3270573"/>
                  </a:lnTo>
                  <a:lnTo>
                    <a:pt x="1105774" y="3266129"/>
                  </a:lnTo>
                  <a:lnTo>
                    <a:pt x="1098476" y="3261685"/>
                  </a:lnTo>
                  <a:lnTo>
                    <a:pt x="1091179" y="3256924"/>
                  </a:lnTo>
                  <a:lnTo>
                    <a:pt x="1084515" y="3251528"/>
                  </a:lnTo>
                  <a:lnTo>
                    <a:pt x="1077852" y="3245814"/>
                  </a:lnTo>
                  <a:lnTo>
                    <a:pt x="1071506" y="3240101"/>
                  </a:lnTo>
                  <a:lnTo>
                    <a:pt x="1065795" y="3233752"/>
                  </a:lnTo>
                  <a:lnTo>
                    <a:pt x="1059766" y="3227404"/>
                  </a:lnTo>
                  <a:lnTo>
                    <a:pt x="1054372" y="3220421"/>
                  </a:lnTo>
                  <a:lnTo>
                    <a:pt x="1049295" y="3213437"/>
                  </a:lnTo>
                  <a:lnTo>
                    <a:pt x="1044536" y="3206137"/>
                  </a:lnTo>
                  <a:lnTo>
                    <a:pt x="1040094" y="3198519"/>
                  </a:lnTo>
                  <a:lnTo>
                    <a:pt x="1035969" y="3190583"/>
                  </a:lnTo>
                  <a:lnTo>
                    <a:pt x="1032479" y="3182330"/>
                  </a:lnTo>
                  <a:lnTo>
                    <a:pt x="1028989" y="3173760"/>
                  </a:lnTo>
                  <a:lnTo>
                    <a:pt x="1026133" y="3165189"/>
                  </a:lnTo>
                  <a:lnTo>
                    <a:pt x="1023595" y="3156619"/>
                  </a:lnTo>
                  <a:lnTo>
                    <a:pt x="1021374" y="3147731"/>
                  </a:lnTo>
                  <a:lnTo>
                    <a:pt x="783719" y="1973275"/>
                  </a:lnTo>
                  <a:lnTo>
                    <a:pt x="710424" y="1973275"/>
                  </a:lnTo>
                  <a:lnTo>
                    <a:pt x="710424" y="3112498"/>
                  </a:lnTo>
                  <a:lnTo>
                    <a:pt x="710107" y="3121703"/>
                  </a:lnTo>
                  <a:lnTo>
                    <a:pt x="709472" y="3130591"/>
                  </a:lnTo>
                  <a:lnTo>
                    <a:pt x="708521" y="3139796"/>
                  </a:lnTo>
                  <a:lnTo>
                    <a:pt x="706617" y="3148684"/>
                  </a:lnTo>
                  <a:lnTo>
                    <a:pt x="704713" y="3157254"/>
                  </a:lnTo>
                  <a:lnTo>
                    <a:pt x="702492" y="3165824"/>
                  </a:lnTo>
                  <a:lnTo>
                    <a:pt x="699319" y="3174077"/>
                  </a:lnTo>
                  <a:lnTo>
                    <a:pt x="696146" y="3182648"/>
                  </a:lnTo>
                  <a:lnTo>
                    <a:pt x="692656" y="3190583"/>
                  </a:lnTo>
                  <a:lnTo>
                    <a:pt x="688848" y="3198201"/>
                  </a:lnTo>
                  <a:lnTo>
                    <a:pt x="684406" y="3205819"/>
                  </a:lnTo>
                  <a:lnTo>
                    <a:pt x="679647" y="3213120"/>
                  </a:lnTo>
                  <a:lnTo>
                    <a:pt x="674570" y="3220103"/>
                  </a:lnTo>
                  <a:lnTo>
                    <a:pt x="669176" y="3227086"/>
                  </a:lnTo>
                  <a:lnTo>
                    <a:pt x="663465" y="3233435"/>
                  </a:lnTo>
                  <a:lnTo>
                    <a:pt x="657753" y="3239783"/>
                  </a:lnTo>
                  <a:lnTo>
                    <a:pt x="651407" y="3245497"/>
                  </a:lnTo>
                  <a:lnTo>
                    <a:pt x="645062" y="3251210"/>
                  </a:lnTo>
                  <a:lnTo>
                    <a:pt x="638081" y="3256607"/>
                  </a:lnTo>
                  <a:lnTo>
                    <a:pt x="631101" y="3261685"/>
                  </a:lnTo>
                  <a:lnTo>
                    <a:pt x="623803" y="3266129"/>
                  </a:lnTo>
                  <a:lnTo>
                    <a:pt x="616188" y="3270573"/>
                  </a:lnTo>
                  <a:lnTo>
                    <a:pt x="608573" y="3274382"/>
                  </a:lnTo>
                  <a:lnTo>
                    <a:pt x="600640" y="3278191"/>
                  </a:lnTo>
                  <a:lnTo>
                    <a:pt x="592391" y="3281365"/>
                  </a:lnTo>
                  <a:lnTo>
                    <a:pt x="583824" y="3284222"/>
                  </a:lnTo>
                  <a:lnTo>
                    <a:pt x="575574" y="3286762"/>
                  </a:lnTo>
                  <a:lnTo>
                    <a:pt x="566690" y="3288666"/>
                  </a:lnTo>
                  <a:lnTo>
                    <a:pt x="558123" y="3290253"/>
                  </a:lnTo>
                  <a:lnTo>
                    <a:pt x="548921" y="3291523"/>
                  </a:lnTo>
                  <a:lnTo>
                    <a:pt x="539720" y="3292158"/>
                  </a:lnTo>
                  <a:lnTo>
                    <a:pt x="530518" y="3292475"/>
                  </a:lnTo>
                  <a:lnTo>
                    <a:pt x="520999" y="3292158"/>
                  </a:lnTo>
                  <a:lnTo>
                    <a:pt x="512115" y="3291523"/>
                  </a:lnTo>
                  <a:lnTo>
                    <a:pt x="503231" y="3290253"/>
                  </a:lnTo>
                  <a:lnTo>
                    <a:pt x="494346" y="3288666"/>
                  </a:lnTo>
                  <a:lnTo>
                    <a:pt x="485462" y="3286762"/>
                  </a:lnTo>
                  <a:lnTo>
                    <a:pt x="476895" y="3284222"/>
                  </a:lnTo>
                  <a:lnTo>
                    <a:pt x="468645" y="3281365"/>
                  </a:lnTo>
                  <a:lnTo>
                    <a:pt x="460396" y="3278191"/>
                  </a:lnTo>
                  <a:lnTo>
                    <a:pt x="452463" y="3274382"/>
                  </a:lnTo>
                  <a:lnTo>
                    <a:pt x="444848" y="3270573"/>
                  </a:lnTo>
                  <a:lnTo>
                    <a:pt x="437233" y="3266129"/>
                  </a:lnTo>
                  <a:lnTo>
                    <a:pt x="429935" y="3261685"/>
                  </a:lnTo>
                  <a:lnTo>
                    <a:pt x="422955" y="3256607"/>
                  </a:lnTo>
                  <a:lnTo>
                    <a:pt x="416292" y="3251210"/>
                  </a:lnTo>
                  <a:lnTo>
                    <a:pt x="409628" y="3245497"/>
                  </a:lnTo>
                  <a:lnTo>
                    <a:pt x="403282" y="3239783"/>
                  </a:lnTo>
                  <a:lnTo>
                    <a:pt x="397253" y="3233435"/>
                  </a:lnTo>
                  <a:lnTo>
                    <a:pt x="391542" y="3227086"/>
                  </a:lnTo>
                  <a:lnTo>
                    <a:pt x="386465" y="3220103"/>
                  </a:lnTo>
                  <a:lnTo>
                    <a:pt x="381389" y="3213120"/>
                  </a:lnTo>
                  <a:lnTo>
                    <a:pt x="376629" y="3205819"/>
                  </a:lnTo>
                  <a:lnTo>
                    <a:pt x="372504" y="3198201"/>
                  </a:lnTo>
                  <a:lnTo>
                    <a:pt x="368380" y="3190583"/>
                  </a:lnTo>
                  <a:lnTo>
                    <a:pt x="364889" y="3182648"/>
                  </a:lnTo>
                  <a:lnTo>
                    <a:pt x="361716" y="3174077"/>
                  </a:lnTo>
                  <a:lnTo>
                    <a:pt x="358861" y="3165824"/>
                  </a:lnTo>
                  <a:lnTo>
                    <a:pt x="356322" y="3157254"/>
                  </a:lnTo>
                  <a:lnTo>
                    <a:pt x="354419" y="3148684"/>
                  </a:lnTo>
                  <a:lnTo>
                    <a:pt x="352832" y="3139796"/>
                  </a:lnTo>
                  <a:lnTo>
                    <a:pt x="351563" y="3130591"/>
                  </a:lnTo>
                  <a:lnTo>
                    <a:pt x="350928" y="3121703"/>
                  </a:lnTo>
                  <a:lnTo>
                    <a:pt x="350928" y="3112498"/>
                  </a:lnTo>
                  <a:lnTo>
                    <a:pt x="350928" y="1937089"/>
                  </a:lnTo>
                  <a:lnTo>
                    <a:pt x="342361" y="1939311"/>
                  </a:lnTo>
                  <a:lnTo>
                    <a:pt x="333794" y="1940898"/>
                  </a:lnTo>
                  <a:lnTo>
                    <a:pt x="325545" y="1941850"/>
                  </a:lnTo>
                  <a:lnTo>
                    <a:pt x="316978" y="1942168"/>
                  </a:lnTo>
                  <a:lnTo>
                    <a:pt x="309680" y="1941850"/>
                  </a:lnTo>
                  <a:lnTo>
                    <a:pt x="302699" y="1941216"/>
                  </a:lnTo>
                  <a:lnTo>
                    <a:pt x="295402" y="1940263"/>
                  </a:lnTo>
                  <a:lnTo>
                    <a:pt x="288421" y="1938676"/>
                  </a:lnTo>
                  <a:lnTo>
                    <a:pt x="281441" y="1936772"/>
                  </a:lnTo>
                  <a:lnTo>
                    <a:pt x="274777" y="1934232"/>
                  </a:lnTo>
                  <a:lnTo>
                    <a:pt x="268114" y="1931693"/>
                  </a:lnTo>
                  <a:lnTo>
                    <a:pt x="261451" y="1928201"/>
                  </a:lnTo>
                  <a:lnTo>
                    <a:pt x="255105" y="1924710"/>
                  </a:lnTo>
                  <a:lnTo>
                    <a:pt x="249077" y="1920583"/>
                  </a:lnTo>
                  <a:lnTo>
                    <a:pt x="243365" y="1916139"/>
                  </a:lnTo>
                  <a:lnTo>
                    <a:pt x="237654" y="1911061"/>
                  </a:lnTo>
                  <a:lnTo>
                    <a:pt x="232260" y="1905982"/>
                  </a:lnTo>
                  <a:lnTo>
                    <a:pt x="227183" y="1900268"/>
                  </a:lnTo>
                  <a:lnTo>
                    <a:pt x="222741" y="1894237"/>
                  </a:lnTo>
                  <a:lnTo>
                    <a:pt x="218299" y="1887889"/>
                  </a:lnTo>
                  <a:lnTo>
                    <a:pt x="204021" y="1864717"/>
                  </a:lnTo>
                  <a:lnTo>
                    <a:pt x="190377" y="1842180"/>
                  </a:lnTo>
                  <a:lnTo>
                    <a:pt x="177051" y="1819643"/>
                  </a:lnTo>
                  <a:lnTo>
                    <a:pt x="164676" y="1797741"/>
                  </a:lnTo>
                  <a:lnTo>
                    <a:pt x="152301" y="1775839"/>
                  </a:lnTo>
                  <a:lnTo>
                    <a:pt x="140562" y="1754255"/>
                  </a:lnTo>
                  <a:lnTo>
                    <a:pt x="129774" y="1732988"/>
                  </a:lnTo>
                  <a:lnTo>
                    <a:pt x="118985" y="1711720"/>
                  </a:lnTo>
                  <a:lnTo>
                    <a:pt x="108832" y="1691088"/>
                  </a:lnTo>
                  <a:lnTo>
                    <a:pt x="98996" y="1670456"/>
                  </a:lnTo>
                  <a:lnTo>
                    <a:pt x="89794" y="1650141"/>
                  </a:lnTo>
                  <a:lnTo>
                    <a:pt x="81227" y="1629826"/>
                  </a:lnTo>
                  <a:lnTo>
                    <a:pt x="72978" y="1610463"/>
                  </a:lnTo>
                  <a:lnTo>
                    <a:pt x="65363" y="1590783"/>
                  </a:lnTo>
                  <a:lnTo>
                    <a:pt x="58065" y="1571420"/>
                  </a:lnTo>
                  <a:lnTo>
                    <a:pt x="51084" y="1552375"/>
                  </a:lnTo>
                  <a:lnTo>
                    <a:pt x="44738" y="1533647"/>
                  </a:lnTo>
                  <a:lnTo>
                    <a:pt x="38710" y="1514920"/>
                  </a:lnTo>
                  <a:lnTo>
                    <a:pt x="33316" y="1496509"/>
                  </a:lnTo>
                  <a:lnTo>
                    <a:pt x="28239" y="1478416"/>
                  </a:lnTo>
                  <a:lnTo>
                    <a:pt x="23797" y="1460641"/>
                  </a:lnTo>
                  <a:lnTo>
                    <a:pt x="19355" y="1442548"/>
                  </a:lnTo>
                  <a:lnTo>
                    <a:pt x="15865" y="1425407"/>
                  </a:lnTo>
                  <a:lnTo>
                    <a:pt x="12057" y="1407949"/>
                  </a:lnTo>
                  <a:lnTo>
                    <a:pt x="9519" y="1390808"/>
                  </a:lnTo>
                  <a:lnTo>
                    <a:pt x="6980" y="1373985"/>
                  </a:lnTo>
                  <a:lnTo>
                    <a:pt x="4442" y="1357162"/>
                  </a:lnTo>
                  <a:lnTo>
                    <a:pt x="2855" y="1340973"/>
                  </a:lnTo>
                  <a:lnTo>
                    <a:pt x="1586" y="1324785"/>
                  </a:lnTo>
                  <a:lnTo>
                    <a:pt x="634" y="1308279"/>
                  </a:lnTo>
                  <a:lnTo>
                    <a:pt x="0" y="1292408"/>
                  </a:lnTo>
                  <a:lnTo>
                    <a:pt x="0" y="1276854"/>
                  </a:lnTo>
                  <a:lnTo>
                    <a:pt x="317" y="1257491"/>
                  </a:lnTo>
                  <a:lnTo>
                    <a:pt x="952" y="1238129"/>
                  </a:lnTo>
                  <a:lnTo>
                    <a:pt x="2538" y="1219718"/>
                  </a:lnTo>
                  <a:lnTo>
                    <a:pt x="4442" y="1201308"/>
                  </a:lnTo>
                  <a:lnTo>
                    <a:pt x="7298" y="1183532"/>
                  </a:lnTo>
                  <a:lnTo>
                    <a:pt x="10153" y="1165439"/>
                  </a:lnTo>
                  <a:lnTo>
                    <a:pt x="13961" y="1148299"/>
                  </a:lnTo>
                  <a:lnTo>
                    <a:pt x="18086" y="1131475"/>
                  </a:lnTo>
                  <a:lnTo>
                    <a:pt x="22845" y="1114970"/>
                  </a:lnTo>
                  <a:lnTo>
                    <a:pt x="28239" y="1098781"/>
                  </a:lnTo>
                  <a:lnTo>
                    <a:pt x="33633" y="1083228"/>
                  </a:lnTo>
                  <a:lnTo>
                    <a:pt x="39662" y="1067991"/>
                  </a:lnTo>
                  <a:lnTo>
                    <a:pt x="46008" y="1052755"/>
                  </a:lnTo>
                  <a:lnTo>
                    <a:pt x="52988" y="1038471"/>
                  </a:lnTo>
                  <a:lnTo>
                    <a:pt x="60286" y="1024187"/>
                  </a:lnTo>
                  <a:lnTo>
                    <a:pt x="67901" y="1011173"/>
                  </a:lnTo>
                  <a:lnTo>
                    <a:pt x="75833" y="997841"/>
                  </a:lnTo>
                  <a:lnTo>
                    <a:pt x="83766" y="984827"/>
                  </a:lnTo>
                  <a:lnTo>
                    <a:pt x="92650" y="972448"/>
                  </a:lnTo>
                  <a:lnTo>
                    <a:pt x="101217" y="961021"/>
                  </a:lnTo>
                  <a:lnTo>
                    <a:pt x="110101" y="949276"/>
                  </a:lnTo>
                  <a:lnTo>
                    <a:pt x="119303" y="938166"/>
                  </a:lnTo>
                  <a:lnTo>
                    <a:pt x="128822" y="927691"/>
                  </a:lnTo>
                  <a:lnTo>
                    <a:pt x="138023" y="917534"/>
                  </a:lnTo>
                  <a:lnTo>
                    <a:pt x="147542" y="907694"/>
                  </a:lnTo>
                  <a:lnTo>
                    <a:pt x="157378" y="898489"/>
                  </a:lnTo>
                  <a:lnTo>
                    <a:pt x="167214" y="889284"/>
                  </a:lnTo>
                  <a:lnTo>
                    <a:pt x="176733" y="880713"/>
                  </a:lnTo>
                  <a:lnTo>
                    <a:pt x="186887" y="872460"/>
                  </a:lnTo>
                  <a:lnTo>
                    <a:pt x="196723" y="864525"/>
                  </a:lnTo>
                  <a:lnTo>
                    <a:pt x="206559" y="857224"/>
                  </a:lnTo>
                  <a:lnTo>
                    <a:pt x="216712" y="849923"/>
                  </a:lnTo>
                  <a:lnTo>
                    <a:pt x="226231" y="843258"/>
                  </a:lnTo>
                  <a:lnTo>
                    <a:pt x="236385" y="836592"/>
                  </a:lnTo>
                  <a:lnTo>
                    <a:pt x="245904" y="830561"/>
                  </a:lnTo>
                  <a:lnTo>
                    <a:pt x="255422" y="824530"/>
                  </a:lnTo>
                  <a:lnTo>
                    <a:pt x="274460" y="813737"/>
                  </a:lnTo>
                  <a:lnTo>
                    <a:pt x="293181" y="803897"/>
                  </a:lnTo>
                  <a:lnTo>
                    <a:pt x="310632" y="795327"/>
                  </a:lnTo>
                  <a:lnTo>
                    <a:pt x="327449" y="787709"/>
                  </a:lnTo>
                  <a:lnTo>
                    <a:pt x="343631" y="781043"/>
                  </a:lnTo>
                  <a:lnTo>
                    <a:pt x="358861" y="775330"/>
                  </a:lnTo>
                  <a:lnTo>
                    <a:pt x="372822" y="770568"/>
                  </a:lnTo>
                  <a:lnTo>
                    <a:pt x="385196" y="766124"/>
                  </a:lnTo>
                  <a:lnTo>
                    <a:pt x="396619" y="762950"/>
                  </a:lnTo>
                  <a:lnTo>
                    <a:pt x="406455" y="760093"/>
                  </a:lnTo>
                  <a:lnTo>
                    <a:pt x="421051" y="756284"/>
                  </a:lnTo>
                  <a:lnTo>
                    <a:pt x="428349" y="754697"/>
                  </a:lnTo>
                  <a:lnTo>
                    <a:pt x="436916" y="753110"/>
                  </a:lnTo>
                  <a:lnTo>
                    <a:pt x="444848" y="752475"/>
                  </a:lnTo>
                  <a:close/>
                  <a:moveTo>
                    <a:pt x="736113" y="0"/>
                  </a:moveTo>
                  <a:lnTo>
                    <a:pt x="744380" y="0"/>
                  </a:lnTo>
                  <a:lnTo>
                    <a:pt x="752329" y="0"/>
                  </a:lnTo>
                  <a:lnTo>
                    <a:pt x="760596" y="317"/>
                  </a:lnTo>
                  <a:lnTo>
                    <a:pt x="768545" y="951"/>
                  </a:lnTo>
                  <a:lnTo>
                    <a:pt x="776812" y="1585"/>
                  </a:lnTo>
                  <a:lnTo>
                    <a:pt x="785079" y="2536"/>
                  </a:lnTo>
                  <a:lnTo>
                    <a:pt x="793664" y="3488"/>
                  </a:lnTo>
                  <a:lnTo>
                    <a:pt x="801613" y="4756"/>
                  </a:lnTo>
                  <a:lnTo>
                    <a:pt x="809880" y="6658"/>
                  </a:lnTo>
                  <a:lnTo>
                    <a:pt x="818147" y="8560"/>
                  </a:lnTo>
                  <a:lnTo>
                    <a:pt x="826414" y="10462"/>
                  </a:lnTo>
                  <a:lnTo>
                    <a:pt x="834363" y="12365"/>
                  </a:lnTo>
                  <a:lnTo>
                    <a:pt x="842312" y="15218"/>
                  </a:lnTo>
                  <a:lnTo>
                    <a:pt x="850261" y="17437"/>
                  </a:lnTo>
                  <a:lnTo>
                    <a:pt x="858210" y="20608"/>
                  </a:lnTo>
                  <a:lnTo>
                    <a:pt x="866159" y="23461"/>
                  </a:lnTo>
                  <a:lnTo>
                    <a:pt x="873473" y="26314"/>
                  </a:lnTo>
                  <a:lnTo>
                    <a:pt x="881104" y="29802"/>
                  </a:lnTo>
                  <a:lnTo>
                    <a:pt x="888417" y="33289"/>
                  </a:lnTo>
                  <a:lnTo>
                    <a:pt x="895730" y="37094"/>
                  </a:lnTo>
                  <a:lnTo>
                    <a:pt x="902725" y="40581"/>
                  </a:lnTo>
                  <a:lnTo>
                    <a:pt x="909720" y="44703"/>
                  </a:lnTo>
                  <a:lnTo>
                    <a:pt x="923393" y="53263"/>
                  </a:lnTo>
                  <a:lnTo>
                    <a:pt x="936429" y="62140"/>
                  </a:lnTo>
                  <a:lnTo>
                    <a:pt x="949148" y="71968"/>
                  </a:lnTo>
                  <a:lnTo>
                    <a:pt x="961548" y="82113"/>
                  </a:lnTo>
                  <a:lnTo>
                    <a:pt x="972995" y="92892"/>
                  </a:lnTo>
                  <a:lnTo>
                    <a:pt x="983805" y="103989"/>
                  </a:lnTo>
                  <a:lnTo>
                    <a:pt x="994616" y="116036"/>
                  </a:lnTo>
                  <a:lnTo>
                    <a:pt x="1004155" y="128401"/>
                  </a:lnTo>
                  <a:lnTo>
                    <a:pt x="1013376" y="140765"/>
                  </a:lnTo>
                  <a:lnTo>
                    <a:pt x="1021961" y="154081"/>
                  </a:lnTo>
                  <a:lnTo>
                    <a:pt x="1030228" y="167396"/>
                  </a:lnTo>
                  <a:lnTo>
                    <a:pt x="1037541" y="181346"/>
                  </a:lnTo>
                  <a:lnTo>
                    <a:pt x="1043900" y="195613"/>
                  </a:lnTo>
                  <a:lnTo>
                    <a:pt x="1049942" y="210197"/>
                  </a:lnTo>
                  <a:lnTo>
                    <a:pt x="1055347" y="225097"/>
                  </a:lnTo>
                  <a:lnTo>
                    <a:pt x="1060116" y="239998"/>
                  </a:lnTo>
                  <a:lnTo>
                    <a:pt x="1063932" y="255850"/>
                  </a:lnTo>
                  <a:lnTo>
                    <a:pt x="1067111" y="271385"/>
                  </a:lnTo>
                  <a:lnTo>
                    <a:pt x="1069337" y="286920"/>
                  </a:lnTo>
                  <a:lnTo>
                    <a:pt x="1070927" y="302772"/>
                  </a:lnTo>
                  <a:lnTo>
                    <a:pt x="1071245" y="311015"/>
                  </a:lnTo>
                  <a:lnTo>
                    <a:pt x="1071563" y="318941"/>
                  </a:lnTo>
                  <a:lnTo>
                    <a:pt x="1071563" y="327184"/>
                  </a:lnTo>
                  <a:lnTo>
                    <a:pt x="1071563" y="335427"/>
                  </a:lnTo>
                  <a:lnTo>
                    <a:pt x="1071245" y="343353"/>
                  </a:lnTo>
                  <a:lnTo>
                    <a:pt x="1070609" y="351596"/>
                  </a:lnTo>
                  <a:lnTo>
                    <a:pt x="1069973" y="359839"/>
                  </a:lnTo>
                  <a:lnTo>
                    <a:pt x="1069019" y="368082"/>
                  </a:lnTo>
                  <a:lnTo>
                    <a:pt x="1068065" y="376325"/>
                  </a:lnTo>
                  <a:lnTo>
                    <a:pt x="1066794" y="384568"/>
                  </a:lnTo>
                  <a:lnTo>
                    <a:pt x="1064886" y="392811"/>
                  </a:lnTo>
                  <a:lnTo>
                    <a:pt x="1062978" y="401054"/>
                  </a:lnTo>
                  <a:lnTo>
                    <a:pt x="1061070" y="409297"/>
                  </a:lnTo>
                  <a:lnTo>
                    <a:pt x="1059163" y="417223"/>
                  </a:lnTo>
                  <a:lnTo>
                    <a:pt x="1056301" y="425148"/>
                  </a:lnTo>
                  <a:lnTo>
                    <a:pt x="1053757" y="433391"/>
                  </a:lnTo>
                  <a:lnTo>
                    <a:pt x="1050895" y="441000"/>
                  </a:lnTo>
                  <a:lnTo>
                    <a:pt x="1048034" y="448609"/>
                  </a:lnTo>
                  <a:lnTo>
                    <a:pt x="1045172" y="456218"/>
                  </a:lnTo>
                  <a:lnTo>
                    <a:pt x="1041675" y="463827"/>
                  </a:lnTo>
                  <a:lnTo>
                    <a:pt x="1038177" y="471119"/>
                  </a:lnTo>
                  <a:lnTo>
                    <a:pt x="1034361" y="478411"/>
                  </a:lnTo>
                  <a:lnTo>
                    <a:pt x="1030864" y="485386"/>
                  </a:lnTo>
                  <a:lnTo>
                    <a:pt x="1026730" y="492361"/>
                  </a:lnTo>
                  <a:lnTo>
                    <a:pt x="1018145" y="505993"/>
                  </a:lnTo>
                  <a:lnTo>
                    <a:pt x="1009242" y="519309"/>
                  </a:lnTo>
                  <a:lnTo>
                    <a:pt x="999386" y="531673"/>
                  </a:lnTo>
                  <a:lnTo>
                    <a:pt x="989211" y="543721"/>
                  </a:lnTo>
                  <a:lnTo>
                    <a:pt x="978082" y="555451"/>
                  </a:lnTo>
                  <a:lnTo>
                    <a:pt x="966953" y="566231"/>
                  </a:lnTo>
                  <a:lnTo>
                    <a:pt x="955189" y="577010"/>
                  </a:lnTo>
                  <a:lnTo>
                    <a:pt x="942788" y="586521"/>
                  </a:lnTo>
                  <a:lnTo>
                    <a:pt x="930388" y="595715"/>
                  </a:lnTo>
                  <a:lnTo>
                    <a:pt x="917033" y="604592"/>
                  </a:lnTo>
                  <a:lnTo>
                    <a:pt x="903361" y="612518"/>
                  </a:lnTo>
                  <a:lnTo>
                    <a:pt x="889689" y="619810"/>
                  </a:lnTo>
                  <a:lnTo>
                    <a:pt x="875380" y="626468"/>
                  </a:lnTo>
                  <a:lnTo>
                    <a:pt x="860754" y="632492"/>
                  </a:lnTo>
                  <a:lnTo>
                    <a:pt x="845810" y="637564"/>
                  </a:lnTo>
                  <a:lnTo>
                    <a:pt x="830548" y="642320"/>
                  </a:lnTo>
                  <a:lnTo>
                    <a:pt x="815285" y="645807"/>
                  </a:lnTo>
                  <a:lnTo>
                    <a:pt x="799387" y="649295"/>
                  </a:lnTo>
                  <a:lnTo>
                    <a:pt x="783807" y="651514"/>
                  </a:lnTo>
                  <a:lnTo>
                    <a:pt x="767591" y="652782"/>
                  </a:lnTo>
                  <a:lnTo>
                    <a:pt x="759642" y="653733"/>
                  </a:lnTo>
                  <a:lnTo>
                    <a:pt x="751693" y="654050"/>
                  </a:lnTo>
                  <a:lnTo>
                    <a:pt x="743426" y="654050"/>
                  </a:lnTo>
                  <a:lnTo>
                    <a:pt x="735159" y="654050"/>
                  </a:lnTo>
                  <a:lnTo>
                    <a:pt x="726892" y="653733"/>
                  </a:lnTo>
                  <a:lnTo>
                    <a:pt x="718943" y="652782"/>
                  </a:lnTo>
                  <a:lnTo>
                    <a:pt x="710676" y="652148"/>
                  </a:lnTo>
                  <a:lnTo>
                    <a:pt x="702409" y="651197"/>
                  </a:lnTo>
                  <a:lnTo>
                    <a:pt x="694460" y="650246"/>
                  </a:lnTo>
                  <a:lnTo>
                    <a:pt x="686193" y="648661"/>
                  </a:lnTo>
                  <a:lnTo>
                    <a:pt x="677608" y="647392"/>
                  </a:lnTo>
                  <a:lnTo>
                    <a:pt x="669341" y="645173"/>
                  </a:lnTo>
                  <a:lnTo>
                    <a:pt x="661074" y="643271"/>
                  </a:lnTo>
                  <a:lnTo>
                    <a:pt x="653125" y="641052"/>
                  </a:lnTo>
                  <a:lnTo>
                    <a:pt x="645176" y="638515"/>
                  </a:lnTo>
                  <a:lnTo>
                    <a:pt x="637227" y="635979"/>
                  </a:lnTo>
                  <a:lnTo>
                    <a:pt x="629596" y="633443"/>
                  </a:lnTo>
                  <a:lnTo>
                    <a:pt x="621647" y="630272"/>
                  </a:lnTo>
                  <a:lnTo>
                    <a:pt x="614334" y="627419"/>
                  </a:lnTo>
                  <a:lnTo>
                    <a:pt x="606385" y="623932"/>
                  </a:lnTo>
                  <a:lnTo>
                    <a:pt x="599071" y="620444"/>
                  </a:lnTo>
                  <a:lnTo>
                    <a:pt x="591758" y="616640"/>
                  </a:lnTo>
                  <a:lnTo>
                    <a:pt x="584763" y="613152"/>
                  </a:lnTo>
                  <a:lnTo>
                    <a:pt x="577768" y="609031"/>
                  </a:lnTo>
                  <a:lnTo>
                    <a:pt x="564414" y="600471"/>
                  </a:lnTo>
                  <a:lnTo>
                    <a:pt x="551059" y="591594"/>
                  </a:lnTo>
                  <a:lnTo>
                    <a:pt x="538341" y="581765"/>
                  </a:lnTo>
                  <a:lnTo>
                    <a:pt x="525940" y="571620"/>
                  </a:lnTo>
                  <a:lnTo>
                    <a:pt x="514811" y="560524"/>
                  </a:lnTo>
                  <a:lnTo>
                    <a:pt x="503683" y="549428"/>
                  </a:lnTo>
                  <a:lnTo>
                    <a:pt x="493190" y="537697"/>
                  </a:lnTo>
                  <a:lnTo>
                    <a:pt x="483015" y="525650"/>
                  </a:lnTo>
                  <a:lnTo>
                    <a:pt x="474112" y="512968"/>
                  </a:lnTo>
                  <a:lnTo>
                    <a:pt x="465527" y="499652"/>
                  </a:lnTo>
                  <a:lnTo>
                    <a:pt x="457578" y="486020"/>
                  </a:lnTo>
                  <a:lnTo>
                    <a:pt x="450265" y="472070"/>
                  </a:lnTo>
                  <a:lnTo>
                    <a:pt x="443588" y="458120"/>
                  </a:lnTo>
                  <a:lnTo>
                    <a:pt x="437547" y="443537"/>
                  </a:lnTo>
                  <a:lnTo>
                    <a:pt x="432141" y="428636"/>
                  </a:lnTo>
                  <a:lnTo>
                    <a:pt x="427372" y="413418"/>
                  </a:lnTo>
                  <a:lnTo>
                    <a:pt x="423556" y="398200"/>
                  </a:lnTo>
                  <a:lnTo>
                    <a:pt x="420695" y="382348"/>
                  </a:lnTo>
                  <a:lnTo>
                    <a:pt x="418151" y="366496"/>
                  </a:lnTo>
                  <a:lnTo>
                    <a:pt x="416561" y="350644"/>
                  </a:lnTo>
                  <a:lnTo>
                    <a:pt x="416243" y="342719"/>
                  </a:lnTo>
                  <a:lnTo>
                    <a:pt x="415925" y="334793"/>
                  </a:lnTo>
                  <a:lnTo>
                    <a:pt x="415925" y="326550"/>
                  </a:lnTo>
                  <a:lnTo>
                    <a:pt x="415925" y="318307"/>
                  </a:lnTo>
                  <a:lnTo>
                    <a:pt x="416243" y="310064"/>
                  </a:lnTo>
                  <a:lnTo>
                    <a:pt x="416879" y="302138"/>
                  </a:lnTo>
                  <a:lnTo>
                    <a:pt x="417515" y="293895"/>
                  </a:lnTo>
                  <a:lnTo>
                    <a:pt x="418469" y="285652"/>
                  </a:lnTo>
                  <a:lnTo>
                    <a:pt x="419423" y="277409"/>
                  </a:lnTo>
                  <a:lnTo>
                    <a:pt x="421013" y="269166"/>
                  </a:lnTo>
                  <a:lnTo>
                    <a:pt x="422602" y="260923"/>
                  </a:lnTo>
                  <a:lnTo>
                    <a:pt x="424510" y="252680"/>
                  </a:lnTo>
                  <a:lnTo>
                    <a:pt x="426418" y="244437"/>
                  </a:lnTo>
                  <a:lnTo>
                    <a:pt x="428644" y="236511"/>
                  </a:lnTo>
                  <a:lnTo>
                    <a:pt x="431187" y="228585"/>
                  </a:lnTo>
                  <a:lnTo>
                    <a:pt x="433413" y="220659"/>
                  </a:lnTo>
                  <a:lnTo>
                    <a:pt x="436593" y="212733"/>
                  </a:lnTo>
                  <a:lnTo>
                    <a:pt x="439454" y="204807"/>
                  </a:lnTo>
                  <a:lnTo>
                    <a:pt x="442634" y="197198"/>
                  </a:lnTo>
                  <a:lnTo>
                    <a:pt x="445814" y="189906"/>
                  </a:lnTo>
                  <a:lnTo>
                    <a:pt x="449629" y="182614"/>
                  </a:lnTo>
                  <a:lnTo>
                    <a:pt x="453127" y="175322"/>
                  </a:lnTo>
                  <a:lnTo>
                    <a:pt x="456942" y="168347"/>
                  </a:lnTo>
                  <a:lnTo>
                    <a:pt x="460758" y="161056"/>
                  </a:lnTo>
                  <a:lnTo>
                    <a:pt x="469343" y="147423"/>
                  </a:lnTo>
                  <a:lnTo>
                    <a:pt x="478564" y="134741"/>
                  </a:lnTo>
                  <a:lnTo>
                    <a:pt x="488103" y="122060"/>
                  </a:lnTo>
                  <a:lnTo>
                    <a:pt x="498277" y="109695"/>
                  </a:lnTo>
                  <a:lnTo>
                    <a:pt x="509406" y="97965"/>
                  </a:lnTo>
                  <a:lnTo>
                    <a:pt x="520535" y="87186"/>
                  </a:lnTo>
                  <a:lnTo>
                    <a:pt x="532299" y="76723"/>
                  </a:lnTo>
                  <a:lnTo>
                    <a:pt x="544700" y="66895"/>
                  </a:lnTo>
                  <a:lnTo>
                    <a:pt x="557418" y="58018"/>
                  </a:lnTo>
                  <a:lnTo>
                    <a:pt x="570455" y="49458"/>
                  </a:lnTo>
                  <a:lnTo>
                    <a:pt x="584127" y="41215"/>
                  </a:lnTo>
                  <a:lnTo>
                    <a:pt x="597800" y="33923"/>
                  </a:lnTo>
                  <a:lnTo>
                    <a:pt x="612108" y="26948"/>
                  </a:lnTo>
                  <a:lnTo>
                    <a:pt x="626734" y="21242"/>
                  </a:lnTo>
                  <a:lnTo>
                    <a:pt x="641678" y="16169"/>
                  </a:lnTo>
                  <a:lnTo>
                    <a:pt x="657259" y="11414"/>
                  </a:lnTo>
                  <a:lnTo>
                    <a:pt x="672521" y="7609"/>
                  </a:lnTo>
                  <a:lnTo>
                    <a:pt x="688101" y="4439"/>
                  </a:lnTo>
                  <a:lnTo>
                    <a:pt x="703681" y="2219"/>
                  </a:lnTo>
                  <a:lnTo>
                    <a:pt x="719897" y="634"/>
                  </a:lnTo>
                  <a:lnTo>
                    <a:pt x="727846" y="317"/>
                  </a:lnTo>
                  <a:lnTo>
                    <a:pt x="7361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TextBox 1210"/>
          <p:cNvSpPr/>
          <p:nvPr/>
        </p:nvSpPr>
        <p:spPr>
          <a:xfrm>
            <a:off x="1021191" y="1886354"/>
            <a:ext cx="184721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44" name="TextBox 1210"/>
          <p:cNvSpPr/>
          <p:nvPr/>
        </p:nvSpPr>
        <p:spPr>
          <a:xfrm>
            <a:off x="1021191" y="3044594"/>
            <a:ext cx="184721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45" name="TextBox 1210"/>
          <p:cNvSpPr/>
          <p:nvPr/>
        </p:nvSpPr>
        <p:spPr>
          <a:xfrm>
            <a:off x="1021191" y="4191404"/>
            <a:ext cx="184721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247" name="文本框 246"/>
          <p:cNvSpPr txBox="1"/>
          <p:nvPr/>
        </p:nvSpPr>
        <p:spPr>
          <a:xfrm>
            <a:off x="7571740" y="1920875"/>
            <a:ext cx="3578225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571740" y="2959100"/>
            <a:ext cx="3578225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571740" y="4017010"/>
            <a:ext cx="3578225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627755" y="5557462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8024" y="1153515"/>
            <a:ext cx="345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1A8B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23865" y="1586683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title text here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41A8B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23865" y="2058035"/>
            <a:ext cx="413893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1000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  ADD YOUR TEXT HERE</a:t>
            </a:r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rgbClr val="4DA99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23865" y="2622368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title text here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41A8B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23865" y="3093720"/>
            <a:ext cx="413893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1000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  ADD YOUR TEXT HERE</a:t>
            </a:r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rgbClr val="4DA99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23865" y="3605348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title text here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41A8B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3865" y="4076700"/>
            <a:ext cx="413893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1000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  ADD YOUR TEXT HERE</a:t>
            </a:r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rgbClr val="4DA99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23865" y="4574358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title text here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41A8B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23865" y="5026025"/>
            <a:ext cx="413893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1000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  ADD YOUR TEXT HERE</a:t>
            </a:r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rgbClr val="4DA99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904105" y="1817370"/>
            <a:ext cx="460375" cy="505460"/>
            <a:chOff x="7060" y="2772"/>
            <a:chExt cx="995" cy="1093"/>
          </a:xfrm>
        </p:grpSpPr>
        <p:pic>
          <p:nvPicPr>
            <p:cNvPr id="9" name="图片 8" descr="图片3"/>
            <p:cNvPicPr>
              <a:picLocks noChangeAspect="1"/>
            </p:cNvPicPr>
            <p:nvPr/>
          </p:nvPicPr>
          <p:blipFill>
            <a:blip r:embed="rId3"/>
            <a:srcRect l="3830" t="5776" r="77763" b="59832"/>
            <a:stretch>
              <a:fillRect/>
            </a:stretch>
          </p:blipFill>
          <p:spPr>
            <a:xfrm>
              <a:off x="7060" y="2783"/>
              <a:ext cx="645" cy="1082"/>
            </a:xfrm>
            <a:prstGeom prst="rect">
              <a:avLst/>
            </a:prstGeom>
          </p:spPr>
        </p:pic>
        <p:pic>
          <p:nvPicPr>
            <p:cNvPr id="11" name="图片 10" descr="图片3"/>
            <p:cNvPicPr>
              <a:picLocks noChangeAspect="1"/>
            </p:cNvPicPr>
            <p:nvPr/>
          </p:nvPicPr>
          <p:blipFill>
            <a:blip r:embed="rId3"/>
            <a:srcRect l="25492" t="5256" r="64285" b="60607"/>
            <a:stretch>
              <a:fillRect/>
            </a:stretch>
          </p:blipFill>
          <p:spPr>
            <a:xfrm>
              <a:off x="7705" y="2772"/>
              <a:ext cx="350" cy="1050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4904105" y="2879090"/>
            <a:ext cx="511175" cy="423545"/>
            <a:chOff x="7624" y="4531"/>
            <a:chExt cx="889" cy="736"/>
          </a:xfrm>
        </p:grpSpPr>
        <p:pic>
          <p:nvPicPr>
            <p:cNvPr id="19" name="图片 18" descr="图片3"/>
            <p:cNvPicPr>
              <a:picLocks noChangeAspect="1"/>
            </p:cNvPicPr>
            <p:nvPr/>
          </p:nvPicPr>
          <p:blipFill>
            <a:blip r:embed="rId3"/>
            <a:srcRect l="38379" t="4331" r="41145" b="59526"/>
            <a:stretch>
              <a:fillRect/>
            </a:stretch>
          </p:blipFill>
          <p:spPr>
            <a:xfrm>
              <a:off x="8049" y="4531"/>
              <a:ext cx="464" cy="736"/>
            </a:xfrm>
            <a:prstGeom prst="rect">
              <a:avLst/>
            </a:prstGeom>
          </p:spPr>
        </p:pic>
        <p:pic>
          <p:nvPicPr>
            <p:cNvPr id="32" name="图片 31" descr="图片3"/>
            <p:cNvPicPr>
              <a:picLocks noChangeAspect="1"/>
            </p:cNvPicPr>
            <p:nvPr/>
          </p:nvPicPr>
          <p:blipFill>
            <a:blip r:embed="rId3"/>
            <a:srcRect l="3830" t="5776" r="77763" b="59832"/>
            <a:stretch>
              <a:fillRect/>
            </a:stretch>
          </p:blipFill>
          <p:spPr>
            <a:xfrm>
              <a:off x="7624" y="4554"/>
              <a:ext cx="425" cy="713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4904105" y="3850005"/>
            <a:ext cx="491490" cy="423565"/>
            <a:chOff x="7757" y="6081"/>
            <a:chExt cx="855" cy="736"/>
          </a:xfrm>
        </p:grpSpPr>
        <p:pic>
          <p:nvPicPr>
            <p:cNvPr id="27" name="图片 26" descr="图片3"/>
            <p:cNvPicPr>
              <a:picLocks noChangeAspect="1"/>
            </p:cNvPicPr>
            <p:nvPr/>
          </p:nvPicPr>
          <p:blipFill>
            <a:blip r:embed="rId3"/>
            <a:srcRect l="58467" t="4950" r="22580" b="61532"/>
            <a:stretch>
              <a:fillRect/>
            </a:stretch>
          </p:blipFill>
          <p:spPr>
            <a:xfrm>
              <a:off x="8182" y="6081"/>
              <a:ext cx="430" cy="682"/>
            </a:xfrm>
            <a:prstGeom prst="rect">
              <a:avLst/>
            </a:prstGeom>
          </p:spPr>
        </p:pic>
        <p:pic>
          <p:nvPicPr>
            <p:cNvPr id="33" name="图片 32" descr="图片3"/>
            <p:cNvPicPr>
              <a:picLocks noChangeAspect="1"/>
            </p:cNvPicPr>
            <p:nvPr/>
          </p:nvPicPr>
          <p:blipFill>
            <a:blip r:embed="rId3"/>
            <a:srcRect l="3830" t="5776" r="77763" b="59832"/>
            <a:stretch>
              <a:fillRect/>
            </a:stretch>
          </p:blipFill>
          <p:spPr>
            <a:xfrm>
              <a:off x="7757" y="6104"/>
              <a:ext cx="425" cy="713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904105" y="4822190"/>
            <a:ext cx="558165" cy="412115"/>
            <a:chOff x="7607" y="7592"/>
            <a:chExt cx="972" cy="717"/>
          </a:xfrm>
        </p:grpSpPr>
        <p:pic>
          <p:nvPicPr>
            <p:cNvPr id="29" name="图片 28" descr="图片3"/>
            <p:cNvPicPr>
              <a:picLocks noChangeAspect="1"/>
            </p:cNvPicPr>
            <p:nvPr/>
          </p:nvPicPr>
          <p:blipFill>
            <a:blip r:embed="rId3"/>
            <a:srcRect l="76617" t="4950" b="60294"/>
            <a:stretch>
              <a:fillRect/>
            </a:stretch>
          </p:blipFill>
          <p:spPr>
            <a:xfrm>
              <a:off x="8051" y="7592"/>
              <a:ext cx="529" cy="707"/>
            </a:xfrm>
            <a:prstGeom prst="rect">
              <a:avLst/>
            </a:prstGeom>
          </p:spPr>
        </p:pic>
        <p:pic>
          <p:nvPicPr>
            <p:cNvPr id="35" name="图片 34" descr="图片3"/>
            <p:cNvPicPr>
              <a:picLocks noChangeAspect="1"/>
            </p:cNvPicPr>
            <p:nvPr/>
          </p:nvPicPr>
          <p:blipFill>
            <a:blip r:embed="rId3"/>
            <a:srcRect l="3830" t="5776" r="77763" b="59832"/>
            <a:stretch>
              <a:fillRect/>
            </a:stretch>
          </p:blipFill>
          <p:spPr>
            <a:xfrm>
              <a:off x="7607" y="7597"/>
              <a:ext cx="425" cy="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58795" y="3230880"/>
            <a:ext cx="5768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4DA992"/>
                </a:solidFill>
                <a:cs typeface="+mn-ea"/>
                <a:sym typeface="+mn-lt"/>
              </a:rPr>
              <a:t>Add title text here</a:t>
            </a:r>
            <a:endParaRPr lang="zh-CN" altLang="en-US" sz="4000" noProof="0" dirty="0">
              <a:ln>
                <a:noFill/>
              </a:ln>
              <a:solidFill>
                <a:srgbClr val="4DA992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rcRect l="30430" t="12273" r="47290" b="21869"/>
          <a:stretch>
            <a:fillRect/>
          </a:stretch>
        </p:blipFill>
        <p:spPr>
          <a:xfrm>
            <a:off x="4939030" y="1822450"/>
            <a:ext cx="1013460" cy="140843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3685" y="-628650"/>
            <a:ext cx="4685665" cy="3634105"/>
          </a:xfrm>
          <a:prstGeom prst="rect">
            <a:avLst/>
          </a:prstGeom>
        </p:spPr>
      </p:pic>
      <p:sp>
        <p:nvSpPr>
          <p:cNvPr id="19" name="Shape 6922"/>
          <p:cNvSpPr/>
          <p:nvPr/>
        </p:nvSpPr>
        <p:spPr>
          <a:xfrm>
            <a:off x="3085148" y="3937635"/>
            <a:ext cx="5716270" cy="57355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5"/>
          <a:srcRect l="76617" t="4950" b="60294"/>
          <a:stretch>
            <a:fillRect/>
          </a:stretch>
        </p:blipFill>
        <p:spPr>
          <a:xfrm>
            <a:off x="5839460" y="1687830"/>
            <a:ext cx="1140460" cy="15201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0820" y="3014980"/>
            <a:ext cx="855345" cy="855345"/>
            <a:chOff x="2932" y="1575"/>
            <a:chExt cx="1218" cy="1218"/>
          </a:xfrm>
        </p:grpSpPr>
        <p:sp>
          <p:nvSpPr>
            <p:cNvPr id="1705" name="Shape 1705"/>
            <p:cNvSpPr/>
            <p:nvPr/>
          </p:nvSpPr>
          <p:spPr>
            <a:xfrm>
              <a:off x="2932" y="1575"/>
              <a:ext cx="1218" cy="1219"/>
            </a:xfrm>
            <a:prstGeom prst="roundRect">
              <a:avLst>
                <a:gd name="adj" fmla="val 20083"/>
              </a:avLst>
            </a:prstGeom>
            <a:solidFill>
              <a:srgbClr val="4DA99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26" name="Shape 1726"/>
            <p:cNvSpPr/>
            <p:nvPr/>
          </p:nvSpPr>
          <p:spPr>
            <a:xfrm>
              <a:off x="3191" y="1956"/>
              <a:ext cx="591" cy="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extrusionOk="0">
                  <a:moveTo>
                    <a:pt x="18847" y="7946"/>
                  </a:moveTo>
                  <a:lnTo>
                    <a:pt x="17741" y="9092"/>
                  </a:lnTo>
                  <a:cubicBezTo>
                    <a:pt x="17741" y="8940"/>
                    <a:pt x="17759" y="8792"/>
                    <a:pt x="17745" y="8637"/>
                  </a:cubicBezTo>
                  <a:cubicBezTo>
                    <a:pt x="17629" y="7331"/>
                    <a:pt x="17037" y="6068"/>
                    <a:pt x="16074" y="5081"/>
                  </a:cubicBezTo>
                  <a:cubicBezTo>
                    <a:pt x="15004" y="3980"/>
                    <a:pt x="13586" y="3349"/>
                    <a:pt x="12181" y="3345"/>
                  </a:cubicBezTo>
                  <a:lnTo>
                    <a:pt x="13269" y="2218"/>
                  </a:lnTo>
                  <a:cubicBezTo>
                    <a:pt x="13813" y="1660"/>
                    <a:pt x="14572" y="1350"/>
                    <a:pt x="15403" y="1350"/>
                  </a:cubicBezTo>
                  <a:cubicBezTo>
                    <a:pt x="16461" y="1350"/>
                    <a:pt x="17547" y="1841"/>
                    <a:pt x="18381" y="2697"/>
                  </a:cubicBezTo>
                  <a:cubicBezTo>
                    <a:pt x="19165" y="3501"/>
                    <a:pt x="19632" y="4500"/>
                    <a:pt x="19699" y="5510"/>
                  </a:cubicBezTo>
                  <a:cubicBezTo>
                    <a:pt x="19760" y="6453"/>
                    <a:pt x="19458" y="7318"/>
                    <a:pt x="18847" y="7946"/>
                  </a:cubicBezTo>
                  <a:moveTo>
                    <a:pt x="5829" y="19329"/>
                  </a:moveTo>
                  <a:cubicBezTo>
                    <a:pt x="5814" y="18424"/>
                    <a:pt x="5454" y="17482"/>
                    <a:pt x="4731" y="16739"/>
                  </a:cubicBezTo>
                  <a:cubicBezTo>
                    <a:pt x="4046" y="16035"/>
                    <a:pt x="3151" y="15629"/>
                    <a:pt x="2257" y="15593"/>
                  </a:cubicBezTo>
                  <a:lnTo>
                    <a:pt x="2912" y="13158"/>
                  </a:lnTo>
                  <a:cubicBezTo>
                    <a:pt x="2960" y="12995"/>
                    <a:pt x="3053" y="12836"/>
                    <a:pt x="3168" y="12695"/>
                  </a:cubicBezTo>
                  <a:cubicBezTo>
                    <a:pt x="4486" y="11727"/>
                    <a:pt x="6513" y="12012"/>
                    <a:pt x="7920" y="13460"/>
                  </a:cubicBezTo>
                  <a:cubicBezTo>
                    <a:pt x="9410" y="14990"/>
                    <a:pt x="9639" y="17231"/>
                    <a:pt x="8492" y="18569"/>
                  </a:cubicBezTo>
                  <a:cubicBezTo>
                    <a:pt x="8417" y="18610"/>
                    <a:pt x="8340" y="18649"/>
                    <a:pt x="8256" y="18675"/>
                  </a:cubicBezTo>
                  <a:cubicBezTo>
                    <a:pt x="8256" y="18675"/>
                    <a:pt x="5829" y="19329"/>
                    <a:pt x="5829" y="19329"/>
                  </a:cubicBezTo>
                  <a:close/>
                  <a:moveTo>
                    <a:pt x="2738" y="20164"/>
                  </a:moveTo>
                  <a:cubicBezTo>
                    <a:pt x="2666" y="20181"/>
                    <a:pt x="2443" y="20239"/>
                    <a:pt x="2292" y="20250"/>
                  </a:cubicBezTo>
                  <a:cubicBezTo>
                    <a:pt x="1752" y="20244"/>
                    <a:pt x="1314" y="19792"/>
                    <a:pt x="1314" y="19238"/>
                  </a:cubicBezTo>
                  <a:cubicBezTo>
                    <a:pt x="1321" y="19125"/>
                    <a:pt x="1366" y="18929"/>
                    <a:pt x="1380" y="18857"/>
                  </a:cubicBezTo>
                  <a:lnTo>
                    <a:pt x="2072" y="16283"/>
                  </a:lnTo>
                  <a:cubicBezTo>
                    <a:pt x="2822" y="16261"/>
                    <a:pt x="3631" y="16563"/>
                    <a:pt x="4266" y="17216"/>
                  </a:cubicBezTo>
                  <a:cubicBezTo>
                    <a:pt x="4911" y="17879"/>
                    <a:pt x="5214" y="18725"/>
                    <a:pt x="5181" y="19505"/>
                  </a:cubicBezTo>
                  <a:cubicBezTo>
                    <a:pt x="5181" y="19505"/>
                    <a:pt x="2738" y="20164"/>
                    <a:pt x="2738" y="20164"/>
                  </a:cubicBezTo>
                  <a:close/>
                  <a:moveTo>
                    <a:pt x="6889" y="11179"/>
                  </a:moveTo>
                  <a:cubicBezTo>
                    <a:pt x="6281" y="10928"/>
                    <a:pt x="5643" y="10784"/>
                    <a:pt x="5004" y="10775"/>
                  </a:cubicBezTo>
                  <a:lnTo>
                    <a:pt x="10064" y="5536"/>
                  </a:lnTo>
                  <a:cubicBezTo>
                    <a:pt x="10839" y="4760"/>
                    <a:pt x="11967" y="4536"/>
                    <a:pt x="13078" y="4820"/>
                  </a:cubicBezTo>
                  <a:cubicBezTo>
                    <a:pt x="13078" y="4820"/>
                    <a:pt x="6889" y="11179"/>
                    <a:pt x="6889" y="11179"/>
                  </a:cubicBezTo>
                  <a:close/>
                  <a:moveTo>
                    <a:pt x="9718" y="13672"/>
                  </a:moveTo>
                  <a:cubicBezTo>
                    <a:pt x="9473" y="13258"/>
                    <a:pt x="9194" y="12860"/>
                    <a:pt x="8849" y="12506"/>
                  </a:cubicBezTo>
                  <a:cubicBezTo>
                    <a:pt x="8447" y="12093"/>
                    <a:pt x="7987" y="11771"/>
                    <a:pt x="7507" y="11499"/>
                  </a:cubicBezTo>
                  <a:lnTo>
                    <a:pt x="13768" y="5064"/>
                  </a:lnTo>
                  <a:cubicBezTo>
                    <a:pt x="14259" y="5289"/>
                    <a:pt x="14730" y="5608"/>
                    <a:pt x="15146" y="6035"/>
                  </a:cubicBezTo>
                  <a:cubicBezTo>
                    <a:pt x="15501" y="6399"/>
                    <a:pt x="15776" y="6807"/>
                    <a:pt x="15987" y="7230"/>
                  </a:cubicBezTo>
                  <a:cubicBezTo>
                    <a:pt x="15987" y="7230"/>
                    <a:pt x="9718" y="13672"/>
                    <a:pt x="9718" y="13672"/>
                  </a:cubicBezTo>
                  <a:close/>
                  <a:moveTo>
                    <a:pt x="10519" y="16062"/>
                  </a:moveTo>
                  <a:cubicBezTo>
                    <a:pt x="10465" y="15452"/>
                    <a:pt x="10299" y="14855"/>
                    <a:pt x="10048" y="14288"/>
                  </a:cubicBezTo>
                  <a:lnTo>
                    <a:pt x="16258" y="7907"/>
                  </a:lnTo>
                  <a:cubicBezTo>
                    <a:pt x="16638" y="9140"/>
                    <a:pt x="16443" y="10430"/>
                    <a:pt x="15610" y="11285"/>
                  </a:cubicBezTo>
                  <a:cubicBezTo>
                    <a:pt x="15605" y="11290"/>
                    <a:pt x="15598" y="11293"/>
                    <a:pt x="15593" y="11299"/>
                  </a:cubicBezTo>
                  <a:lnTo>
                    <a:pt x="15602" y="11307"/>
                  </a:lnTo>
                  <a:lnTo>
                    <a:pt x="10526" y="16565"/>
                  </a:lnTo>
                  <a:cubicBezTo>
                    <a:pt x="10527" y="16398"/>
                    <a:pt x="10535" y="16232"/>
                    <a:pt x="10519" y="16062"/>
                  </a:cubicBezTo>
                  <a:moveTo>
                    <a:pt x="19309" y="1742"/>
                  </a:moveTo>
                  <a:cubicBezTo>
                    <a:pt x="18228" y="632"/>
                    <a:pt x="16806" y="0"/>
                    <a:pt x="15403" y="0"/>
                  </a:cubicBezTo>
                  <a:cubicBezTo>
                    <a:pt x="14221" y="0"/>
                    <a:pt x="13131" y="451"/>
                    <a:pt x="12336" y="1266"/>
                  </a:cubicBezTo>
                  <a:lnTo>
                    <a:pt x="9139" y="4577"/>
                  </a:lnTo>
                  <a:cubicBezTo>
                    <a:pt x="9130" y="4586"/>
                    <a:pt x="9118" y="4593"/>
                    <a:pt x="9108" y="4603"/>
                  </a:cubicBezTo>
                  <a:cubicBezTo>
                    <a:pt x="9103" y="4608"/>
                    <a:pt x="9100" y="4615"/>
                    <a:pt x="9095" y="4621"/>
                  </a:cubicBezTo>
                  <a:lnTo>
                    <a:pt x="9097" y="4622"/>
                  </a:lnTo>
                  <a:lnTo>
                    <a:pt x="2311" y="11647"/>
                  </a:lnTo>
                  <a:cubicBezTo>
                    <a:pt x="1998" y="11966"/>
                    <a:pt x="1771" y="12365"/>
                    <a:pt x="1646" y="12798"/>
                  </a:cubicBezTo>
                  <a:lnTo>
                    <a:pt x="103" y="18541"/>
                  </a:lnTo>
                  <a:cubicBezTo>
                    <a:pt x="101" y="18557"/>
                    <a:pt x="0" y="19009"/>
                    <a:pt x="0" y="19238"/>
                  </a:cubicBezTo>
                  <a:cubicBezTo>
                    <a:pt x="0" y="20542"/>
                    <a:pt x="1031" y="21600"/>
                    <a:pt x="2303" y="21600"/>
                  </a:cubicBezTo>
                  <a:cubicBezTo>
                    <a:pt x="2555" y="21600"/>
                    <a:pt x="3044" y="21476"/>
                    <a:pt x="3062" y="21473"/>
                  </a:cubicBezTo>
                  <a:lnTo>
                    <a:pt x="8631" y="19969"/>
                  </a:lnTo>
                  <a:cubicBezTo>
                    <a:pt x="9054" y="19840"/>
                    <a:pt x="9439" y="19605"/>
                    <a:pt x="9751" y="19283"/>
                  </a:cubicBezTo>
                  <a:lnTo>
                    <a:pt x="19777" y="8900"/>
                  </a:lnTo>
                  <a:cubicBezTo>
                    <a:pt x="21600" y="7024"/>
                    <a:pt x="21395" y="3881"/>
                    <a:pt x="19309" y="174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78630" y="3014980"/>
            <a:ext cx="855345" cy="855345"/>
            <a:chOff x="2926" y="4078"/>
            <a:chExt cx="1218" cy="1218"/>
          </a:xfrm>
        </p:grpSpPr>
        <p:sp>
          <p:nvSpPr>
            <p:cNvPr id="1709" name="Shape 1709"/>
            <p:cNvSpPr/>
            <p:nvPr/>
          </p:nvSpPr>
          <p:spPr>
            <a:xfrm>
              <a:off x="2926" y="4078"/>
              <a:ext cx="1218" cy="1219"/>
            </a:xfrm>
            <a:prstGeom prst="roundRect">
              <a:avLst>
                <a:gd name="adj" fmla="val 20083"/>
              </a:avLst>
            </a:prstGeom>
            <a:solidFill>
              <a:srgbClr val="41A8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27" name="Shape 1727"/>
            <p:cNvSpPr/>
            <p:nvPr/>
          </p:nvSpPr>
          <p:spPr>
            <a:xfrm>
              <a:off x="3265" y="4401"/>
              <a:ext cx="591" cy="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extrusionOk="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9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8" y="11143"/>
                    <a:pt x="18478" y="10935"/>
                    <a:pt x="18722" y="10588"/>
                  </a:cubicBezTo>
                  <a:cubicBezTo>
                    <a:pt x="18790" y="10491"/>
                    <a:pt x="18842" y="10382"/>
                    <a:pt x="18886" y="10267"/>
                  </a:cubicBezTo>
                  <a:cubicBezTo>
                    <a:pt x="18891" y="10252"/>
                    <a:pt x="18902" y="10240"/>
                    <a:pt x="18907" y="10224"/>
                  </a:cubicBezTo>
                  <a:cubicBezTo>
                    <a:pt x="19378" y="10881"/>
                    <a:pt x="19637" y="11687"/>
                    <a:pt x="19637" y="12542"/>
                  </a:cubicBezTo>
                  <a:cubicBezTo>
                    <a:pt x="19637" y="13614"/>
                    <a:pt x="19230" y="14608"/>
                    <a:pt x="18509" y="15329"/>
                  </a:cubicBezTo>
                  <a:moveTo>
                    <a:pt x="17673" y="17768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5" y="20206"/>
                    <a:pt x="1309" y="19114"/>
                    <a:pt x="1309" y="17768"/>
                  </a:cubicBezTo>
                  <a:lnTo>
                    <a:pt x="1309" y="6786"/>
                  </a:lnTo>
                  <a:cubicBezTo>
                    <a:pt x="1931" y="7335"/>
                    <a:pt x="2730" y="7665"/>
                    <a:pt x="3600" y="7665"/>
                  </a:cubicBezTo>
                  <a:lnTo>
                    <a:pt x="14400" y="7665"/>
                  </a:lnTo>
                  <a:lnTo>
                    <a:pt x="17019" y="7665"/>
                  </a:lnTo>
                  <a:cubicBezTo>
                    <a:pt x="17379" y="7665"/>
                    <a:pt x="17673" y="7977"/>
                    <a:pt x="17673" y="8361"/>
                  </a:cubicBezTo>
                  <a:lnTo>
                    <a:pt x="17673" y="9755"/>
                  </a:lnTo>
                  <a:lnTo>
                    <a:pt x="11782" y="9755"/>
                  </a:lnTo>
                  <a:cubicBezTo>
                    <a:pt x="9974" y="9755"/>
                    <a:pt x="8509" y="11314"/>
                    <a:pt x="8509" y="13239"/>
                  </a:cubicBezTo>
                  <a:cubicBezTo>
                    <a:pt x="8509" y="15163"/>
                    <a:pt x="9974" y="16723"/>
                    <a:pt x="11782" y="16723"/>
                  </a:cubicBezTo>
                  <a:lnTo>
                    <a:pt x="17673" y="16723"/>
                  </a:lnTo>
                  <a:cubicBezTo>
                    <a:pt x="17673" y="16723"/>
                    <a:pt x="17673" y="17768"/>
                    <a:pt x="17673" y="17768"/>
                  </a:cubicBezTo>
                  <a:close/>
                  <a:moveTo>
                    <a:pt x="16363" y="5574"/>
                  </a:moveTo>
                  <a:lnTo>
                    <a:pt x="16363" y="6271"/>
                  </a:lnTo>
                  <a:lnTo>
                    <a:pt x="14400" y="6271"/>
                  </a:lnTo>
                  <a:lnTo>
                    <a:pt x="3600" y="6271"/>
                  </a:lnTo>
                  <a:cubicBezTo>
                    <a:pt x="3247" y="6271"/>
                    <a:pt x="2916" y="6179"/>
                    <a:pt x="2618" y="6027"/>
                  </a:cubicBezTo>
                  <a:lnTo>
                    <a:pt x="2618" y="5574"/>
                  </a:lnTo>
                  <a:cubicBezTo>
                    <a:pt x="2618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8" y="4877"/>
                  </a:lnTo>
                  <a:lnTo>
                    <a:pt x="2618" y="4181"/>
                  </a:lnTo>
                  <a:lnTo>
                    <a:pt x="16363" y="4181"/>
                  </a:lnTo>
                  <a:cubicBezTo>
                    <a:pt x="16363" y="4181"/>
                    <a:pt x="16363" y="4877"/>
                    <a:pt x="16363" y="4877"/>
                  </a:cubicBezTo>
                  <a:close/>
                  <a:moveTo>
                    <a:pt x="16363" y="3484"/>
                  </a:moveTo>
                  <a:lnTo>
                    <a:pt x="2618" y="3484"/>
                  </a:lnTo>
                  <a:lnTo>
                    <a:pt x="2618" y="2787"/>
                  </a:lnTo>
                  <a:lnTo>
                    <a:pt x="16363" y="2787"/>
                  </a:lnTo>
                  <a:cubicBezTo>
                    <a:pt x="16363" y="2787"/>
                    <a:pt x="16363" y="3484"/>
                    <a:pt x="16363" y="3484"/>
                  </a:cubicBezTo>
                  <a:close/>
                  <a:moveTo>
                    <a:pt x="3600" y="1394"/>
                  </a:moveTo>
                  <a:lnTo>
                    <a:pt x="14400" y="1394"/>
                  </a:lnTo>
                  <a:lnTo>
                    <a:pt x="17019" y="1394"/>
                  </a:lnTo>
                  <a:cubicBezTo>
                    <a:pt x="17379" y="1394"/>
                    <a:pt x="17673" y="1706"/>
                    <a:pt x="17673" y="2090"/>
                  </a:cubicBezTo>
                  <a:lnTo>
                    <a:pt x="17673" y="3832"/>
                  </a:lnTo>
                  <a:lnTo>
                    <a:pt x="17673" y="4181"/>
                  </a:lnTo>
                  <a:lnTo>
                    <a:pt x="17673" y="6399"/>
                  </a:lnTo>
                  <a:cubicBezTo>
                    <a:pt x="17467" y="6321"/>
                    <a:pt x="17249" y="6271"/>
                    <a:pt x="17019" y="6271"/>
                  </a:cubicBezTo>
                  <a:lnTo>
                    <a:pt x="17018" y="6271"/>
                  </a:lnTo>
                  <a:lnTo>
                    <a:pt x="17018" y="5574"/>
                  </a:lnTo>
                  <a:lnTo>
                    <a:pt x="17018" y="4181"/>
                  </a:lnTo>
                  <a:lnTo>
                    <a:pt x="17018" y="2787"/>
                  </a:lnTo>
                  <a:cubicBezTo>
                    <a:pt x="17018" y="2402"/>
                    <a:pt x="16725" y="2090"/>
                    <a:pt x="16363" y="2090"/>
                  </a:cubicBezTo>
                  <a:lnTo>
                    <a:pt x="2618" y="2090"/>
                  </a:lnTo>
                  <a:cubicBezTo>
                    <a:pt x="2256" y="2090"/>
                    <a:pt x="1963" y="2402"/>
                    <a:pt x="1963" y="2787"/>
                  </a:cubicBezTo>
                  <a:lnTo>
                    <a:pt x="1963" y="4181"/>
                  </a:lnTo>
                  <a:lnTo>
                    <a:pt x="1963" y="5535"/>
                  </a:lnTo>
                  <a:cubicBezTo>
                    <a:pt x="1559" y="5094"/>
                    <a:pt x="1309" y="4496"/>
                    <a:pt x="1309" y="3832"/>
                  </a:cubicBezTo>
                  <a:cubicBezTo>
                    <a:pt x="1309" y="2486"/>
                    <a:pt x="2335" y="1394"/>
                    <a:pt x="3600" y="1394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1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6"/>
                    <a:pt x="18102" y="0"/>
                    <a:pt x="17019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5" y="0"/>
                    <a:pt x="0" y="1719"/>
                    <a:pt x="0" y="3832"/>
                  </a:cubicBezTo>
                  <a:lnTo>
                    <a:pt x="0" y="17768"/>
                  </a:lnTo>
                  <a:cubicBezTo>
                    <a:pt x="0" y="19881"/>
                    <a:pt x="1615" y="21600"/>
                    <a:pt x="3600" y="21600"/>
                  </a:cubicBezTo>
                  <a:lnTo>
                    <a:pt x="15382" y="21600"/>
                  </a:lnTo>
                  <a:cubicBezTo>
                    <a:pt x="17367" y="21600"/>
                    <a:pt x="18982" y="19881"/>
                    <a:pt x="18982" y="17768"/>
                  </a:cubicBezTo>
                  <a:lnTo>
                    <a:pt x="18982" y="16723"/>
                  </a:lnTo>
                  <a:lnTo>
                    <a:pt x="18983" y="16723"/>
                  </a:lnTo>
                  <a:cubicBezTo>
                    <a:pt x="21600" y="14632"/>
                    <a:pt x="21600" y="10452"/>
                    <a:pt x="18983" y="8361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93560" y="3014980"/>
            <a:ext cx="855345" cy="855345"/>
            <a:chOff x="2919" y="6423"/>
            <a:chExt cx="1218" cy="1218"/>
          </a:xfrm>
        </p:grpSpPr>
        <p:sp>
          <p:nvSpPr>
            <p:cNvPr id="1713" name="Shape 1713"/>
            <p:cNvSpPr/>
            <p:nvPr/>
          </p:nvSpPr>
          <p:spPr>
            <a:xfrm>
              <a:off x="2919" y="6423"/>
              <a:ext cx="1218" cy="1219"/>
            </a:xfrm>
            <a:prstGeom prst="roundRect">
              <a:avLst>
                <a:gd name="adj" fmla="val 20083"/>
              </a:avLst>
            </a:prstGeom>
            <a:solidFill>
              <a:srgbClr val="4DA99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28" name="Shape 1728"/>
            <p:cNvSpPr/>
            <p:nvPr/>
          </p:nvSpPr>
          <p:spPr>
            <a:xfrm>
              <a:off x="3191" y="6827"/>
              <a:ext cx="591" cy="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0497" extrusionOk="0">
                  <a:moveTo>
                    <a:pt x="18898" y="1864"/>
                  </a:moveTo>
                  <a:cubicBezTo>
                    <a:pt x="16637" y="-621"/>
                    <a:pt x="12969" y="-621"/>
                    <a:pt x="10707" y="1864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1"/>
                  </a:cubicBezTo>
                  <a:cubicBezTo>
                    <a:pt x="3073" y="20979"/>
                    <a:pt x="5932" y="20979"/>
                    <a:pt x="7688" y="19051"/>
                  </a:cubicBezTo>
                  <a:lnTo>
                    <a:pt x="17078" y="8860"/>
                  </a:lnTo>
                  <a:cubicBezTo>
                    <a:pt x="18335" y="7480"/>
                    <a:pt x="18335" y="5243"/>
                    <a:pt x="17078" y="3863"/>
                  </a:cubicBezTo>
                  <a:cubicBezTo>
                    <a:pt x="15821" y="2483"/>
                    <a:pt x="13783" y="2483"/>
                    <a:pt x="12528" y="3863"/>
                  </a:cubicBezTo>
                  <a:lnTo>
                    <a:pt x="5468" y="11614"/>
                  </a:lnTo>
                  <a:cubicBezTo>
                    <a:pt x="5216" y="11891"/>
                    <a:pt x="5216" y="12338"/>
                    <a:pt x="5468" y="12614"/>
                  </a:cubicBezTo>
                  <a:cubicBezTo>
                    <a:pt x="5719" y="12890"/>
                    <a:pt x="6127" y="12890"/>
                    <a:pt x="6378" y="12614"/>
                  </a:cubicBezTo>
                  <a:lnTo>
                    <a:pt x="13438" y="4862"/>
                  </a:lnTo>
                  <a:cubicBezTo>
                    <a:pt x="14191" y="4036"/>
                    <a:pt x="15415" y="4036"/>
                    <a:pt x="16168" y="4862"/>
                  </a:cubicBezTo>
                  <a:cubicBezTo>
                    <a:pt x="16921" y="5689"/>
                    <a:pt x="16921" y="7034"/>
                    <a:pt x="16168" y="7861"/>
                  </a:cubicBezTo>
                  <a:lnTo>
                    <a:pt x="6778" y="18050"/>
                  </a:lnTo>
                  <a:cubicBezTo>
                    <a:pt x="5521" y="19431"/>
                    <a:pt x="3484" y="19431"/>
                    <a:pt x="2227" y="18050"/>
                  </a:cubicBezTo>
                  <a:cubicBezTo>
                    <a:pt x="970" y="16671"/>
                    <a:pt x="970" y="14433"/>
                    <a:pt x="2227" y="13053"/>
                  </a:cubicBezTo>
                  <a:lnTo>
                    <a:pt x="11526" y="2963"/>
                  </a:lnTo>
                  <a:cubicBezTo>
                    <a:pt x="13286" y="1031"/>
                    <a:pt x="16139" y="1031"/>
                    <a:pt x="17896" y="2963"/>
                  </a:cubicBezTo>
                  <a:cubicBezTo>
                    <a:pt x="19658" y="4897"/>
                    <a:pt x="19658" y="8027"/>
                    <a:pt x="17898" y="9960"/>
                  </a:cubicBezTo>
                  <a:lnTo>
                    <a:pt x="10930" y="17611"/>
                  </a:lnTo>
                  <a:cubicBezTo>
                    <a:pt x="10677" y="17888"/>
                    <a:pt x="10677" y="18335"/>
                    <a:pt x="10930" y="18611"/>
                  </a:cubicBezTo>
                  <a:cubicBezTo>
                    <a:pt x="11181" y="18888"/>
                    <a:pt x="11589" y="18888"/>
                    <a:pt x="11840" y="18611"/>
                  </a:cubicBezTo>
                  <a:lnTo>
                    <a:pt x="18898" y="10859"/>
                  </a:lnTo>
                  <a:cubicBezTo>
                    <a:pt x="21161" y="8375"/>
                    <a:pt x="21161" y="4348"/>
                    <a:pt x="18898" y="186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99625" y="3014980"/>
            <a:ext cx="855345" cy="855345"/>
            <a:chOff x="2930" y="9281"/>
            <a:chExt cx="1218" cy="1218"/>
          </a:xfrm>
        </p:grpSpPr>
        <p:sp>
          <p:nvSpPr>
            <p:cNvPr id="1717" name="Shape 1717"/>
            <p:cNvSpPr/>
            <p:nvPr/>
          </p:nvSpPr>
          <p:spPr>
            <a:xfrm>
              <a:off x="2930" y="9281"/>
              <a:ext cx="1218" cy="1219"/>
            </a:xfrm>
            <a:prstGeom prst="roundRect">
              <a:avLst>
                <a:gd name="adj" fmla="val 20083"/>
              </a:avLst>
            </a:prstGeom>
            <a:solidFill>
              <a:srgbClr val="41A8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29" name="Shape 1729"/>
            <p:cNvSpPr/>
            <p:nvPr/>
          </p:nvSpPr>
          <p:spPr>
            <a:xfrm>
              <a:off x="3201" y="9604"/>
              <a:ext cx="572" cy="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17550"/>
                  </a:moveTo>
                  <a:cubicBezTo>
                    <a:pt x="15513" y="17550"/>
                    <a:pt x="14344" y="15612"/>
                    <a:pt x="13810" y="12825"/>
                  </a:cubicBezTo>
                  <a:lnTo>
                    <a:pt x="15525" y="12825"/>
                  </a:lnTo>
                  <a:cubicBezTo>
                    <a:pt x="17038" y="12825"/>
                    <a:pt x="18225" y="11343"/>
                    <a:pt x="18225" y="9450"/>
                  </a:cubicBezTo>
                  <a:cubicBezTo>
                    <a:pt x="18225" y="7558"/>
                    <a:pt x="17038" y="6075"/>
                    <a:pt x="15525" y="6075"/>
                  </a:cubicBezTo>
                  <a:lnTo>
                    <a:pt x="13810" y="6075"/>
                  </a:lnTo>
                  <a:cubicBezTo>
                    <a:pt x="14344" y="3289"/>
                    <a:pt x="15513" y="1350"/>
                    <a:pt x="16875" y="1350"/>
                  </a:cubicBezTo>
                  <a:cubicBezTo>
                    <a:pt x="18739" y="1350"/>
                    <a:pt x="20250" y="4977"/>
                    <a:pt x="20250" y="9450"/>
                  </a:cubicBezTo>
                  <a:cubicBezTo>
                    <a:pt x="20250" y="13923"/>
                    <a:pt x="18739" y="17550"/>
                    <a:pt x="16875" y="17550"/>
                  </a:cubicBezTo>
                  <a:moveTo>
                    <a:pt x="8927" y="11483"/>
                  </a:moveTo>
                  <a:lnTo>
                    <a:pt x="8775" y="11483"/>
                  </a:lnTo>
                  <a:lnTo>
                    <a:pt x="8775" y="11475"/>
                  </a:lnTo>
                  <a:cubicBezTo>
                    <a:pt x="8029" y="11475"/>
                    <a:pt x="7425" y="10569"/>
                    <a:pt x="7425" y="9450"/>
                  </a:cubicBezTo>
                  <a:cubicBezTo>
                    <a:pt x="7425" y="8332"/>
                    <a:pt x="8029" y="7425"/>
                    <a:pt x="8775" y="7425"/>
                  </a:cubicBezTo>
                  <a:lnTo>
                    <a:pt x="8927" y="7425"/>
                  </a:lnTo>
                  <a:cubicBezTo>
                    <a:pt x="10200" y="7425"/>
                    <a:pt x="11392" y="6924"/>
                    <a:pt x="12441" y="6063"/>
                  </a:cubicBezTo>
                  <a:cubicBezTo>
                    <a:pt x="12249" y="7149"/>
                    <a:pt x="12150" y="8300"/>
                    <a:pt x="12150" y="9450"/>
                  </a:cubicBezTo>
                  <a:cubicBezTo>
                    <a:pt x="12150" y="10604"/>
                    <a:pt x="12249" y="11758"/>
                    <a:pt x="12443" y="12846"/>
                  </a:cubicBezTo>
                  <a:cubicBezTo>
                    <a:pt x="11393" y="11984"/>
                    <a:pt x="10200" y="11483"/>
                    <a:pt x="8927" y="11483"/>
                  </a:cubicBezTo>
                  <a:moveTo>
                    <a:pt x="8096" y="20250"/>
                  </a:moveTo>
                  <a:lnTo>
                    <a:pt x="5396" y="20250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3"/>
                  </a:lnTo>
                  <a:lnTo>
                    <a:pt x="7536" y="12833"/>
                  </a:lnTo>
                  <a:cubicBezTo>
                    <a:pt x="7463" y="13043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5"/>
                    <a:pt x="7785" y="19307"/>
                    <a:pt x="8001" y="19566"/>
                  </a:cubicBezTo>
                  <a:cubicBezTo>
                    <a:pt x="8031" y="19601"/>
                    <a:pt x="8066" y="19638"/>
                    <a:pt x="8096" y="19678"/>
                  </a:cubicBezTo>
                  <a:cubicBezTo>
                    <a:pt x="8096" y="19678"/>
                    <a:pt x="8096" y="20250"/>
                    <a:pt x="8096" y="20250"/>
                  </a:cubicBezTo>
                  <a:close/>
                  <a:moveTo>
                    <a:pt x="1350" y="9450"/>
                  </a:moveTo>
                  <a:cubicBezTo>
                    <a:pt x="1350" y="8332"/>
                    <a:pt x="1954" y="7425"/>
                    <a:pt x="2700" y="7425"/>
                  </a:cubicBezTo>
                  <a:lnTo>
                    <a:pt x="7434" y="7425"/>
                  </a:lnTo>
                  <a:cubicBezTo>
                    <a:pt x="7015" y="7917"/>
                    <a:pt x="6750" y="8631"/>
                    <a:pt x="6750" y="9450"/>
                  </a:cubicBezTo>
                  <a:cubicBezTo>
                    <a:pt x="6750" y="10270"/>
                    <a:pt x="7015" y="10985"/>
                    <a:pt x="7434" y="11475"/>
                  </a:cubicBezTo>
                  <a:lnTo>
                    <a:pt x="2700" y="11475"/>
                  </a:lnTo>
                  <a:cubicBezTo>
                    <a:pt x="1954" y="11475"/>
                    <a:pt x="1350" y="10569"/>
                    <a:pt x="1350" y="9450"/>
                  </a:cubicBezTo>
                  <a:moveTo>
                    <a:pt x="13500" y="9450"/>
                  </a:moveTo>
                  <a:cubicBezTo>
                    <a:pt x="13500" y="8750"/>
                    <a:pt x="13541" y="8074"/>
                    <a:pt x="13611" y="7425"/>
                  </a:cubicBezTo>
                  <a:lnTo>
                    <a:pt x="15525" y="7425"/>
                  </a:lnTo>
                  <a:cubicBezTo>
                    <a:pt x="16270" y="7425"/>
                    <a:pt x="16875" y="8332"/>
                    <a:pt x="16875" y="9450"/>
                  </a:cubicBezTo>
                  <a:cubicBezTo>
                    <a:pt x="16875" y="10569"/>
                    <a:pt x="16270" y="11475"/>
                    <a:pt x="15525" y="11475"/>
                  </a:cubicBezTo>
                  <a:lnTo>
                    <a:pt x="13611" y="11475"/>
                  </a:lnTo>
                  <a:cubicBezTo>
                    <a:pt x="13541" y="10826"/>
                    <a:pt x="13500" y="10151"/>
                    <a:pt x="13500" y="9450"/>
                  </a:cubicBezTo>
                  <a:moveTo>
                    <a:pt x="16875" y="0"/>
                  </a:moveTo>
                  <a:cubicBezTo>
                    <a:pt x="15489" y="0"/>
                    <a:pt x="14400" y="952"/>
                    <a:pt x="13619" y="2421"/>
                  </a:cubicBezTo>
                  <a:lnTo>
                    <a:pt x="13604" y="2413"/>
                  </a:lnTo>
                  <a:cubicBezTo>
                    <a:pt x="12469" y="4635"/>
                    <a:pt x="10779" y="6075"/>
                    <a:pt x="8927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700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700" y="12825"/>
                  </a:cubicBezTo>
                  <a:cubicBezTo>
                    <a:pt x="3444" y="12828"/>
                    <a:pt x="4046" y="13430"/>
                    <a:pt x="4046" y="14175"/>
                  </a:cubicBezTo>
                  <a:lnTo>
                    <a:pt x="4046" y="20250"/>
                  </a:lnTo>
                  <a:cubicBezTo>
                    <a:pt x="4046" y="20996"/>
                    <a:pt x="4651" y="21600"/>
                    <a:pt x="5396" y="21600"/>
                  </a:cubicBezTo>
                  <a:lnTo>
                    <a:pt x="8096" y="21600"/>
                  </a:lnTo>
                  <a:cubicBezTo>
                    <a:pt x="8842" y="21600"/>
                    <a:pt x="9446" y="20996"/>
                    <a:pt x="9446" y="20250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2" y="13474"/>
                    <a:pt x="8783" y="13458"/>
                  </a:cubicBezTo>
                  <a:cubicBezTo>
                    <a:pt x="8790" y="13362"/>
                    <a:pt x="8816" y="13272"/>
                    <a:pt x="8859" y="13192"/>
                  </a:cubicBezTo>
                  <a:cubicBezTo>
                    <a:pt x="8871" y="13169"/>
                    <a:pt x="8884" y="13152"/>
                    <a:pt x="8899" y="13132"/>
                  </a:cubicBezTo>
                  <a:cubicBezTo>
                    <a:pt x="8953" y="13052"/>
                    <a:pt x="9020" y="12986"/>
                    <a:pt x="9103" y="12934"/>
                  </a:cubicBezTo>
                  <a:cubicBezTo>
                    <a:pt x="9107" y="12932"/>
                    <a:pt x="9109" y="12928"/>
                    <a:pt x="9112" y="12925"/>
                  </a:cubicBezTo>
                  <a:cubicBezTo>
                    <a:pt x="9115" y="12925"/>
                    <a:pt x="9118" y="12923"/>
                    <a:pt x="9120" y="12923"/>
                  </a:cubicBezTo>
                  <a:cubicBezTo>
                    <a:pt x="9174" y="12892"/>
                    <a:pt x="9238" y="12886"/>
                    <a:pt x="9300" y="12869"/>
                  </a:cubicBezTo>
                  <a:cubicBezTo>
                    <a:pt x="11003" y="13049"/>
                    <a:pt x="12546" y="14424"/>
                    <a:pt x="13604" y="16496"/>
                  </a:cubicBezTo>
                  <a:lnTo>
                    <a:pt x="13621" y="16487"/>
                  </a:lnTo>
                  <a:cubicBezTo>
                    <a:pt x="14404" y="17951"/>
                    <a:pt x="15491" y="18900"/>
                    <a:pt x="16875" y="18900"/>
                  </a:cubicBezTo>
                  <a:cubicBezTo>
                    <a:pt x="19977" y="18900"/>
                    <a:pt x="21600" y="14146"/>
                    <a:pt x="21600" y="9450"/>
                  </a:cubicBezTo>
                  <a:cubicBezTo>
                    <a:pt x="21600" y="4754"/>
                    <a:pt x="19977" y="0"/>
                    <a:pt x="16875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87097" y="3915004"/>
            <a:ext cx="230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5149" y="4378360"/>
            <a:ext cx="232346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02687" y="3915004"/>
            <a:ext cx="230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70739" y="4378360"/>
            <a:ext cx="232346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70627" y="3915004"/>
            <a:ext cx="230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38679" y="4378360"/>
            <a:ext cx="232346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69707" y="3915004"/>
            <a:ext cx="230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37759" y="4378360"/>
            <a:ext cx="232346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845820" y="1365885"/>
            <a:ext cx="286194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 HERE</a:t>
            </a:r>
            <a:endParaRPr lang="en-US" altLang="zh-CN" sz="2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5820" y="1741170"/>
            <a:ext cx="1037209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>
            <a:off x="4526280" y="1927225"/>
            <a:ext cx="1233170" cy="1048385"/>
          </a:xfrm>
          <a:prstGeom prst="hexagon">
            <a:avLst/>
          </a:prstGeom>
          <a:noFill/>
          <a:ln>
            <a:solidFill>
              <a:srgbClr val="4DA9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1A8B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4526280" y="3324860"/>
            <a:ext cx="1233170" cy="1048385"/>
          </a:xfrm>
          <a:prstGeom prst="hexagon">
            <a:avLst/>
          </a:prstGeom>
          <a:noFill/>
          <a:ln>
            <a:solidFill>
              <a:srgbClr val="41A8B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1A8B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6160135" y="1927225"/>
            <a:ext cx="1233170" cy="1048385"/>
          </a:xfrm>
          <a:prstGeom prst="hexagon">
            <a:avLst/>
          </a:prstGeom>
          <a:noFill/>
          <a:ln>
            <a:solidFill>
              <a:srgbClr val="41A8B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1A8B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6160135" y="3324860"/>
            <a:ext cx="1233170" cy="1048385"/>
          </a:xfrm>
          <a:prstGeom prst="hexagon">
            <a:avLst/>
          </a:prstGeom>
          <a:noFill/>
          <a:ln>
            <a:solidFill>
              <a:srgbClr val="4DA9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1A8B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7" name="组合 236"/>
          <p:cNvGrpSpPr/>
          <p:nvPr/>
        </p:nvGrpSpPr>
        <p:grpSpPr>
          <a:xfrm>
            <a:off x="4912360" y="3571875"/>
            <a:ext cx="567055" cy="552450"/>
            <a:chOff x="3154" y="6172"/>
            <a:chExt cx="476" cy="464"/>
          </a:xfrm>
          <a:solidFill>
            <a:srgbClr val="41A8B1"/>
          </a:solidFill>
        </p:grpSpPr>
        <p:sp>
          <p:nvSpPr>
            <p:cNvPr id="34" name="Freeform 31"/>
            <p:cNvSpPr/>
            <p:nvPr/>
          </p:nvSpPr>
          <p:spPr bwMode="auto">
            <a:xfrm>
              <a:off x="3374" y="6404"/>
              <a:ext cx="38" cy="40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8 w 16"/>
                <a:gd name="T7" fmla="*/ 16 h 16"/>
                <a:gd name="T8" fmla="*/ 14 w 16"/>
                <a:gd name="T9" fmla="*/ 14 h 16"/>
                <a:gd name="T10" fmla="*/ 16 w 16"/>
                <a:gd name="T11" fmla="*/ 8 h 16"/>
                <a:gd name="T12" fmla="*/ 8 w 1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" y="16"/>
                    <a:pt x="12" y="15"/>
                    <a:pt x="14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154" y="6172"/>
              <a:ext cx="477" cy="464"/>
            </a:xfrm>
            <a:custGeom>
              <a:avLst/>
              <a:gdLst>
                <a:gd name="T0" fmla="*/ 187 w 198"/>
                <a:gd name="T1" fmla="*/ 104 h 192"/>
                <a:gd name="T2" fmla="*/ 168 w 198"/>
                <a:gd name="T3" fmla="*/ 33 h 192"/>
                <a:gd name="T4" fmla="*/ 184 w 198"/>
                <a:gd name="T5" fmla="*/ 48 h 192"/>
                <a:gd name="T6" fmla="*/ 187 w 198"/>
                <a:gd name="T7" fmla="*/ 8 h 192"/>
                <a:gd name="T8" fmla="*/ 148 w 198"/>
                <a:gd name="T9" fmla="*/ 8 h 192"/>
                <a:gd name="T10" fmla="*/ 162 w 198"/>
                <a:gd name="T11" fmla="*/ 27 h 192"/>
                <a:gd name="T12" fmla="*/ 99 w 198"/>
                <a:gd name="T13" fmla="*/ 16 h 192"/>
                <a:gd name="T14" fmla="*/ 36 w 198"/>
                <a:gd name="T15" fmla="*/ 27 h 192"/>
                <a:gd name="T16" fmla="*/ 50 w 198"/>
                <a:gd name="T17" fmla="*/ 8 h 192"/>
                <a:gd name="T18" fmla="*/ 11 w 198"/>
                <a:gd name="T19" fmla="*/ 8 h 192"/>
                <a:gd name="T20" fmla="*/ 14 w 198"/>
                <a:gd name="T21" fmla="*/ 48 h 192"/>
                <a:gd name="T22" fmla="*/ 31 w 198"/>
                <a:gd name="T23" fmla="*/ 33 h 192"/>
                <a:gd name="T24" fmla="*/ 11 w 198"/>
                <a:gd name="T25" fmla="*/ 104 h 192"/>
                <a:gd name="T26" fmla="*/ 49 w 198"/>
                <a:gd name="T27" fmla="*/ 176 h 192"/>
                <a:gd name="T28" fmla="*/ 36 w 198"/>
                <a:gd name="T29" fmla="*/ 190 h 192"/>
                <a:gd name="T30" fmla="*/ 42 w 198"/>
                <a:gd name="T31" fmla="*/ 191 h 192"/>
                <a:gd name="T32" fmla="*/ 56 w 198"/>
                <a:gd name="T33" fmla="*/ 180 h 192"/>
                <a:gd name="T34" fmla="*/ 142 w 198"/>
                <a:gd name="T35" fmla="*/ 180 h 192"/>
                <a:gd name="T36" fmla="*/ 157 w 198"/>
                <a:gd name="T37" fmla="*/ 191 h 192"/>
                <a:gd name="T38" fmla="*/ 162 w 198"/>
                <a:gd name="T39" fmla="*/ 190 h 192"/>
                <a:gd name="T40" fmla="*/ 150 w 198"/>
                <a:gd name="T41" fmla="*/ 176 h 192"/>
                <a:gd name="T42" fmla="*/ 65 w 198"/>
                <a:gd name="T43" fmla="*/ 49 h 192"/>
                <a:gd name="T44" fmla="*/ 103 w 198"/>
                <a:gd name="T45" fmla="*/ 44 h 192"/>
                <a:gd name="T46" fmla="*/ 99 w 198"/>
                <a:gd name="T47" fmla="*/ 64 h 192"/>
                <a:gd name="T48" fmla="*/ 95 w 198"/>
                <a:gd name="T49" fmla="*/ 48 h 192"/>
                <a:gd name="T50" fmla="*/ 67 w 198"/>
                <a:gd name="T51" fmla="*/ 56 h 192"/>
                <a:gd name="T52" fmla="*/ 65 w 198"/>
                <a:gd name="T53" fmla="*/ 49 h 192"/>
                <a:gd name="T54" fmla="*/ 119 w 198"/>
                <a:gd name="T55" fmla="*/ 128 h 192"/>
                <a:gd name="T56" fmla="*/ 107 w 198"/>
                <a:gd name="T57" fmla="*/ 118 h 192"/>
                <a:gd name="T58" fmla="*/ 83 w 198"/>
                <a:gd name="T59" fmla="*/ 104 h 192"/>
                <a:gd name="T60" fmla="*/ 52 w 198"/>
                <a:gd name="T61" fmla="*/ 63 h 192"/>
                <a:gd name="T62" fmla="*/ 58 w 198"/>
                <a:gd name="T63" fmla="*/ 57 h 192"/>
                <a:gd name="T64" fmla="*/ 99 w 198"/>
                <a:gd name="T65" fmla="*/ 88 h 192"/>
                <a:gd name="T66" fmla="*/ 113 w 198"/>
                <a:gd name="T67" fmla="*/ 112 h 192"/>
                <a:gd name="T68" fmla="*/ 122 w 198"/>
                <a:gd name="T69" fmla="*/ 12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192">
                  <a:moveTo>
                    <a:pt x="150" y="176"/>
                  </a:moveTo>
                  <a:cubicBezTo>
                    <a:pt x="172" y="160"/>
                    <a:pt x="187" y="134"/>
                    <a:pt x="187" y="104"/>
                  </a:cubicBezTo>
                  <a:cubicBezTo>
                    <a:pt x="187" y="79"/>
                    <a:pt x="177" y="57"/>
                    <a:pt x="160" y="41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2" y="47"/>
                    <a:pt x="183" y="48"/>
                    <a:pt x="184" y="48"/>
                  </a:cubicBezTo>
                  <a:cubicBezTo>
                    <a:pt x="185" y="48"/>
                    <a:pt x="186" y="47"/>
                    <a:pt x="187" y="47"/>
                  </a:cubicBezTo>
                  <a:cubicBezTo>
                    <a:pt x="198" y="36"/>
                    <a:pt x="198" y="19"/>
                    <a:pt x="187" y="8"/>
                  </a:cubicBezTo>
                  <a:cubicBezTo>
                    <a:pt x="182" y="3"/>
                    <a:pt x="175" y="0"/>
                    <a:pt x="168" y="0"/>
                  </a:cubicBezTo>
                  <a:cubicBezTo>
                    <a:pt x="160" y="0"/>
                    <a:pt x="153" y="3"/>
                    <a:pt x="148" y="8"/>
                  </a:cubicBezTo>
                  <a:cubicBezTo>
                    <a:pt x="147" y="9"/>
                    <a:pt x="147" y="12"/>
                    <a:pt x="148" y="14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39" y="23"/>
                    <a:pt x="120" y="16"/>
                    <a:pt x="99" y="16"/>
                  </a:cubicBezTo>
                  <a:cubicBezTo>
                    <a:pt x="78" y="16"/>
                    <a:pt x="59" y="23"/>
                    <a:pt x="44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2" y="12"/>
                    <a:pt x="52" y="9"/>
                    <a:pt x="50" y="8"/>
                  </a:cubicBezTo>
                  <a:cubicBezTo>
                    <a:pt x="45" y="3"/>
                    <a:pt x="38" y="0"/>
                    <a:pt x="31" y="0"/>
                  </a:cubicBezTo>
                  <a:cubicBezTo>
                    <a:pt x="23" y="0"/>
                    <a:pt x="16" y="3"/>
                    <a:pt x="11" y="8"/>
                  </a:cubicBezTo>
                  <a:cubicBezTo>
                    <a:pt x="0" y="19"/>
                    <a:pt x="0" y="36"/>
                    <a:pt x="11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15" y="48"/>
                    <a:pt x="16" y="47"/>
                    <a:pt x="17" y="4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21" y="57"/>
                    <a:pt x="11" y="79"/>
                    <a:pt x="11" y="104"/>
                  </a:cubicBezTo>
                  <a:cubicBezTo>
                    <a:pt x="11" y="134"/>
                    <a:pt x="26" y="160"/>
                    <a:pt x="49" y="176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5" y="186"/>
                    <a:pt x="35" y="188"/>
                    <a:pt x="36" y="190"/>
                  </a:cubicBezTo>
                  <a:cubicBezTo>
                    <a:pt x="37" y="191"/>
                    <a:pt x="38" y="192"/>
                    <a:pt x="39" y="192"/>
                  </a:cubicBezTo>
                  <a:cubicBezTo>
                    <a:pt x="40" y="192"/>
                    <a:pt x="41" y="192"/>
                    <a:pt x="42" y="19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9" y="188"/>
                    <a:pt x="83" y="192"/>
                    <a:pt x="99" y="192"/>
                  </a:cubicBezTo>
                  <a:cubicBezTo>
                    <a:pt x="115" y="192"/>
                    <a:pt x="130" y="188"/>
                    <a:pt x="142" y="180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57" y="192"/>
                    <a:pt x="158" y="192"/>
                    <a:pt x="159" y="192"/>
                  </a:cubicBezTo>
                  <a:cubicBezTo>
                    <a:pt x="160" y="192"/>
                    <a:pt x="162" y="191"/>
                    <a:pt x="162" y="190"/>
                  </a:cubicBezTo>
                  <a:cubicBezTo>
                    <a:pt x="164" y="188"/>
                    <a:pt x="163" y="186"/>
                    <a:pt x="162" y="185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0" y="176"/>
                    <a:pt x="150" y="176"/>
                    <a:pt x="150" y="176"/>
                  </a:cubicBezTo>
                  <a:close/>
                  <a:moveTo>
                    <a:pt x="65" y="49"/>
                  </a:moveTo>
                  <a:cubicBezTo>
                    <a:pt x="74" y="43"/>
                    <a:pt x="85" y="40"/>
                    <a:pt x="99" y="40"/>
                  </a:cubicBezTo>
                  <a:cubicBezTo>
                    <a:pt x="101" y="40"/>
                    <a:pt x="103" y="42"/>
                    <a:pt x="103" y="44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62"/>
                    <a:pt x="101" y="64"/>
                    <a:pt x="99" y="64"/>
                  </a:cubicBezTo>
                  <a:cubicBezTo>
                    <a:pt x="97" y="64"/>
                    <a:pt x="95" y="62"/>
                    <a:pt x="95" y="6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85" y="48"/>
                    <a:pt x="76" y="51"/>
                    <a:pt x="69" y="55"/>
                  </a:cubicBezTo>
                  <a:cubicBezTo>
                    <a:pt x="69" y="56"/>
                    <a:pt x="68" y="56"/>
                    <a:pt x="67" y="56"/>
                  </a:cubicBezTo>
                  <a:cubicBezTo>
                    <a:pt x="66" y="56"/>
                    <a:pt x="65" y="55"/>
                    <a:pt x="64" y="54"/>
                  </a:cubicBezTo>
                  <a:cubicBezTo>
                    <a:pt x="63" y="52"/>
                    <a:pt x="63" y="50"/>
                    <a:pt x="65" y="49"/>
                  </a:cubicBezTo>
                  <a:close/>
                  <a:moveTo>
                    <a:pt x="122" y="127"/>
                  </a:moveTo>
                  <a:cubicBezTo>
                    <a:pt x="121" y="127"/>
                    <a:pt x="120" y="128"/>
                    <a:pt x="119" y="128"/>
                  </a:cubicBezTo>
                  <a:cubicBezTo>
                    <a:pt x="118" y="128"/>
                    <a:pt x="117" y="127"/>
                    <a:pt x="116" y="127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5" y="119"/>
                    <a:pt x="102" y="120"/>
                    <a:pt x="99" y="120"/>
                  </a:cubicBezTo>
                  <a:cubicBezTo>
                    <a:pt x="90" y="120"/>
                    <a:pt x="83" y="113"/>
                    <a:pt x="83" y="104"/>
                  </a:cubicBezTo>
                  <a:cubicBezTo>
                    <a:pt x="83" y="101"/>
                    <a:pt x="84" y="98"/>
                    <a:pt x="85" y="9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1"/>
                    <a:pt x="51" y="59"/>
                    <a:pt x="52" y="57"/>
                  </a:cubicBezTo>
                  <a:cubicBezTo>
                    <a:pt x="54" y="55"/>
                    <a:pt x="56" y="55"/>
                    <a:pt x="58" y="57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3" y="89"/>
                    <a:pt x="96" y="88"/>
                    <a:pt x="99" y="88"/>
                  </a:cubicBezTo>
                  <a:cubicBezTo>
                    <a:pt x="108" y="88"/>
                    <a:pt x="115" y="95"/>
                    <a:pt x="115" y="104"/>
                  </a:cubicBezTo>
                  <a:cubicBezTo>
                    <a:pt x="115" y="107"/>
                    <a:pt x="114" y="110"/>
                    <a:pt x="113" y="11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4" y="123"/>
                    <a:pt x="124" y="125"/>
                    <a:pt x="122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4867275" y="2197735"/>
            <a:ext cx="553085" cy="550545"/>
            <a:chOff x="4301" y="6172"/>
            <a:chExt cx="464" cy="462"/>
          </a:xfrm>
          <a:solidFill>
            <a:srgbClr val="4DA992"/>
          </a:solidFill>
        </p:grpSpPr>
        <p:sp>
          <p:nvSpPr>
            <p:cNvPr id="36" name="Freeform 33"/>
            <p:cNvSpPr/>
            <p:nvPr/>
          </p:nvSpPr>
          <p:spPr bwMode="auto">
            <a:xfrm>
              <a:off x="4301" y="6172"/>
              <a:ext cx="464" cy="232"/>
            </a:xfrm>
            <a:custGeom>
              <a:avLst/>
              <a:gdLst>
                <a:gd name="T0" fmla="*/ 188 w 192"/>
                <a:gd name="T1" fmla="*/ 32 h 96"/>
                <a:gd name="T2" fmla="*/ 132 w 192"/>
                <a:gd name="T3" fmla="*/ 32 h 96"/>
                <a:gd name="T4" fmla="*/ 136 w 192"/>
                <a:gd name="T5" fmla="*/ 20 h 96"/>
                <a:gd name="T6" fmla="*/ 116 w 192"/>
                <a:gd name="T7" fmla="*/ 0 h 96"/>
                <a:gd name="T8" fmla="*/ 96 w 192"/>
                <a:gd name="T9" fmla="*/ 20 h 96"/>
                <a:gd name="T10" fmla="*/ 100 w 192"/>
                <a:gd name="T11" fmla="*/ 32 h 96"/>
                <a:gd name="T12" fmla="*/ 92 w 192"/>
                <a:gd name="T13" fmla="*/ 32 h 96"/>
                <a:gd name="T14" fmla="*/ 96 w 192"/>
                <a:gd name="T15" fmla="*/ 20 h 96"/>
                <a:gd name="T16" fmla="*/ 76 w 192"/>
                <a:gd name="T17" fmla="*/ 0 h 96"/>
                <a:gd name="T18" fmla="*/ 56 w 192"/>
                <a:gd name="T19" fmla="*/ 20 h 96"/>
                <a:gd name="T20" fmla="*/ 60 w 192"/>
                <a:gd name="T21" fmla="*/ 32 h 96"/>
                <a:gd name="T22" fmla="*/ 4 w 192"/>
                <a:gd name="T23" fmla="*/ 32 h 96"/>
                <a:gd name="T24" fmla="*/ 0 w 192"/>
                <a:gd name="T25" fmla="*/ 36 h 96"/>
                <a:gd name="T26" fmla="*/ 0 w 192"/>
                <a:gd name="T27" fmla="*/ 92 h 96"/>
                <a:gd name="T28" fmla="*/ 4 w 192"/>
                <a:gd name="T29" fmla="*/ 96 h 96"/>
                <a:gd name="T30" fmla="*/ 16 w 192"/>
                <a:gd name="T31" fmla="*/ 96 h 96"/>
                <a:gd name="T32" fmla="*/ 24 w 192"/>
                <a:gd name="T33" fmla="*/ 96 h 96"/>
                <a:gd name="T34" fmla="*/ 80 w 192"/>
                <a:gd name="T35" fmla="*/ 96 h 96"/>
                <a:gd name="T36" fmla="*/ 88 w 192"/>
                <a:gd name="T37" fmla="*/ 96 h 96"/>
                <a:gd name="T38" fmla="*/ 88 w 192"/>
                <a:gd name="T39" fmla="*/ 88 h 96"/>
                <a:gd name="T40" fmla="*/ 88 w 192"/>
                <a:gd name="T41" fmla="*/ 40 h 96"/>
                <a:gd name="T42" fmla="*/ 104 w 192"/>
                <a:gd name="T43" fmla="*/ 40 h 96"/>
                <a:gd name="T44" fmla="*/ 104 w 192"/>
                <a:gd name="T45" fmla="*/ 88 h 96"/>
                <a:gd name="T46" fmla="*/ 104 w 192"/>
                <a:gd name="T47" fmla="*/ 96 h 96"/>
                <a:gd name="T48" fmla="*/ 112 w 192"/>
                <a:gd name="T49" fmla="*/ 96 h 96"/>
                <a:gd name="T50" fmla="*/ 168 w 192"/>
                <a:gd name="T51" fmla="*/ 96 h 96"/>
                <a:gd name="T52" fmla="*/ 176 w 192"/>
                <a:gd name="T53" fmla="*/ 96 h 96"/>
                <a:gd name="T54" fmla="*/ 188 w 192"/>
                <a:gd name="T55" fmla="*/ 96 h 96"/>
                <a:gd name="T56" fmla="*/ 192 w 192"/>
                <a:gd name="T57" fmla="*/ 92 h 96"/>
                <a:gd name="T58" fmla="*/ 192 w 192"/>
                <a:gd name="T59" fmla="*/ 36 h 96"/>
                <a:gd name="T60" fmla="*/ 188 w 192"/>
                <a:gd name="T6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96">
                  <a:moveTo>
                    <a:pt x="188" y="32"/>
                  </a:moveTo>
                  <a:cubicBezTo>
                    <a:pt x="132" y="32"/>
                    <a:pt x="132" y="32"/>
                    <a:pt x="132" y="32"/>
                  </a:cubicBezTo>
                  <a:cubicBezTo>
                    <a:pt x="135" y="29"/>
                    <a:pt x="136" y="24"/>
                    <a:pt x="136" y="20"/>
                  </a:cubicBezTo>
                  <a:cubicBezTo>
                    <a:pt x="136" y="9"/>
                    <a:pt x="127" y="0"/>
                    <a:pt x="116" y="0"/>
                  </a:cubicBezTo>
                  <a:cubicBezTo>
                    <a:pt x="105" y="0"/>
                    <a:pt x="96" y="9"/>
                    <a:pt x="96" y="20"/>
                  </a:cubicBezTo>
                  <a:cubicBezTo>
                    <a:pt x="96" y="24"/>
                    <a:pt x="98" y="29"/>
                    <a:pt x="10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5" y="29"/>
                    <a:pt x="96" y="24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65" y="0"/>
                    <a:pt x="56" y="9"/>
                    <a:pt x="56" y="20"/>
                  </a:cubicBezTo>
                  <a:cubicBezTo>
                    <a:pt x="56" y="24"/>
                    <a:pt x="58" y="29"/>
                    <a:pt x="6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90" y="96"/>
                    <a:pt x="192" y="94"/>
                    <a:pt x="192" y="92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4"/>
                    <a:pt x="190" y="32"/>
                    <a:pt x="18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4339" y="6424"/>
              <a:ext cx="387" cy="211"/>
            </a:xfrm>
            <a:custGeom>
              <a:avLst/>
              <a:gdLst>
                <a:gd name="T0" fmla="*/ 96 w 160"/>
                <a:gd name="T1" fmla="*/ 0 h 88"/>
                <a:gd name="T2" fmla="*/ 88 w 160"/>
                <a:gd name="T3" fmla="*/ 0 h 88"/>
                <a:gd name="T4" fmla="*/ 88 w 160"/>
                <a:gd name="T5" fmla="*/ 80 h 88"/>
                <a:gd name="T6" fmla="*/ 72 w 160"/>
                <a:gd name="T7" fmla="*/ 80 h 88"/>
                <a:gd name="T8" fmla="*/ 72 w 160"/>
                <a:gd name="T9" fmla="*/ 0 h 88"/>
                <a:gd name="T10" fmla="*/ 64 w 160"/>
                <a:gd name="T11" fmla="*/ 0 h 88"/>
                <a:gd name="T12" fmla="*/ 8 w 160"/>
                <a:gd name="T13" fmla="*/ 0 h 88"/>
                <a:gd name="T14" fmla="*/ 0 w 160"/>
                <a:gd name="T15" fmla="*/ 0 h 88"/>
                <a:gd name="T16" fmla="*/ 0 w 160"/>
                <a:gd name="T17" fmla="*/ 84 h 88"/>
                <a:gd name="T18" fmla="*/ 4 w 160"/>
                <a:gd name="T19" fmla="*/ 88 h 88"/>
                <a:gd name="T20" fmla="*/ 68 w 160"/>
                <a:gd name="T21" fmla="*/ 88 h 88"/>
                <a:gd name="T22" fmla="*/ 156 w 160"/>
                <a:gd name="T23" fmla="*/ 88 h 88"/>
                <a:gd name="T24" fmla="*/ 160 w 160"/>
                <a:gd name="T25" fmla="*/ 84 h 88"/>
                <a:gd name="T26" fmla="*/ 160 w 160"/>
                <a:gd name="T27" fmla="*/ 0 h 88"/>
                <a:gd name="T28" fmla="*/ 152 w 160"/>
                <a:gd name="T29" fmla="*/ 0 h 88"/>
                <a:gd name="T30" fmla="*/ 96 w 160"/>
                <a:gd name="T31" fmla="*/ 0 h 88"/>
                <a:gd name="T32" fmla="*/ 96 w 160"/>
                <a:gd name="T33" fmla="*/ 80 h 88"/>
                <a:gd name="T34" fmla="*/ 96 w 160"/>
                <a:gd name="T35" fmla="*/ 80 h 88"/>
                <a:gd name="T36" fmla="*/ 96 w 160"/>
                <a:gd name="T37" fmla="*/ 76 h 88"/>
                <a:gd name="T38" fmla="*/ 96 w 160"/>
                <a:gd name="T3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88">
                  <a:moveTo>
                    <a:pt x="96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8" y="88"/>
                    <a:pt x="160" y="86"/>
                    <a:pt x="160" y="8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6" y="0"/>
                  </a:lnTo>
                  <a:close/>
                  <a:moveTo>
                    <a:pt x="96" y="80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6" y="79"/>
                    <a:pt x="96" y="77"/>
                    <a:pt x="96" y="76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499860" y="3571875"/>
            <a:ext cx="553085" cy="551815"/>
            <a:chOff x="5393" y="6172"/>
            <a:chExt cx="464" cy="463"/>
          </a:xfrm>
          <a:solidFill>
            <a:srgbClr val="4DA992"/>
          </a:solidFill>
        </p:grpSpPr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5393" y="6307"/>
              <a:ext cx="465" cy="97"/>
            </a:xfrm>
            <a:custGeom>
              <a:avLst/>
              <a:gdLst>
                <a:gd name="T0" fmla="*/ 172 w 192"/>
                <a:gd name="T1" fmla="*/ 0 h 40"/>
                <a:gd name="T2" fmla="*/ 20 w 192"/>
                <a:gd name="T3" fmla="*/ 0 h 40"/>
                <a:gd name="T4" fmla="*/ 0 w 192"/>
                <a:gd name="T5" fmla="*/ 20 h 40"/>
                <a:gd name="T6" fmla="*/ 0 w 192"/>
                <a:gd name="T7" fmla="*/ 40 h 40"/>
                <a:gd name="T8" fmla="*/ 192 w 192"/>
                <a:gd name="T9" fmla="*/ 40 h 40"/>
                <a:gd name="T10" fmla="*/ 192 w 192"/>
                <a:gd name="T11" fmla="*/ 20 h 40"/>
                <a:gd name="T12" fmla="*/ 172 w 192"/>
                <a:gd name="T13" fmla="*/ 0 h 40"/>
                <a:gd name="T14" fmla="*/ 159 w 192"/>
                <a:gd name="T15" fmla="*/ 23 h 40"/>
                <a:gd name="T16" fmla="*/ 156 w 192"/>
                <a:gd name="T17" fmla="*/ 24 h 40"/>
                <a:gd name="T18" fmla="*/ 153 w 192"/>
                <a:gd name="T19" fmla="*/ 23 h 40"/>
                <a:gd name="T20" fmla="*/ 152 w 192"/>
                <a:gd name="T21" fmla="*/ 20 h 40"/>
                <a:gd name="T22" fmla="*/ 153 w 192"/>
                <a:gd name="T23" fmla="*/ 17 h 40"/>
                <a:gd name="T24" fmla="*/ 159 w 192"/>
                <a:gd name="T25" fmla="*/ 17 h 40"/>
                <a:gd name="T26" fmla="*/ 160 w 192"/>
                <a:gd name="T27" fmla="*/ 20 h 40"/>
                <a:gd name="T28" fmla="*/ 159 w 192"/>
                <a:gd name="T29" fmla="*/ 23 h 40"/>
                <a:gd name="T30" fmla="*/ 175 w 192"/>
                <a:gd name="T31" fmla="*/ 23 h 40"/>
                <a:gd name="T32" fmla="*/ 172 w 192"/>
                <a:gd name="T33" fmla="*/ 24 h 40"/>
                <a:gd name="T34" fmla="*/ 169 w 192"/>
                <a:gd name="T35" fmla="*/ 23 h 40"/>
                <a:gd name="T36" fmla="*/ 168 w 192"/>
                <a:gd name="T37" fmla="*/ 20 h 40"/>
                <a:gd name="T38" fmla="*/ 169 w 192"/>
                <a:gd name="T39" fmla="*/ 17 h 40"/>
                <a:gd name="T40" fmla="*/ 175 w 192"/>
                <a:gd name="T41" fmla="*/ 17 h 40"/>
                <a:gd name="T42" fmla="*/ 176 w 192"/>
                <a:gd name="T43" fmla="*/ 20 h 40"/>
                <a:gd name="T44" fmla="*/ 175 w 192"/>
                <a:gd name="T4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40">
                  <a:moveTo>
                    <a:pt x="17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2" y="9"/>
                    <a:pt x="183" y="0"/>
                    <a:pt x="172" y="0"/>
                  </a:cubicBezTo>
                  <a:close/>
                  <a:moveTo>
                    <a:pt x="159" y="23"/>
                  </a:moveTo>
                  <a:cubicBezTo>
                    <a:pt x="158" y="23"/>
                    <a:pt x="157" y="24"/>
                    <a:pt x="156" y="24"/>
                  </a:cubicBezTo>
                  <a:cubicBezTo>
                    <a:pt x="155" y="24"/>
                    <a:pt x="154" y="23"/>
                    <a:pt x="153" y="23"/>
                  </a:cubicBezTo>
                  <a:cubicBezTo>
                    <a:pt x="153" y="22"/>
                    <a:pt x="152" y="21"/>
                    <a:pt x="152" y="20"/>
                  </a:cubicBezTo>
                  <a:cubicBezTo>
                    <a:pt x="152" y="19"/>
                    <a:pt x="153" y="18"/>
                    <a:pt x="153" y="17"/>
                  </a:cubicBezTo>
                  <a:cubicBezTo>
                    <a:pt x="155" y="16"/>
                    <a:pt x="158" y="16"/>
                    <a:pt x="159" y="17"/>
                  </a:cubicBezTo>
                  <a:cubicBezTo>
                    <a:pt x="160" y="18"/>
                    <a:pt x="160" y="19"/>
                    <a:pt x="160" y="20"/>
                  </a:cubicBezTo>
                  <a:cubicBezTo>
                    <a:pt x="160" y="21"/>
                    <a:pt x="160" y="22"/>
                    <a:pt x="159" y="23"/>
                  </a:cubicBezTo>
                  <a:close/>
                  <a:moveTo>
                    <a:pt x="175" y="23"/>
                  </a:moveTo>
                  <a:cubicBezTo>
                    <a:pt x="174" y="23"/>
                    <a:pt x="173" y="24"/>
                    <a:pt x="172" y="24"/>
                  </a:cubicBezTo>
                  <a:cubicBezTo>
                    <a:pt x="171" y="24"/>
                    <a:pt x="170" y="23"/>
                    <a:pt x="169" y="23"/>
                  </a:cubicBezTo>
                  <a:cubicBezTo>
                    <a:pt x="169" y="22"/>
                    <a:pt x="168" y="21"/>
                    <a:pt x="168" y="20"/>
                  </a:cubicBezTo>
                  <a:cubicBezTo>
                    <a:pt x="168" y="19"/>
                    <a:pt x="169" y="18"/>
                    <a:pt x="169" y="17"/>
                  </a:cubicBezTo>
                  <a:cubicBezTo>
                    <a:pt x="171" y="16"/>
                    <a:pt x="174" y="16"/>
                    <a:pt x="175" y="17"/>
                  </a:cubicBezTo>
                  <a:cubicBezTo>
                    <a:pt x="176" y="18"/>
                    <a:pt x="176" y="19"/>
                    <a:pt x="176" y="20"/>
                  </a:cubicBezTo>
                  <a:cubicBezTo>
                    <a:pt x="176" y="21"/>
                    <a:pt x="176" y="22"/>
                    <a:pt x="17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5393" y="6423"/>
              <a:ext cx="465" cy="116"/>
            </a:xfrm>
            <a:custGeom>
              <a:avLst/>
              <a:gdLst>
                <a:gd name="T0" fmla="*/ 0 w 192"/>
                <a:gd name="T1" fmla="*/ 44 h 48"/>
                <a:gd name="T2" fmla="*/ 4 w 192"/>
                <a:gd name="T3" fmla="*/ 48 h 48"/>
                <a:gd name="T4" fmla="*/ 32 w 192"/>
                <a:gd name="T5" fmla="*/ 48 h 48"/>
                <a:gd name="T6" fmla="*/ 32 w 192"/>
                <a:gd name="T7" fmla="*/ 20 h 48"/>
                <a:gd name="T8" fmla="*/ 44 w 192"/>
                <a:gd name="T9" fmla="*/ 8 h 48"/>
                <a:gd name="T10" fmla="*/ 148 w 192"/>
                <a:gd name="T11" fmla="*/ 8 h 48"/>
                <a:gd name="T12" fmla="*/ 160 w 192"/>
                <a:gd name="T13" fmla="*/ 20 h 48"/>
                <a:gd name="T14" fmla="*/ 160 w 192"/>
                <a:gd name="T15" fmla="*/ 48 h 48"/>
                <a:gd name="T16" fmla="*/ 188 w 192"/>
                <a:gd name="T17" fmla="*/ 48 h 48"/>
                <a:gd name="T18" fmla="*/ 192 w 192"/>
                <a:gd name="T19" fmla="*/ 44 h 48"/>
                <a:gd name="T20" fmla="*/ 192 w 192"/>
                <a:gd name="T21" fmla="*/ 0 h 48"/>
                <a:gd name="T22" fmla="*/ 0 w 192"/>
                <a:gd name="T23" fmla="*/ 0 h 48"/>
                <a:gd name="T24" fmla="*/ 0 w 192"/>
                <a:gd name="T2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48">
                  <a:moveTo>
                    <a:pt x="0" y="44"/>
                  </a:moveTo>
                  <a:cubicBezTo>
                    <a:pt x="0" y="46"/>
                    <a:pt x="2" y="48"/>
                    <a:pt x="4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3"/>
                    <a:pt x="38" y="8"/>
                    <a:pt x="44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55" y="8"/>
                    <a:pt x="160" y="13"/>
                    <a:pt x="160" y="20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90" y="48"/>
                    <a:pt x="192" y="46"/>
                    <a:pt x="192" y="4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78"/>
            <p:cNvSpPr>
              <a:spLocks noEditPoints="1"/>
            </p:cNvSpPr>
            <p:nvPr/>
          </p:nvSpPr>
          <p:spPr bwMode="auto">
            <a:xfrm>
              <a:off x="5490" y="6463"/>
              <a:ext cx="271" cy="173"/>
            </a:xfrm>
            <a:custGeom>
              <a:avLst/>
              <a:gdLst>
                <a:gd name="T0" fmla="*/ 108 w 112"/>
                <a:gd name="T1" fmla="*/ 0 h 72"/>
                <a:gd name="T2" fmla="*/ 4 w 112"/>
                <a:gd name="T3" fmla="*/ 0 h 72"/>
                <a:gd name="T4" fmla="*/ 0 w 112"/>
                <a:gd name="T5" fmla="*/ 4 h 72"/>
                <a:gd name="T6" fmla="*/ 0 w 112"/>
                <a:gd name="T7" fmla="*/ 68 h 72"/>
                <a:gd name="T8" fmla="*/ 4 w 112"/>
                <a:gd name="T9" fmla="*/ 72 h 72"/>
                <a:gd name="T10" fmla="*/ 108 w 112"/>
                <a:gd name="T11" fmla="*/ 72 h 72"/>
                <a:gd name="T12" fmla="*/ 112 w 112"/>
                <a:gd name="T13" fmla="*/ 68 h 72"/>
                <a:gd name="T14" fmla="*/ 112 w 112"/>
                <a:gd name="T15" fmla="*/ 4 h 72"/>
                <a:gd name="T16" fmla="*/ 108 w 112"/>
                <a:gd name="T17" fmla="*/ 0 h 72"/>
                <a:gd name="T18" fmla="*/ 92 w 112"/>
                <a:gd name="T19" fmla="*/ 48 h 72"/>
                <a:gd name="T20" fmla="*/ 20 w 112"/>
                <a:gd name="T21" fmla="*/ 48 h 72"/>
                <a:gd name="T22" fmla="*/ 16 w 112"/>
                <a:gd name="T23" fmla="*/ 44 h 72"/>
                <a:gd name="T24" fmla="*/ 20 w 112"/>
                <a:gd name="T25" fmla="*/ 40 h 72"/>
                <a:gd name="T26" fmla="*/ 92 w 112"/>
                <a:gd name="T27" fmla="*/ 40 h 72"/>
                <a:gd name="T28" fmla="*/ 96 w 112"/>
                <a:gd name="T29" fmla="*/ 44 h 72"/>
                <a:gd name="T30" fmla="*/ 92 w 112"/>
                <a:gd name="T31" fmla="*/ 48 h 72"/>
                <a:gd name="T32" fmla="*/ 92 w 112"/>
                <a:gd name="T33" fmla="*/ 32 h 72"/>
                <a:gd name="T34" fmla="*/ 20 w 112"/>
                <a:gd name="T35" fmla="*/ 32 h 72"/>
                <a:gd name="T36" fmla="*/ 16 w 112"/>
                <a:gd name="T37" fmla="*/ 28 h 72"/>
                <a:gd name="T38" fmla="*/ 20 w 112"/>
                <a:gd name="T39" fmla="*/ 24 h 72"/>
                <a:gd name="T40" fmla="*/ 92 w 112"/>
                <a:gd name="T41" fmla="*/ 24 h 72"/>
                <a:gd name="T42" fmla="*/ 96 w 112"/>
                <a:gd name="T43" fmla="*/ 28 h 72"/>
                <a:gd name="T44" fmla="*/ 92 w 112"/>
                <a:gd name="T45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72">
                  <a:moveTo>
                    <a:pt x="10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2"/>
                    <a:pt x="112" y="70"/>
                    <a:pt x="112" y="68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lose/>
                  <a:moveTo>
                    <a:pt x="92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18" y="48"/>
                    <a:pt x="16" y="46"/>
                    <a:pt x="16" y="44"/>
                  </a:cubicBezTo>
                  <a:cubicBezTo>
                    <a:pt x="16" y="42"/>
                    <a:pt x="18" y="40"/>
                    <a:pt x="20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4" y="40"/>
                    <a:pt x="96" y="42"/>
                    <a:pt x="96" y="44"/>
                  </a:cubicBezTo>
                  <a:cubicBezTo>
                    <a:pt x="96" y="46"/>
                    <a:pt x="94" y="48"/>
                    <a:pt x="92" y="48"/>
                  </a:cubicBezTo>
                  <a:close/>
                  <a:moveTo>
                    <a:pt x="92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18" y="32"/>
                    <a:pt x="16" y="30"/>
                    <a:pt x="16" y="28"/>
                  </a:cubicBezTo>
                  <a:cubicBezTo>
                    <a:pt x="16" y="26"/>
                    <a:pt x="18" y="24"/>
                    <a:pt x="20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6" y="26"/>
                    <a:pt x="96" y="28"/>
                  </a:cubicBezTo>
                  <a:cubicBezTo>
                    <a:pt x="96" y="30"/>
                    <a:pt x="94" y="32"/>
                    <a:pt x="9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5490" y="6172"/>
              <a:ext cx="271" cy="116"/>
            </a:xfrm>
            <a:custGeom>
              <a:avLst/>
              <a:gdLst>
                <a:gd name="T0" fmla="*/ 104 w 112"/>
                <a:gd name="T1" fmla="*/ 48 h 48"/>
                <a:gd name="T2" fmla="*/ 112 w 112"/>
                <a:gd name="T3" fmla="*/ 48 h 48"/>
                <a:gd name="T4" fmla="*/ 112 w 112"/>
                <a:gd name="T5" fmla="*/ 40 h 48"/>
                <a:gd name="T6" fmla="*/ 112 w 112"/>
                <a:gd name="T7" fmla="*/ 4 h 48"/>
                <a:gd name="T8" fmla="*/ 108 w 112"/>
                <a:gd name="T9" fmla="*/ 0 h 48"/>
                <a:gd name="T10" fmla="*/ 28 w 112"/>
                <a:gd name="T11" fmla="*/ 0 h 48"/>
                <a:gd name="T12" fmla="*/ 27 w 112"/>
                <a:gd name="T13" fmla="*/ 0 h 48"/>
                <a:gd name="T14" fmla="*/ 25 w 112"/>
                <a:gd name="T15" fmla="*/ 1 h 48"/>
                <a:gd name="T16" fmla="*/ 1 w 112"/>
                <a:gd name="T17" fmla="*/ 25 h 48"/>
                <a:gd name="T18" fmla="*/ 0 w 112"/>
                <a:gd name="T19" fmla="*/ 26 h 48"/>
                <a:gd name="T20" fmla="*/ 0 w 112"/>
                <a:gd name="T21" fmla="*/ 28 h 48"/>
                <a:gd name="T22" fmla="*/ 0 w 112"/>
                <a:gd name="T23" fmla="*/ 40 h 48"/>
                <a:gd name="T24" fmla="*/ 0 w 112"/>
                <a:gd name="T25" fmla="*/ 48 h 48"/>
                <a:gd name="T26" fmla="*/ 8 w 112"/>
                <a:gd name="T27" fmla="*/ 48 h 48"/>
                <a:gd name="T28" fmla="*/ 104 w 112"/>
                <a:gd name="T29" fmla="*/ 48 h 48"/>
                <a:gd name="T30" fmla="*/ 24 w 112"/>
                <a:gd name="T31" fmla="*/ 14 h 48"/>
                <a:gd name="T32" fmla="*/ 24 w 112"/>
                <a:gd name="T33" fmla="*/ 24 h 48"/>
                <a:gd name="T34" fmla="*/ 14 w 112"/>
                <a:gd name="T35" fmla="*/ 24 h 48"/>
                <a:gd name="T36" fmla="*/ 24 w 112"/>
                <a:gd name="T37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48">
                  <a:moveTo>
                    <a:pt x="104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6" y="1"/>
                    <a:pt x="25" y="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4" y="48"/>
                  </a:lnTo>
                  <a:close/>
                  <a:moveTo>
                    <a:pt x="24" y="1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2" name="Freeform 80"/>
          <p:cNvSpPr>
            <a:spLocks noEditPoints="1"/>
          </p:cNvSpPr>
          <p:nvPr/>
        </p:nvSpPr>
        <p:spPr bwMode="auto">
          <a:xfrm>
            <a:off x="6500495" y="2301875"/>
            <a:ext cx="553720" cy="299085"/>
          </a:xfrm>
          <a:custGeom>
            <a:avLst/>
            <a:gdLst>
              <a:gd name="T0" fmla="*/ 20 w 192"/>
              <a:gd name="T1" fmla="*/ 0 h 104"/>
              <a:gd name="T2" fmla="*/ 0 w 192"/>
              <a:gd name="T3" fmla="*/ 84 h 104"/>
              <a:gd name="T4" fmla="*/ 172 w 192"/>
              <a:gd name="T5" fmla="*/ 104 h 104"/>
              <a:gd name="T6" fmla="*/ 192 w 192"/>
              <a:gd name="T7" fmla="*/ 20 h 104"/>
              <a:gd name="T8" fmla="*/ 92 w 192"/>
              <a:gd name="T9" fmla="*/ 24 h 104"/>
              <a:gd name="T10" fmla="*/ 104 w 192"/>
              <a:gd name="T11" fmla="*/ 28 h 104"/>
              <a:gd name="T12" fmla="*/ 92 w 192"/>
              <a:gd name="T13" fmla="*/ 32 h 104"/>
              <a:gd name="T14" fmla="*/ 92 w 192"/>
              <a:gd name="T15" fmla="*/ 24 h 104"/>
              <a:gd name="T16" fmla="*/ 100 w 192"/>
              <a:gd name="T17" fmla="*/ 48 h 104"/>
              <a:gd name="T18" fmla="*/ 100 w 192"/>
              <a:gd name="T19" fmla="*/ 56 h 104"/>
              <a:gd name="T20" fmla="*/ 88 w 192"/>
              <a:gd name="T21" fmla="*/ 52 h 104"/>
              <a:gd name="T22" fmla="*/ 68 w 192"/>
              <a:gd name="T23" fmla="*/ 24 h 104"/>
              <a:gd name="T24" fmla="*/ 80 w 192"/>
              <a:gd name="T25" fmla="*/ 28 h 104"/>
              <a:gd name="T26" fmla="*/ 68 w 192"/>
              <a:gd name="T27" fmla="*/ 32 h 104"/>
              <a:gd name="T28" fmla="*/ 68 w 192"/>
              <a:gd name="T29" fmla="*/ 24 h 104"/>
              <a:gd name="T30" fmla="*/ 76 w 192"/>
              <a:gd name="T31" fmla="*/ 48 h 104"/>
              <a:gd name="T32" fmla="*/ 76 w 192"/>
              <a:gd name="T33" fmla="*/ 56 h 104"/>
              <a:gd name="T34" fmla="*/ 64 w 192"/>
              <a:gd name="T35" fmla="*/ 52 h 104"/>
              <a:gd name="T36" fmla="*/ 52 w 192"/>
              <a:gd name="T37" fmla="*/ 80 h 104"/>
              <a:gd name="T38" fmla="*/ 40 w 192"/>
              <a:gd name="T39" fmla="*/ 76 h 104"/>
              <a:gd name="T40" fmla="*/ 52 w 192"/>
              <a:gd name="T41" fmla="*/ 72 h 104"/>
              <a:gd name="T42" fmla="*/ 52 w 192"/>
              <a:gd name="T43" fmla="*/ 80 h 104"/>
              <a:gd name="T44" fmla="*/ 44 w 192"/>
              <a:gd name="T45" fmla="*/ 56 h 104"/>
              <a:gd name="T46" fmla="*/ 44 w 192"/>
              <a:gd name="T47" fmla="*/ 48 h 104"/>
              <a:gd name="T48" fmla="*/ 56 w 192"/>
              <a:gd name="T49" fmla="*/ 52 h 104"/>
              <a:gd name="T50" fmla="*/ 52 w 192"/>
              <a:gd name="T51" fmla="*/ 32 h 104"/>
              <a:gd name="T52" fmla="*/ 40 w 192"/>
              <a:gd name="T53" fmla="*/ 28 h 104"/>
              <a:gd name="T54" fmla="*/ 52 w 192"/>
              <a:gd name="T55" fmla="*/ 24 h 104"/>
              <a:gd name="T56" fmla="*/ 52 w 192"/>
              <a:gd name="T57" fmla="*/ 32 h 104"/>
              <a:gd name="T58" fmla="*/ 68 w 192"/>
              <a:gd name="T59" fmla="*/ 80 h 104"/>
              <a:gd name="T60" fmla="*/ 68 w 192"/>
              <a:gd name="T61" fmla="*/ 72 h 104"/>
              <a:gd name="T62" fmla="*/ 128 w 192"/>
              <a:gd name="T63" fmla="*/ 76 h 104"/>
              <a:gd name="T64" fmla="*/ 124 w 192"/>
              <a:gd name="T65" fmla="*/ 56 h 104"/>
              <a:gd name="T66" fmla="*/ 112 w 192"/>
              <a:gd name="T67" fmla="*/ 52 h 104"/>
              <a:gd name="T68" fmla="*/ 124 w 192"/>
              <a:gd name="T69" fmla="*/ 48 h 104"/>
              <a:gd name="T70" fmla="*/ 124 w 192"/>
              <a:gd name="T71" fmla="*/ 56 h 104"/>
              <a:gd name="T72" fmla="*/ 116 w 192"/>
              <a:gd name="T73" fmla="*/ 32 h 104"/>
              <a:gd name="T74" fmla="*/ 116 w 192"/>
              <a:gd name="T75" fmla="*/ 24 h 104"/>
              <a:gd name="T76" fmla="*/ 128 w 192"/>
              <a:gd name="T77" fmla="*/ 28 h 104"/>
              <a:gd name="T78" fmla="*/ 148 w 192"/>
              <a:gd name="T79" fmla="*/ 80 h 104"/>
              <a:gd name="T80" fmla="*/ 136 w 192"/>
              <a:gd name="T81" fmla="*/ 76 h 104"/>
              <a:gd name="T82" fmla="*/ 148 w 192"/>
              <a:gd name="T83" fmla="*/ 72 h 104"/>
              <a:gd name="T84" fmla="*/ 148 w 192"/>
              <a:gd name="T85" fmla="*/ 80 h 104"/>
              <a:gd name="T86" fmla="*/ 140 w 192"/>
              <a:gd name="T87" fmla="*/ 56 h 104"/>
              <a:gd name="T88" fmla="*/ 140 w 192"/>
              <a:gd name="T89" fmla="*/ 48 h 104"/>
              <a:gd name="T90" fmla="*/ 152 w 192"/>
              <a:gd name="T91" fmla="*/ 52 h 104"/>
              <a:gd name="T92" fmla="*/ 148 w 192"/>
              <a:gd name="T93" fmla="*/ 32 h 104"/>
              <a:gd name="T94" fmla="*/ 136 w 192"/>
              <a:gd name="T95" fmla="*/ 28 h 104"/>
              <a:gd name="T96" fmla="*/ 148 w 192"/>
              <a:gd name="T97" fmla="*/ 24 h 104"/>
              <a:gd name="T98" fmla="*/ 148 w 192"/>
              <a:gd name="T99" fmla="*/ 3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" h="104">
                <a:moveTo>
                  <a:pt x="172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5"/>
                  <a:pt x="9" y="104"/>
                  <a:pt x="20" y="104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83" y="104"/>
                  <a:pt x="192" y="95"/>
                  <a:pt x="192" y="84"/>
                </a:cubicBezTo>
                <a:cubicBezTo>
                  <a:pt x="192" y="20"/>
                  <a:pt x="192" y="20"/>
                  <a:pt x="192" y="20"/>
                </a:cubicBezTo>
                <a:cubicBezTo>
                  <a:pt x="192" y="9"/>
                  <a:pt x="183" y="0"/>
                  <a:pt x="172" y="0"/>
                </a:cubicBezTo>
                <a:close/>
                <a:moveTo>
                  <a:pt x="92" y="24"/>
                </a:moveTo>
                <a:cubicBezTo>
                  <a:pt x="100" y="24"/>
                  <a:pt x="100" y="24"/>
                  <a:pt x="100" y="24"/>
                </a:cubicBezTo>
                <a:cubicBezTo>
                  <a:pt x="102" y="24"/>
                  <a:pt x="104" y="26"/>
                  <a:pt x="104" y="28"/>
                </a:cubicBezTo>
                <a:cubicBezTo>
                  <a:pt x="104" y="30"/>
                  <a:pt x="102" y="32"/>
                  <a:pt x="100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0" y="32"/>
                  <a:pt x="88" y="30"/>
                  <a:pt x="88" y="28"/>
                </a:cubicBezTo>
                <a:cubicBezTo>
                  <a:pt x="88" y="26"/>
                  <a:pt x="90" y="24"/>
                  <a:pt x="92" y="24"/>
                </a:cubicBezTo>
                <a:close/>
                <a:moveTo>
                  <a:pt x="92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50"/>
                  <a:pt x="104" y="52"/>
                </a:cubicBezTo>
                <a:cubicBezTo>
                  <a:pt x="104" y="54"/>
                  <a:pt x="102" y="56"/>
                  <a:pt x="100" y="56"/>
                </a:cubicBezTo>
                <a:cubicBezTo>
                  <a:pt x="92" y="56"/>
                  <a:pt x="92" y="56"/>
                  <a:pt x="92" y="56"/>
                </a:cubicBezTo>
                <a:cubicBezTo>
                  <a:pt x="90" y="56"/>
                  <a:pt x="88" y="54"/>
                  <a:pt x="88" y="52"/>
                </a:cubicBezTo>
                <a:cubicBezTo>
                  <a:pt x="88" y="50"/>
                  <a:pt x="90" y="48"/>
                  <a:pt x="92" y="48"/>
                </a:cubicBezTo>
                <a:close/>
                <a:moveTo>
                  <a:pt x="68" y="24"/>
                </a:moveTo>
                <a:cubicBezTo>
                  <a:pt x="76" y="24"/>
                  <a:pt x="76" y="24"/>
                  <a:pt x="76" y="24"/>
                </a:cubicBezTo>
                <a:cubicBezTo>
                  <a:pt x="78" y="24"/>
                  <a:pt x="80" y="26"/>
                  <a:pt x="80" y="28"/>
                </a:cubicBezTo>
                <a:cubicBezTo>
                  <a:pt x="80" y="30"/>
                  <a:pt x="78" y="32"/>
                  <a:pt x="76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6" y="32"/>
                  <a:pt x="64" y="30"/>
                  <a:pt x="64" y="28"/>
                </a:cubicBezTo>
                <a:cubicBezTo>
                  <a:pt x="64" y="26"/>
                  <a:pt x="66" y="24"/>
                  <a:pt x="68" y="24"/>
                </a:cubicBezTo>
                <a:close/>
                <a:moveTo>
                  <a:pt x="68" y="48"/>
                </a:moveTo>
                <a:cubicBezTo>
                  <a:pt x="76" y="48"/>
                  <a:pt x="76" y="48"/>
                  <a:pt x="76" y="48"/>
                </a:cubicBezTo>
                <a:cubicBezTo>
                  <a:pt x="78" y="48"/>
                  <a:pt x="80" y="50"/>
                  <a:pt x="80" y="52"/>
                </a:cubicBezTo>
                <a:cubicBezTo>
                  <a:pt x="80" y="54"/>
                  <a:pt x="78" y="56"/>
                  <a:pt x="7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4"/>
                  <a:pt x="64" y="52"/>
                </a:cubicBezTo>
                <a:cubicBezTo>
                  <a:pt x="64" y="50"/>
                  <a:pt x="66" y="48"/>
                  <a:pt x="68" y="48"/>
                </a:cubicBezTo>
                <a:close/>
                <a:moveTo>
                  <a:pt x="52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2" y="80"/>
                  <a:pt x="40" y="78"/>
                  <a:pt x="40" y="76"/>
                </a:cubicBezTo>
                <a:cubicBezTo>
                  <a:pt x="40" y="74"/>
                  <a:pt x="42" y="72"/>
                  <a:pt x="44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4" y="72"/>
                  <a:pt x="56" y="74"/>
                  <a:pt x="56" y="76"/>
                </a:cubicBezTo>
                <a:cubicBezTo>
                  <a:pt x="56" y="78"/>
                  <a:pt x="54" y="80"/>
                  <a:pt x="52" y="80"/>
                </a:cubicBezTo>
                <a:close/>
                <a:moveTo>
                  <a:pt x="52" y="56"/>
                </a:moveTo>
                <a:cubicBezTo>
                  <a:pt x="44" y="56"/>
                  <a:pt x="44" y="56"/>
                  <a:pt x="44" y="56"/>
                </a:cubicBezTo>
                <a:cubicBezTo>
                  <a:pt x="42" y="56"/>
                  <a:pt x="40" y="54"/>
                  <a:pt x="40" y="52"/>
                </a:cubicBezTo>
                <a:cubicBezTo>
                  <a:pt x="40" y="50"/>
                  <a:pt x="42" y="48"/>
                  <a:pt x="44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4" y="48"/>
                  <a:pt x="56" y="50"/>
                  <a:pt x="56" y="52"/>
                </a:cubicBezTo>
                <a:cubicBezTo>
                  <a:pt x="56" y="54"/>
                  <a:pt x="54" y="56"/>
                  <a:pt x="52" y="56"/>
                </a:cubicBezTo>
                <a:close/>
                <a:moveTo>
                  <a:pt x="52" y="32"/>
                </a:moveTo>
                <a:cubicBezTo>
                  <a:pt x="44" y="32"/>
                  <a:pt x="44" y="32"/>
                  <a:pt x="44" y="32"/>
                </a:cubicBez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4" y="24"/>
                  <a:pt x="56" y="26"/>
                  <a:pt x="56" y="28"/>
                </a:cubicBezTo>
                <a:cubicBezTo>
                  <a:pt x="56" y="30"/>
                  <a:pt x="54" y="32"/>
                  <a:pt x="52" y="32"/>
                </a:cubicBezTo>
                <a:close/>
                <a:moveTo>
                  <a:pt x="12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6" y="80"/>
                  <a:pt x="64" y="78"/>
                  <a:pt x="64" y="76"/>
                </a:cubicBezTo>
                <a:cubicBezTo>
                  <a:pt x="64" y="74"/>
                  <a:pt x="66" y="72"/>
                  <a:pt x="68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6" y="72"/>
                  <a:pt x="128" y="74"/>
                  <a:pt x="128" y="76"/>
                </a:cubicBezTo>
                <a:cubicBezTo>
                  <a:pt x="128" y="78"/>
                  <a:pt x="126" y="80"/>
                  <a:pt x="124" y="80"/>
                </a:cubicBezTo>
                <a:close/>
                <a:moveTo>
                  <a:pt x="124" y="56"/>
                </a:moveTo>
                <a:cubicBezTo>
                  <a:pt x="116" y="56"/>
                  <a:pt x="116" y="56"/>
                  <a:pt x="116" y="56"/>
                </a:cubicBezTo>
                <a:cubicBezTo>
                  <a:pt x="114" y="56"/>
                  <a:pt x="112" y="54"/>
                  <a:pt x="112" y="52"/>
                </a:cubicBezTo>
                <a:cubicBezTo>
                  <a:pt x="112" y="50"/>
                  <a:pt x="114" y="48"/>
                  <a:pt x="116" y="48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6" y="48"/>
                  <a:pt x="128" y="50"/>
                  <a:pt x="128" y="52"/>
                </a:cubicBezTo>
                <a:cubicBezTo>
                  <a:pt x="128" y="54"/>
                  <a:pt x="126" y="56"/>
                  <a:pt x="124" y="56"/>
                </a:cubicBezTo>
                <a:close/>
                <a:moveTo>
                  <a:pt x="124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114" y="32"/>
                  <a:pt x="112" y="30"/>
                  <a:pt x="112" y="28"/>
                </a:cubicBezTo>
                <a:cubicBezTo>
                  <a:pt x="112" y="26"/>
                  <a:pt x="114" y="24"/>
                  <a:pt x="116" y="24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6" y="24"/>
                  <a:pt x="128" y="26"/>
                  <a:pt x="128" y="28"/>
                </a:cubicBezTo>
                <a:cubicBezTo>
                  <a:pt x="128" y="30"/>
                  <a:pt x="126" y="32"/>
                  <a:pt x="124" y="32"/>
                </a:cubicBezTo>
                <a:close/>
                <a:moveTo>
                  <a:pt x="148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38" y="80"/>
                  <a:pt x="136" y="78"/>
                  <a:pt x="136" y="76"/>
                </a:cubicBezTo>
                <a:cubicBezTo>
                  <a:pt x="136" y="74"/>
                  <a:pt x="138" y="72"/>
                  <a:pt x="140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4"/>
                  <a:pt x="152" y="76"/>
                </a:cubicBezTo>
                <a:cubicBezTo>
                  <a:pt x="152" y="78"/>
                  <a:pt x="150" y="80"/>
                  <a:pt x="148" y="80"/>
                </a:cubicBezTo>
                <a:close/>
                <a:moveTo>
                  <a:pt x="148" y="56"/>
                </a:moveTo>
                <a:cubicBezTo>
                  <a:pt x="140" y="56"/>
                  <a:pt x="140" y="56"/>
                  <a:pt x="140" y="56"/>
                </a:cubicBezTo>
                <a:cubicBezTo>
                  <a:pt x="138" y="56"/>
                  <a:pt x="136" y="54"/>
                  <a:pt x="136" y="52"/>
                </a:cubicBezTo>
                <a:cubicBezTo>
                  <a:pt x="136" y="50"/>
                  <a:pt x="138" y="48"/>
                  <a:pt x="140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50"/>
                  <a:pt x="152" y="52"/>
                </a:cubicBezTo>
                <a:cubicBezTo>
                  <a:pt x="152" y="54"/>
                  <a:pt x="150" y="56"/>
                  <a:pt x="148" y="56"/>
                </a:cubicBezTo>
                <a:close/>
                <a:moveTo>
                  <a:pt x="148" y="32"/>
                </a:moveTo>
                <a:cubicBezTo>
                  <a:pt x="140" y="32"/>
                  <a:pt x="140" y="32"/>
                  <a:pt x="140" y="32"/>
                </a:cubicBezTo>
                <a:cubicBezTo>
                  <a:pt x="138" y="32"/>
                  <a:pt x="136" y="30"/>
                  <a:pt x="136" y="28"/>
                </a:cubicBezTo>
                <a:cubicBezTo>
                  <a:pt x="136" y="26"/>
                  <a:pt x="138" y="24"/>
                  <a:pt x="140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0" y="24"/>
                  <a:pt x="152" y="26"/>
                  <a:pt x="152" y="28"/>
                </a:cubicBezTo>
                <a:cubicBezTo>
                  <a:pt x="152" y="30"/>
                  <a:pt x="150" y="32"/>
                  <a:pt x="148" y="32"/>
                </a:cubicBezTo>
                <a:close/>
              </a:path>
            </a:pathLst>
          </a:custGeom>
          <a:solidFill>
            <a:srgbClr val="41A8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00645" y="192739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00645" y="2176145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00645" y="330090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00645" y="354965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5192" y="1927398"/>
            <a:ext cx="231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7570" y="2176145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25192" y="3300903"/>
            <a:ext cx="231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7570" y="354965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6935" y="4888230"/>
            <a:ext cx="1018984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831975" y="1364153"/>
            <a:ext cx="2841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66900" y="1769745"/>
            <a:ext cx="366144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425" y="1379855"/>
            <a:ext cx="82550" cy="1035050"/>
          </a:xfrm>
          <a:prstGeom prst="rect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1975" y="2757978"/>
            <a:ext cx="2841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66900" y="3163570"/>
            <a:ext cx="366144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49425" y="2773680"/>
            <a:ext cx="82550" cy="1035050"/>
          </a:xfrm>
          <a:prstGeom prst="rect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1975" y="4320078"/>
            <a:ext cx="2841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66900" y="4725670"/>
            <a:ext cx="366144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49425" y="4335780"/>
            <a:ext cx="82550" cy="1035050"/>
          </a:xfrm>
          <a:prstGeom prst="rect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85915" y="1364153"/>
            <a:ext cx="2841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20840" y="1769745"/>
            <a:ext cx="366144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03365" y="1379855"/>
            <a:ext cx="82550" cy="1035050"/>
          </a:xfrm>
          <a:prstGeom prst="rect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85915" y="2757978"/>
            <a:ext cx="2841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20840" y="3163570"/>
            <a:ext cx="366144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03365" y="2773680"/>
            <a:ext cx="82550" cy="1035050"/>
          </a:xfrm>
          <a:prstGeom prst="rect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85915" y="4320078"/>
            <a:ext cx="2841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720840" y="4725670"/>
            <a:ext cx="366144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03365" y="4335780"/>
            <a:ext cx="82550" cy="1035050"/>
          </a:xfrm>
          <a:prstGeom prst="rect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023485" y="1176020"/>
            <a:ext cx="1838325" cy="3519805"/>
            <a:chOff x="2064557" y="439151"/>
            <a:chExt cx="3172724" cy="6075077"/>
          </a:xfrm>
        </p:grpSpPr>
        <p:grpSp>
          <p:nvGrpSpPr>
            <p:cNvPr id="16" name="组合 15"/>
            <p:cNvGrpSpPr/>
            <p:nvPr/>
          </p:nvGrpSpPr>
          <p:grpSpPr>
            <a:xfrm>
              <a:off x="2838175" y="439151"/>
              <a:ext cx="1656213" cy="2055941"/>
              <a:chOff x="5578865" y="1742388"/>
              <a:chExt cx="1294547" cy="1606987"/>
            </a:xfrm>
            <a:solidFill>
              <a:schemeClr val="bg1">
                <a:lumMod val="85000"/>
              </a:schemeClr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6154221" y="1742388"/>
                <a:ext cx="125168" cy="43420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圆角矩形 14"/>
              <p:cNvSpPr/>
              <p:nvPr/>
            </p:nvSpPr>
            <p:spPr>
              <a:xfrm>
                <a:off x="5887091" y="2211593"/>
                <a:ext cx="667821" cy="18228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圆角矩形 15"/>
              <p:cNvSpPr/>
              <p:nvPr/>
            </p:nvSpPr>
            <p:spPr>
              <a:xfrm>
                <a:off x="5793767" y="2393878"/>
                <a:ext cx="875017" cy="1746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圆角矩形 16"/>
              <p:cNvSpPr/>
              <p:nvPr/>
            </p:nvSpPr>
            <p:spPr>
              <a:xfrm>
                <a:off x="5589140" y="2558265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圆角矩形 17"/>
              <p:cNvSpPr/>
              <p:nvPr/>
            </p:nvSpPr>
            <p:spPr>
              <a:xfrm>
                <a:off x="5578865" y="2758425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圆角矩形 18"/>
              <p:cNvSpPr/>
              <p:nvPr/>
            </p:nvSpPr>
            <p:spPr>
              <a:xfrm>
                <a:off x="5589140" y="2949054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圆角矩形 19"/>
              <p:cNvSpPr/>
              <p:nvPr/>
            </p:nvSpPr>
            <p:spPr>
              <a:xfrm>
                <a:off x="5578865" y="3149215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041203" y="2108677"/>
                <a:ext cx="380144" cy="38014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任意多边形 21"/>
            <p:cNvSpPr/>
            <p:nvPr/>
          </p:nvSpPr>
          <p:spPr>
            <a:xfrm>
              <a:off x="2470132" y="2573959"/>
              <a:ext cx="2405446" cy="2048437"/>
            </a:xfrm>
            <a:custGeom>
              <a:avLst/>
              <a:gdLst>
                <a:gd name="connsiteX0" fmla="*/ 318499 w 1880171"/>
                <a:gd name="connsiteY0" fmla="*/ 0 h 1592495"/>
                <a:gd name="connsiteX1" fmla="*/ 1571946 w 1880171"/>
                <a:gd name="connsiteY1" fmla="*/ 0 h 1592495"/>
                <a:gd name="connsiteX2" fmla="*/ 1880171 w 1880171"/>
                <a:gd name="connsiteY2" fmla="*/ 883578 h 1592495"/>
                <a:gd name="connsiteX3" fmla="*/ 1171254 w 1880171"/>
                <a:gd name="connsiteY3" fmla="*/ 1592495 h 1592495"/>
                <a:gd name="connsiteX4" fmla="*/ 708917 w 1880171"/>
                <a:gd name="connsiteY4" fmla="*/ 1592495 h 1592495"/>
                <a:gd name="connsiteX5" fmla="*/ 0 w 1880171"/>
                <a:gd name="connsiteY5" fmla="*/ 873304 h 1592495"/>
                <a:gd name="connsiteX6" fmla="*/ 318499 w 1880171"/>
                <a:gd name="connsiteY6" fmla="*/ 0 h 1592495"/>
                <a:gd name="connsiteX0-1" fmla="*/ 318499 w 1880171"/>
                <a:gd name="connsiteY0-2" fmla="*/ 0 h 1592495"/>
                <a:gd name="connsiteX1-3" fmla="*/ 1571946 w 1880171"/>
                <a:gd name="connsiteY1-4" fmla="*/ 0 h 1592495"/>
                <a:gd name="connsiteX2-5" fmla="*/ 1880171 w 1880171"/>
                <a:gd name="connsiteY2-6" fmla="*/ 883578 h 1592495"/>
                <a:gd name="connsiteX3-7" fmla="*/ 1171254 w 1880171"/>
                <a:gd name="connsiteY3-8" fmla="*/ 1592495 h 1592495"/>
                <a:gd name="connsiteX4-9" fmla="*/ 708917 w 1880171"/>
                <a:gd name="connsiteY4-10" fmla="*/ 1592495 h 1592495"/>
                <a:gd name="connsiteX5-11" fmla="*/ 0 w 1880171"/>
                <a:gd name="connsiteY5-12" fmla="*/ 873304 h 1592495"/>
                <a:gd name="connsiteX6-13" fmla="*/ 318499 w 1880171"/>
                <a:gd name="connsiteY6-14" fmla="*/ 0 h 1592495"/>
                <a:gd name="connsiteX0-15" fmla="*/ 318499 w 1880171"/>
                <a:gd name="connsiteY0-16" fmla="*/ 0 h 1592495"/>
                <a:gd name="connsiteX1-17" fmla="*/ 1571946 w 1880171"/>
                <a:gd name="connsiteY1-18" fmla="*/ 0 h 1592495"/>
                <a:gd name="connsiteX2-19" fmla="*/ 1880171 w 1880171"/>
                <a:gd name="connsiteY2-20" fmla="*/ 883578 h 1592495"/>
                <a:gd name="connsiteX3-21" fmla="*/ 1171254 w 1880171"/>
                <a:gd name="connsiteY3-22" fmla="*/ 1592495 h 1592495"/>
                <a:gd name="connsiteX4-23" fmla="*/ 708917 w 1880171"/>
                <a:gd name="connsiteY4-24" fmla="*/ 1592495 h 1592495"/>
                <a:gd name="connsiteX5-25" fmla="*/ 0 w 1880171"/>
                <a:gd name="connsiteY5-26" fmla="*/ 873304 h 1592495"/>
                <a:gd name="connsiteX6-27" fmla="*/ 318499 w 1880171"/>
                <a:gd name="connsiteY6-28" fmla="*/ 0 h 1592495"/>
                <a:gd name="connsiteX0-29" fmla="*/ 318499 w 1880171"/>
                <a:gd name="connsiteY0-30" fmla="*/ 0 h 1592495"/>
                <a:gd name="connsiteX1-31" fmla="*/ 1571946 w 1880171"/>
                <a:gd name="connsiteY1-32" fmla="*/ 0 h 1592495"/>
                <a:gd name="connsiteX2-33" fmla="*/ 1880171 w 1880171"/>
                <a:gd name="connsiteY2-34" fmla="*/ 883578 h 1592495"/>
                <a:gd name="connsiteX3-35" fmla="*/ 1171254 w 1880171"/>
                <a:gd name="connsiteY3-36" fmla="*/ 1592495 h 1592495"/>
                <a:gd name="connsiteX4-37" fmla="*/ 708917 w 1880171"/>
                <a:gd name="connsiteY4-38" fmla="*/ 1592495 h 1592495"/>
                <a:gd name="connsiteX5-39" fmla="*/ 0 w 1880171"/>
                <a:gd name="connsiteY5-40" fmla="*/ 873304 h 1592495"/>
                <a:gd name="connsiteX6-41" fmla="*/ 318499 w 1880171"/>
                <a:gd name="connsiteY6-42" fmla="*/ 0 h 1592495"/>
                <a:gd name="connsiteX0-43" fmla="*/ 318499 w 1880171"/>
                <a:gd name="connsiteY0-44" fmla="*/ 0 h 1592495"/>
                <a:gd name="connsiteX1-45" fmla="*/ 1571946 w 1880171"/>
                <a:gd name="connsiteY1-46" fmla="*/ 0 h 1592495"/>
                <a:gd name="connsiteX2-47" fmla="*/ 1880171 w 1880171"/>
                <a:gd name="connsiteY2-48" fmla="*/ 883578 h 1592495"/>
                <a:gd name="connsiteX3-49" fmla="*/ 1171254 w 1880171"/>
                <a:gd name="connsiteY3-50" fmla="*/ 1592495 h 1592495"/>
                <a:gd name="connsiteX4-51" fmla="*/ 708917 w 1880171"/>
                <a:gd name="connsiteY4-52" fmla="*/ 1592495 h 1592495"/>
                <a:gd name="connsiteX5-53" fmla="*/ 0 w 1880171"/>
                <a:gd name="connsiteY5-54" fmla="*/ 873304 h 1592495"/>
                <a:gd name="connsiteX6-55" fmla="*/ 318499 w 1880171"/>
                <a:gd name="connsiteY6-56" fmla="*/ 0 h 1592495"/>
                <a:gd name="connsiteX0-57" fmla="*/ 318499 w 1880171"/>
                <a:gd name="connsiteY0-58" fmla="*/ 0 h 1592495"/>
                <a:gd name="connsiteX1-59" fmla="*/ 1571946 w 1880171"/>
                <a:gd name="connsiteY1-60" fmla="*/ 0 h 1592495"/>
                <a:gd name="connsiteX2-61" fmla="*/ 1880171 w 1880171"/>
                <a:gd name="connsiteY2-62" fmla="*/ 883578 h 1592495"/>
                <a:gd name="connsiteX3-63" fmla="*/ 1171254 w 1880171"/>
                <a:gd name="connsiteY3-64" fmla="*/ 1592495 h 1592495"/>
                <a:gd name="connsiteX4-65" fmla="*/ 708917 w 1880171"/>
                <a:gd name="connsiteY4-66" fmla="*/ 1592495 h 1592495"/>
                <a:gd name="connsiteX5-67" fmla="*/ 0 w 1880171"/>
                <a:gd name="connsiteY5-68" fmla="*/ 873304 h 1592495"/>
                <a:gd name="connsiteX6-69" fmla="*/ 318499 w 1880171"/>
                <a:gd name="connsiteY6-70" fmla="*/ 0 h 1592495"/>
                <a:gd name="connsiteX0-71" fmla="*/ 318499 w 1880171"/>
                <a:gd name="connsiteY0-72" fmla="*/ 0 h 1592495"/>
                <a:gd name="connsiteX1-73" fmla="*/ 1571946 w 1880171"/>
                <a:gd name="connsiteY1-74" fmla="*/ 0 h 1592495"/>
                <a:gd name="connsiteX2-75" fmla="*/ 1880171 w 1880171"/>
                <a:gd name="connsiteY2-76" fmla="*/ 883578 h 1592495"/>
                <a:gd name="connsiteX3-77" fmla="*/ 1171254 w 1880171"/>
                <a:gd name="connsiteY3-78" fmla="*/ 1592495 h 1592495"/>
                <a:gd name="connsiteX4-79" fmla="*/ 708917 w 1880171"/>
                <a:gd name="connsiteY4-80" fmla="*/ 1592495 h 1592495"/>
                <a:gd name="connsiteX5-81" fmla="*/ 0 w 1880171"/>
                <a:gd name="connsiteY5-82" fmla="*/ 873304 h 1592495"/>
                <a:gd name="connsiteX6-83" fmla="*/ 318499 w 1880171"/>
                <a:gd name="connsiteY6-84" fmla="*/ 0 h 1592495"/>
                <a:gd name="connsiteX0-85" fmla="*/ 318499 w 1880171"/>
                <a:gd name="connsiteY0-86" fmla="*/ 0 h 1601121"/>
                <a:gd name="connsiteX1-87" fmla="*/ 1571946 w 1880171"/>
                <a:gd name="connsiteY1-88" fmla="*/ 0 h 1601121"/>
                <a:gd name="connsiteX2-89" fmla="*/ 1880171 w 1880171"/>
                <a:gd name="connsiteY2-90" fmla="*/ 883578 h 1601121"/>
                <a:gd name="connsiteX3-91" fmla="*/ 1166941 w 1880171"/>
                <a:gd name="connsiteY3-92" fmla="*/ 1601121 h 1601121"/>
                <a:gd name="connsiteX4-93" fmla="*/ 708917 w 1880171"/>
                <a:gd name="connsiteY4-94" fmla="*/ 1592495 h 1601121"/>
                <a:gd name="connsiteX5-95" fmla="*/ 0 w 1880171"/>
                <a:gd name="connsiteY5-96" fmla="*/ 873304 h 1601121"/>
                <a:gd name="connsiteX6-97" fmla="*/ 318499 w 1880171"/>
                <a:gd name="connsiteY6-98" fmla="*/ 0 h 16011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880171" h="1601121">
                  <a:moveTo>
                    <a:pt x="318499" y="0"/>
                  </a:moveTo>
                  <a:lnTo>
                    <a:pt x="1571946" y="0"/>
                  </a:lnTo>
                  <a:lnTo>
                    <a:pt x="1880171" y="883578"/>
                  </a:lnTo>
                  <a:lnTo>
                    <a:pt x="1166941" y="1601121"/>
                  </a:lnTo>
                  <a:cubicBezTo>
                    <a:pt x="1073214" y="1501917"/>
                    <a:pt x="863029" y="1454473"/>
                    <a:pt x="708917" y="1592495"/>
                  </a:cubicBezTo>
                  <a:lnTo>
                    <a:pt x="0" y="873304"/>
                  </a:lnTo>
                  <a:lnTo>
                    <a:pt x="318499" y="0"/>
                  </a:lnTo>
                  <a:close/>
                </a:path>
              </a:pathLst>
            </a:cu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22"/>
            <p:cNvSpPr/>
            <p:nvPr/>
          </p:nvSpPr>
          <p:spPr>
            <a:xfrm>
              <a:off x="2109017" y="3750269"/>
              <a:ext cx="1234418" cy="2284542"/>
            </a:xfrm>
            <a:custGeom>
              <a:avLst/>
              <a:gdLst>
                <a:gd name="connsiteX0" fmla="*/ 703053 w 707366"/>
                <a:gd name="connsiteY0" fmla="*/ 707366 h 1785668"/>
                <a:gd name="connsiteX1" fmla="*/ 0 w 707366"/>
                <a:gd name="connsiteY1" fmla="*/ 0 h 1785668"/>
                <a:gd name="connsiteX2" fmla="*/ 73325 w 707366"/>
                <a:gd name="connsiteY2" fmla="*/ 1785668 h 1785668"/>
                <a:gd name="connsiteX3" fmla="*/ 707366 w 707366"/>
                <a:gd name="connsiteY3" fmla="*/ 1143000 h 1785668"/>
                <a:gd name="connsiteX4" fmla="*/ 703053 w 707366"/>
                <a:gd name="connsiteY4" fmla="*/ 707366 h 1785668"/>
                <a:gd name="connsiteX0-1" fmla="*/ 884674 w 888987"/>
                <a:gd name="connsiteY0-2" fmla="*/ 707366 h 1785668"/>
                <a:gd name="connsiteX1-3" fmla="*/ 181621 w 888987"/>
                <a:gd name="connsiteY1-4" fmla="*/ 0 h 1785668"/>
                <a:gd name="connsiteX2-5" fmla="*/ 254946 w 888987"/>
                <a:gd name="connsiteY2-6" fmla="*/ 1785668 h 1785668"/>
                <a:gd name="connsiteX3-7" fmla="*/ 888987 w 888987"/>
                <a:gd name="connsiteY3-8" fmla="*/ 1143000 h 1785668"/>
                <a:gd name="connsiteX4-9" fmla="*/ 884674 w 888987"/>
                <a:gd name="connsiteY4-10" fmla="*/ 707366 h 1785668"/>
                <a:gd name="connsiteX0-11" fmla="*/ 960546 w 964859"/>
                <a:gd name="connsiteY0-12" fmla="*/ 707366 h 1785668"/>
                <a:gd name="connsiteX1-13" fmla="*/ 257493 w 964859"/>
                <a:gd name="connsiteY1-14" fmla="*/ 0 h 1785668"/>
                <a:gd name="connsiteX2-15" fmla="*/ 330818 w 964859"/>
                <a:gd name="connsiteY2-16" fmla="*/ 1785668 h 1785668"/>
                <a:gd name="connsiteX3-17" fmla="*/ 964859 w 964859"/>
                <a:gd name="connsiteY3-18" fmla="*/ 1143000 h 1785668"/>
                <a:gd name="connsiteX4-19" fmla="*/ 960546 w 964859"/>
                <a:gd name="connsiteY4-20" fmla="*/ 707366 h 1785668"/>
                <a:gd name="connsiteX0-21" fmla="*/ 960546 w 964859"/>
                <a:gd name="connsiteY0-22" fmla="*/ 707366 h 1785668"/>
                <a:gd name="connsiteX1-23" fmla="*/ 257493 w 964859"/>
                <a:gd name="connsiteY1-24" fmla="*/ 0 h 1785668"/>
                <a:gd name="connsiteX2-25" fmla="*/ 330818 w 964859"/>
                <a:gd name="connsiteY2-26" fmla="*/ 1785668 h 1785668"/>
                <a:gd name="connsiteX3-27" fmla="*/ 964859 w 964859"/>
                <a:gd name="connsiteY3-28" fmla="*/ 1143000 h 1785668"/>
                <a:gd name="connsiteX4-29" fmla="*/ 960546 w 964859"/>
                <a:gd name="connsiteY4-30" fmla="*/ 707366 h 1785668"/>
                <a:gd name="connsiteX0-31" fmla="*/ 960546 w 964859"/>
                <a:gd name="connsiteY0-32" fmla="*/ 707366 h 1785668"/>
                <a:gd name="connsiteX1-33" fmla="*/ 257493 w 964859"/>
                <a:gd name="connsiteY1-34" fmla="*/ 0 h 1785668"/>
                <a:gd name="connsiteX2-35" fmla="*/ 330818 w 964859"/>
                <a:gd name="connsiteY2-36" fmla="*/ 1785668 h 1785668"/>
                <a:gd name="connsiteX3-37" fmla="*/ 964859 w 964859"/>
                <a:gd name="connsiteY3-38" fmla="*/ 1143000 h 1785668"/>
                <a:gd name="connsiteX4-39" fmla="*/ 960546 w 964859"/>
                <a:gd name="connsiteY4-40" fmla="*/ 707366 h 1785668"/>
                <a:gd name="connsiteX0-41" fmla="*/ 960546 w 964859"/>
                <a:gd name="connsiteY0-42" fmla="*/ 707366 h 1785668"/>
                <a:gd name="connsiteX1-43" fmla="*/ 257493 w 964859"/>
                <a:gd name="connsiteY1-44" fmla="*/ 0 h 1785668"/>
                <a:gd name="connsiteX2-45" fmla="*/ 330818 w 964859"/>
                <a:gd name="connsiteY2-46" fmla="*/ 1785668 h 1785668"/>
                <a:gd name="connsiteX3-47" fmla="*/ 964859 w 964859"/>
                <a:gd name="connsiteY3-48" fmla="*/ 1143000 h 1785668"/>
                <a:gd name="connsiteX4-49" fmla="*/ 960546 w 964859"/>
                <a:gd name="connsiteY4-50" fmla="*/ 707366 h 1785668"/>
                <a:gd name="connsiteX0-51" fmla="*/ 960546 w 964859"/>
                <a:gd name="connsiteY0-52" fmla="*/ 707366 h 1785668"/>
                <a:gd name="connsiteX1-53" fmla="*/ 257493 w 964859"/>
                <a:gd name="connsiteY1-54" fmla="*/ 0 h 1785668"/>
                <a:gd name="connsiteX2-55" fmla="*/ 330818 w 964859"/>
                <a:gd name="connsiteY2-56" fmla="*/ 1785668 h 1785668"/>
                <a:gd name="connsiteX3-57" fmla="*/ 964859 w 964859"/>
                <a:gd name="connsiteY3-58" fmla="*/ 1143000 h 1785668"/>
                <a:gd name="connsiteX4-59" fmla="*/ 960546 w 964859"/>
                <a:gd name="connsiteY4-60" fmla="*/ 707366 h 17856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4859" h="1785668">
                  <a:moveTo>
                    <a:pt x="960546" y="707366"/>
                  </a:moveTo>
                  <a:lnTo>
                    <a:pt x="257493" y="0"/>
                  </a:lnTo>
                  <a:cubicBezTo>
                    <a:pt x="-179578" y="974785"/>
                    <a:pt x="4452" y="1354347"/>
                    <a:pt x="330818" y="1785668"/>
                  </a:cubicBezTo>
                  <a:lnTo>
                    <a:pt x="964859" y="1143000"/>
                  </a:lnTo>
                  <a:cubicBezTo>
                    <a:pt x="898723" y="1045234"/>
                    <a:pt x="832587" y="887084"/>
                    <a:pt x="960546" y="707366"/>
                  </a:cubicBezTo>
                  <a:close/>
                </a:path>
              </a:pathLst>
            </a:cu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23"/>
            <p:cNvSpPr/>
            <p:nvPr/>
          </p:nvSpPr>
          <p:spPr>
            <a:xfrm flipH="1">
              <a:off x="4002863" y="3750269"/>
              <a:ext cx="1234418" cy="2284542"/>
            </a:xfrm>
            <a:custGeom>
              <a:avLst/>
              <a:gdLst>
                <a:gd name="connsiteX0" fmla="*/ 703053 w 707366"/>
                <a:gd name="connsiteY0" fmla="*/ 707366 h 1785668"/>
                <a:gd name="connsiteX1" fmla="*/ 0 w 707366"/>
                <a:gd name="connsiteY1" fmla="*/ 0 h 1785668"/>
                <a:gd name="connsiteX2" fmla="*/ 73325 w 707366"/>
                <a:gd name="connsiteY2" fmla="*/ 1785668 h 1785668"/>
                <a:gd name="connsiteX3" fmla="*/ 707366 w 707366"/>
                <a:gd name="connsiteY3" fmla="*/ 1143000 h 1785668"/>
                <a:gd name="connsiteX4" fmla="*/ 703053 w 707366"/>
                <a:gd name="connsiteY4" fmla="*/ 707366 h 1785668"/>
                <a:gd name="connsiteX0-1" fmla="*/ 884674 w 888987"/>
                <a:gd name="connsiteY0-2" fmla="*/ 707366 h 1785668"/>
                <a:gd name="connsiteX1-3" fmla="*/ 181621 w 888987"/>
                <a:gd name="connsiteY1-4" fmla="*/ 0 h 1785668"/>
                <a:gd name="connsiteX2-5" fmla="*/ 254946 w 888987"/>
                <a:gd name="connsiteY2-6" fmla="*/ 1785668 h 1785668"/>
                <a:gd name="connsiteX3-7" fmla="*/ 888987 w 888987"/>
                <a:gd name="connsiteY3-8" fmla="*/ 1143000 h 1785668"/>
                <a:gd name="connsiteX4-9" fmla="*/ 884674 w 888987"/>
                <a:gd name="connsiteY4-10" fmla="*/ 707366 h 1785668"/>
                <a:gd name="connsiteX0-11" fmla="*/ 960546 w 964859"/>
                <a:gd name="connsiteY0-12" fmla="*/ 707366 h 1785668"/>
                <a:gd name="connsiteX1-13" fmla="*/ 257493 w 964859"/>
                <a:gd name="connsiteY1-14" fmla="*/ 0 h 1785668"/>
                <a:gd name="connsiteX2-15" fmla="*/ 330818 w 964859"/>
                <a:gd name="connsiteY2-16" fmla="*/ 1785668 h 1785668"/>
                <a:gd name="connsiteX3-17" fmla="*/ 964859 w 964859"/>
                <a:gd name="connsiteY3-18" fmla="*/ 1143000 h 1785668"/>
                <a:gd name="connsiteX4-19" fmla="*/ 960546 w 964859"/>
                <a:gd name="connsiteY4-20" fmla="*/ 707366 h 1785668"/>
                <a:gd name="connsiteX0-21" fmla="*/ 960546 w 964859"/>
                <a:gd name="connsiteY0-22" fmla="*/ 707366 h 1785668"/>
                <a:gd name="connsiteX1-23" fmla="*/ 257493 w 964859"/>
                <a:gd name="connsiteY1-24" fmla="*/ 0 h 1785668"/>
                <a:gd name="connsiteX2-25" fmla="*/ 330818 w 964859"/>
                <a:gd name="connsiteY2-26" fmla="*/ 1785668 h 1785668"/>
                <a:gd name="connsiteX3-27" fmla="*/ 964859 w 964859"/>
                <a:gd name="connsiteY3-28" fmla="*/ 1143000 h 1785668"/>
                <a:gd name="connsiteX4-29" fmla="*/ 960546 w 964859"/>
                <a:gd name="connsiteY4-30" fmla="*/ 707366 h 1785668"/>
                <a:gd name="connsiteX0-31" fmla="*/ 960546 w 964859"/>
                <a:gd name="connsiteY0-32" fmla="*/ 707366 h 1785668"/>
                <a:gd name="connsiteX1-33" fmla="*/ 257493 w 964859"/>
                <a:gd name="connsiteY1-34" fmla="*/ 0 h 1785668"/>
                <a:gd name="connsiteX2-35" fmla="*/ 330818 w 964859"/>
                <a:gd name="connsiteY2-36" fmla="*/ 1785668 h 1785668"/>
                <a:gd name="connsiteX3-37" fmla="*/ 964859 w 964859"/>
                <a:gd name="connsiteY3-38" fmla="*/ 1143000 h 1785668"/>
                <a:gd name="connsiteX4-39" fmla="*/ 960546 w 964859"/>
                <a:gd name="connsiteY4-40" fmla="*/ 707366 h 1785668"/>
                <a:gd name="connsiteX0-41" fmla="*/ 960546 w 964859"/>
                <a:gd name="connsiteY0-42" fmla="*/ 707366 h 1785668"/>
                <a:gd name="connsiteX1-43" fmla="*/ 257493 w 964859"/>
                <a:gd name="connsiteY1-44" fmla="*/ 0 h 1785668"/>
                <a:gd name="connsiteX2-45" fmla="*/ 330818 w 964859"/>
                <a:gd name="connsiteY2-46" fmla="*/ 1785668 h 1785668"/>
                <a:gd name="connsiteX3-47" fmla="*/ 964859 w 964859"/>
                <a:gd name="connsiteY3-48" fmla="*/ 1143000 h 1785668"/>
                <a:gd name="connsiteX4-49" fmla="*/ 960546 w 964859"/>
                <a:gd name="connsiteY4-50" fmla="*/ 707366 h 1785668"/>
                <a:gd name="connsiteX0-51" fmla="*/ 960546 w 964859"/>
                <a:gd name="connsiteY0-52" fmla="*/ 707366 h 1785668"/>
                <a:gd name="connsiteX1-53" fmla="*/ 257493 w 964859"/>
                <a:gd name="connsiteY1-54" fmla="*/ 0 h 1785668"/>
                <a:gd name="connsiteX2-55" fmla="*/ 330818 w 964859"/>
                <a:gd name="connsiteY2-56" fmla="*/ 1785668 h 1785668"/>
                <a:gd name="connsiteX3-57" fmla="*/ 964859 w 964859"/>
                <a:gd name="connsiteY3-58" fmla="*/ 1143000 h 1785668"/>
                <a:gd name="connsiteX4-59" fmla="*/ 960546 w 964859"/>
                <a:gd name="connsiteY4-60" fmla="*/ 707366 h 17856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4859" h="1785668">
                  <a:moveTo>
                    <a:pt x="960546" y="707366"/>
                  </a:moveTo>
                  <a:lnTo>
                    <a:pt x="257493" y="0"/>
                  </a:lnTo>
                  <a:cubicBezTo>
                    <a:pt x="-179578" y="974785"/>
                    <a:pt x="4452" y="1354347"/>
                    <a:pt x="330818" y="1785668"/>
                  </a:cubicBezTo>
                  <a:lnTo>
                    <a:pt x="964859" y="1143000"/>
                  </a:lnTo>
                  <a:cubicBezTo>
                    <a:pt x="898723" y="1045234"/>
                    <a:pt x="832587" y="887084"/>
                    <a:pt x="960546" y="707366"/>
                  </a:cubicBezTo>
                  <a:close/>
                </a:path>
              </a:pathLst>
            </a:custGeom>
            <a:solidFill>
              <a:srgbClr val="41A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24"/>
            <p:cNvSpPr/>
            <p:nvPr/>
          </p:nvSpPr>
          <p:spPr>
            <a:xfrm>
              <a:off x="2587441" y="5262261"/>
              <a:ext cx="2179695" cy="1251967"/>
            </a:xfrm>
            <a:custGeom>
              <a:avLst/>
              <a:gdLst>
                <a:gd name="connsiteX0" fmla="*/ 629728 w 1703717"/>
                <a:gd name="connsiteY0" fmla="*/ 0 h 638354"/>
                <a:gd name="connsiteX1" fmla="*/ 1073989 w 1703717"/>
                <a:gd name="connsiteY1" fmla="*/ 4313 h 638354"/>
                <a:gd name="connsiteX2" fmla="*/ 1703717 w 1703717"/>
                <a:gd name="connsiteY2" fmla="*/ 638354 h 638354"/>
                <a:gd name="connsiteX3" fmla="*/ 0 w 1703717"/>
                <a:gd name="connsiteY3" fmla="*/ 625415 h 638354"/>
                <a:gd name="connsiteX4" fmla="*/ 629728 w 1703717"/>
                <a:gd name="connsiteY4" fmla="*/ 0 h 638354"/>
                <a:gd name="connsiteX0-1" fmla="*/ 629728 w 1703717"/>
                <a:gd name="connsiteY0-2" fmla="*/ 0 h 836791"/>
                <a:gd name="connsiteX1-3" fmla="*/ 1073989 w 1703717"/>
                <a:gd name="connsiteY1-4" fmla="*/ 4313 h 836791"/>
                <a:gd name="connsiteX2-5" fmla="*/ 1703717 w 1703717"/>
                <a:gd name="connsiteY2-6" fmla="*/ 638354 h 836791"/>
                <a:gd name="connsiteX3-7" fmla="*/ 0 w 1703717"/>
                <a:gd name="connsiteY3-8" fmla="*/ 625415 h 836791"/>
                <a:gd name="connsiteX4-9" fmla="*/ 629728 w 1703717"/>
                <a:gd name="connsiteY4-10" fmla="*/ 0 h 836791"/>
                <a:gd name="connsiteX0-11" fmla="*/ 629728 w 1703717"/>
                <a:gd name="connsiteY0-12" fmla="*/ 0 h 969949"/>
                <a:gd name="connsiteX1-13" fmla="*/ 1073989 w 1703717"/>
                <a:gd name="connsiteY1-14" fmla="*/ 4313 h 969949"/>
                <a:gd name="connsiteX2-15" fmla="*/ 1703717 w 1703717"/>
                <a:gd name="connsiteY2-16" fmla="*/ 638354 h 969949"/>
                <a:gd name="connsiteX3-17" fmla="*/ 0 w 1703717"/>
                <a:gd name="connsiteY3-18" fmla="*/ 625415 h 969949"/>
                <a:gd name="connsiteX4-19" fmla="*/ 629728 w 1703717"/>
                <a:gd name="connsiteY4-20" fmla="*/ 0 h 969949"/>
                <a:gd name="connsiteX0-21" fmla="*/ 629728 w 1703717"/>
                <a:gd name="connsiteY0-22" fmla="*/ 0 h 969949"/>
                <a:gd name="connsiteX1-23" fmla="*/ 1073989 w 1703717"/>
                <a:gd name="connsiteY1-24" fmla="*/ 4313 h 969949"/>
                <a:gd name="connsiteX2-25" fmla="*/ 1703717 w 1703717"/>
                <a:gd name="connsiteY2-26" fmla="*/ 638354 h 969949"/>
                <a:gd name="connsiteX3-27" fmla="*/ 0 w 1703717"/>
                <a:gd name="connsiteY3-28" fmla="*/ 625415 h 969949"/>
                <a:gd name="connsiteX4-29" fmla="*/ 629728 w 1703717"/>
                <a:gd name="connsiteY4-30" fmla="*/ 0 h 969949"/>
                <a:gd name="connsiteX0-31" fmla="*/ 629728 w 1703717"/>
                <a:gd name="connsiteY0-32" fmla="*/ 0 h 969949"/>
                <a:gd name="connsiteX1-33" fmla="*/ 1073989 w 1703717"/>
                <a:gd name="connsiteY1-34" fmla="*/ 4313 h 969949"/>
                <a:gd name="connsiteX2-35" fmla="*/ 1703717 w 1703717"/>
                <a:gd name="connsiteY2-36" fmla="*/ 638354 h 969949"/>
                <a:gd name="connsiteX3-37" fmla="*/ 0 w 1703717"/>
                <a:gd name="connsiteY3-38" fmla="*/ 625415 h 969949"/>
                <a:gd name="connsiteX4-39" fmla="*/ 629728 w 1703717"/>
                <a:gd name="connsiteY4-40" fmla="*/ 0 h 969949"/>
                <a:gd name="connsiteX0-41" fmla="*/ 629728 w 1703717"/>
                <a:gd name="connsiteY0-42" fmla="*/ 0 h 969949"/>
                <a:gd name="connsiteX1-43" fmla="*/ 1073989 w 1703717"/>
                <a:gd name="connsiteY1-44" fmla="*/ 4313 h 969949"/>
                <a:gd name="connsiteX2-45" fmla="*/ 1703717 w 1703717"/>
                <a:gd name="connsiteY2-46" fmla="*/ 638354 h 969949"/>
                <a:gd name="connsiteX3-47" fmla="*/ 0 w 1703717"/>
                <a:gd name="connsiteY3-48" fmla="*/ 625415 h 969949"/>
                <a:gd name="connsiteX4-49" fmla="*/ 629728 w 1703717"/>
                <a:gd name="connsiteY4-50" fmla="*/ 0 h 969949"/>
                <a:gd name="connsiteX0-51" fmla="*/ 629728 w 1703717"/>
                <a:gd name="connsiteY0-52" fmla="*/ 8627 h 978576"/>
                <a:gd name="connsiteX1-53" fmla="*/ 1073989 w 1703717"/>
                <a:gd name="connsiteY1-54" fmla="*/ 0 h 978576"/>
                <a:gd name="connsiteX2-55" fmla="*/ 1703717 w 1703717"/>
                <a:gd name="connsiteY2-56" fmla="*/ 646981 h 978576"/>
                <a:gd name="connsiteX3-57" fmla="*/ 0 w 1703717"/>
                <a:gd name="connsiteY3-58" fmla="*/ 634042 h 978576"/>
                <a:gd name="connsiteX4-59" fmla="*/ 629728 w 1703717"/>
                <a:gd name="connsiteY4-60" fmla="*/ 8627 h 9785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03717" h="978576">
                  <a:moveTo>
                    <a:pt x="629728" y="8627"/>
                  </a:moveTo>
                  <a:cubicBezTo>
                    <a:pt x="743310" y="104955"/>
                    <a:pt x="960407" y="110706"/>
                    <a:pt x="1073989" y="0"/>
                  </a:cubicBezTo>
                  <a:lnTo>
                    <a:pt x="1703717" y="646981"/>
                  </a:lnTo>
                  <a:cubicBezTo>
                    <a:pt x="1299713" y="1078302"/>
                    <a:pt x="416944" y="1104181"/>
                    <a:pt x="0" y="634042"/>
                  </a:cubicBezTo>
                  <a:lnTo>
                    <a:pt x="629728" y="8627"/>
                  </a:lnTo>
                  <a:close/>
                </a:path>
              </a:pathLst>
            </a:custGeom>
            <a:solidFill>
              <a:srgbClr val="4D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84972" y="3273960"/>
              <a:ext cx="1139305" cy="635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4097388" y="4622396"/>
              <a:ext cx="1139305" cy="635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064557" y="4518466"/>
              <a:ext cx="1139305" cy="635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108428" y="5618799"/>
              <a:ext cx="1139304" cy="688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935980" y="-109855"/>
            <a:ext cx="0" cy="1330325"/>
          </a:xfrm>
          <a:prstGeom prst="line">
            <a:avLst/>
          </a:prstGeom>
          <a:ln w="762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04430" y="211599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04430" y="2468245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4430" y="383938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04430" y="408813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27122" y="2115993"/>
            <a:ext cx="231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79500" y="2468245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27122" y="3839383"/>
            <a:ext cx="231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79500" y="4088130"/>
            <a:ext cx="33655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Title_1"/>
          <p:cNvSpPr/>
          <p:nvPr/>
        </p:nvSpPr>
        <p:spPr>
          <a:xfrm>
            <a:off x="1790065" y="2007235"/>
            <a:ext cx="1818005" cy="1818005"/>
          </a:xfrm>
          <a:prstGeom prst="flowChartConnector">
            <a:avLst/>
          </a:prstGeom>
          <a:solidFill>
            <a:srgbClr val="4DA99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endParaRPr kumimoji="0" lang="en-US" altLang="zh-CN" sz="1600" b="1" i="0" u="none" strike="noStrike" kern="120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MH_Title_1"/>
          <p:cNvSpPr/>
          <p:nvPr/>
        </p:nvSpPr>
        <p:spPr>
          <a:xfrm>
            <a:off x="3975100" y="1252855"/>
            <a:ext cx="1818005" cy="1818005"/>
          </a:xfrm>
          <a:prstGeom prst="flowChartConnector">
            <a:avLst/>
          </a:prstGeom>
          <a:solidFill>
            <a:srgbClr val="41A8B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endParaRPr kumimoji="0" lang="en-US" altLang="zh-CN" sz="1600" b="1" i="0" u="none" strike="noStrike" kern="120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MH_Title_1"/>
          <p:cNvSpPr/>
          <p:nvPr/>
        </p:nvSpPr>
        <p:spPr>
          <a:xfrm>
            <a:off x="6042025" y="2296160"/>
            <a:ext cx="1818005" cy="1818005"/>
          </a:xfrm>
          <a:prstGeom prst="flowChartConnector">
            <a:avLst/>
          </a:prstGeom>
          <a:solidFill>
            <a:srgbClr val="4DA99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endParaRPr kumimoji="0" lang="en-US" altLang="zh-CN" sz="1600" b="1" i="0" u="none" strike="noStrike" kern="120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MH_Title_1"/>
          <p:cNvSpPr/>
          <p:nvPr/>
        </p:nvSpPr>
        <p:spPr>
          <a:xfrm>
            <a:off x="7944485" y="1252855"/>
            <a:ext cx="1818005" cy="1818005"/>
          </a:xfrm>
          <a:prstGeom prst="flowChartConnector">
            <a:avLst/>
          </a:prstGeom>
          <a:solidFill>
            <a:srgbClr val="41A8B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endParaRPr kumimoji="0" lang="en-US" altLang="zh-CN" sz="1600" b="1" i="0" u="none" strike="noStrike" kern="120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6841490" y="2881968"/>
            <a:ext cx="242570" cy="363220"/>
            <a:chOff x="959" y="7312"/>
            <a:chExt cx="310" cy="464"/>
          </a:xfrm>
          <a:solidFill>
            <a:schemeClr val="bg1"/>
          </a:solidFill>
        </p:grpSpPr>
        <p:sp>
          <p:nvSpPr>
            <p:cNvPr id="38" name="Freeform 35"/>
            <p:cNvSpPr/>
            <p:nvPr/>
          </p:nvSpPr>
          <p:spPr bwMode="auto">
            <a:xfrm>
              <a:off x="1037" y="7660"/>
              <a:ext cx="154" cy="116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2"/>
                    <a:pt x="14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2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59" y="7312"/>
              <a:ext cx="310" cy="329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30 w 128"/>
                <a:gd name="T7" fmla="*/ 136 h 136"/>
                <a:gd name="T8" fmla="*/ 99 w 128"/>
                <a:gd name="T9" fmla="*/ 136 h 136"/>
                <a:gd name="T10" fmla="*/ 110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1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8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1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1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30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10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1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8" y="98"/>
                  </a:cubicBezTo>
                  <a:cubicBezTo>
                    <a:pt x="49" y="100"/>
                    <a:pt x="48" y="102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1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2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5"/>
                    <a:pt x="64" y="28"/>
                  </a:cubicBezTo>
                  <a:cubicBezTo>
                    <a:pt x="64" y="30"/>
                    <a:pt x="63" y="32"/>
                    <a:pt x="6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4700270" y="1714838"/>
            <a:ext cx="363220" cy="288925"/>
            <a:chOff x="2021" y="7360"/>
            <a:chExt cx="464" cy="369"/>
          </a:xfrm>
          <a:solidFill>
            <a:schemeClr val="bg1"/>
          </a:solidFill>
        </p:grpSpPr>
        <p:sp>
          <p:nvSpPr>
            <p:cNvPr id="40" name="Freeform 37"/>
            <p:cNvSpPr/>
            <p:nvPr/>
          </p:nvSpPr>
          <p:spPr bwMode="auto">
            <a:xfrm>
              <a:off x="2419" y="7573"/>
              <a:ext cx="65" cy="135"/>
            </a:xfrm>
            <a:custGeom>
              <a:avLst/>
              <a:gdLst>
                <a:gd name="T0" fmla="*/ 0 w 27"/>
                <a:gd name="T1" fmla="*/ 56 h 56"/>
                <a:gd name="T2" fmla="*/ 23 w 27"/>
                <a:gd name="T3" fmla="*/ 56 h 56"/>
                <a:gd name="T4" fmla="*/ 27 w 27"/>
                <a:gd name="T5" fmla="*/ 52 h 56"/>
                <a:gd name="T6" fmla="*/ 27 w 27"/>
                <a:gd name="T7" fmla="*/ 0 h 56"/>
                <a:gd name="T8" fmla="*/ 0 w 2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0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5" y="56"/>
                    <a:pt x="27" y="54"/>
                    <a:pt x="27" y="5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2"/>
                    <a:pt x="17" y="43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2021" y="7360"/>
              <a:ext cx="464" cy="348"/>
            </a:xfrm>
            <a:custGeom>
              <a:avLst/>
              <a:gdLst>
                <a:gd name="T0" fmla="*/ 188 w 192"/>
                <a:gd name="T1" fmla="*/ 24 h 144"/>
                <a:gd name="T2" fmla="*/ 167 w 192"/>
                <a:gd name="T3" fmla="*/ 24 h 144"/>
                <a:gd name="T4" fmla="*/ 156 w 192"/>
                <a:gd name="T5" fmla="*/ 2 h 144"/>
                <a:gd name="T6" fmla="*/ 152 w 192"/>
                <a:gd name="T7" fmla="*/ 0 h 144"/>
                <a:gd name="T8" fmla="*/ 88 w 192"/>
                <a:gd name="T9" fmla="*/ 0 h 144"/>
                <a:gd name="T10" fmla="*/ 85 w 192"/>
                <a:gd name="T11" fmla="*/ 2 h 144"/>
                <a:gd name="T12" fmla="*/ 74 w 192"/>
                <a:gd name="T13" fmla="*/ 24 h 144"/>
                <a:gd name="T14" fmla="*/ 64 w 192"/>
                <a:gd name="T15" fmla="*/ 24 h 144"/>
                <a:gd name="T16" fmla="*/ 64 w 192"/>
                <a:gd name="T17" fmla="*/ 24 h 144"/>
                <a:gd name="T18" fmla="*/ 56 w 192"/>
                <a:gd name="T19" fmla="*/ 24 h 144"/>
                <a:gd name="T20" fmla="*/ 56 w 192"/>
                <a:gd name="T21" fmla="*/ 24 h 144"/>
                <a:gd name="T22" fmla="*/ 24 w 192"/>
                <a:gd name="T23" fmla="*/ 24 h 144"/>
                <a:gd name="T24" fmla="*/ 24 w 192"/>
                <a:gd name="T25" fmla="*/ 24 h 144"/>
                <a:gd name="T26" fmla="*/ 16 w 192"/>
                <a:gd name="T27" fmla="*/ 24 h 144"/>
                <a:gd name="T28" fmla="*/ 16 w 192"/>
                <a:gd name="T29" fmla="*/ 24 h 144"/>
                <a:gd name="T30" fmla="*/ 4 w 192"/>
                <a:gd name="T31" fmla="*/ 24 h 144"/>
                <a:gd name="T32" fmla="*/ 0 w 192"/>
                <a:gd name="T33" fmla="*/ 28 h 144"/>
                <a:gd name="T34" fmla="*/ 0 w 192"/>
                <a:gd name="T35" fmla="*/ 140 h 144"/>
                <a:gd name="T36" fmla="*/ 4 w 192"/>
                <a:gd name="T37" fmla="*/ 144 h 144"/>
                <a:gd name="T38" fmla="*/ 75 w 192"/>
                <a:gd name="T39" fmla="*/ 144 h 144"/>
                <a:gd name="T40" fmla="*/ 48 w 192"/>
                <a:gd name="T41" fmla="*/ 88 h 144"/>
                <a:gd name="T42" fmla="*/ 120 w 192"/>
                <a:gd name="T43" fmla="*/ 16 h 144"/>
                <a:gd name="T44" fmla="*/ 192 w 192"/>
                <a:gd name="T45" fmla="*/ 88 h 144"/>
                <a:gd name="T46" fmla="*/ 192 w 192"/>
                <a:gd name="T47" fmla="*/ 28 h 144"/>
                <a:gd name="T48" fmla="*/ 188 w 192"/>
                <a:gd name="T49" fmla="*/ 24 h 144"/>
                <a:gd name="T50" fmla="*/ 36 w 192"/>
                <a:gd name="T51" fmla="*/ 56 h 144"/>
                <a:gd name="T52" fmla="*/ 20 w 192"/>
                <a:gd name="T53" fmla="*/ 56 h 144"/>
                <a:gd name="T54" fmla="*/ 16 w 192"/>
                <a:gd name="T55" fmla="*/ 52 h 144"/>
                <a:gd name="T56" fmla="*/ 20 w 192"/>
                <a:gd name="T57" fmla="*/ 48 h 144"/>
                <a:gd name="T58" fmla="*/ 36 w 192"/>
                <a:gd name="T59" fmla="*/ 48 h 144"/>
                <a:gd name="T60" fmla="*/ 40 w 192"/>
                <a:gd name="T61" fmla="*/ 52 h 144"/>
                <a:gd name="T62" fmla="*/ 36 w 192"/>
                <a:gd name="T6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44">
                  <a:moveTo>
                    <a:pt x="188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5" y="1"/>
                    <a:pt x="154" y="0"/>
                    <a:pt x="15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2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59" y="131"/>
                    <a:pt x="48" y="110"/>
                    <a:pt x="48" y="88"/>
                  </a:cubicBezTo>
                  <a:cubicBezTo>
                    <a:pt x="48" y="48"/>
                    <a:pt x="80" y="16"/>
                    <a:pt x="120" y="16"/>
                  </a:cubicBezTo>
                  <a:cubicBezTo>
                    <a:pt x="160" y="16"/>
                    <a:pt x="192" y="48"/>
                    <a:pt x="192" y="8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6"/>
                    <a:pt x="190" y="24"/>
                    <a:pt x="188" y="24"/>
                  </a:cubicBezTo>
                  <a:close/>
                  <a:moveTo>
                    <a:pt x="36" y="5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18" y="56"/>
                    <a:pt x="16" y="54"/>
                    <a:pt x="16" y="52"/>
                  </a:cubicBezTo>
                  <a:cubicBezTo>
                    <a:pt x="16" y="50"/>
                    <a:pt x="18" y="48"/>
                    <a:pt x="2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40" y="50"/>
                    <a:pt x="40" y="52"/>
                  </a:cubicBezTo>
                  <a:cubicBezTo>
                    <a:pt x="40" y="54"/>
                    <a:pt x="38" y="56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2059" y="7380"/>
              <a:ext cx="116" cy="19"/>
            </a:xfrm>
            <a:custGeom>
              <a:avLst/>
              <a:gdLst>
                <a:gd name="T0" fmla="*/ 48 w 48"/>
                <a:gd name="T1" fmla="*/ 4 h 8"/>
                <a:gd name="T2" fmla="*/ 44 w 48"/>
                <a:gd name="T3" fmla="*/ 0 h 8"/>
                <a:gd name="T4" fmla="*/ 4 w 48"/>
                <a:gd name="T5" fmla="*/ 0 h 8"/>
                <a:gd name="T6" fmla="*/ 0 w 48"/>
                <a:gd name="T7" fmla="*/ 4 h 8"/>
                <a:gd name="T8" fmla="*/ 0 w 48"/>
                <a:gd name="T9" fmla="*/ 8 h 8"/>
                <a:gd name="T10" fmla="*/ 48 w 48"/>
                <a:gd name="T11" fmla="*/ 8 h 8"/>
                <a:gd name="T12" fmla="*/ 48 w 4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8" y="4"/>
                  </a:moveTo>
                  <a:cubicBezTo>
                    <a:pt x="48" y="2"/>
                    <a:pt x="46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2215" y="7476"/>
              <a:ext cx="194" cy="194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37 w 80"/>
                <a:gd name="T11" fmla="*/ 24 h 80"/>
                <a:gd name="T12" fmla="*/ 24 w 80"/>
                <a:gd name="T13" fmla="*/ 37 h 80"/>
                <a:gd name="T14" fmla="*/ 21 w 80"/>
                <a:gd name="T15" fmla="*/ 40 h 80"/>
                <a:gd name="T16" fmla="*/ 20 w 80"/>
                <a:gd name="T17" fmla="*/ 40 h 80"/>
                <a:gd name="T18" fmla="*/ 17 w 80"/>
                <a:gd name="T19" fmla="*/ 35 h 80"/>
                <a:gd name="T20" fmla="*/ 35 w 80"/>
                <a:gd name="T21" fmla="*/ 16 h 80"/>
                <a:gd name="T22" fmla="*/ 40 w 80"/>
                <a:gd name="T23" fmla="*/ 19 h 80"/>
                <a:gd name="T24" fmla="*/ 37 w 80"/>
                <a:gd name="T2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7" y="24"/>
                  </a:moveTo>
                  <a:cubicBezTo>
                    <a:pt x="31" y="25"/>
                    <a:pt x="26" y="30"/>
                    <a:pt x="24" y="37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39"/>
                    <a:pt x="16" y="37"/>
                    <a:pt x="17" y="35"/>
                  </a:cubicBezTo>
                  <a:cubicBezTo>
                    <a:pt x="19" y="26"/>
                    <a:pt x="26" y="18"/>
                    <a:pt x="35" y="16"/>
                  </a:cubicBezTo>
                  <a:cubicBezTo>
                    <a:pt x="37" y="16"/>
                    <a:pt x="40" y="17"/>
                    <a:pt x="40" y="19"/>
                  </a:cubicBezTo>
                  <a:cubicBezTo>
                    <a:pt x="40" y="22"/>
                    <a:pt x="39" y="24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2156" y="7419"/>
              <a:ext cx="310" cy="310"/>
            </a:xfrm>
            <a:custGeom>
              <a:avLst/>
              <a:gdLst>
                <a:gd name="T0" fmla="*/ 114 w 128"/>
                <a:gd name="T1" fmla="*/ 104 h 128"/>
                <a:gd name="T2" fmla="*/ 117 w 128"/>
                <a:gd name="T3" fmla="*/ 100 h 128"/>
                <a:gd name="T4" fmla="*/ 119 w 128"/>
                <a:gd name="T5" fmla="*/ 97 h 128"/>
                <a:gd name="T6" fmla="*/ 121 w 128"/>
                <a:gd name="T7" fmla="*/ 93 h 128"/>
                <a:gd name="T8" fmla="*/ 123 w 128"/>
                <a:gd name="T9" fmla="*/ 89 h 128"/>
                <a:gd name="T10" fmla="*/ 124 w 128"/>
                <a:gd name="T11" fmla="*/ 85 h 128"/>
                <a:gd name="T12" fmla="*/ 126 w 128"/>
                <a:gd name="T13" fmla="*/ 82 h 128"/>
                <a:gd name="T14" fmla="*/ 126 w 128"/>
                <a:gd name="T15" fmla="*/ 80 h 128"/>
                <a:gd name="T16" fmla="*/ 126 w 128"/>
                <a:gd name="T17" fmla="*/ 79 h 128"/>
                <a:gd name="T18" fmla="*/ 127 w 128"/>
                <a:gd name="T19" fmla="*/ 77 h 128"/>
                <a:gd name="T20" fmla="*/ 127 w 128"/>
                <a:gd name="T21" fmla="*/ 74 h 128"/>
                <a:gd name="T22" fmla="*/ 128 w 128"/>
                <a:gd name="T23" fmla="*/ 72 h 128"/>
                <a:gd name="T24" fmla="*/ 128 w 128"/>
                <a:gd name="T25" fmla="*/ 69 h 128"/>
                <a:gd name="T26" fmla="*/ 128 w 128"/>
                <a:gd name="T27" fmla="*/ 68 h 128"/>
                <a:gd name="T28" fmla="*/ 128 w 128"/>
                <a:gd name="T29" fmla="*/ 64 h 128"/>
                <a:gd name="T30" fmla="*/ 64 w 128"/>
                <a:gd name="T31" fmla="*/ 0 h 128"/>
                <a:gd name="T32" fmla="*/ 0 w 128"/>
                <a:gd name="T33" fmla="*/ 64 h 128"/>
                <a:gd name="T34" fmla="*/ 0 w 128"/>
                <a:gd name="T35" fmla="*/ 68 h 128"/>
                <a:gd name="T36" fmla="*/ 0 w 128"/>
                <a:gd name="T37" fmla="*/ 69 h 128"/>
                <a:gd name="T38" fmla="*/ 1 w 128"/>
                <a:gd name="T39" fmla="*/ 72 h 128"/>
                <a:gd name="T40" fmla="*/ 1 w 128"/>
                <a:gd name="T41" fmla="*/ 74 h 128"/>
                <a:gd name="T42" fmla="*/ 1 w 128"/>
                <a:gd name="T43" fmla="*/ 77 h 128"/>
                <a:gd name="T44" fmla="*/ 2 w 128"/>
                <a:gd name="T45" fmla="*/ 79 h 128"/>
                <a:gd name="T46" fmla="*/ 2 w 128"/>
                <a:gd name="T47" fmla="*/ 80 h 128"/>
                <a:gd name="T48" fmla="*/ 3 w 128"/>
                <a:gd name="T49" fmla="*/ 82 h 128"/>
                <a:gd name="T50" fmla="*/ 4 w 128"/>
                <a:gd name="T51" fmla="*/ 85 h 128"/>
                <a:gd name="T52" fmla="*/ 5 w 128"/>
                <a:gd name="T53" fmla="*/ 89 h 128"/>
                <a:gd name="T54" fmla="*/ 7 w 128"/>
                <a:gd name="T55" fmla="*/ 93 h 128"/>
                <a:gd name="T56" fmla="*/ 9 w 128"/>
                <a:gd name="T57" fmla="*/ 97 h 128"/>
                <a:gd name="T58" fmla="*/ 12 w 128"/>
                <a:gd name="T59" fmla="*/ 100 h 128"/>
                <a:gd name="T60" fmla="*/ 14 w 128"/>
                <a:gd name="T61" fmla="*/ 104 h 128"/>
                <a:gd name="T62" fmla="*/ 17 w 128"/>
                <a:gd name="T63" fmla="*/ 107 h 128"/>
                <a:gd name="T64" fmla="*/ 20 w 128"/>
                <a:gd name="T65" fmla="*/ 110 h 128"/>
                <a:gd name="T66" fmla="*/ 20 w 128"/>
                <a:gd name="T67" fmla="*/ 110 h 128"/>
                <a:gd name="T68" fmla="*/ 22 w 128"/>
                <a:gd name="T69" fmla="*/ 112 h 128"/>
                <a:gd name="T70" fmla="*/ 23 w 128"/>
                <a:gd name="T71" fmla="*/ 113 h 128"/>
                <a:gd name="T72" fmla="*/ 29 w 128"/>
                <a:gd name="T73" fmla="*/ 117 h 128"/>
                <a:gd name="T74" fmla="*/ 30 w 128"/>
                <a:gd name="T75" fmla="*/ 118 h 128"/>
                <a:gd name="T76" fmla="*/ 33 w 128"/>
                <a:gd name="T77" fmla="*/ 120 h 128"/>
                <a:gd name="T78" fmla="*/ 33 w 128"/>
                <a:gd name="T79" fmla="*/ 120 h 128"/>
                <a:gd name="T80" fmla="*/ 64 w 128"/>
                <a:gd name="T81" fmla="*/ 128 h 128"/>
                <a:gd name="T82" fmla="*/ 95 w 128"/>
                <a:gd name="T83" fmla="*/ 120 h 128"/>
                <a:gd name="T84" fmla="*/ 95 w 128"/>
                <a:gd name="T85" fmla="*/ 120 h 128"/>
                <a:gd name="T86" fmla="*/ 98 w 128"/>
                <a:gd name="T87" fmla="*/ 118 h 128"/>
                <a:gd name="T88" fmla="*/ 99 w 128"/>
                <a:gd name="T89" fmla="*/ 117 h 128"/>
                <a:gd name="T90" fmla="*/ 105 w 128"/>
                <a:gd name="T91" fmla="*/ 113 h 128"/>
                <a:gd name="T92" fmla="*/ 106 w 128"/>
                <a:gd name="T93" fmla="*/ 112 h 128"/>
                <a:gd name="T94" fmla="*/ 108 w 128"/>
                <a:gd name="T95" fmla="*/ 110 h 128"/>
                <a:gd name="T96" fmla="*/ 109 w 128"/>
                <a:gd name="T97" fmla="*/ 110 h 128"/>
                <a:gd name="T98" fmla="*/ 111 w 128"/>
                <a:gd name="T99" fmla="*/ 107 h 128"/>
                <a:gd name="T100" fmla="*/ 114 w 128"/>
                <a:gd name="T101" fmla="*/ 104 h 128"/>
                <a:gd name="T102" fmla="*/ 64 w 128"/>
                <a:gd name="T103" fmla="*/ 112 h 128"/>
                <a:gd name="T104" fmla="*/ 16 w 128"/>
                <a:gd name="T105" fmla="*/ 64 h 128"/>
                <a:gd name="T106" fmla="*/ 64 w 128"/>
                <a:gd name="T107" fmla="*/ 16 h 128"/>
                <a:gd name="T108" fmla="*/ 112 w 128"/>
                <a:gd name="T109" fmla="*/ 64 h 128"/>
                <a:gd name="T110" fmla="*/ 64 w 128"/>
                <a:gd name="T11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28">
                  <a:moveTo>
                    <a:pt x="114" y="104"/>
                  </a:moveTo>
                  <a:cubicBezTo>
                    <a:pt x="115" y="103"/>
                    <a:pt x="116" y="101"/>
                    <a:pt x="117" y="100"/>
                  </a:cubicBezTo>
                  <a:cubicBezTo>
                    <a:pt x="118" y="99"/>
                    <a:pt x="118" y="98"/>
                    <a:pt x="119" y="97"/>
                  </a:cubicBezTo>
                  <a:cubicBezTo>
                    <a:pt x="120" y="96"/>
                    <a:pt x="120" y="94"/>
                    <a:pt x="121" y="93"/>
                  </a:cubicBezTo>
                  <a:cubicBezTo>
                    <a:pt x="122" y="92"/>
                    <a:pt x="122" y="91"/>
                    <a:pt x="123" y="89"/>
                  </a:cubicBezTo>
                  <a:cubicBezTo>
                    <a:pt x="123" y="88"/>
                    <a:pt x="124" y="87"/>
                    <a:pt x="124" y="85"/>
                  </a:cubicBezTo>
                  <a:cubicBezTo>
                    <a:pt x="125" y="84"/>
                    <a:pt x="125" y="83"/>
                    <a:pt x="126" y="82"/>
                  </a:cubicBezTo>
                  <a:cubicBezTo>
                    <a:pt x="126" y="81"/>
                    <a:pt x="126" y="81"/>
                    <a:pt x="126" y="80"/>
                  </a:cubicBezTo>
                  <a:cubicBezTo>
                    <a:pt x="126" y="80"/>
                    <a:pt x="126" y="79"/>
                    <a:pt x="126" y="79"/>
                  </a:cubicBezTo>
                  <a:cubicBezTo>
                    <a:pt x="127" y="78"/>
                    <a:pt x="127" y="77"/>
                    <a:pt x="127" y="77"/>
                  </a:cubicBezTo>
                  <a:cubicBezTo>
                    <a:pt x="127" y="76"/>
                    <a:pt x="127" y="75"/>
                    <a:pt x="127" y="74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8" y="70"/>
                    <a:pt x="128" y="69"/>
                  </a:cubicBezTo>
                  <a:cubicBezTo>
                    <a:pt x="128" y="69"/>
                    <a:pt x="128" y="68"/>
                    <a:pt x="128" y="68"/>
                  </a:cubicBezTo>
                  <a:cubicBezTo>
                    <a:pt x="128" y="67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7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1" y="72"/>
                    <a:pt x="1" y="73"/>
                    <a:pt x="1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2" y="77"/>
                    <a:pt x="2" y="78"/>
                    <a:pt x="2" y="79"/>
                  </a:cubicBezTo>
                  <a:cubicBezTo>
                    <a:pt x="2" y="79"/>
                    <a:pt x="2" y="80"/>
                    <a:pt x="2" y="80"/>
                  </a:cubicBezTo>
                  <a:cubicBezTo>
                    <a:pt x="2" y="81"/>
                    <a:pt x="3" y="81"/>
                    <a:pt x="3" y="82"/>
                  </a:cubicBezTo>
                  <a:cubicBezTo>
                    <a:pt x="3" y="83"/>
                    <a:pt x="3" y="84"/>
                    <a:pt x="4" y="85"/>
                  </a:cubicBezTo>
                  <a:cubicBezTo>
                    <a:pt x="4" y="87"/>
                    <a:pt x="5" y="88"/>
                    <a:pt x="5" y="89"/>
                  </a:cubicBezTo>
                  <a:cubicBezTo>
                    <a:pt x="6" y="91"/>
                    <a:pt x="7" y="92"/>
                    <a:pt x="7" y="93"/>
                  </a:cubicBezTo>
                  <a:cubicBezTo>
                    <a:pt x="8" y="94"/>
                    <a:pt x="9" y="96"/>
                    <a:pt x="9" y="97"/>
                  </a:cubicBezTo>
                  <a:cubicBezTo>
                    <a:pt x="10" y="98"/>
                    <a:pt x="11" y="99"/>
                    <a:pt x="12" y="100"/>
                  </a:cubicBezTo>
                  <a:cubicBezTo>
                    <a:pt x="12" y="101"/>
                    <a:pt x="13" y="103"/>
                    <a:pt x="14" y="104"/>
                  </a:cubicBezTo>
                  <a:cubicBezTo>
                    <a:pt x="15" y="105"/>
                    <a:pt x="16" y="106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1" y="111"/>
                    <a:pt x="21" y="111"/>
                    <a:pt x="22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5"/>
                    <a:pt x="27" y="116"/>
                    <a:pt x="29" y="117"/>
                  </a:cubicBezTo>
                  <a:cubicBezTo>
                    <a:pt x="29" y="118"/>
                    <a:pt x="30" y="118"/>
                    <a:pt x="30" y="118"/>
                  </a:cubicBezTo>
                  <a:cubicBezTo>
                    <a:pt x="31" y="119"/>
                    <a:pt x="32" y="119"/>
                    <a:pt x="33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2" y="125"/>
                    <a:pt x="53" y="128"/>
                    <a:pt x="64" y="128"/>
                  </a:cubicBezTo>
                  <a:cubicBezTo>
                    <a:pt x="75" y="128"/>
                    <a:pt x="86" y="125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19"/>
                    <a:pt x="97" y="119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1" y="116"/>
                    <a:pt x="103" y="115"/>
                    <a:pt x="105" y="113"/>
                  </a:cubicBezTo>
                  <a:cubicBezTo>
                    <a:pt x="105" y="113"/>
                    <a:pt x="106" y="113"/>
                    <a:pt x="106" y="112"/>
                  </a:cubicBezTo>
                  <a:cubicBezTo>
                    <a:pt x="107" y="111"/>
                    <a:pt x="108" y="111"/>
                    <a:pt x="10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10" y="109"/>
                    <a:pt x="111" y="108"/>
                    <a:pt x="111" y="107"/>
                  </a:cubicBezTo>
                  <a:cubicBezTo>
                    <a:pt x="112" y="106"/>
                    <a:pt x="113" y="105"/>
                    <a:pt x="114" y="104"/>
                  </a:cubicBezTo>
                  <a:close/>
                  <a:moveTo>
                    <a:pt x="64" y="112"/>
                  </a:moveTo>
                  <a:cubicBezTo>
                    <a:pt x="38" y="112"/>
                    <a:pt x="16" y="90"/>
                    <a:pt x="16" y="64"/>
                  </a:cubicBezTo>
                  <a:cubicBezTo>
                    <a:pt x="16" y="37"/>
                    <a:pt x="38" y="16"/>
                    <a:pt x="64" y="16"/>
                  </a:cubicBezTo>
                  <a:cubicBezTo>
                    <a:pt x="91" y="16"/>
                    <a:pt x="112" y="37"/>
                    <a:pt x="112" y="64"/>
                  </a:cubicBezTo>
                  <a:cubicBezTo>
                    <a:pt x="112" y="90"/>
                    <a:pt x="91" y="112"/>
                    <a:pt x="6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513330" y="2541608"/>
            <a:ext cx="372745" cy="363220"/>
            <a:chOff x="3154" y="6172"/>
            <a:chExt cx="476" cy="464"/>
          </a:xfrm>
          <a:solidFill>
            <a:schemeClr val="bg1"/>
          </a:solidFill>
        </p:grpSpPr>
        <p:sp>
          <p:nvSpPr>
            <p:cNvPr id="145" name="Freeform 31"/>
            <p:cNvSpPr/>
            <p:nvPr/>
          </p:nvSpPr>
          <p:spPr bwMode="auto">
            <a:xfrm>
              <a:off x="3374" y="6404"/>
              <a:ext cx="38" cy="40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8 w 16"/>
                <a:gd name="T7" fmla="*/ 16 h 16"/>
                <a:gd name="T8" fmla="*/ 14 w 16"/>
                <a:gd name="T9" fmla="*/ 14 h 16"/>
                <a:gd name="T10" fmla="*/ 16 w 16"/>
                <a:gd name="T11" fmla="*/ 8 h 16"/>
                <a:gd name="T12" fmla="*/ 8 w 1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" y="16"/>
                    <a:pt x="12" y="15"/>
                    <a:pt x="14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2"/>
            <p:cNvSpPr>
              <a:spLocks noEditPoints="1"/>
            </p:cNvSpPr>
            <p:nvPr/>
          </p:nvSpPr>
          <p:spPr bwMode="auto">
            <a:xfrm>
              <a:off x="3154" y="6172"/>
              <a:ext cx="477" cy="464"/>
            </a:xfrm>
            <a:custGeom>
              <a:avLst/>
              <a:gdLst>
                <a:gd name="T0" fmla="*/ 187 w 198"/>
                <a:gd name="T1" fmla="*/ 104 h 192"/>
                <a:gd name="T2" fmla="*/ 168 w 198"/>
                <a:gd name="T3" fmla="*/ 33 h 192"/>
                <a:gd name="T4" fmla="*/ 184 w 198"/>
                <a:gd name="T5" fmla="*/ 48 h 192"/>
                <a:gd name="T6" fmla="*/ 187 w 198"/>
                <a:gd name="T7" fmla="*/ 8 h 192"/>
                <a:gd name="T8" fmla="*/ 148 w 198"/>
                <a:gd name="T9" fmla="*/ 8 h 192"/>
                <a:gd name="T10" fmla="*/ 162 w 198"/>
                <a:gd name="T11" fmla="*/ 27 h 192"/>
                <a:gd name="T12" fmla="*/ 99 w 198"/>
                <a:gd name="T13" fmla="*/ 16 h 192"/>
                <a:gd name="T14" fmla="*/ 36 w 198"/>
                <a:gd name="T15" fmla="*/ 27 h 192"/>
                <a:gd name="T16" fmla="*/ 50 w 198"/>
                <a:gd name="T17" fmla="*/ 8 h 192"/>
                <a:gd name="T18" fmla="*/ 11 w 198"/>
                <a:gd name="T19" fmla="*/ 8 h 192"/>
                <a:gd name="T20" fmla="*/ 14 w 198"/>
                <a:gd name="T21" fmla="*/ 48 h 192"/>
                <a:gd name="T22" fmla="*/ 31 w 198"/>
                <a:gd name="T23" fmla="*/ 33 h 192"/>
                <a:gd name="T24" fmla="*/ 11 w 198"/>
                <a:gd name="T25" fmla="*/ 104 h 192"/>
                <a:gd name="T26" fmla="*/ 49 w 198"/>
                <a:gd name="T27" fmla="*/ 176 h 192"/>
                <a:gd name="T28" fmla="*/ 36 w 198"/>
                <a:gd name="T29" fmla="*/ 190 h 192"/>
                <a:gd name="T30" fmla="*/ 42 w 198"/>
                <a:gd name="T31" fmla="*/ 191 h 192"/>
                <a:gd name="T32" fmla="*/ 56 w 198"/>
                <a:gd name="T33" fmla="*/ 180 h 192"/>
                <a:gd name="T34" fmla="*/ 142 w 198"/>
                <a:gd name="T35" fmla="*/ 180 h 192"/>
                <a:gd name="T36" fmla="*/ 157 w 198"/>
                <a:gd name="T37" fmla="*/ 191 h 192"/>
                <a:gd name="T38" fmla="*/ 162 w 198"/>
                <a:gd name="T39" fmla="*/ 190 h 192"/>
                <a:gd name="T40" fmla="*/ 150 w 198"/>
                <a:gd name="T41" fmla="*/ 176 h 192"/>
                <a:gd name="T42" fmla="*/ 65 w 198"/>
                <a:gd name="T43" fmla="*/ 49 h 192"/>
                <a:gd name="T44" fmla="*/ 103 w 198"/>
                <a:gd name="T45" fmla="*/ 44 h 192"/>
                <a:gd name="T46" fmla="*/ 99 w 198"/>
                <a:gd name="T47" fmla="*/ 64 h 192"/>
                <a:gd name="T48" fmla="*/ 95 w 198"/>
                <a:gd name="T49" fmla="*/ 48 h 192"/>
                <a:gd name="T50" fmla="*/ 67 w 198"/>
                <a:gd name="T51" fmla="*/ 56 h 192"/>
                <a:gd name="T52" fmla="*/ 65 w 198"/>
                <a:gd name="T53" fmla="*/ 49 h 192"/>
                <a:gd name="T54" fmla="*/ 119 w 198"/>
                <a:gd name="T55" fmla="*/ 128 h 192"/>
                <a:gd name="T56" fmla="*/ 107 w 198"/>
                <a:gd name="T57" fmla="*/ 118 h 192"/>
                <a:gd name="T58" fmla="*/ 83 w 198"/>
                <a:gd name="T59" fmla="*/ 104 h 192"/>
                <a:gd name="T60" fmla="*/ 52 w 198"/>
                <a:gd name="T61" fmla="*/ 63 h 192"/>
                <a:gd name="T62" fmla="*/ 58 w 198"/>
                <a:gd name="T63" fmla="*/ 57 h 192"/>
                <a:gd name="T64" fmla="*/ 99 w 198"/>
                <a:gd name="T65" fmla="*/ 88 h 192"/>
                <a:gd name="T66" fmla="*/ 113 w 198"/>
                <a:gd name="T67" fmla="*/ 112 h 192"/>
                <a:gd name="T68" fmla="*/ 122 w 198"/>
                <a:gd name="T69" fmla="*/ 12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192">
                  <a:moveTo>
                    <a:pt x="150" y="176"/>
                  </a:moveTo>
                  <a:cubicBezTo>
                    <a:pt x="172" y="160"/>
                    <a:pt x="187" y="134"/>
                    <a:pt x="187" y="104"/>
                  </a:cubicBezTo>
                  <a:cubicBezTo>
                    <a:pt x="187" y="79"/>
                    <a:pt x="177" y="57"/>
                    <a:pt x="160" y="41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2" y="47"/>
                    <a:pt x="183" y="48"/>
                    <a:pt x="184" y="48"/>
                  </a:cubicBezTo>
                  <a:cubicBezTo>
                    <a:pt x="185" y="48"/>
                    <a:pt x="186" y="47"/>
                    <a:pt x="187" y="47"/>
                  </a:cubicBezTo>
                  <a:cubicBezTo>
                    <a:pt x="198" y="36"/>
                    <a:pt x="198" y="19"/>
                    <a:pt x="187" y="8"/>
                  </a:cubicBezTo>
                  <a:cubicBezTo>
                    <a:pt x="182" y="3"/>
                    <a:pt x="175" y="0"/>
                    <a:pt x="168" y="0"/>
                  </a:cubicBezTo>
                  <a:cubicBezTo>
                    <a:pt x="160" y="0"/>
                    <a:pt x="153" y="3"/>
                    <a:pt x="148" y="8"/>
                  </a:cubicBezTo>
                  <a:cubicBezTo>
                    <a:pt x="147" y="9"/>
                    <a:pt x="147" y="12"/>
                    <a:pt x="148" y="14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39" y="23"/>
                    <a:pt x="120" y="16"/>
                    <a:pt x="99" y="16"/>
                  </a:cubicBezTo>
                  <a:cubicBezTo>
                    <a:pt x="78" y="16"/>
                    <a:pt x="59" y="23"/>
                    <a:pt x="44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2" y="12"/>
                    <a:pt x="52" y="9"/>
                    <a:pt x="50" y="8"/>
                  </a:cubicBezTo>
                  <a:cubicBezTo>
                    <a:pt x="45" y="3"/>
                    <a:pt x="38" y="0"/>
                    <a:pt x="31" y="0"/>
                  </a:cubicBezTo>
                  <a:cubicBezTo>
                    <a:pt x="23" y="0"/>
                    <a:pt x="16" y="3"/>
                    <a:pt x="11" y="8"/>
                  </a:cubicBezTo>
                  <a:cubicBezTo>
                    <a:pt x="0" y="19"/>
                    <a:pt x="0" y="36"/>
                    <a:pt x="11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15" y="48"/>
                    <a:pt x="16" y="47"/>
                    <a:pt x="17" y="4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21" y="57"/>
                    <a:pt x="11" y="79"/>
                    <a:pt x="11" y="104"/>
                  </a:cubicBezTo>
                  <a:cubicBezTo>
                    <a:pt x="11" y="134"/>
                    <a:pt x="26" y="160"/>
                    <a:pt x="49" y="176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5" y="186"/>
                    <a:pt x="35" y="188"/>
                    <a:pt x="36" y="190"/>
                  </a:cubicBezTo>
                  <a:cubicBezTo>
                    <a:pt x="37" y="191"/>
                    <a:pt x="38" y="192"/>
                    <a:pt x="39" y="192"/>
                  </a:cubicBezTo>
                  <a:cubicBezTo>
                    <a:pt x="40" y="192"/>
                    <a:pt x="41" y="192"/>
                    <a:pt x="42" y="19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9" y="188"/>
                    <a:pt x="83" y="192"/>
                    <a:pt x="99" y="192"/>
                  </a:cubicBezTo>
                  <a:cubicBezTo>
                    <a:pt x="115" y="192"/>
                    <a:pt x="130" y="188"/>
                    <a:pt x="142" y="180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57" y="192"/>
                    <a:pt x="158" y="192"/>
                    <a:pt x="159" y="192"/>
                  </a:cubicBezTo>
                  <a:cubicBezTo>
                    <a:pt x="160" y="192"/>
                    <a:pt x="162" y="191"/>
                    <a:pt x="162" y="190"/>
                  </a:cubicBezTo>
                  <a:cubicBezTo>
                    <a:pt x="164" y="188"/>
                    <a:pt x="163" y="186"/>
                    <a:pt x="162" y="185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0" y="176"/>
                    <a:pt x="150" y="176"/>
                    <a:pt x="150" y="176"/>
                  </a:cubicBezTo>
                  <a:close/>
                  <a:moveTo>
                    <a:pt x="65" y="49"/>
                  </a:moveTo>
                  <a:cubicBezTo>
                    <a:pt x="74" y="43"/>
                    <a:pt x="85" y="40"/>
                    <a:pt x="99" y="40"/>
                  </a:cubicBezTo>
                  <a:cubicBezTo>
                    <a:pt x="101" y="40"/>
                    <a:pt x="103" y="42"/>
                    <a:pt x="103" y="44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62"/>
                    <a:pt x="101" y="64"/>
                    <a:pt x="99" y="64"/>
                  </a:cubicBezTo>
                  <a:cubicBezTo>
                    <a:pt x="97" y="64"/>
                    <a:pt x="95" y="62"/>
                    <a:pt x="95" y="6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85" y="48"/>
                    <a:pt x="76" y="51"/>
                    <a:pt x="69" y="55"/>
                  </a:cubicBezTo>
                  <a:cubicBezTo>
                    <a:pt x="69" y="56"/>
                    <a:pt x="68" y="56"/>
                    <a:pt x="67" y="56"/>
                  </a:cubicBezTo>
                  <a:cubicBezTo>
                    <a:pt x="66" y="56"/>
                    <a:pt x="65" y="55"/>
                    <a:pt x="64" y="54"/>
                  </a:cubicBezTo>
                  <a:cubicBezTo>
                    <a:pt x="63" y="52"/>
                    <a:pt x="63" y="50"/>
                    <a:pt x="65" y="49"/>
                  </a:cubicBezTo>
                  <a:close/>
                  <a:moveTo>
                    <a:pt x="122" y="127"/>
                  </a:moveTo>
                  <a:cubicBezTo>
                    <a:pt x="121" y="127"/>
                    <a:pt x="120" y="128"/>
                    <a:pt x="119" y="128"/>
                  </a:cubicBezTo>
                  <a:cubicBezTo>
                    <a:pt x="118" y="128"/>
                    <a:pt x="117" y="127"/>
                    <a:pt x="116" y="127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5" y="119"/>
                    <a:pt x="102" y="120"/>
                    <a:pt x="99" y="120"/>
                  </a:cubicBezTo>
                  <a:cubicBezTo>
                    <a:pt x="90" y="120"/>
                    <a:pt x="83" y="113"/>
                    <a:pt x="83" y="104"/>
                  </a:cubicBezTo>
                  <a:cubicBezTo>
                    <a:pt x="83" y="101"/>
                    <a:pt x="84" y="98"/>
                    <a:pt x="85" y="9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1"/>
                    <a:pt x="51" y="59"/>
                    <a:pt x="52" y="57"/>
                  </a:cubicBezTo>
                  <a:cubicBezTo>
                    <a:pt x="54" y="55"/>
                    <a:pt x="56" y="55"/>
                    <a:pt x="58" y="57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3" y="89"/>
                    <a:pt x="96" y="88"/>
                    <a:pt x="99" y="88"/>
                  </a:cubicBezTo>
                  <a:cubicBezTo>
                    <a:pt x="108" y="88"/>
                    <a:pt x="115" y="95"/>
                    <a:pt x="115" y="104"/>
                  </a:cubicBezTo>
                  <a:cubicBezTo>
                    <a:pt x="115" y="107"/>
                    <a:pt x="114" y="110"/>
                    <a:pt x="113" y="11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4" y="123"/>
                    <a:pt x="124" y="125"/>
                    <a:pt x="122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7" name="Freeform 72"/>
          <p:cNvSpPr>
            <a:spLocks noEditPoints="1"/>
          </p:cNvSpPr>
          <p:nvPr/>
        </p:nvSpPr>
        <p:spPr bwMode="auto">
          <a:xfrm>
            <a:off x="8682990" y="1835488"/>
            <a:ext cx="363855" cy="272415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1142" y="301118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 KEYWORD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08712" y="215901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 KEYWORD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23897" y="334519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 KEYWORD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26357" y="230633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 KEYWORD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73530" y="3978275"/>
            <a:ext cx="22542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7295" y="3235960"/>
            <a:ext cx="22542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35650" y="4268470"/>
            <a:ext cx="22542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6045" y="3270250"/>
            <a:ext cx="22542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42945" y="3549015"/>
            <a:ext cx="5706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PROFESSIONAL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685" y="-628650"/>
            <a:ext cx="4685665" cy="3634105"/>
          </a:xfrm>
          <a:prstGeom prst="rect">
            <a:avLst/>
          </a:prstGeom>
        </p:spPr>
      </p:pic>
      <p:pic>
        <p:nvPicPr>
          <p:cNvPr id="4" name="图片 3" descr="图片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9750" y="2277745"/>
            <a:ext cx="5869940" cy="118681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0426285-5FFC-B6AF-35A7-1D082B7507C8}"/>
              </a:ext>
            </a:extLst>
          </p:cNvPr>
          <p:cNvSpPr/>
          <p:nvPr/>
        </p:nvSpPr>
        <p:spPr>
          <a:xfrm>
            <a:off x="3637174" y="4119360"/>
            <a:ext cx="481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0" dirty="0">
                <a:solidFill>
                  <a:srgbClr val="7F7F7F"/>
                </a:solidFill>
                <a:cs typeface="+mn-ea"/>
                <a:sym typeface="+mn-lt"/>
              </a:rPr>
              <a:t>Report </a:t>
            </a:r>
            <a:r>
              <a:rPr lang="zh-CN" altLang="en-US" kern="100" dirty="0">
                <a:solidFill>
                  <a:srgbClr val="7F7F7F"/>
                </a:solidFill>
                <a:cs typeface="+mn-ea"/>
                <a:sym typeface="+mn-lt"/>
              </a:rPr>
              <a:t>：</a:t>
            </a:r>
            <a:r>
              <a:rPr lang="en-US" altLang="zh-CN" kern="100" dirty="0">
                <a:solidFill>
                  <a:srgbClr val="7F7F7F"/>
                </a:solidFill>
                <a:cs typeface="+mn-ea"/>
                <a:sym typeface="+mn-lt"/>
              </a:rPr>
              <a:t>freeppt7.com  Time </a:t>
            </a:r>
            <a:r>
              <a:rPr lang="zh-CN" altLang="en-US" kern="100" dirty="0">
                <a:solidFill>
                  <a:srgbClr val="7F7F7F"/>
                </a:solidFill>
                <a:cs typeface="+mn-ea"/>
                <a:sym typeface="+mn-lt"/>
              </a:rPr>
              <a:t>：</a:t>
            </a:r>
            <a:r>
              <a:rPr lang="en-US" altLang="zh-CN" kern="100" dirty="0">
                <a:solidFill>
                  <a:srgbClr val="7F7F7F"/>
                </a:solidFill>
                <a:cs typeface="+mn-ea"/>
                <a:sym typeface="+mn-lt"/>
              </a:rPr>
              <a:t>XX.XX.20XX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58795" y="3230880"/>
            <a:ext cx="5768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4DA992"/>
                </a:solidFill>
                <a:cs typeface="+mn-ea"/>
                <a:sym typeface="+mn-lt"/>
              </a:rPr>
              <a:t>Add title text here</a:t>
            </a:r>
            <a:endParaRPr lang="zh-CN" altLang="en-US" sz="4000" noProof="0" dirty="0">
              <a:ln>
                <a:noFill/>
              </a:ln>
              <a:solidFill>
                <a:srgbClr val="4DA992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rcRect l="30430" t="12273" r="32282" b="21869"/>
          <a:stretch>
            <a:fillRect/>
          </a:stretch>
        </p:blipFill>
        <p:spPr>
          <a:xfrm>
            <a:off x="5052695" y="1765935"/>
            <a:ext cx="1781175" cy="147828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3685" y="-628650"/>
            <a:ext cx="4685665" cy="3634105"/>
          </a:xfrm>
          <a:prstGeom prst="rect">
            <a:avLst/>
          </a:prstGeom>
        </p:spPr>
      </p:pic>
      <p:sp>
        <p:nvSpPr>
          <p:cNvPr id="19" name="Shape 6922"/>
          <p:cNvSpPr/>
          <p:nvPr/>
        </p:nvSpPr>
        <p:spPr>
          <a:xfrm>
            <a:off x="3085148" y="3937635"/>
            <a:ext cx="5716270" cy="57355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-635" y="3439160"/>
            <a:ext cx="12193905" cy="0"/>
          </a:xfrm>
          <a:prstGeom prst="line">
            <a:avLst/>
          </a:prstGeom>
          <a:ln>
            <a:solidFill>
              <a:srgbClr val="D7DC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六边形 6"/>
          <p:cNvSpPr/>
          <p:nvPr/>
        </p:nvSpPr>
        <p:spPr>
          <a:xfrm>
            <a:off x="1404620" y="3074035"/>
            <a:ext cx="870585" cy="729615"/>
          </a:xfrm>
          <a:prstGeom prst="hexagon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4212590" y="3074670"/>
            <a:ext cx="870585" cy="729615"/>
          </a:xfrm>
          <a:prstGeom prst="hexagon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6750050" y="3071495"/>
            <a:ext cx="870585" cy="729615"/>
          </a:xfrm>
          <a:prstGeom prst="hexagon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9240520" y="3074670"/>
            <a:ext cx="870585" cy="729615"/>
          </a:xfrm>
          <a:prstGeom prst="hexagon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953770" y="4015105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2" name="TextBox 1210"/>
          <p:cNvSpPr/>
          <p:nvPr/>
        </p:nvSpPr>
        <p:spPr>
          <a:xfrm>
            <a:off x="426086" y="4366895"/>
            <a:ext cx="2847702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6299200" y="3942080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4" name="TextBox 1210"/>
          <p:cNvSpPr/>
          <p:nvPr/>
        </p:nvSpPr>
        <p:spPr>
          <a:xfrm>
            <a:off x="5771516" y="4293870"/>
            <a:ext cx="2847702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210"/>
          <p:cNvSpPr/>
          <p:nvPr/>
        </p:nvSpPr>
        <p:spPr>
          <a:xfrm>
            <a:off x="3738880" y="2397760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6" name="TextBox 1210"/>
          <p:cNvSpPr/>
          <p:nvPr/>
        </p:nvSpPr>
        <p:spPr>
          <a:xfrm>
            <a:off x="3211196" y="1524000"/>
            <a:ext cx="2847702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10"/>
          <p:cNvSpPr/>
          <p:nvPr/>
        </p:nvSpPr>
        <p:spPr>
          <a:xfrm>
            <a:off x="8757285" y="2458085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8" name="TextBox 1210"/>
          <p:cNvSpPr/>
          <p:nvPr/>
        </p:nvSpPr>
        <p:spPr>
          <a:xfrm>
            <a:off x="8229601" y="1584325"/>
            <a:ext cx="2847702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92885" y="3114040"/>
            <a:ext cx="61908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B55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18635" y="3095625"/>
            <a:ext cx="69762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B55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33235" y="3094355"/>
            <a:ext cx="69762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B55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317355" y="3114040"/>
            <a:ext cx="70564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B55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52148" y="1961414"/>
            <a:ext cx="474792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41A8B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" name="矩形 10"/>
          <p:cNvSpPr/>
          <p:nvPr/>
        </p:nvSpPr>
        <p:spPr>
          <a:xfrm>
            <a:off x="4199250" y="3870859"/>
            <a:ext cx="527690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4DA99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4" name="矩形 13"/>
          <p:cNvSpPr/>
          <p:nvPr/>
        </p:nvSpPr>
        <p:spPr>
          <a:xfrm>
            <a:off x="7297501" y="2005864"/>
            <a:ext cx="527690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2400" b="1" dirty="0">
                <a:solidFill>
                  <a:srgbClr val="4DA99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" name="矩形 17"/>
          <p:cNvSpPr/>
          <p:nvPr/>
        </p:nvSpPr>
        <p:spPr>
          <a:xfrm>
            <a:off x="7310201" y="3908324"/>
            <a:ext cx="527690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2400" b="1" dirty="0">
                <a:solidFill>
                  <a:srgbClr val="41A8B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92040" y="1875790"/>
            <a:ext cx="2253615" cy="2753360"/>
            <a:chOff x="1256" y="4236"/>
            <a:chExt cx="5388" cy="6582"/>
          </a:xfrm>
        </p:grpSpPr>
        <p:grpSp>
          <p:nvGrpSpPr>
            <p:cNvPr id="19" name="组合 18"/>
            <p:cNvGrpSpPr/>
            <p:nvPr/>
          </p:nvGrpSpPr>
          <p:grpSpPr>
            <a:xfrm>
              <a:off x="1256" y="4236"/>
              <a:ext cx="5389" cy="6582"/>
              <a:chOff x="2372" y="2663"/>
              <a:chExt cx="4164" cy="5085"/>
            </a:xfrm>
          </p:grpSpPr>
          <p:sp>
            <p:nvSpPr>
              <p:cNvPr id="2" name="Freeform 5"/>
              <p:cNvSpPr/>
              <p:nvPr/>
            </p:nvSpPr>
            <p:spPr bwMode="auto">
              <a:xfrm flipH="1">
                <a:off x="2446" y="2663"/>
                <a:ext cx="3553" cy="1445"/>
              </a:xfrm>
              <a:custGeom>
                <a:avLst/>
                <a:gdLst>
                  <a:gd name="T0" fmla="*/ 0 w 1545"/>
                  <a:gd name="T1" fmla="*/ 628 h 628"/>
                  <a:gd name="T2" fmla="*/ 73 w 1545"/>
                  <a:gd name="T3" fmla="*/ 431 h 628"/>
                  <a:gd name="T4" fmla="*/ 1404 w 1545"/>
                  <a:gd name="T5" fmla="*/ 322 h 628"/>
                  <a:gd name="T6" fmla="*/ 1545 w 1545"/>
                  <a:gd name="T7" fmla="*/ 628 h 628"/>
                  <a:gd name="T8" fmla="*/ 0 w 1545"/>
                  <a:gd name="T9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5" h="628">
                    <a:moveTo>
                      <a:pt x="0" y="628"/>
                    </a:moveTo>
                    <a:cubicBezTo>
                      <a:pt x="16" y="586"/>
                      <a:pt x="38" y="528"/>
                      <a:pt x="73" y="431"/>
                    </a:cubicBezTo>
                    <a:cubicBezTo>
                      <a:pt x="220" y="21"/>
                      <a:pt x="1143" y="0"/>
                      <a:pt x="1404" y="322"/>
                    </a:cubicBezTo>
                    <a:cubicBezTo>
                      <a:pt x="1481" y="417"/>
                      <a:pt x="1525" y="522"/>
                      <a:pt x="1545" y="628"/>
                    </a:cubicBezTo>
                    <a:lnTo>
                      <a:pt x="0" y="628"/>
                    </a:lnTo>
                    <a:close/>
                  </a:path>
                </a:pathLst>
              </a:custGeom>
              <a:solidFill>
                <a:srgbClr val="4DA99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Freeform 6"/>
              <p:cNvSpPr/>
              <p:nvPr/>
            </p:nvSpPr>
            <p:spPr bwMode="auto">
              <a:xfrm flipH="1">
                <a:off x="2372" y="4108"/>
                <a:ext cx="4025" cy="1230"/>
              </a:xfrm>
              <a:custGeom>
                <a:avLst/>
                <a:gdLst>
                  <a:gd name="T0" fmla="*/ 0 w 1750"/>
                  <a:gd name="T1" fmla="*/ 535 h 535"/>
                  <a:gd name="T2" fmla="*/ 42 w 1750"/>
                  <a:gd name="T3" fmla="*/ 480 h 535"/>
                  <a:gd name="T4" fmla="*/ 151 w 1750"/>
                  <a:gd name="T5" fmla="*/ 311 h 535"/>
                  <a:gd name="T6" fmla="*/ 102 w 1750"/>
                  <a:gd name="T7" fmla="*/ 194 h 535"/>
                  <a:gd name="T8" fmla="*/ 170 w 1750"/>
                  <a:gd name="T9" fmla="*/ 0 h 535"/>
                  <a:gd name="T10" fmla="*/ 1714 w 1750"/>
                  <a:gd name="T11" fmla="*/ 0 h 535"/>
                  <a:gd name="T12" fmla="*/ 1612 w 1750"/>
                  <a:gd name="T13" fmla="*/ 535 h 535"/>
                  <a:gd name="T14" fmla="*/ 0 w 1750"/>
                  <a:gd name="T1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0" h="535">
                    <a:moveTo>
                      <a:pt x="0" y="535"/>
                    </a:moveTo>
                    <a:cubicBezTo>
                      <a:pt x="10" y="522"/>
                      <a:pt x="23" y="506"/>
                      <a:pt x="42" y="480"/>
                    </a:cubicBezTo>
                    <a:cubicBezTo>
                      <a:pt x="98" y="405"/>
                      <a:pt x="151" y="333"/>
                      <a:pt x="151" y="311"/>
                    </a:cubicBezTo>
                    <a:cubicBezTo>
                      <a:pt x="152" y="257"/>
                      <a:pt x="82" y="257"/>
                      <a:pt x="102" y="194"/>
                    </a:cubicBezTo>
                    <a:cubicBezTo>
                      <a:pt x="131" y="97"/>
                      <a:pt x="142" y="73"/>
                      <a:pt x="170" y="0"/>
                    </a:cubicBezTo>
                    <a:cubicBezTo>
                      <a:pt x="1714" y="0"/>
                      <a:pt x="1714" y="0"/>
                      <a:pt x="1714" y="0"/>
                    </a:cubicBezTo>
                    <a:cubicBezTo>
                      <a:pt x="1750" y="193"/>
                      <a:pt x="1702" y="389"/>
                      <a:pt x="1612" y="535"/>
                    </a:cubicBezTo>
                    <a:lnTo>
                      <a:pt x="0" y="535"/>
                    </a:lnTo>
                    <a:close/>
                  </a:path>
                </a:pathLst>
              </a:custGeom>
              <a:solidFill>
                <a:srgbClr val="41A8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 flipH="1">
                <a:off x="2676" y="5318"/>
                <a:ext cx="3860" cy="1230"/>
              </a:xfrm>
              <a:custGeom>
                <a:avLst/>
                <a:gdLst>
                  <a:gd name="T0" fmla="*/ 1535 w 1678"/>
                  <a:gd name="T1" fmla="*/ 420 h 535"/>
                  <a:gd name="T2" fmla="*/ 1529 w 1678"/>
                  <a:gd name="T3" fmla="*/ 535 h 535"/>
                  <a:gd name="T4" fmla="*/ 145 w 1678"/>
                  <a:gd name="T5" fmla="*/ 535 h 535"/>
                  <a:gd name="T6" fmla="*/ 165 w 1678"/>
                  <a:gd name="T7" fmla="*/ 485 h 535"/>
                  <a:gd name="T8" fmla="*/ 144 w 1678"/>
                  <a:gd name="T9" fmla="*/ 408 h 535"/>
                  <a:gd name="T10" fmla="*/ 154 w 1678"/>
                  <a:gd name="T11" fmla="*/ 369 h 535"/>
                  <a:gd name="T12" fmla="*/ 130 w 1678"/>
                  <a:gd name="T13" fmla="*/ 344 h 535"/>
                  <a:gd name="T14" fmla="*/ 142 w 1678"/>
                  <a:gd name="T15" fmla="*/ 282 h 535"/>
                  <a:gd name="T16" fmla="*/ 151 w 1678"/>
                  <a:gd name="T17" fmla="*/ 182 h 535"/>
                  <a:gd name="T18" fmla="*/ 90 w 1678"/>
                  <a:gd name="T19" fmla="*/ 152 h 535"/>
                  <a:gd name="T20" fmla="*/ 27 w 1678"/>
                  <a:gd name="T21" fmla="*/ 62 h 535"/>
                  <a:gd name="T22" fmla="*/ 66 w 1678"/>
                  <a:gd name="T23" fmla="*/ 0 h 535"/>
                  <a:gd name="T24" fmla="*/ 1678 w 1678"/>
                  <a:gd name="T25" fmla="*/ 0 h 535"/>
                  <a:gd name="T26" fmla="*/ 1665 w 1678"/>
                  <a:gd name="T27" fmla="*/ 20 h 535"/>
                  <a:gd name="T28" fmla="*/ 1535 w 1678"/>
                  <a:gd name="T29" fmla="*/ 42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8" h="535">
                    <a:moveTo>
                      <a:pt x="1535" y="420"/>
                    </a:moveTo>
                    <a:cubicBezTo>
                      <a:pt x="1531" y="460"/>
                      <a:pt x="1529" y="498"/>
                      <a:pt x="1529" y="535"/>
                    </a:cubicBezTo>
                    <a:cubicBezTo>
                      <a:pt x="145" y="535"/>
                      <a:pt x="145" y="535"/>
                      <a:pt x="145" y="535"/>
                    </a:cubicBezTo>
                    <a:cubicBezTo>
                      <a:pt x="148" y="519"/>
                      <a:pt x="155" y="502"/>
                      <a:pt x="165" y="485"/>
                    </a:cubicBezTo>
                    <a:cubicBezTo>
                      <a:pt x="191" y="439"/>
                      <a:pt x="160" y="441"/>
                      <a:pt x="144" y="408"/>
                    </a:cubicBezTo>
                    <a:cubicBezTo>
                      <a:pt x="137" y="393"/>
                      <a:pt x="150" y="370"/>
                      <a:pt x="154" y="369"/>
                    </a:cubicBezTo>
                    <a:cubicBezTo>
                      <a:pt x="164" y="363"/>
                      <a:pt x="146" y="363"/>
                      <a:pt x="130" y="344"/>
                    </a:cubicBezTo>
                    <a:cubicBezTo>
                      <a:pt x="113" y="323"/>
                      <a:pt x="130" y="303"/>
                      <a:pt x="142" y="282"/>
                    </a:cubicBezTo>
                    <a:cubicBezTo>
                      <a:pt x="156" y="261"/>
                      <a:pt x="183" y="219"/>
                      <a:pt x="151" y="182"/>
                    </a:cubicBezTo>
                    <a:cubicBezTo>
                      <a:pt x="135" y="163"/>
                      <a:pt x="118" y="161"/>
                      <a:pt x="90" y="152"/>
                    </a:cubicBezTo>
                    <a:cubicBezTo>
                      <a:pt x="39" y="135"/>
                      <a:pt x="0" y="116"/>
                      <a:pt x="27" y="62"/>
                    </a:cubicBezTo>
                    <a:cubicBezTo>
                      <a:pt x="42" y="32"/>
                      <a:pt x="50" y="22"/>
                      <a:pt x="66" y="0"/>
                    </a:cubicBezTo>
                    <a:cubicBezTo>
                      <a:pt x="1678" y="0"/>
                      <a:pt x="1678" y="0"/>
                      <a:pt x="1678" y="0"/>
                    </a:cubicBezTo>
                    <a:cubicBezTo>
                      <a:pt x="1674" y="7"/>
                      <a:pt x="1670" y="14"/>
                      <a:pt x="1665" y="20"/>
                    </a:cubicBezTo>
                    <a:cubicBezTo>
                      <a:pt x="1612" y="101"/>
                      <a:pt x="1557" y="206"/>
                      <a:pt x="1535" y="420"/>
                    </a:cubicBezTo>
                    <a:close/>
                  </a:path>
                </a:pathLst>
              </a:custGeom>
              <a:solidFill>
                <a:srgbClr val="66B9A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 flipH="1">
                <a:off x="2631" y="6540"/>
                <a:ext cx="3578" cy="1208"/>
              </a:xfrm>
              <a:custGeom>
                <a:avLst/>
                <a:gdLst>
                  <a:gd name="T0" fmla="*/ 1390 w 1556"/>
                  <a:gd name="T1" fmla="*/ 0 h 525"/>
                  <a:gd name="T2" fmla="*/ 1556 w 1556"/>
                  <a:gd name="T3" fmla="*/ 525 h 525"/>
                  <a:gd name="T4" fmla="*/ 541 w 1556"/>
                  <a:gd name="T5" fmla="*/ 525 h 525"/>
                  <a:gd name="T6" fmla="*/ 524 w 1556"/>
                  <a:gd name="T7" fmla="*/ 436 h 525"/>
                  <a:gd name="T8" fmla="*/ 87 w 1556"/>
                  <a:gd name="T9" fmla="*/ 148 h 525"/>
                  <a:gd name="T10" fmla="*/ 4 w 1556"/>
                  <a:gd name="T11" fmla="*/ 67 h 525"/>
                  <a:gd name="T12" fmla="*/ 5 w 1556"/>
                  <a:gd name="T13" fmla="*/ 0 h 525"/>
                  <a:gd name="T14" fmla="*/ 1390 w 1556"/>
                  <a:gd name="T1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6" h="525">
                    <a:moveTo>
                      <a:pt x="1390" y="0"/>
                    </a:moveTo>
                    <a:cubicBezTo>
                      <a:pt x="1392" y="220"/>
                      <a:pt x="1468" y="388"/>
                      <a:pt x="1556" y="525"/>
                    </a:cubicBezTo>
                    <a:cubicBezTo>
                      <a:pt x="541" y="525"/>
                      <a:pt x="541" y="525"/>
                      <a:pt x="541" y="525"/>
                    </a:cubicBezTo>
                    <a:cubicBezTo>
                      <a:pt x="539" y="496"/>
                      <a:pt x="534" y="467"/>
                      <a:pt x="524" y="436"/>
                    </a:cubicBezTo>
                    <a:cubicBezTo>
                      <a:pt x="428" y="134"/>
                      <a:pt x="175" y="164"/>
                      <a:pt x="87" y="148"/>
                    </a:cubicBezTo>
                    <a:cubicBezTo>
                      <a:pt x="28" y="137"/>
                      <a:pt x="7" y="84"/>
                      <a:pt x="4" y="67"/>
                    </a:cubicBezTo>
                    <a:cubicBezTo>
                      <a:pt x="1" y="49"/>
                      <a:pt x="0" y="26"/>
                      <a:pt x="5" y="0"/>
                    </a:cubicBezTo>
                    <a:lnTo>
                      <a:pt x="1390" y="0"/>
                    </a:lnTo>
                    <a:close/>
                  </a:path>
                </a:pathLst>
              </a:custGeom>
              <a:solidFill>
                <a:srgbClr val="41A8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5" name="稻壳儿小白白(http://dwz.cn/Wu2UP)"/>
            <p:cNvGrpSpPr/>
            <p:nvPr/>
          </p:nvGrpSpPr>
          <p:grpSpPr>
            <a:xfrm>
              <a:off x="3276" y="4943"/>
              <a:ext cx="818" cy="821"/>
              <a:chOff x="5530850" y="1882776"/>
              <a:chExt cx="406400" cy="407988"/>
            </a:xfrm>
            <a:solidFill>
              <a:schemeClr val="bg1"/>
            </a:solidFill>
          </p:grpSpPr>
          <p:sp>
            <p:nvSpPr>
              <p:cNvPr id="1105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530850" y="1882776"/>
                <a:ext cx="406400" cy="407988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13" y="46"/>
                  </a:cxn>
                  <a:cxn ang="0">
                    <a:pos x="47" y="126"/>
                  </a:cxn>
                  <a:cxn ang="0">
                    <a:pos x="127" y="92"/>
                  </a:cxn>
                  <a:cxn ang="0">
                    <a:pos x="93" y="12"/>
                  </a:cxn>
                  <a:cxn ang="0">
                    <a:pos x="50" y="119"/>
                  </a:cxn>
                  <a:cxn ang="0">
                    <a:pos x="20" y="49"/>
                  </a:cxn>
                  <a:cxn ang="0">
                    <a:pos x="90" y="19"/>
                  </a:cxn>
                  <a:cxn ang="0">
                    <a:pos x="120" y="89"/>
                  </a:cxn>
                  <a:cxn ang="0">
                    <a:pos x="50" y="119"/>
                  </a:cxn>
                  <a:cxn ang="0">
                    <a:pos x="50" y="119"/>
                  </a:cxn>
                  <a:cxn ang="0">
                    <a:pos x="50" y="119"/>
                  </a:cxn>
                </a:cxnLst>
                <a:rect l="0" t="0" r="r" b="b"/>
                <a:pathLst>
                  <a:path w="139" h="139">
                    <a:moveTo>
                      <a:pt x="93" y="12"/>
                    </a:moveTo>
                    <a:cubicBezTo>
                      <a:pt x="61" y="0"/>
                      <a:pt x="25" y="15"/>
                      <a:pt x="13" y="46"/>
                    </a:cubicBezTo>
                    <a:cubicBezTo>
                      <a:pt x="0" y="78"/>
                      <a:pt x="16" y="114"/>
                      <a:pt x="47" y="126"/>
                    </a:cubicBezTo>
                    <a:cubicBezTo>
                      <a:pt x="78" y="139"/>
                      <a:pt x="114" y="124"/>
                      <a:pt x="127" y="92"/>
                    </a:cubicBezTo>
                    <a:cubicBezTo>
                      <a:pt x="139" y="61"/>
                      <a:pt x="124" y="25"/>
                      <a:pt x="93" y="12"/>
                    </a:cubicBezTo>
                    <a:close/>
                    <a:moveTo>
                      <a:pt x="50" y="119"/>
                    </a:moveTo>
                    <a:cubicBezTo>
                      <a:pt x="22" y="108"/>
                      <a:pt x="9" y="77"/>
                      <a:pt x="20" y="49"/>
                    </a:cubicBezTo>
                    <a:cubicBezTo>
                      <a:pt x="31" y="22"/>
                      <a:pt x="62" y="8"/>
                      <a:pt x="90" y="19"/>
                    </a:cubicBezTo>
                    <a:cubicBezTo>
                      <a:pt x="117" y="30"/>
                      <a:pt x="131" y="62"/>
                      <a:pt x="120" y="89"/>
                    </a:cubicBezTo>
                    <a:cubicBezTo>
                      <a:pt x="109" y="117"/>
                      <a:pt x="77" y="130"/>
                      <a:pt x="50" y="119"/>
                    </a:cubicBezTo>
                    <a:close/>
                    <a:moveTo>
                      <a:pt x="50" y="119"/>
                    </a:moveTo>
                    <a:cubicBezTo>
                      <a:pt x="50" y="119"/>
                      <a:pt x="50" y="119"/>
                      <a:pt x="50" y="11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6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710238" y="2062163"/>
                <a:ext cx="49213" cy="492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" y="5"/>
                  </a:cxn>
                  <a:cxn ang="0">
                    <a:pos x="6" y="15"/>
                  </a:cxn>
                  <a:cxn ang="0">
                    <a:pos x="16" y="11"/>
                  </a:cxn>
                  <a:cxn ang="0">
                    <a:pos x="12" y="1"/>
                  </a:cxn>
                  <a:cxn ang="0">
                    <a:pos x="7" y="12"/>
                  </a:cxn>
                  <a:cxn ang="0">
                    <a:pos x="5" y="7"/>
                  </a:cxn>
                  <a:cxn ang="0">
                    <a:pos x="10" y="5"/>
                  </a:cxn>
                  <a:cxn ang="0">
                    <a:pos x="12" y="10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7" y="12"/>
                  </a:cxn>
                </a:cxnLst>
                <a:rect l="0" t="0" r="r" b="b"/>
                <a:pathLst>
                  <a:path w="17" h="17">
                    <a:moveTo>
                      <a:pt x="12" y="1"/>
                    </a:moveTo>
                    <a:cubicBezTo>
                      <a:pt x="8" y="0"/>
                      <a:pt x="3" y="1"/>
                      <a:pt x="2" y="5"/>
                    </a:cubicBezTo>
                    <a:cubicBezTo>
                      <a:pt x="0" y="9"/>
                      <a:pt x="2" y="14"/>
                      <a:pt x="6" y="15"/>
                    </a:cubicBezTo>
                    <a:cubicBezTo>
                      <a:pt x="10" y="17"/>
                      <a:pt x="14" y="15"/>
                      <a:pt x="16" y="11"/>
                    </a:cubicBezTo>
                    <a:cubicBezTo>
                      <a:pt x="17" y="7"/>
                      <a:pt x="16" y="3"/>
                      <a:pt x="12" y="1"/>
                    </a:cubicBezTo>
                    <a:close/>
                    <a:moveTo>
                      <a:pt x="7" y="12"/>
                    </a:moveTo>
                    <a:cubicBezTo>
                      <a:pt x="5" y="11"/>
                      <a:pt x="4" y="9"/>
                      <a:pt x="5" y="7"/>
                    </a:cubicBezTo>
                    <a:cubicBezTo>
                      <a:pt x="6" y="5"/>
                      <a:pt x="8" y="4"/>
                      <a:pt x="10" y="5"/>
                    </a:cubicBezTo>
                    <a:cubicBezTo>
                      <a:pt x="12" y="5"/>
                      <a:pt x="13" y="8"/>
                      <a:pt x="12" y="10"/>
                    </a:cubicBezTo>
                    <a:cubicBezTo>
                      <a:pt x="12" y="12"/>
                      <a:pt x="9" y="13"/>
                      <a:pt x="7" y="12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7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659438" y="2008188"/>
                <a:ext cx="152400" cy="152400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4" y="18"/>
                  </a:cxn>
                  <a:cxn ang="0">
                    <a:pos x="17" y="48"/>
                  </a:cxn>
                  <a:cxn ang="0">
                    <a:pos x="47" y="35"/>
                  </a:cxn>
                  <a:cxn ang="0">
                    <a:pos x="34" y="5"/>
                  </a:cxn>
                  <a:cxn ang="0">
                    <a:pos x="20" y="41"/>
                  </a:cxn>
                  <a:cxn ang="0">
                    <a:pos x="12" y="21"/>
                  </a:cxn>
                  <a:cxn ang="0">
                    <a:pos x="31" y="12"/>
                  </a:cxn>
                  <a:cxn ang="0">
                    <a:pos x="40" y="32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0" y="41"/>
                  </a:cxn>
                </a:cxnLst>
                <a:rect l="0" t="0" r="r" b="b"/>
                <a:pathLst>
                  <a:path w="52" h="52">
                    <a:moveTo>
                      <a:pt x="34" y="5"/>
                    </a:moveTo>
                    <a:cubicBezTo>
                      <a:pt x="23" y="0"/>
                      <a:pt x="9" y="6"/>
                      <a:pt x="4" y="18"/>
                    </a:cubicBezTo>
                    <a:cubicBezTo>
                      <a:pt x="0" y="30"/>
                      <a:pt x="5" y="43"/>
                      <a:pt x="17" y="48"/>
                    </a:cubicBezTo>
                    <a:cubicBezTo>
                      <a:pt x="29" y="52"/>
                      <a:pt x="42" y="47"/>
                      <a:pt x="47" y="35"/>
                    </a:cubicBezTo>
                    <a:cubicBezTo>
                      <a:pt x="52" y="23"/>
                      <a:pt x="46" y="10"/>
                      <a:pt x="34" y="5"/>
                    </a:cubicBezTo>
                    <a:close/>
                    <a:moveTo>
                      <a:pt x="20" y="41"/>
                    </a:moveTo>
                    <a:cubicBezTo>
                      <a:pt x="12" y="37"/>
                      <a:pt x="8" y="28"/>
                      <a:pt x="12" y="21"/>
                    </a:cubicBezTo>
                    <a:cubicBezTo>
                      <a:pt x="15" y="13"/>
                      <a:pt x="24" y="9"/>
                      <a:pt x="31" y="12"/>
                    </a:cubicBezTo>
                    <a:cubicBezTo>
                      <a:pt x="39" y="15"/>
                      <a:pt x="43" y="24"/>
                      <a:pt x="40" y="32"/>
                    </a:cubicBezTo>
                    <a:cubicBezTo>
                      <a:pt x="37" y="40"/>
                      <a:pt x="28" y="44"/>
                      <a:pt x="20" y="41"/>
                    </a:cubicBezTo>
                    <a:close/>
                    <a:moveTo>
                      <a:pt x="20" y="41"/>
                    </a:moveTo>
                    <a:cubicBezTo>
                      <a:pt x="20" y="41"/>
                      <a:pt x="20" y="41"/>
                      <a:pt x="20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8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762625" y="2111376"/>
                <a:ext cx="58738" cy="58738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0" h="20">
                    <a:moveTo>
                      <a:pt x="19" y="3"/>
                    </a:moveTo>
                    <a:cubicBezTo>
                      <a:pt x="20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3" y="8"/>
                      <a:pt x="8" y="13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19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0" y="16"/>
                      <a:pt x="16" y="10"/>
                      <a:pt x="19" y="3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9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780088" y="2125663"/>
                <a:ext cx="82550" cy="85725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24" y="2"/>
                  </a:cxn>
                  <a:cxn ang="0">
                    <a:pos x="1" y="25"/>
                  </a:cxn>
                  <a:cxn ang="0">
                    <a:pos x="0" y="28"/>
                  </a:cxn>
                  <a:cxn ang="0">
                    <a:pos x="3" y="29"/>
                  </a:cxn>
                  <a:cxn ang="0">
                    <a:pos x="3" y="28"/>
                  </a:cxn>
                  <a:cxn ang="0">
                    <a:pos x="28" y="3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6" y="1"/>
                  </a:cxn>
                </a:cxnLst>
                <a:rect l="0" t="0" r="r" b="b"/>
                <a:pathLst>
                  <a:path w="28" h="29">
                    <a:moveTo>
                      <a:pt x="26" y="1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0" y="13"/>
                      <a:pt x="11" y="21"/>
                      <a:pt x="1" y="25"/>
                    </a:cubicBezTo>
                    <a:cubicBezTo>
                      <a:pt x="0" y="25"/>
                      <a:pt x="0" y="27"/>
                      <a:pt x="0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3" y="29"/>
                      <a:pt x="3" y="29"/>
                      <a:pt x="3" y="28"/>
                    </a:cubicBezTo>
                    <a:cubicBezTo>
                      <a:pt x="14" y="24"/>
                      <a:pt x="23" y="15"/>
                      <a:pt x="28" y="3"/>
                    </a:cubicBezTo>
                    <a:cubicBezTo>
                      <a:pt x="28" y="2"/>
                      <a:pt x="27" y="1"/>
                      <a:pt x="26" y="1"/>
                    </a:cubicBezTo>
                    <a:close/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0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770563" y="2120901"/>
                <a:ext cx="71438" cy="698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1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0" y="23"/>
                  </a:cxn>
                  <a:cxn ang="0">
                    <a:pos x="3" y="24"/>
                  </a:cxn>
                  <a:cxn ang="0">
                    <a:pos x="3" y="23"/>
                  </a:cxn>
                  <a:cxn ang="0">
                    <a:pos x="23" y="3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4" h="24">
                    <a:moveTo>
                      <a:pt x="22" y="0"/>
                    </a:moveTo>
                    <a:cubicBezTo>
                      <a:pt x="21" y="0"/>
                      <a:pt x="20" y="0"/>
                      <a:pt x="20" y="1"/>
                    </a:cubicBezTo>
                    <a:cubicBezTo>
                      <a:pt x="16" y="10"/>
                      <a:pt x="10" y="17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3" y="24"/>
                      <a:pt x="3" y="23"/>
                      <a:pt x="3" y="23"/>
                    </a:cubicBezTo>
                    <a:cubicBezTo>
                      <a:pt x="12" y="20"/>
                      <a:pt x="19" y="12"/>
                      <a:pt x="23" y="3"/>
                    </a:cubicBezTo>
                    <a:cubicBezTo>
                      <a:pt x="24" y="2"/>
                      <a:pt x="23" y="0"/>
                      <a:pt x="22" y="0"/>
                    </a:cubicBezTo>
                    <a:close/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1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651500" y="2003426"/>
                <a:ext cx="58738" cy="587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4" y="18"/>
                  </a:cxn>
                  <a:cxn ang="0">
                    <a:pos x="18" y="4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19" y="1"/>
                  </a:cxn>
                </a:cxnLst>
                <a:rect l="0" t="0" r="r" b="b"/>
                <a:pathLst>
                  <a:path w="20" h="20">
                    <a:moveTo>
                      <a:pt x="19" y="1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3"/>
                      <a:pt x="3" y="9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7" y="11"/>
                      <a:pt x="12" y="6"/>
                      <a:pt x="18" y="4"/>
                    </a:cubicBezTo>
                    <a:cubicBezTo>
                      <a:pt x="19" y="3"/>
                      <a:pt x="20" y="2"/>
                      <a:pt x="19" y="1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2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610225" y="1962151"/>
                <a:ext cx="82550" cy="82550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1" y="28"/>
                  </a:cxn>
                  <a:cxn ang="0">
                    <a:pos x="4" y="27"/>
                  </a:cxn>
                  <a:cxn ang="0">
                    <a:pos x="26" y="3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28" h="28">
                    <a:moveTo>
                      <a:pt x="27" y="1"/>
                    </a:moveTo>
                    <a:cubicBezTo>
                      <a:pt x="27" y="0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4" y="5"/>
                      <a:pt x="5" y="13"/>
                      <a:pt x="0" y="25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2" y="28"/>
                      <a:pt x="3" y="28"/>
                      <a:pt x="4" y="27"/>
                    </a:cubicBezTo>
                    <a:cubicBezTo>
                      <a:pt x="8" y="16"/>
                      <a:pt x="16" y="8"/>
                      <a:pt x="26" y="3"/>
                    </a:cubicBezTo>
                    <a:cubicBezTo>
                      <a:pt x="27" y="3"/>
                      <a:pt x="28" y="2"/>
                      <a:pt x="27" y="1"/>
                    </a:cubicBezTo>
                    <a:close/>
                    <a:moveTo>
                      <a:pt x="27" y="1"/>
                    </a:moveTo>
                    <a:cubicBezTo>
                      <a:pt x="27" y="1"/>
                      <a:pt x="27" y="1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3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5630863" y="1982788"/>
                <a:ext cx="69850" cy="69850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4" y="22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2" y="4"/>
                  </a:cxn>
                </a:cxnLst>
                <a:rect l="0" t="0" r="r" b="b"/>
                <a:pathLst>
                  <a:path w="24" h="24">
                    <a:moveTo>
                      <a:pt x="22" y="4"/>
                    </a:moveTo>
                    <a:cubicBezTo>
                      <a:pt x="23" y="3"/>
                      <a:pt x="24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4"/>
                      <a:pt x="4" y="11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2" y="24"/>
                      <a:pt x="3" y="23"/>
                      <a:pt x="4" y="22"/>
                    </a:cubicBezTo>
                    <a:cubicBezTo>
                      <a:pt x="7" y="14"/>
                      <a:pt x="14" y="7"/>
                      <a:pt x="22" y="4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2" y="4"/>
                      <a:pt x="2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Group 71"/>
            <p:cNvGrpSpPr>
              <a:grpSpLocks noChangeAspect="1"/>
            </p:cNvGrpSpPr>
            <p:nvPr/>
          </p:nvGrpSpPr>
          <p:grpSpPr bwMode="auto">
            <a:xfrm>
              <a:off x="3339" y="6462"/>
              <a:ext cx="856" cy="855"/>
              <a:chOff x="3349" y="1673"/>
              <a:chExt cx="977" cy="976"/>
            </a:xfrm>
            <a:solidFill>
              <a:schemeClr val="bg1"/>
            </a:solidFill>
          </p:grpSpPr>
          <p:sp>
            <p:nvSpPr>
              <p:cNvPr id="106" name="Freeform 72"/>
              <p:cNvSpPr>
                <a:spLocks noEditPoints="1"/>
              </p:cNvSpPr>
              <p:nvPr/>
            </p:nvSpPr>
            <p:spPr bwMode="auto">
              <a:xfrm>
                <a:off x="3349" y="1673"/>
                <a:ext cx="977" cy="976"/>
              </a:xfrm>
              <a:custGeom>
                <a:avLst/>
                <a:gdLst>
                  <a:gd name="T0" fmla="*/ 338 w 411"/>
                  <a:gd name="T1" fmla="*/ 69 h 410"/>
                  <a:gd name="T2" fmla="*/ 104 w 411"/>
                  <a:gd name="T3" fmla="*/ 59 h 410"/>
                  <a:gd name="T4" fmla="*/ 70 w 411"/>
                  <a:gd name="T5" fmla="*/ 74 h 410"/>
                  <a:gd name="T6" fmla="*/ 92 w 411"/>
                  <a:gd name="T7" fmla="*/ 63 h 410"/>
                  <a:gd name="T8" fmla="*/ 112 w 411"/>
                  <a:gd name="T9" fmla="*/ 47 h 410"/>
                  <a:gd name="T10" fmla="*/ 99 w 411"/>
                  <a:gd name="T11" fmla="*/ 363 h 410"/>
                  <a:gd name="T12" fmla="*/ 84 w 411"/>
                  <a:gd name="T13" fmla="*/ 342 h 410"/>
                  <a:gd name="T14" fmla="*/ 26 w 411"/>
                  <a:gd name="T15" fmla="*/ 171 h 410"/>
                  <a:gd name="T16" fmla="*/ 56 w 411"/>
                  <a:gd name="T17" fmla="*/ 224 h 410"/>
                  <a:gd name="T18" fmla="*/ 87 w 411"/>
                  <a:gd name="T19" fmla="*/ 278 h 410"/>
                  <a:gd name="T20" fmla="*/ 123 w 411"/>
                  <a:gd name="T21" fmla="*/ 339 h 410"/>
                  <a:gd name="T22" fmla="*/ 145 w 411"/>
                  <a:gd name="T23" fmla="*/ 381 h 410"/>
                  <a:gd name="T24" fmla="*/ 145 w 411"/>
                  <a:gd name="T25" fmla="*/ 358 h 410"/>
                  <a:gd name="T26" fmla="*/ 155 w 411"/>
                  <a:gd name="T27" fmla="*/ 307 h 410"/>
                  <a:gd name="T28" fmla="*/ 160 w 411"/>
                  <a:gd name="T29" fmla="*/ 264 h 410"/>
                  <a:gd name="T30" fmla="*/ 134 w 411"/>
                  <a:gd name="T31" fmla="*/ 240 h 410"/>
                  <a:gd name="T32" fmla="*/ 83 w 411"/>
                  <a:gd name="T33" fmla="*/ 223 h 410"/>
                  <a:gd name="T34" fmla="*/ 62 w 411"/>
                  <a:gd name="T35" fmla="*/ 218 h 410"/>
                  <a:gd name="T36" fmla="*/ 63 w 411"/>
                  <a:gd name="T37" fmla="*/ 185 h 410"/>
                  <a:gd name="T38" fmla="*/ 85 w 411"/>
                  <a:gd name="T39" fmla="*/ 184 h 410"/>
                  <a:gd name="T40" fmla="*/ 124 w 411"/>
                  <a:gd name="T41" fmla="*/ 161 h 410"/>
                  <a:gd name="T42" fmla="*/ 137 w 411"/>
                  <a:gd name="T43" fmla="*/ 132 h 410"/>
                  <a:gd name="T44" fmla="*/ 117 w 411"/>
                  <a:gd name="T45" fmla="*/ 111 h 410"/>
                  <a:gd name="T46" fmla="*/ 91 w 411"/>
                  <a:gd name="T47" fmla="*/ 110 h 410"/>
                  <a:gd name="T48" fmla="*/ 134 w 411"/>
                  <a:gd name="T49" fmla="*/ 89 h 410"/>
                  <a:gd name="T50" fmla="*/ 144 w 411"/>
                  <a:gd name="T51" fmla="*/ 101 h 410"/>
                  <a:gd name="T52" fmla="*/ 123 w 411"/>
                  <a:gd name="T53" fmla="*/ 64 h 410"/>
                  <a:gd name="T54" fmla="*/ 116 w 411"/>
                  <a:gd name="T55" fmla="*/ 65 h 410"/>
                  <a:gd name="T56" fmla="*/ 159 w 411"/>
                  <a:gd name="T57" fmla="*/ 34 h 410"/>
                  <a:gd name="T58" fmla="*/ 140 w 411"/>
                  <a:gd name="T59" fmla="*/ 26 h 410"/>
                  <a:gd name="T60" fmla="*/ 330 w 411"/>
                  <a:gd name="T61" fmla="*/ 64 h 410"/>
                  <a:gd name="T62" fmla="*/ 303 w 411"/>
                  <a:gd name="T63" fmla="*/ 76 h 410"/>
                  <a:gd name="T64" fmla="*/ 287 w 411"/>
                  <a:gd name="T65" fmla="*/ 73 h 410"/>
                  <a:gd name="T66" fmla="*/ 243 w 411"/>
                  <a:gd name="T67" fmla="*/ 73 h 410"/>
                  <a:gd name="T68" fmla="*/ 248 w 411"/>
                  <a:gd name="T69" fmla="*/ 111 h 410"/>
                  <a:gd name="T70" fmla="*/ 267 w 411"/>
                  <a:gd name="T71" fmla="*/ 98 h 410"/>
                  <a:gd name="T72" fmla="*/ 252 w 411"/>
                  <a:gd name="T73" fmla="*/ 116 h 410"/>
                  <a:gd name="T74" fmla="*/ 215 w 411"/>
                  <a:gd name="T75" fmla="*/ 141 h 410"/>
                  <a:gd name="T76" fmla="*/ 219 w 411"/>
                  <a:gd name="T77" fmla="*/ 158 h 410"/>
                  <a:gd name="T78" fmla="*/ 249 w 411"/>
                  <a:gd name="T79" fmla="*/ 159 h 410"/>
                  <a:gd name="T80" fmla="*/ 264 w 411"/>
                  <a:gd name="T81" fmla="*/ 157 h 410"/>
                  <a:gd name="T82" fmla="*/ 267 w 411"/>
                  <a:gd name="T83" fmla="*/ 180 h 410"/>
                  <a:gd name="T84" fmla="*/ 216 w 411"/>
                  <a:gd name="T85" fmla="*/ 169 h 410"/>
                  <a:gd name="T86" fmla="*/ 186 w 411"/>
                  <a:gd name="T87" fmla="*/ 209 h 410"/>
                  <a:gd name="T88" fmla="*/ 219 w 411"/>
                  <a:gd name="T89" fmla="*/ 243 h 410"/>
                  <a:gd name="T90" fmla="*/ 242 w 411"/>
                  <a:gd name="T91" fmla="*/ 306 h 410"/>
                  <a:gd name="T92" fmla="*/ 275 w 411"/>
                  <a:gd name="T93" fmla="*/ 324 h 410"/>
                  <a:gd name="T94" fmla="*/ 292 w 411"/>
                  <a:gd name="T95" fmla="*/ 263 h 410"/>
                  <a:gd name="T96" fmla="*/ 306 w 411"/>
                  <a:gd name="T97" fmla="*/ 230 h 410"/>
                  <a:gd name="T98" fmla="*/ 323 w 411"/>
                  <a:gd name="T99" fmla="*/ 198 h 410"/>
                  <a:gd name="T100" fmla="*/ 330 w 411"/>
                  <a:gd name="T101" fmla="*/ 196 h 410"/>
                  <a:gd name="T102" fmla="*/ 347 w 411"/>
                  <a:gd name="T103" fmla="*/ 236 h 410"/>
                  <a:gd name="T104" fmla="*/ 379 w 411"/>
                  <a:gd name="T105" fmla="*/ 221 h 410"/>
                  <a:gd name="T106" fmla="*/ 385 w 411"/>
                  <a:gd name="T107" fmla="*/ 243 h 410"/>
                  <a:gd name="T108" fmla="*/ 379 w 411"/>
                  <a:gd name="T109" fmla="*/ 257 h 410"/>
                  <a:gd name="T110" fmla="*/ 380 w 411"/>
                  <a:gd name="T111" fmla="*/ 271 h 410"/>
                  <a:gd name="T112" fmla="*/ 340 w 411"/>
                  <a:gd name="T113" fmla="*/ 320 h 410"/>
                  <a:gd name="T114" fmla="*/ 293 w 411"/>
                  <a:gd name="T115" fmla="*/ 358 h 410"/>
                  <a:gd name="T116" fmla="*/ 280 w 411"/>
                  <a:gd name="T117" fmla="*/ 188 h 410"/>
                  <a:gd name="T118" fmla="*/ 287 w 411"/>
                  <a:gd name="T119" fmla="*/ 210 h 410"/>
                  <a:gd name="T120" fmla="*/ 278 w 411"/>
                  <a:gd name="T12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1" h="410">
                    <a:moveTo>
                      <a:pt x="205" y="0"/>
                    </a:moveTo>
                    <a:cubicBezTo>
                      <a:pt x="92" y="0"/>
                      <a:pt x="0" y="92"/>
                      <a:pt x="0" y="205"/>
                    </a:cubicBezTo>
                    <a:cubicBezTo>
                      <a:pt x="0" y="318"/>
                      <a:pt x="92" y="410"/>
                      <a:pt x="205" y="410"/>
                    </a:cubicBezTo>
                    <a:cubicBezTo>
                      <a:pt x="318" y="410"/>
                      <a:pt x="411" y="318"/>
                      <a:pt x="411" y="205"/>
                    </a:cubicBezTo>
                    <a:cubicBezTo>
                      <a:pt x="411" y="92"/>
                      <a:pt x="318" y="0"/>
                      <a:pt x="205" y="0"/>
                    </a:cubicBezTo>
                    <a:close/>
                    <a:moveTo>
                      <a:pt x="394" y="219"/>
                    </a:moveTo>
                    <a:cubicBezTo>
                      <a:pt x="394" y="219"/>
                      <a:pt x="394" y="219"/>
                      <a:pt x="394" y="218"/>
                    </a:cubicBezTo>
                    <a:cubicBezTo>
                      <a:pt x="394" y="218"/>
                      <a:pt x="393" y="217"/>
                      <a:pt x="393" y="217"/>
                    </a:cubicBezTo>
                    <a:cubicBezTo>
                      <a:pt x="392" y="214"/>
                      <a:pt x="393" y="213"/>
                      <a:pt x="395" y="212"/>
                    </a:cubicBezTo>
                    <a:cubicBezTo>
                      <a:pt x="395" y="212"/>
                      <a:pt x="395" y="211"/>
                      <a:pt x="395" y="211"/>
                    </a:cubicBezTo>
                    <a:cubicBezTo>
                      <a:pt x="395" y="211"/>
                      <a:pt x="395" y="211"/>
                      <a:pt x="396" y="211"/>
                    </a:cubicBezTo>
                    <a:cubicBezTo>
                      <a:pt x="395" y="214"/>
                      <a:pt x="395" y="217"/>
                      <a:pt x="395" y="220"/>
                    </a:cubicBezTo>
                    <a:cubicBezTo>
                      <a:pt x="395" y="220"/>
                      <a:pt x="394" y="219"/>
                      <a:pt x="394" y="219"/>
                    </a:cubicBezTo>
                    <a:close/>
                    <a:moveTo>
                      <a:pt x="339" y="70"/>
                    </a:moveTo>
                    <a:cubicBezTo>
                      <a:pt x="339" y="70"/>
                      <a:pt x="338" y="70"/>
                      <a:pt x="338" y="69"/>
                    </a:cubicBezTo>
                    <a:cubicBezTo>
                      <a:pt x="339" y="69"/>
                      <a:pt x="339" y="70"/>
                      <a:pt x="339" y="70"/>
                    </a:cubicBezTo>
                    <a:close/>
                    <a:moveTo>
                      <a:pt x="115" y="44"/>
                    </a:moveTo>
                    <a:cubicBezTo>
                      <a:pt x="116" y="45"/>
                      <a:pt x="116" y="46"/>
                      <a:pt x="116" y="47"/>
                    </a:cubicBezTo>
                    <a:cubicBezTo>
                      <a:pt x="116" y="48"/>
                      <a:pt x="115" y="48"/>
                      <a:pt x="115" y="49"/>
                    </a:cubicBezTo>
                    <a:cubicBezTo>
                      <a:pt x="117" y="50"/>
                      <a:pt x="120" y="50"/>
                      <a:pt x="120" y="52"/>
                    </a:cubicBezTo>
                    <a:cubicBezTo>
                      <a:pt x="120" y="53"/>
                      <a:pt x="119" y="56"/>
                      <a:pt x="118" y="57"/>
                    </a:cubicBezTo>
                    <a:cubicBezTo>
                      <a:pt x="118" y="57"/>
                      <a:pt x="118" y="61"/>
                      <a:pt x="116" y="63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7" y="62"/>
                      <a:pt x="116" y="61"/>
                      <a:pt x="116" y="61"/>
                    </a:cubicBezTo>
                    <a:cubicBezTo>
                      <a:pt x="116" y="61"/>
                      <a:pt x="115" y="61"/>
                      <a:pt x="115" y="61"/>
                    </a:cubicBezTo>
                    <a:cubicBezTo>
                      <a:pt x="114" y="61"/>
                      <a:pt x="115" y="59"/>
                      <a:pt x="115" y="58"/>
                    </a:cubicBezTo>
                    <a:cubicBezTo>
                      <a:pt x="115" y="58"/>
                      <a:pt x="115" y="57"/>
                      <a:pt x="115" y="56"/>
                    </a:cubicBezTo>
                    <a:cubicBezTo>
                      <a:pt x="114" y="56"/>
                      <a:pt x="113" y="57"/>
                      <a:pt x="112" y="57"/>
                    </a:cubicBezTo>
                    <a:cubicBezTo>
                      <a:pt x="111" y="59"/>
                      <a:pt x="113" y="59"/>
                      <a:pt x="112" y="61"/>
                    </a:cubicBezTo>
                    <a:cubicBezTo>
                      <a:pt x="108" y="63"/>
                      <a:pt x="107" y="59"/>
                      <a:pt x="104" y="59"/>
                    </a:cubicBezTo>
                    <a:cubicBezTo>
                      <a:pt x="103" y="59"/>
                      <a:pt x="102" y="60"/>
                      <a:pt x="101" y="60"/>
                    </a:cubicBezTo>
                    <a:cubicBezTo>
                      <a:pt x="100" y="61"/>
                      <a:pt x="98" y="62"/>
                      <a:pt x="97" y="64"/>
                    </a:cubicBezTo>
                    <a:cubicBezTo>
                      <a:pt x="97" y="65"/>
                      <a:pt x="98" y="66"/>
                      <a:pt x="99" y="66"/>
                    </a:cubicBezTo>
                    <a:cubicBezTo>
                      <a:pt x="100" y="67"/>
                      <a:pt x="100" y="68"/>
                      <a:pt x="100" y="69"/>
                    </a:cubicBezTo>
                    <a:cubicBezTo>
                      <a:pt x="102" y="69"/>
                      <a:pt x="102" y="69"/>
                      <a:pt x="103" y="70"/>
                    </a:cubicBezTo>
                    <a:cubicBezTo>
                      <a:pt x="103" y="71"/>
                      <a:pt x="103" y="71"/>
                      <a:pt x="103" y="73"/>
                    </a:cubicBezTo>
                    <a:cubicBezTo>
                      <a:pt x="103" y="74"/>
                      <a:pt x="105" y="75"/>
                      <a:pt x="104" y="77"/>
                    </a:cubicBezTo>
                    <a:cubicBezTo>
                      <a:pt x="103" y="78"/>
                      <a:pt x="100" y="80"/>
                      <a:pt x="98" y="80"/>
                    </a:cubicBezTo>
                    <a:cubicBezTo>
                      <a:pt x="96" y="80"/>
                      <a:pt x="94" y="79"/>
                      <a:pt x="91" y="79"/>
                    </a:cubicBezTo>
                    <a:cubicBezTo>
                      <a:pt x="89" y="79"/>
                      <a:pt x="87" y="79"/>
                      <a:pt x="87" y="79"/>
                    </a:cubicBezTo>
                    <a:cubicBezTo>
                      <a:pt x="85" y="78"/>
                      <a:pt x="85" y="76"/>
                      <a:pt x="84" y="76"/>
                    </a:cubicBezTo>
                    <a:cubicBezTo>
                      <a:pt x="82" y="76"/>
                      <a:pt x="81" y="78"/>
                      <a:pt x="78" y="78"/>
                    </a:cubicBezTo>
                    <a:cubicBezTo>
                      <a:pt x="77" y="78"/>
                      <a:pt x="76" y="77"/>
                      <a:pt x="75" y="77"/>
                    </a:cubicBezTo>
                    <a:cubicBezTo>
                      <a:pt x="73" y="77"/>
                      <a:pt x="72" y="77"/>
                      <a:pt x="71" y="76"/>
                    </a:cubicBezTo>
                    <a:cubicBezTo>
                      <a:pt x="70" y="76"/>
                      <a:pt x="72" y="74"/>
                      <a:pt x="70" y="74"/>
                    </a:cubicBezTo>
                    <a:cubicBezTo>
                      <a:pt x="71" y="73"/>
                      <a:pt x="69" y="74"/>
                      <a:pt x="69" y="73"/>
                    </a:cubicBezTo>
                    <a:cubicBezTo>
                      <a:pt x="69" y="73"/>
                      <a:pt x="69" y="73"/>
                      <a:pt x="68" y="73"/>
                    </a:cubicBezTo>
                    <a:cubicBezTo>
                      <a:pt x="69" y="72"/>
                      <a:pt x="70" y="71"/>
                      <a:pt x="71" y="70"/>
                    </a:cubicBezTo>
                    <a:cubicBezTo>
                      <a:pt x="71" y="71"/>
                      <a:pt x="71" y="71"/>
                      <a:pt x="72" y="71"/>
                    </a:cubicBezTo>
                    <a:cubicBezTo>
                      <a:pt x="72" y="71"/>
                      <a:pt x="72" y="72"/>
                      <a:pt x="72" y="72"/>
                    </a:cubicBezTo>
                    <a:cubicBezTo>
                      <a:pt x="73" y="73"/>
                      <a:pt x="76" y="74"/>
                      <a:pt x="79" y="74"/>
                    </a:cubicBezTo>
                    <a:cubicBezTo>
                      <a:pt x="80" y="74"/>
                      <a:pt x="81" y="74"/>
                      <a:pt x="82" y="73"/>
                    </a:cubicBezTo>
                    <a:cubicBezTo>
                      <a:pt x="84" y="73"/>
                      <a:pt x="85" y="73"/>
                      <a:pt x="86" y="73"/>
                    </a:cubicBezTo>
                    <a:cubicBezTo>
                      <a:pt x="87" y="73"/>
                      <a:pt x="87" y="75"/>
                      <a:pt x="89" y="75"/>
                    </a:cubicBezTo>
                    <a:cubicBezTo>
                      <a:pt x="90" y="76"/>
                      <a:pt x="92" y="75"/>
                      <a:pt x="93" y="74"/>
                    </a:cubicBezTo>
                    <a:cubicBezTo>
                      <a:pt x="94" y="74"/>
                      <a:pt x="94" y="74"/>
                      <a:pt x="95" y="73"/>
                    </a:cubicBezTo>
                    <a:cubicBezTo>
                      <a:pt x="96" y="71"/>
                      <a:pt x="93" y="69"/>
                      <a:pt x="92" y="67"/>
                    </a:cubicBezTo>
                    <a:cubicBezTo>
                      <a:pt x="92" y="67"/>
                      <a:pt x="92" y="66"/>
                      <a:pt x="92" y="66"/>
                    </a:cubicBezTo>
                    <a:cubicBezTo>
                      <a:pt x="92" y="66"/>
                      <a:pt x="92" y="65"/>
                      <a:pt x="92" y="65"/>
                    </a:cubicBezTo>
                    <a:cubicBezTo>
                      <a:pt x="92" y="65"/>
                      <a:pt x="92" y="64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62"/>
                      <a:pt x="92" y="61"/>
                      <a:pt x="92" y="60"/>
                    </a:cubicBezTo>
                    <a:cubicBezTo>
                      <a:pt x="90" y="60"/>
                      <a:pt x="89" y="60"/>
                      <a:pt x="88" y="59"/>
                    </a:cubicBezTo>
                    <a:cubicBezTo>
                      <a:pt x="87" y="59"/>
                      <a:pt x="85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5" y="57"/>
                      <a:pt x="87" y="56"/>
                      <a:pt x="89" y="55"/>
                    </a:cubicBezTo>
                    <a:cubicBezTo>
                      <a:pt x="89" y="55"/>
                      <a:pt x="89" y="55"/>
                      <a:pt x="90" y="55"/>
                    </a:cubicBezTo>
                    <a:cubicBezTo>
                      <a:pt x="92" y="54"/>
                      <a:pt x="96" y="56"/>
                      <a:pt x="98" y="54"/>
                    </a:cubicBezTo>
                    <a:cubicBezTo>
                      <a:pt x="100" y="51"/>
                      <a:pt x="97" y="51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8" y="48"/>
                      <a:pt x="101" y="46"/>
                      <a:pt x="103" y="45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5" y="45"/>
                      <a:pt x="106" y="45"/>
                      <a:pt x="107" y="45"/>
                    </a:cubicBezTo>
                    <a:cubicBezTo>
                      <a:pt x="108" y="46"/>
                      <a:pt x="108" y="48"/>
                      <a:pt x="109" y="48"/>
                    </a:cubicBezTo>
                    <a:cubicBezTo>
                      <a:pt x="109" y="48"/>
                      <a:pt x="111" y="49"/>
                      <a:pt x="112" y="47"/>
                    </a:cubicBezTo>
                    <a:cubicBezTo>
                      <a:pt x="113" y="45"/>
                      <a:pt x="111" y="44"/>
                      <a:pt x="111" y="43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13" y="39"/>
                      <a:pt x="117" y="36"/>
                      <a:pt x="122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1" y="36"/>
                      <a:pt x="121" y="37"/>
                      <a:pt x="121" y="39"/>
                    </a:cubicBezTo>
                    <a:cubicBezTo>
                      <a:pt x="121" y="40"/>
                      <a:pt x="121" y="41"/>
                      <a:pt x="120" y="41"/>
                    </a:cubicBezTo>
                    <a:cubicBezTo>
                      <a:pt x="119" y="42"/>
                      <a:pt x="117" y="40"/>
                      <a:pt x="115" y="41"/>
                    </a:cubicBezTo>
                    <a:cubicBezTo>
                      <a:pt x="114" y="43"/>
                      <a:pt x="115" y="44"/>
                      <a:pt x="115" y="44"/>
                    </a:cubicBezTo>
                    <a:close/>
                    <a:moveTo>
                      <a:pt x="90" y="357"/>
                    </a:moveTo>
                    <a:cubicBezTo>
                      <a:pt x="91" y="357"/>
                      <a:pt x="91" y="357"/>
                      <a:pt x="92" y="357"/>
                    </a:cubicBezTo>
                    <a:cubicBezTo>
                      <a:pt x="92" y="358"/>
                      <a:pt x="93" y="358"/>
                      <a:pt x="93" y="359"/>
                    </a:cubicBezTo>
                    <a:cubicBezTo>
                      <a:pt x="92" y="358"/>
                      <a:pt x="91" y="357"/>
                      <a:pt x="90" y="357"/>
                    </a:cubicBezTo>
                    <a:close/>
                    <a:moveTo>
                      <a:pt x="98" y="362"/>
                    </a:moveTo>
                    <a:cubicBezTo>
                      <a:pt x="98" y="362"/>
                      <a:pt x="99" y="362"/>
                      <a:pt x="99" y="363"/>
                    </a:cubicBezTo>
                    <a:cubicBezTo>
                      <a:pt x="100" y="363"/>
                      <a:pt x="101" y="364"/>
                      <a:pt x="101" y="364"/>
                    </a:cubicBezTo>
                    <a:cubicBezTo>
                      <a:pt x="100" y="364"/>
                      <a:pt x="99" y="363"/>
                      <a:pt x="98" y="362"/>
                    </a:cubicBezTo>
                    <a:close/>
                    <a:moveTo>
                      <a:pt x="108" y="369"/>
                    </a:moveTo>
                    <a:cubicBezTo>
                      <a:pt x="109" y="369"/>
                      <a:pt x="109" y="368"/>
                      <a:pt x="109" y="368"/>
                    </a:cubicBezTo>
                    <a:cubicBezTo>
                      <a:pt x="109" y="367"/>
                      <a:pt x="109" y="367"/>
                      <a:pt x="109" y="366"/>
                    </a:cubicBezTo>
                    <a:cubicBezTo>
                      <a:pt x="107" y="364"/>
                      <a:pt x="103" y="362"/>
                      <a:pt x="101" y="361"/>
                    </a:cubicBezTo>
                    <a:cubicBezTo>
                      <a:pt x="98" y="358"/>
                      <a:pt x="96" y="356"/>
                      <a:pt x="94" y="355"/>
                    </a:cubicBezTo>
                    <a:cubicBezTo>
                      <a:pt x="92" y="355"/>
                      <a:pt x="92" y="355"/>
                      <a:pt x="91" y="355"/>
                    </a:cubicBezTo>
                    <a:cubicBezTo>
                      <a:pt x="90" y="354"/>
                      <a:pt x="90" y="354"/>
                      <a:pt x="90" y="354"/>
                    </a:cubicBezTo>
                    <a:cubicBezTo>
                      <a:pt x="89" y="353"/>
                      <a:pt x="90" y="353"/>
                      <a:pt x="89" y="352"/>
                    </a:cubicBezTo>
                    <a:cubicBezTo>
                      <a:pt x="89" y="351"/>
                      <a:pt x="87" y="351"/>
                      <a:pt x="87" y="350"/>
                    </a:cubicBezTo>
                    <a:cubicBezTo>
                      <a:pt x="86" y="348"/>
                      <a:pt x="87" y="348"/>
                      <a:pt x="87" y="347"/>
                    </a:cubicBezTo>
                    <a:cubicBezTo>
                      <a:pt x="86" y="346"/>
                      <a:pt x="86" y="345"/>
                      <a:pt x="86" y="344"/>
                    </a:cubicBezTo>
                    <a:cubicBezTo>
                      <a:pt x="86" y="343"/>
                      <a:pt x="86" y="343"/>
                      <a:pt x="85" y="342"/>
                    </a:cubicBezTo>
                    <a:cubicBezTo>
                      <a:pt x="84" y="342"/>
                      <a:pt x="84" y="342"/>
                      <a:pt x="84" y="342"/>
                    </a:cubicBezTo>
                    <a:cubicBezTo>
                      <a:pt x="83" y="343"/>
                      <a:pt x="83" y="343"/>
                      <a:pt x="83" y="344"/>
                    </a:cubicBezTo>
                    <a:cubicBezTo>
                      <a:pt x="82" y="344"/>
                      <a:pt x="82" y="344"/>
                      <a:pt x="82" y="345"/>
                    </a:cubicBezTo>
                    <a:cubicBezTo>
                      <a:pt x="82" y="346"/>
                      <a:pt x="84" y="348"/>
                      <a:pt x="84" y="349"/>
                    </a:cubicBezTo>
                    <a:cubicBezTo>
                      <a:pt x="84" y="349"/>
                      <a:pt x="82" y="349"/>
                      <a:pt x="82" y="350"/>
                    </a:cubicBezTo>
                    <a:cubicBezTo>
                      <a:pt x="41" y="315"/>
                      <a:pt x="15" y="264"/>
                      <a:pt x="15" y="207"/>
                    </a:cubicBezTo>
                    <a:cubicBezTo>
                      <a:pt x="16" y="205"/>
                      <a:pt x="18" y="204"/>
                      <a:pt x="18" y="203"/>
                    </a:cubicBezTo>
                    <a:cubicBezTo>
                      <a:pt x="18" y="202"/>
                      <a:pt x="18" y="202"/>
                      <a:pt x="18" y="201"/>
                    </a:cubicBezTo>
                    <a:cubicBezTo>
                      <a:pt x="18" y="198"/>
                      <a:pt x="17" y="198"/>
                      <a:pt x="15" y="196"/>
                    </a:cubicBezTo>
                    <a:cubicBezTo>
                      <a:pt x="16" y="182"/>
                      <a:pt x="18" y="168"/>
                      <a:pt x="22" y="155"/>
                    </a:cubicBezTo>
                    <a:cubicBezTo>
                      <a:pt x="22" y="156"/>
                      <a:pt x="22" y="156"/>
                      <a:pt x="22" y="157"/>
                    </a:cubicBezTo>
                    <a:cubicBezTo>
                      <a:pt x="22" y="158"/>
                      <a:pt x="22" y="160"/>
                      <a:pt x="22" y="161"/>
                    </a:cubicBezTo>
                    <a:cubicBezTo>
                      <a:pt x="24" y="162"/>
                      <a:pt x="25" y="164"/>
                      <a:pt x="25" y="166"/>
                    </a:cubicBezTo>
                    <a:cubicBezTo>
                      <a:pt x="25" y="166"/>
                      <a:pt x="26" y="167"/>
                      <a:pt x="26" y="168"/>
                    </a:cubicBezTo>
                    <a:cubicBezTo>
                      <a:pt x="26" y="168"/>
                      <a:pt x="25" y="169"/>
                      <a:pt x="25" y="169"/>
                    </a:cubicBezTo>
                    <a:cubicBezTo>
                      <a:pt x="25" y="170"/>
                      <a:pt x="26" y="170"/>
                      <a:pt x="26" y="171"/>
                    </a:cubicBezTo>
                    <a:cubicBezTo>
                      <a:pt x="26" y="172"/>
                      <a:pt x="27" y="172"/>
                      <a:pt x="28" y="172"/>
                    </a:cubicBezTo>
                    <a:cubicBezTo>
                      <a:pt x="28" y="174"/>
                      <a:pt x="29" y="174"/>
                      <a:pt x="29" y="175"/>
                    </a:cubicBezTo>
                    <a:cubicBezTo>
                      <a:pt x="30" y="176"/>
                      <a:pt x="30" y="178"/>
                      <a:pt x="31" y="178"/>
                    </a:cubicBezTo>
                    <a:cubicBezTo>
                      <a:pt x="30" y="178"/>
                      <a:pt x="31" y="177"/>
                      <a:pt x="31" y="177"/>
                    </a:cubicBezTo>
                    <a:cubicBezTo>
                      <a:pt x="33" y="180"/>
                      <a:pt x="33" y="183"/>
                      <a:pt x="34" y="187"/>
                    </a:cubicBezTo>
                    <a:cubicBezTo>
                      <a:pt x="34" y="190"/>
                      <a:pt x="36" y="193"/>
                      <a:pt x="36" y="195"/>
                    </a:cubicBezTo>
                    <a:cubicBezTo>
                      <a:pt x="37" y="196"/>
                      <a:pt x="37" y="197"/>
                      <a:pt x="37" y="198"/>
                    </a:cubicBezTo>
                    <a:cubicBezTo>
                      <a:pt x="37" y="199"/>
                      <a:pt x="36" y="200"/>
                      <a:pt x="36" y="202"/>
                    </a:cubicBezTo>
                    <a:cubicBezTo>
                      <a:pt x="35" y="204"/>
                      <a:pt x="39" y="209"/>
                      <a:pt x="40" y="210"/>
                    </a:cubicBezTo>
                    <a:cubicBezTo>
                      <a:pt x="41" y="211"/>
                      <a:pt x="42" y="212"/>
                      <a:pt x="43" y="212"/>
                    </a:cubicBezTo>
                    <a:cubicBezTo>
                      <a:pt x="43" y="213"/>
                      <a:pt x="44" y="213"/>
                      <a:pt x="44" y="213"/>
                    </a:cubicBezTo>
                    <a:cubicBezTo>
                      <a:pt x="45" y="214"/>
                      <a:pt x="46" y="216"/>
                      <a:pt x="47" y="216"/>
                    </a:cubicBezTo>
                    <a:cubicBezTo>
                      <a:pt x="49" y="217"/>
                      <a:pt x="51" y="217"/>
                      <a:pt x="53" y="218"/>
                    </a:cubicBezTo>
                    <a:cubicBezTo>
                      <a:pt x="54" y="219"/>
                      <a:pt x="54" y="220"/>
                      <a:pt x="54" y="221"/>
                    </a:cubicBezTo>
                    <a:cubicBezTo>
                      <a:pt x="55" y="222"/>
                      <a:pt x="56" y="223"/>
                      <a:pt x="56" y="224"/>
                    </a:cubicBezTo>
                    <a:cubicBezTo>
                      <a:pt x="58" y="225"/>
                      <a:pt x="59" y="226"/>
                      <a:pt x="60" y="227"/>
                    </a:cubicBezTo>
                    <a:cubicBezTo>
                      <a:pt x="61" y="228"/>
                      <a:pt x="61" y="228"/>
                      <a:pt x="61" y="230"/>
                    </a:cubicBezTo>
                    <a:cubicBezTo>
                      <a:pt x="62" y="231"/>
                      <a:pt x="62" y="232"/>
                      <a:pt x="62" y="232"/>
                    </a:cubicBezTo>
                    <a:cubicBezTo>
                      <a:pt x="62" y="233"/>
                      <a:pt x="61" y="234"/>
                      <a:pt x="62" y="235"/>
                    </a:cubicBezTo>
                    <a:cubicBezTo>
                      <a:pt x="62" y="236"/>
                      <a:pt x="63" y="237"/>
                      <a:pt x="64" y="238"/>
                    </a:cubicBezTo>
                    <a:cubicBezTo>
                      <a:pt x="64" y="238"/>
                      <a:pt x="64" y="239"/>
                      <a:pt x="64" y="239"/>
                    </a:cubicBezTo>
                    <a:cubicBezTo>
                      <a:pt x="65" y="240"/>
                      <a:pt x="65" y="241"/>
                      <a:pt x="66" y="242"/>
                    </a:cubicBezTo>
                    <a:cubicBezTo>
                      <a:pt x="67" y="242"/>
                      <a:pt x="67" y="243"/>
                      <a:pt x="68" y="244"/>
                    </a:cubicBezTo>
                    <a:cubicBezTo>
                      <a:pt x="69" y="244"/>
                      <a:pt x="69" y="242"/>
                      <a:pt x="71" y="242"/>
                    </a:cubicBezTo>
                    <a:cubicBezTo>
                      <a:pt x="72" y="244"/>
                      <a:pt x="73" y="246"/>
                      <a:pt x="75" y="247"/>
                    </a:cubicBezTo>
                    <a:cubicBezTo>
                      <a:pt x="75" y="247"/>
                      <a:pt x="76" y="248"/>
                      <a:pt x="76" y="248"/>
                    </a:cubicBezTo>
                    <a:cubicBezTo>
                      <a:pt x="74" y="253"/>
                      <a:pt x="72" y="259"/>
                      <a:pt x="77" y="265"/>
                    </a:cubicBezTo>
                    <a:cubicBezTo>
                      <a:pt x="77" y="266"/>
                      <a:pt x="76" y="268"/>
                      <a:pt x="77" y="269"/>
                    </a:cubicBezTo>
                    <a:cubicBezTo>
                      <a:pt x="77" y="271"/>
                      <a:pt x="80" y="272"/>
                      <a:pt x="82" y="274"/>
                    </a:cubicBezTo>
                    <a:cubicBezTo>
                      <a:pt x="84" y="275"/>
                      <a:pt x="86" y="276"/>
                      <a:pt x="87" y="278"/>
                    </a:cubicBezTo>
                    <a:cubicBezTo>
                      <a:pt x="88" y="279"/>
                      <a:pt x="89" y="281"/>
                      <a:pt x="89" y="282"/>
                    </a:cubicBezTo>
                    <a:cubicBezTo>
                      <a:pt x="90" y="282"/>
                      <a:pt x="91" y="283"/>
                      <a:pt x="91" y="283"/>
                    </a:cubicBezTo>
                    <a:cubicBezTo>
                      <a:pt x="92" y="284"/>
                      <a:pt x="93" y="284"/>
                      <a:pt x="93" y="285"/>
                    </a:cubicBezTo>
                    <a:cubicBezTo>
                      <a:pt x="94" y="286"/>
                      <a:pt x="95" y="287"/>
                      <a:pt x="95" y="288"/>
                    </a:cubicBezTo>
                    <a:cubicBezTo>
                      <a:pt x="99" y="290"/>
                      <a:pt x="104" y="290"/>
                      <a:pt x="107" y="292"/>
                    </a:cubicBezTo>
                    <a:cubicBezTo>
                      <a:pt x="109" y="294"/>
                      <a:pt x="109" y="295"/>
                      <a:pt x="110" y="298"/>
                    </a:cubicBezTo>
                    <a:cubicBezTo>
                      <a:pt x="111" y="299"/>
                      <a:pt x="111" y="300"/>
                      <a:pt x="112" y="302"/>
                    </a:cubicBezTo>
                    <a:cubicBezTo>
                      <a:pt x="113" y="306"/>
                      <a:pt x="114" y="311"/>
                      <a:pt x="116" y="315"/>
                    </a:cubicBezTo>
                    <a:cubicBezTo>
                      <a:pt x="116" y="317"/>
                      <a:pt x="117" y="318"/>
                      <a:pt x="118" y="320"/>
                    </a:cubicBezTo>
                    <a:cubicBezTo>
                      <a:pt x="118" y="321"/>
                      <a:pt x="118" y="321"/>
                      <a:pt x="118" y="322"/>
                    </a:cubicBezTo>
                    <a:cubicBezTo>
                      <a:pt x="119" y="324"/>
                      <a:pt x="120" y="325"/>
                      <a:pt x="121" y="326"/>
                    </a:cubicBezTo>
                    <a:cubicBezTo>
                      <a:pt x="121" y="327"/>
                      <a:pt x="121" y="329"/>
                      <a:pt x="121" y="329"/>
                    </a:cubicBezTo>
                    <a:cubicBezTo>
                      <a:pt x="121" y="330"/>
                      <a:pt x="122" y="331"/>
                      <a:pt x="122" y="332"/>
                    </a:cubicBezTo>
                    <a:cubicBezTo>
                      <a:pt x="122" y="333"/>
                      <a:pt x="122" y="335"/>
                      <a:pt x="122" y="336"/>
                    </a:cubicBezTo>
                    <a:cubicBezTo>
                      <a:pt x="122" y="337"/>
                      <a:pt x="123" y="338"/>
                      <a:pt x="123" y="339"/>
                    </a:cubicBezTo>
                    <a:cubicBezTo>
                      <a:pt x="124" y="340"/>
                      <a:pt x="124" y="341"/>
                      <a:pt x="124" y="341"/>
                    </a:cubicBezTo>
                    <a:cubicBezTo>
                      <a:pt x="125" y="342"/>
                      <a:pt x="126" y="344"/>
                      <a:pt x="127" y="345"/>
                    </a:cubicBezTo>
                    <a:cubicBezTo>
                      <a:pt x="127" y="345"/>
                      <a:pt x="127" y="346"/>
                      <a:pt x="127" y="347"/>
                    </a:cubicBezTo>
                    <a:cubicBezTo>
                      <a:pt x="127" y="347"/>
                      <a:pt x="128" y="348"/>
                      <a:pt x="128" y="349"/>
                    </a:cubicBezTo>
                    <a:cubicBezTo>
                      <a:pt x="128" y="350"/>
                      <a:pt x="128" y="351"/>
                      <a:pt x="128" y="352"/>
                    </a:cubicBezTo>
                    <a:cubicBezTo>
                      <a:pt x="129" y="353"/>
                      <a:pt x="129" y="355"/>
                      <a:pt x="129" y="356"/>
                    </a:cubicBezTo>
                    <a:cubicBezTo>
                      <a:pt x="130" y="357"/>
                      <a:pt x="131" y="359"/>
                      <a:pt x="132" y="360"/>
                    </a:cubicBezTo>
                    <a:cubicBezTo>
                      <a:pt x="132" y="361"/>
                      <a:pt x="132" y="362"/>
                      <a:pt x="132" y="363"/>
                    </a:cubicBezTo>
                    <a:cubicBezTo>
                      <a:pt x="133" y="364"/>
                      <a:pt x="134" y="364"/>
                      <a:pt x="135" y="365"/>
                    </a:cubicBezTo>
                    <a:cubicBezTo>
                      <a:pt x="135" y="366"/>
                      <a:pt x="135" y="367"/>
                      <a:pt x="135" y="368"/>
                    </a:cubicBezTo>
                    <a:cubicBezTo>
                      <a:pt x="135" y="371"/>
                      <a:pt x="137" y="372"/>
                      <a:pt x="138" y="374"/>
                    </a:cubicBezTo>
                    <a:cubicBezTo>
                      <a:pt x="139" y="376"/>
                      <a:pt x="140" y="377"/>
                      <a:pt x="141" y="378"/>
                    </a:cubicBezTo>
                    <a:cubicBezTo>
                      <a:pt x="141" y="378"/>
                      <a:pt x="142" y="379"/>
                      <a:pt x="142" y="379"/>
                    </a:cubicBezTo>
                    <a:cubicBezTo>
                      <a:pt x="142" y="379"/>
                      <a:pt x="142" y="379"/>
                      <a:pt x="143" y="380"/>
                    </a:cubicBezTo>
                    <a:cubicBezTo>
                      <a:pt x="143" y="380"/>
                      <a:pt x="144" y="380"/>
                      <a:pt x="145" y="381"/>
                    </a:cubicBezTo>
                    <a:cubicBezTo>
                      <a:pt x="146" y="381"/>
                      <a:pt x="147" y="381"/>
                      <a:pt x="147" y="382"/>
                    </a:cubicBezTo>
                    <a:cubicBezTo>
                      <a:pt x="148" y="382"/>
                      <a:pt x="148" y="382"/>
                      <a:pt x="148" y="382"/>
                    </a:cubicBezTo>
                    <a:cubicBezTo>
                      <a:pt x="150" y="383"/>
                      <a:pt x="151" y="383"/>
                      <a:pt x="152" y="384"/>
                    </a:cubicBezTo>
                    <a:cubicBezTo>
                      <a:pt x="154" y="384"/>
                      <a:pt x="154" y="384"/>
                      <a:pt x="156" y="384"/>
                    </a:cubicBezTo>
                    <a:cubicBezTo>
                      <a:pt x="157" y="384"/>
                      <a:pt x="158" y="384"/>
                      <a:pt x="158" y="384"/>
                    </a:cubicBezTo>
                    <a:cubicBezTo>
                      <a:pt x="159" y="383"/>
                      <a:pt x="160" y="382"/>
                      <a:pt x="159" y="381"/>
                    </a:cubicBezTo>
                    <a:cubicBezTo>
                      <a:pt x="156" y="379"/>
                      <a:pt x="153" y="379"/>
                      <a:pt x="152" y="376"/>
                    </a:cubicBezTo>
                    <a:cubicBezTo>
                      <a:pt x="151" y="375"/>
                      <a:pt x="151" y="374"/>
                      <a:pt x="150" y="371"/>
                    </a:cubicBezTo>
                    <a:cubicBezTo>
                      <a:pt x="150" y="371"/>
                      <a:pt x="149" y="370"/>
                      <a:pt x="149" y="369"/>
                    </a:cubicBezTo>
                    <a:cubicBezTo>
                      <a:pt x="149" y="368"/>
                      <a:pt x="149" y="368"/>
                      <a:pt x="149" y="367"/>
                    </a:cubicBezTo>
                    <a:cubicBezTo>
                      <a:pt x="149" y="367"/>
                      <a:pt x="148" y="366"/>
                      <a:pt x="148" y="366"/>
                    </a:cubicBezTo>
                    <a:cubicBezTo>
                      <a:pt x="148" y="364"/>
                      <a:pt x="150" y="363"/>
                      <a:pt x="149" y="362"/>
                    </a:cubicBezTo>
                    <a:cubicBezTo>
                      <a:pt x="149" y="361"/>
                      <a:pt x="148" y="361"/>
                      <a:pt x="148" y="361"/>
                    </a:cubicBezTo>
                    <a:cubicBezTo>
                      <a:pt x="148" y="361"/>
                      <a:pt x="147" y="360"/>
                      <a:pt x="147" y="360"/>
                    </a:cubicBezTo>
                    <a:cubicBezTo>
                      <a:pt x="146" y="359"/>
                      <a:pt x="145" y="359"/>
                      <a:pt x="145" y="358"/>
                    </a:cubicBezTo>
                    <a:cubicBezTo>
                      <a:pt x="145" y="355"/>
                      <a:pt x="146" y="352"/>
                      <a:pt x="146" y="348"/>
                    </a:cubicBezTo>
                    <a:cubicBezTo>
                      <a:pt x="145" y="347"/>
                      <a:pt x="143" y="347"/>
                      <a:pt x="143" y="345"/>
                    </a:cubicBezTo>
                    <a:cubicBezTo>
                      <a:pt x="143" y="345"/>
                      <a:pt x="145" y="345"/>
                      <a:pt x="145" y="344"/>
                    </a:cubicBezTo>
                    <a:cubicBezTo>
                      <a:pt x="146" y="343"/>
                      <a:pt x="145" y="341"/>
                      <a:pt x="145" y="340"/>
                    </a:cubicBezTo>
                    <a:cubicBezTo>
                      <a:pt x="145" y="339"/>
                      <a:pt x="146" y="338"/>
                      <a:pt x="146" y="337"/>
                    </a:cubicBezTo>
                    <a:cubicBezTo>
                      <a:pt x="147" y="337"/>
                      <a:pt x="149" y="336"/>
                      <a:pt x="150" y="336"/>
                    </a:cubicBezTo>
                    <a:cubicBezTo>
                      <a:pt x="150" y="334"/>
                      <a:pt x="151" y="332"/>
                      <a:pt x="150" y="330"/>
                    </a:cubicBezTo>
                    <a:cubicBezTo>
                      <a:pt x="149" y="328"/>
                      <a:pt x="148" y="328"/>
                      <a:pt x="147" y="326"/>
                    </a:cubicBezTo>
                    <a:cubicBezTo>
                      <a:pt x="149" y="326"/>
                      <a:pt x="152" y="325"/>
                      <a:pt x="152" y="324"/>
                    </a:cubicBezTo>
                    <a:cubicBezTo>
                      <a:pt x="153" y="324"/>
                      <a:pt x="152" y="323"/>
                      <a:pt x="152" y="323"/>
                    </a:cubicBezTo>
                    <a:cubicBezTo>
                      <a:pt x="153" y="321"/>
                      <a:pt x="153" y="319"/>
                      <a:pt x="154" y="318"/>
                    </a:cubicBezTo>
                    <a:cubicBezTo>
                      <a:pt x="154" y="317"/>
                      <a:pt x="155" y="316"/>
                      <a:pt x="155" y="316"/>
                    </a:cubicBezTo>
                    <a:cubicBezTo>
                      <a:pt x="155" y="314"/>
                      <a:pt x="154" y="311"/>
                      <a:pt x="155" y="310"/>
                    </a:cubicBezTo>
                    <a:cubicBezTo>
                      <a:pt x="155" y="309"/>
                      <a:pt x="155" y="309"/>
                      <a:pt x="155" y="309"/>
                    </a:cubicBezTo>
                    <a:cubicBezTo>
                      <a:pt x="155" y="308"/>
                      <a:pt x="155" y="307"/>
                      <a:pt x="155" y="307"/>
                    </a:cubicBezTo>
                    <a:cubicBezTo>
                      <a:pt x="155" y="305"/>
                      <a:pt x="154" y="304"/>
                      <a:pt x="153" y="303"/>
                    </a:cubicBezTo>
                    <a:cubicBezTo>
                      <a:pt x="153" y="302"/>
                      <a:pt x="153" y="300"/>
                      <a:pt x="154" y="299"/>
                    </a:cubicBezTo>
                    <a:cubicBezTo>
                      <a:pt x="154" y="298"/>
                      <a:pt x="155" y="298"/>
                      <a:pt x="155" y="298"/>
                    </a:cubicBezTo>
                    <a:cubicBezTo>
                      <a:pt x="155" y="298"/>
                      <a:pt x="155" y="297"/>
                      <a:pt x="155" y="297"/>
                    </a:cubicBezTo>
                    <a:cubicBezTo>
                      <a:pt x="156" y="297"/>
                      <a:pt x="156" y="297"/>
                      <a:pt x="156" y="296"/>
                    </a:cubicBezTo>
                    <a:cubicBezTo>
                      <a:pt x="157" y="296"/>
                      <a:pt x="157" y="295"/>
                      <a:pt x="157" y="295"/>
                    </a:cubicBezTo>
                    <a:cubicBezTo>
                      <a:pt x="157" y="295"/>
                      <a:pt x="158" y="295"/>
                      <a:pt x="158" y="295"/>
                    </a:cubicBezTo>
                    <a:cubicBezTo>
                      <a:pt x="159" y="294"/>
                      <a:pt x="159" y="294"/>
                      <a:pt x="159" y="293"/>
                    </a:cubicBezTo>
                    <a:cubicBezTo>
                      <a:pt x="160" y="293"/>
                      <a:pt x="161" y="292"/>
                      <a:pt x="161" y="292"/>
                    </a:cubicBezTo>
                    <a:cubicBezTo>
                      <a:pt x="161" y="291"/>
                      <a:pt x="162" y="290"/>
                      <a:pt x="162" y="289"/>
                    </a:cubicBezTo>
                    <a:cubicBezTo>
                      <a:pt x="162" y="288"/>
                      <a:pt x="162" y="286"/>
                      <a:pt x="162" y="285"/>
                    </a:cubicBezTo>
                    <a:cubicBezTo>
                      <a:pt x="162" y="282"/>
                      <a:pt x="163" y="281"/>
                      <a:pt x="162" y="279"/>
                    </a:cubicBezTo>
                    <a:cubicBezTo>
                      <a:pt x="162" y="276"/>
                      <a:pt x="162" y="275"/>
                      <a:pt x="161" y="272"/>
                    </a:cubicBezTo>
                    <a:cubicBezTo>
                      <a:pt x="161" y="271"/>
                      <a:pt x="159" y="269"/>
                      <a:pt x="159" y="267"/>
                    </a:cubicBezTo>
                    <a:cubicBezTo>
                      <a:pt x="159" y="266"/>
                      <a:pt x="160" y="265"/>
                      <a:pt x="160" y="264"/>
                    </a:cubicBezTo>
                    <a:cubicBezTo>
                      <a:pt x="161" y="262"/>
                      <a:pt x="162" y="259"/>
                      <a:pt x="162" y="257"/>
                    </a:cubicBezTo>
                    <a:cubicBezTo>
                      <a:pt x="162" y="256"/>
                      <a:pt x="163" y="254"/>
                      <a:pt x="163" y="253"/>
                    </a:cubicBezTo>
                    <a:cubicBezTo>
                      <a:pt x="163" y="251"/>
                      <a:pt x="161" y="248"/>
                      <a:pt x="161" y="247"/>
                    </a:cubicBezTo>
                    <a:cubicBezTo>
                      <a:pt x="160" y="247"/>
                      <a:pt x="160" y="247"/>
                      <a:pt x="160" y="247"/>
                    </a:cubicBezTo>
                    <a:cubicBezTo>
                      <a:pt x="159" y="246"/>
                      <a:pt x="156" y="244"/>
                      <a:pt x="155" y="244"/>
                    </a:cubicBezTo>
                    <a:cubicBezTo>
                      <a:pt x="154" y="244"/>
                      <a:pt x="154" y="244"/>
                      <a:pt x="154" y="244"/>
                    </a:cubicBezTo>
                    <a:cubicBezTo>
                      <a:pt x="153" y="243"/>
                      <a:pt x="153" y="243"/>
                      <a:pt x="152" y="242"/>
                    </a:cubicBezTo>
                    <a:cubicBezTo>
                      <a:pt x="151" y="242"/>
                      <a:pt x="150" y="242"/>
                      <a:pt x="150" y="242"/>
                    </a:cubicBezTo>
                    <a:cubicBezTo>
                      <a:pt x="149" y="242"/>
                      <a:pt x="149" y="242"/>
                      <a:pt x="149" y="242"/>
                    </a:cubicBezTo>
                    <a:cubicBezTo>
                      <a:pt x="148" y="242"/>
                      <a:pt x="148" y="242"/>
                      <a:pt x="147" y="242"/>
                    </a:cubicBezTo>
                    <a:cubicBezTo>
                      <a:pt x="145" y="242"/>
                      <a:pt x="145" y="242"/>
                      <a:pt x="143" y="243"/>
                    </a:cubicBezTo>
                    <a:cubicBezTo>
                      <a:pt x="142" y="243"/>
                      <a:pt x="140" y="242"/>
                      <a:pt x="139" y="242"/>
                    </a:cubicBezTo>
                    <a:cubicBezTo>
                      <a:pt x="139" y="242"/>
                      <a:pt x="139" y="242"/>
                      <a:pt x="138" y="242"/>
                    </a:cubicBezTo>
                    <a:cubicBezTo>
                      <a:pt x="137" y="241"/>
                      <a:pt x="136" y="240"/>
                      <a:pt x="135" y="240"/>
                    </a:cubicBezTo>
                    <a:cubicBezTo>
                      <a:pt x="135" y="240"/>
                      <a:pt x="134" y="240"/>
                      <a:pt x="134" y="240"/>
                    </a:cubicBezTo>
                    <a:cubicBezTo>
                      <a:pt x="133" y="240"/>
                      <a:pt x="132" y="240"/>
                      <a:pt x="131" y="240"/>
                    </a:cubicBezTo>
                    <a:cubicBezTo>
                      <a:pt x="129" y="240"/>
                      <a:pt x="128" y="238"/>
                      <a:pt x="127" y="235"/>
                    </a:cubicBezTo>
                    <a:cubicBezTo>
                      <a:pt x="127" y="234"/>
                      <a:pt x="126" y="233"/>
                      <a:pt x="126" y="232"/>
                    </a:cubicBezTo>
                    <a:cubicBezTo>
                      <a:pt x="125" y="231"/>
                      <a:pt x="123" y="231"/>
                      <a:pt x="122" y="230"/>
                    </a:cubicBezTo>
                    <a:cubicBezTo>
                      <a:pt x="121" y="229"/>
                      <a:pt x="120" y="228"/>
                      <a:pt x="118" y="228"/>
                    </a:cubicBezTo>
                    <a:cubicBezTo>
                      <a:pt x="116" y="228"/>
                      <a:pt x="115" y="229"/>
                      <a:pt x="113" y="229"/>
                    </a:cubicBezTo>
                    <a:cubicBezTo>
                      <a:pt x="111" y="229"/>
                      <a:pt x="109" y="228"/>
                      <a:pt x="108" y="227"/>
                    </a:cubicBezTo>
                    <a:cubicBezTo>
                      <a:pt x="106" y="227"/>
                      <a:pt x="104" y="226"/>
                      <a:pt x="103" y="225"/>
                    </a:cubicBezTo>
                    <a:cubicBezTo>
                      <a:pt x="102" y="223"/>
                      <a:pt x="102" y="220"/>
                      <a:pt x="99" y="221"/>
                    </a:cubicBezTo>
                    <a:cubicBezTo>
                      <a:pt x="98" y="221"/>
                      <a:pt x="95" y="224"/>
                      <a:pt x="93" y="225"/>
                    </a:cubicBezTo>
                    <a:cubicBezTo>
                      <a:pt x="92" y="225"/>
                      <a:pt x="91" y="225"/>
                      <a:pt x="89" y="226"/>
                    </a:cubicBezTo>
                    <a:cubicBezTo>
                      <a:pt x="89" y="225"/>
                      <a:pt x="89" y="226"/>
                      <a:pt x="88" y="225"/>
                    </a:cubicBezTo>
                    <a:cubicBezTo>
                      <a:pt x="88" y="225"/>
                      <a:pt x="87" y="225"/>
                      <a:pt x="87" y="224"/>
                    </a:cubicBezTo>
                    <a:cubicBezTo>
                      <a:pt x="87" y="224"/>
                      <a:pt x="86" y="224"/>
                      <a:pt x="86" y="224"/>
                    </a:cubicBezTo>
                    <a:cubicBezTo>
                      <a:pt x="85" y="224"/>
                      <a:pt x="84" y="224"/>
                      <a:pt x="83" y="223"/>
                    </a:cubicBezTo>
                    <a:cubicBezTo>
                      <a:pt x="80" y="223"/>
                      <a:pt x="80" y="225"/>
                      <a:pt x="78" y="227"/>
                    </a:cubicBezTo>
                    <a:cubicBezTo>
                      <a:pt x="78" y="228"/>
                      <a:pt x="77" y="228"/>
                      <a:pt x="76" y="228"/>
                    </a:cubicBezTo>
                    <a:cubicBezTo>
                      <a:pt x="76" y="229"/>
                      <a:pt x="75" y="229"/>
                      <a:pt x="75" y="230"/>
                    </a:cubicBezTo>
                    <a:cubicBezTo>
                      <a:pt x="74" y="231"/>
                      <a:pt x="75" y="233"/>
                      <a:pt x="74" y="235"/>
                    </a:cubicBezTo>
                    <a:cubicBezTo>
                      <a:pt x="75" y="237"/>
                      <a:pt x="74" y="239"/>
                      <a:pt x="74" y="241"/>
                    </a:cubicBezTo>
                    <a:cubicBezTo>
                      <a:pt x="74" y="241"/>
                      <a:pt x="74" y="241"/>
                      <a:pt x="74" y="241"/>
                    </a:cubicBezTo>
                    <a:cubicBezTo>
                      <a:pt x="74" y="242"/>
                      <a:pt x="74" y="242"/>
                      <a:pt x="74" y="243"/>
                    </a:cubicBezTo>
                    <a:cubicBezTo>
                      <a:pt x="74" y="243"/>
                      <a:pt x="74" y="243"/>
                      <a:pt x="74" y="243"/>
                    </a:cubicBezTo>
                    <a:cubicBezTo>
                      <a:pt x="73" y="242"/>
                      <a:pt x="74" y="241"/>
                      <a:pt x="73" y="241"/>
                    </a:cubicBezTo>
                    <a:cubicBezTo>
                      <a:pt x="73" y="240"/>
                      <a:pt x="73" y="240"/>
                      <a:pt x="72" y="239"/>
                    </a:cubicBezTo>
                    <a:cubicBezTo>
                      <a:pt x="71" y="239"/>
                      <a:pt x="69" y="240"/>
                      <a:pt x="68" y="239"/>
                    </a:cubicBezTo>
                    <a:cubicBezTo>
                      <a:pt x="67" y="238"/>
                      <a:pt x="65" y="235"/>
                      <a:pt x="66" y="232"/>
                    </a:cubicBezTo>
                    <a:cubicBezTo>
                      <a:pt x="66" y="229"/>
                      <a:pt x="68" y="227"/>
                      <a:pt x="68" y="225"/>
                    </a:cubicBezTo>
                    <a:cubicBezTo>
                      <a:pt x="68" y="224"/>
                      <a:pt x="67" y="221"/>
                      <a:pt x="66" y="221"/>
                    </a:cubicBezTo>
                    <a:cubicBezTo>
                      <a:pt x="65" y="220"/>
                      <a:pt x="62" y="221"/>
                      <a:pt x="62" y="218"/>
                    </a:cubicBezTo>
                    <a:cubicBezTo>
                      <a:pt x="62" y="217"/>
                      <a:pt x="63" y="215"/>
                      <a:pt x="64" y="214"/>
                    </a:cubicBezTo>
                    <a:cubicBezTo>
                      <a:pt x="64" y="213"/>
                      <a:pt x="64" y="212"/>
                      <a:pt x="65" y="211"/>
                    </a:cubicBezTo>
                    <a:cubicBezTo>
                      <a:pt x="65" y="210"/>
                      <a:pt x="67" y="208"/>
                      <a:pt x="66" y="207"/>
                    </a:cubicBezTo>
                    <a:cubicBezTo>
                      <a:pt x="64" y="206"/>
                      <a:pt x="62" y="206"/>
                      <a:pt x="61" y="207"/>
                    </a:cubicBezTo>
                    <a:cubicBezTo>
                      <a:pt x="60" y="208"/>
                      <a:pt x="60" y="209"/>
                      <a:pt x="60" y="209"/>
                    </a:cubicBezTo>
                    <a:cubicBezTo>
                      <a:pt x="59" y="210"/>
                      <a:pt x="59" y="210"/>
                      <a:pt x="58" y="211"/>
                    </a:cubicBezTo>
                    <a:cubicBezTo>
                      <a:pt x="57" y="211"/>
                      <a:pt x="56" y="210"/>
                      <a:pt x="55" y="210"/>
                    </a:cubicBezTo>
                    <a:cubicBezTo>
                      <a:pt x="54" y="210"/>
                      <a:pt x="54" y="211"/>
                      <a:pt x="53" y="211"/>
                    </a:cubicBezTo>
                    <a:cubicBezTo>
                      <a:pt x="51" y="210"/>
                      <a:pt x="51" y="207"/>
                      <a:pt x="51" y="205"/>
                    </a:cubicBezTo>
                    <a:cubicBezTo>
                      <a:pt x="50" y="204"/>
                      <a:pt x="50" y="203"/>
                      <a:pt x="50" y="201"/>
                    </a:cubicBezTo>
                    <a:cubicBezTo>
                      <a:pt x="50" y="201"/>
                      <a:pt x="50" y="200"/>
                      <a:pt x="50" y="199"/>
                    </a:cubicBezTo>
                    <a:cubicBezTo>
                      <a:pt x="51" y="195"/>
                      <a:pt x="52" y="194"/>
                      <a:pt x="53" y="192"/>
                    </a:cubicBezTo>
                    <a:cubicBezTo>
                      <a:pt x="53" y="191"/>
                      <a:pt x="53" y="190"/>
                      <a:pt x="54" y="188"/>
                    </a:cubicBezTo>
                    <a:cubicBezTo>
                      <a:pt x="54" y="187"/>
                      <a:pt x="57" y="186"/>
                      <a:pt x="58" y="186"/>
                    </a:cubicBezTo>
                    <a:cubicBezTo>
                      <a:pt x="60" y="185"/>
                      <a:pt x="62" y="185"/>
                      <a:pt x="63" y="185"/>
                    </a:cubicBezTo>
                    <a:cubicBezTo>
                      <a:pt x="64" y="185"/>
                      <a:pt x="64" y="186"/>
                      <a:pt x="64" y="187"/>
                    </a:cubicBezTo>
                    <a:cubicBezTo>
                      <a:pt x="65" y="187"/>
                      <a:pt x="66" y="188"/>
                      <a:pt x="67" y="188"/>
                    </a:cubicBezTo>
                    <a:cubicBezTo>
                      <a:pt x="69" y="188"/>
                      <a:pt x="70" y="186"/>
                      <a:pt x="71" y="186"/>
                    </a:cubicBezTo>
                    <a:cubicBezTo>
                      <a:pt x="73" y="186"/>
                      <a:pt x="75" y="188"/>
                      <a:pt x="75" y="188"/>
                    </a:cubicBezTo>
                    <a:cubicBezTo>
                      <a:pt x="76" y="189"/>
                      <a:pt x="76" y="190"/>
                      <a:pt x="77" y="191"/>
                    </a:cubicBezTo>
                    <a:cubicBezTo>
                      <a:pt x="77" y="193"/>
                      <a:pt x="77" y="194"/>
                      <a:pt x="77" y="195"/>
                    </a:cubicBezTo>
                    <a:cubicBezTo>
                      <a:pt x="77" y="196"/>
                      <a:pt x="78" y="197"/>
                      <a:pt x="78" y="198"/>
                    </a:cubicBezTo>
                    <a:cubicBezTo>
                      <a:pt x="78" y="199"/>
                      <a:pt x="78" y="199"/>
                      <a:pt x="78" y="200"/>
                    </a:cubicBezTo>
                    <a:cubicBezTo>
                      <a:pt x="78" y="200"/>
                      <a:pt x="78" y="201"/>
                      <a:pt x="79" y="201"/>
                    </a:cubicBezTo>
                    <a:cubicBezTo>
                      <a:pt x="80" y="201"/>
                      <a:pt x="80" y="200"/>
                      <a:pt x="80" y="200"/>
                    </a:cubicBezTo>
                    <a:cubicBezTo>
                      <a:pt x="81" y="200"/>
                      <a:pt x="80" y="199"/>
                      <a:pt x="80" y="199"/>
                    </a:cubicBezTo>
                    <a:cubicBezTo>
                      <a:pt x="80" y="199"/>
                      <a:pt x="81" y="196"/>
                      <a:pt x="81" y="194"/>
                    </a:cubicBezTo>
                    <a:cubicBezTo>
                      <a:pt x="81" y="194"/>
                      <a:pt x="81" y="193"/>
                      <a:pt x="81" y="193"/>
                    </a:cubicBezTo>
                    <a:cubicBezTo>
                      <a:pt x="81" y="192"/>
                      <a:pt x="81" y="191"/>
                      <a:pt x="81" y="190"/>
                    </a:cubicBezTo>
                    <a:cubicBezTo>
                      <a:pt x="82" y="187"/>
                      <a:pt x="83" y="185"/>
                      <a:pt x="85" y="184"/>
                    </a:cubicBezTo>
                    <a:cubicBezTo>
                      <a:pt x="85" y="184"/>
                      <a:pt x="85" y="185"/>
                      <a:pt x="86" y="184"/>
                    </a:cubicBezTo>
                    <a:cubicBezTo>
                      <a:pt x="87" y="184"/>
                      <a:pt x="88" y="183"/>
                      <a:pt x="89" y="183"/>
                    </a:cubicBezTo>
                    <a:cubicBezTo>
                      <a:pt x="89" y="182"/>
                      <a:pt x="89" y="183"/>
                      <a:pt x="89" y="182"/>
                    </a:cubicBezTo>
                    <a:cubicBezTo>
                      <a:pt x="91" y="182"/>
                      <a:pt x="93" y="180"/>
                      <a:pt x="94" y="178"/>
                    </a:cubicBezTo>
                    <a:cubicBezTo>
                      <a:pt x="95" y="177"/>
                      <a:pt x="94" y="175"/>
                      <a:pt x="95" y="174"/>
                    </a:cubicBezTo>
                    <a:cubicBezTo>
                      <a:pt x="95" y="173"/>
                      <a:pt x="97" y="174"/>
                      <a:pt x="97" y="172"/>
                    </a:cubicBezTo>
                    <a:cubicBezTo>
                      <a:pt x="97" y="172"/>
                      <a:pt x="97" y="171"/>
                      <a:pt x="98" y="170"/>
                    </a:cubicBezTo>
                    <a:cubicBezTo>
                      <a:pt x="102" y="167"/>
                      <a:pt x="107" y="162"/>
                      <a:pt x="112" y="161"/>
                    </a:cubicBezTo>
                    <a:cubicBezTo>
                      <a:pt x="112" y="161"/>
                      <a:pt x="113" y="161"/>
                      <a:pt x="114" y="161"/>
                    </a:cubicBezTo>
                    <a:cubicBezTo>
                      <a:pt x="115" y="161"/>
                      <a:pt x="115" y="161"/>
                      <a:pt x="116" y="161"/>
                    </a:cubicBezTo>
                    <a:cubicBezTo>
                      <a:pt x="117" y="161"/>
                      <a:pt x="117" y="162"/>
                      <a:pt x="118" y="162"/>
                    </a:cubicBezTo>
                    <a:cubicBezTo>
                      <a:pt x="119" y="162"/>
                      <a:pt x="121" y="162"/>
                      <a:pt x="122" y="162"/>
                    </a:cubicBezTo>
                    <a:cubicBezTo>
                      <a:pt x="122" y="162"/>
                      <a:pt x="123" y="162"/>
                      <a:pt x="123" y="161"/>
                    </a:cubicBezTo>
                    <a:cubicBezTo>
                      <a:pt x="123" y="161"/>
                      <a:pt x="123" y="161"/>
                      <a:pt x="124" y="161"/>
                    </a:cubicBezTo>
                    <a:cubicBezTo>
                      <a:pt x="124" y="161"/>
                      <a:pt x="124" y="161"/>
                      <a:pt x="124" y="161"/>
                    </a:cubicBezTo>
                    <a:cubicBezTo>
                      <a:pt x="127" y="160"/>
                      <a:pt x="130" y="160"/>
                      <a:pt x="131" y="157"/>
                    </a:cubicBezTo>
                    <a:cubicBezTo>
                      <a:pt x="131" y="156"/>
                      <a:pt x="130" y="156"/>
                      <a:pt x="130" y="156"/>
                    </a:cubicBezTo>
                    <a:cubicBezTo>
                      <a:pt x="128" y="154"/>
                      <a:pt x="126" y="157"/>
                      <a:pt x="125" y="156"/>
                    </a:cubicBezTo>
                    <a:cubicBezTo>
                      <a:pt x="122" y="154"/>
                      <a:pt x="126" y="150"/>
                      <a:pt x="124" y="147"/>
                    </a:cubicBezTo>
                    <a:cubicBezTo>
                      <a:pt x="123" y="146"/>
                      <a:pt x="121" y="148"/>
                      <a:pt x="120" y="148"/>
                    </a:cubicBezTo>
                    <a:cubicBezTo>
                      <a:pt x="118" y="149"/>
                      <a:pt x="116" y="150"/>
                      <a:pt x="116" y="148"/>
                    </a:cubicBezTo>
                    <a:cubicBezTo>
                      <a:pt x="117" y="146"/>
                      <a:pt x="118" y="146"/>
                      <a:pt x="119" y="146"/>
                    </a:cubicBezTo>
                    <a:cubicBezTo>
                      <a:pt x="120" y="145"/>
                      <a:pt x="122" y="144"/>
                      <a:pt x="123" y="144"/>
                    </a:cubicBezTo>
                    <a:cubicBezTo>
                      <a:pt x="126" y="144"/>
                      <a:pt x="129" y="146"/>
                      <a:pt x="132" y="146"/>
                    </a:cubicBezTo>
                    <a:cubicBezTo>
                      <a:pt x="132" y="146"/>
                      <a:pt x="133" y="146"/>
                      <a:pt x="133" y="146"/>
                    </a:cubicBezTo>
                    <a:cubicBezTo>
                      <a:pt x="134" y="145"/>
                      <a:pt x="134" y="146"/>
                      <a:pt x="135" y="146"/>
                    </a:cubicBezTo>
                    <a:cubicBezTo>
                      <a:pt x="136" y="145"/>
                      <a:pt x="137" y="144"/>
                      <a:pt x="139" y="143"/>
                    </a:cubicBezTo>
                    <a:cubicBezTo>
                      <a:pt x="140" y="143"/>
                      <a:pt x="142" y="143"/>
                      <a:pt x="142" y="141"/>
                    </a:cubicBezTo>
                    <a:cubicBezTo>
                      <a:pt x="143" y="139"/>
                      <a:pt x="141" y="138"/>
                      <a:pt x="141" y="137"/>
                    </a:cubicBezTo>
                    <a:cubicBezTo>
                      <a:pt x="139" y="135"/>
                      <a:pt x="138" y="133"/>
                      <a:pt x="137" y="132"/>
                    </a:cubicBezTo>
                    <a:cubicBezTo>
                      <a:pt x="137" y="131"/>
                      <a:pt x="136" y="130"/>
                      <a:pt x="136" y="129"/>
                    </a:cubicBezTo>
                    <a:cubicBezTo>
                      <a:pt x="136" y="127"/>
                      <a:pt x="137" y="126"/>
                      <a:pt x="137" y="125"/>
                    </a:cubicBezTo>
                    <a:cubicBezTo>
                      <a:pt x="137" y="125"/>
                      <a:pt x="137" y="124"/>
                      <a:pt x="137" y="123"/>
                    </a:cubicBezTo>
                    <a:cubicBezTo>
                      <a:pt x="137" y="122"/>
                      <a:pt x="137" y="122"/>
                      <a:pt x="137" y="121"/>
                    </a:cubicBezTo>
                    <a:cubicBezTo>
                      <a:pt x="137" y="119"/>
                      <a:pt x="137" y="118"/>
                      <a:pt x="136" y="117"/>
                    </a:cubicBezTo>
                    <a:cubicBezTo>
                      <a:pt x="134" y="117"/>
                      <a:pt x="132" y="120"/>
                      <a:pt x="130" y="120"/>
                    </a:cubicBezTo>
                    <a:cubicBezTo>
                      <a:pt x="130" y="120"/>
                      <a:pt x="130" y="119"/>
                      <a:pt x="130" y="119"/>
                    </a:cubicBezTo>
                    <a:cubicBezTo>
                      <a:pt x="128" y="118"/>
                      <a:pt x="128" y="117"/>
                      <a:pt x="128" y="115"/>
                    </a:cubicBezTo>
                    <a:cubicBezTo>
                      <a:pt x="129" y="114"/>
                      <a:pt x="129" y="112"/>
                      <a:pt x="129" y="111"/>
                    </a:cubicBezTo>
                    <a:cubicBezTo>
                      <a:pt x="129" y="110"/>
                      <a:pt x="128" y="109"/>
                      <a:pt x="127" y="108"/>
                    </a:cubicBezTo>
                    <a:cubicBezTo>
                      <a:pt x="127" y="107"/>
                      <a:pt x="127" y="106"/>
                      <a:pt x="126" y="105"/>
                    </a:cubicBezTo>
                    <a:cubicBezTo>
                      <a:pt x="125" y="105"/>
                      <a:pt x="124" y="105"/>
                      <a:pt x="123" y="105"/>
                    </a:cubicBezTo>
                    <a:cubicBezTo>
                      <a:pt x="122" y="105"/>
                      <a:pt x="121" y="105"/>
                      <a:pt x="120" y="105"/>
                    </a:cubicBezTo>
                    <a:cubicBezTo>
                      <a:pt x="119" y="106"/>
                      <a:pt x="119" y="107"/>
                      <a:pt x="118" y="108"/>
                    </a:cubicBezTo>
                    <a:cubicBezTo>
                      <a:pt x="118" y="109"/>
                      <a:pt x="117" y="111"/>
                      <a:pt x="117" y="111"/>
                    </a:cubicBezTo>
                    <a:cubicBezTo>
                      <a:pt x="116" y="113"/>
                      <a:pt x="114" y="113"/>
                      <a:pt x="114" y="115"/>
                    </a:cubicBezTo>
                    <a:cubicBezTo>
                      <a:pt x="114" y="117"/>
                      <a:pt x="114" y="121"/>
                      <a:pt x="112" y="124"/>
                    </a:cubicBezTo>
                    <a:cubicBezTo>
                      <a:pt x="111" y="125"/>
                      <a:pt x="109" y="125"/>
                      <a:pt x="108" y="127"/>
                    </a:cubicBezTo>
                    <a:cubicBezTo>
                      <a:pt x="106" y="130"/>
                      <a:pt x="106" y="136"/>
                      <a:pt x="102" y="135"/>
                    </a:cubicBezTo>
                    <a:cubicBezTo>
                      <a:pt x="101" y="133"/>
                      <a:pt x="101" y="130"/>
                      <a:pt x="102" y="126"/>
                    </a:cubicBezTo>
                    <a:cubicBezTo>
                      <a:pt x="101" y="124"/>
                      <a:pt x="100" y="124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8" y="122"/>
                      <a:pt x="97" y="122"/>
                      <a:pt x="97" y="122"/>
                    </a:cubicBezTo>
                    <a:cubicBezTo>
                      <a:pt x="97" y="122"/>
                      <a:pt x="97" y="121"/>
                      <a:pt x="97" y="121"/>
                    </a:cubicBezTo>
                    <a:cubicBezTo>
                      <a:pt x="96" y="119"/>
                      <a:pt x="96" y="119"/>
                      <a:pt x="95" y="118"/>
                    </a:cubicBezTo>
                    <a:cubicBezTo>
                      <a:pt x="95" y="116"/>
                      <a:pt x="95" y="116"/>
                      <a:pt x="94" y="116"/>
                    </a:cubicBezTo>
                    <a:cubicBezTo>
                      <a:pt x="94" y="116"/>
                      <a:pt x="94" y="115"/>
                      <a:pt x="94" y="115"/>
                    </a:cubicBezTo>
                    <a:cubicBezTo>
                      <a:pt x="94" y="115"/>
                      <a:pt x="93" y="115"/>
                      <a:pt x="93" y="114"/>
                    </a:cubicBezTo>
                    <a:cubicBezTo>
                      <a:pt x="92" y="114"/>
                      <a:pt x="91" y="114"/>
                      <a:pt x="91" y="113"/>
                    </a:cubicBezTo>
                    <a:cubicBezTo>
                      <a:pt x="90" y="112"/>
                      <a:pt x="91" y="111"/>
                      <a:pt x="91" y="110"/>
                    </a:cubicBezTo>
                    <a:cubicBezTo>
                      <a:pt x="89" y="108"/>
                      <a:pt x="88" y="106"/>
                      <a:pt x="91" y="103"/>
                    </a:cubicBezTo>
                    <a:cubicBezTo>
                      <a:pt x="92" y="102"/>
                      <a:pt x="94" y="101"/>
                      <a:pt x="96" y="100"/>
                    </a:cubicBezTo>
                    <a:cubicBezTo>
                      <a:pt x="97" y="99"/>
                      <a:pt x="97" y="98"/>
                      <a:pt x="98" y="98"/>
                    </a:cubicBezTo>
                    <a:cubicBezTo>
                      <a:pt x="99" y="97"/>
                      <a:pt x="101" y="96"/>
                      <a:pt x="101" y="96"/>
                    </a:cubicBezTo>
                    <a:cubicBezTo>
                      <a:pt x="104" y="95"/>
                      <a:pt x="106" y="96"/>
                      <a:pt x="108" y="95"/>
                    </a:cubicBezTo>
                    <a:cubicBezTo>
                      <a:pt x="109" y="96"/>
                      <a:pt x="108" y="98"/>
                      <a:pt x="109" y="99"/>
                    </a:cubicBezTo>
                    <a:cubicBezTo>
                      <a:pt x="110" y="100"/>
                      <a:pt x="112" y="99"/>
                      <a:pt x="113" y="97"/>
                    </a:cubicBezTo>
                    <a:cubicBezTo>
                      <a:pt x="114" y="95"/>
                      <a:pt x="112" y="95"/>
                      <a:pt x="113" y="93"/>
                    </a:cubicBezTo>
                    <a:cubicBezTo>
                      <a:pt x="115" y="91"/>
                      <a:pt x="120" y="91"/>
                      <a:pt x="121" y="88"/>
                    </a:cubicBezTo>
                    <a:cubicBezTo>
                      <a:pt x="121" y="87"/>
                      <a:pt x="121" y="86"/>
                      <a:pt x="121" y="85"/>
                    </a:cubicBezTo>
                    <a:cubicBezTo>
                      <a:pt x="121" y="84"/>
                      <a:pt x="121" y="82"/>
                      <a:pt x="122" y="80"/>
                    </a:cubicBezTo>
                    <a:cubicBezTo>
                      <a:pt x="123" y="79"/>
                      <a:pt x="126" y="78"/>
                      <a:pt x="127" y="78"/>
                    </a:cubicBezTo>
                    <a:cubicBezTo>
                      <a:pt x="130" y="77"/>
                      <a:pt x="131" y="80"/>
                      <a:pt x="132" y="81"/>
                    </a:cubicBezTo>
                    <a:cubicBezTo>
                      <a:pt x="132" y="82"/>
                      <a:pt x="132" y="82"/>
                      <a:pt x="132" y="83"/>
                    </a:cubicBezTo>
                    <a:cubicBezTo>
                      <a:pt x="134" y="85"/>
                      <a:pt x="135" y="86"/>
                      <a:pt x="134" y="89"/>
                    </a:cubicBezTo>
                    <a:cubicBezTo>
                      <a:pt x="133" y="90"/>
                      <a:pt x="132" y="92"/>
                      <a:pt x="130" y="93"/>
                    </a:cubicBezTo>
                    <a:cubicBezTo>
                      <a:pt x="130" y="95"/>
                      <a:pt x="129" y="96"/>
                      <a:pt x="128" y="96"/>
                    </a:cubicBezTo>
                    <a:cubicBezTo>
                      <a:pt x="125" y="97"/>
                      <a:pt x="121" y="96"/>
                      <a:pt x="121" y="101"/>
                    </a:cubicBezTo>
                    <a:cubicBezTo>
                      <a:pt x="122" y="102"/>
                      <a:pt x="124" y="101"/>
                      <a:pt x="125" y="102"/>
                    </a:cubicBezTo>
                    <a:cubicBezTo>
                      <a:pt x="127" y="102"/>
                      <a:pt x="129" y="104"/>
                      <a:pt x="130" y="105"/>
                    </a:cubicBezTo>
                    <a:cubicBezTo>
                      <a:pt x="130" y="106"/>
                      <a:pt x="130" y="106"/>
                      <a:pt x="131" y="107"/>
                    </a:cubicBezTo>
                    <a:cubicBezTo>
                      <a:pt x="132" y="107"/>
                      <a:pt x="133" y="108"/>
                      <a:pt x="134" y="108"/>
                    </a:cubicBezTo>
                    <a:cubicBezTo>
                      <a:pt x="135" y="109"/>
                      <a:pt x="136" y="110"/>
                      <a:pt x="137" y="109"/>
                    </a:cubicBezTo>
                    <a:cubicBezTo>
                      <a:pt x="138" y="106"/>
                      <a:pt x="133" y="106"/>
                      <a:pt x="135" y="103"/>
                    </a:cubicBezTo>
                    <a:cubicBezTo>
                      <a:pt x="137" y="102"/>
                      <a:pt x="139" y="107"/>
                      <a:pt x="141" y="104"/>
                    </a:cubicBezTo>
                    <a:cubicBezTo>
                      <a:pt x="142" y="101"/>
                      <a:pt x="138" y="100"/>
                      <a:pt x="140" y="97"/>
                    </a:cubicBezTo>
                    <a:cubicBezTo>
                      <a:pt x="140" y="97"/>
                      <a:pt x="140" y="96"/>
                      <a:pt x="141" y="96"/>
                    </a:cubicBezTo>
                    <a:cubicBezTo>
                      <a:pt x="142" y="97"/>
                      <a:pt x="142" y="98"/>
                      <a:pt x="142" y="98"/>
                    </a:cubicBezTo>
                    <a:cubicBezTo>
                      <a:pt x="142" y="98"/>
                      <a:pt x="143" y="98"/>
                      <a:pt x="143" y="99"/>
                    </a:cubicBezTo>
                    <a:cubicBezTo>
                      <a:pt x="143" y="99"/>
                      <a:pt x="143" y="101"/>
                      <a:pt x="144" y="101"/>
                    </a:cubicBezTo>
                    <a:cubicBezTo>
                      <a:pt x="145" y="101"/>
                      <a:pt x="146" y="100"/>
                      <a:pt x="147" y="99"/>
                    </a:cubicBezTo>
                    <a:cubicBezTo>
                      <a:pt x="148" y="98"/>
                      <a:pt x="149" y="97"/>
                      <a:pt x="149" y="96"/>
                    </a:cubicBezTo>
                    <a:cubicBezTo>
                      <a:pt x="149" y="95"/>
                      <a:pt x="149" y="95"/>
                      <a:pt x="149" y="95"/>
                    </a:cubicBezTo>
                    <a:cubicBezTo>
                      <a:pt x="149" y="95"/>
                      <a:pt x="149" y="94"/>
                      <a:pt x="149" y="94"/>
                    </a:cubicBezTo>
                    <a:cubicBezTo>
                      <a:pt x="149" y="92"/>
                      <a:pt x="146" y="90"/>
                      <a:pt x="146" y="88"/>
                    </a:cubicBezTo>
                    <a:cubicBezTo>
                      <a:pt x="145" y="88"/>
                      <a:pt x="144" y="87"/>
                      <a:pt x="144" y="86"/>
                    </a:cubicBezTo>
                    <a:cubicBezTo>
                      <a:pt x="144" y="84"/>
                      <a:pt x="145" y="83"/>
                      <a:pt x="145" y="82"/>
                    </a:cubicBezTo>
                    <a:cubicBezTo>
                      <a:pt x="144" y="79"/>
                      <a:pt x="141" y="79"/>
                      <a:pt x="141" y="76"/>
                    </a:cubicBezTo>
                    <a:cubicBezTo>
                      <a:pt x="141" y="74"/>
                      <a:pt x="142" y="73"/>
                      <a:pt x="141" y="72"/>
                    </a:cubicBezTo>
                    <a:cubicBezTo>
                      <a:pt x="140" y="71"/>
                      <a:pt x="138" y="71"/>
                      <a:pt x="137" y="70"/>
                    </a:cubicBezTo>
                    <a:cubicBezTo>
                      <a:pt x="137" y="69"/>
                      <a:pt x="137" y="68"/>
                      <a:pt x="137" y="66"/>
                    </a:cubicBezTo>
                    <a:cubicBezTo>
                      <a:pt x="136" y="66"/>
                      <a:pt x="135" y="66"/>
                      <a:pt x="133" y="66"/>
                    </a:cubicBezTo>
                    <a:cubicBezTo>
                      <a:pt x="133" y="66"/>
                      <a:pt x="132" y="66"/>
                      <a:pt x="131" y="66"/>
                    </a:cubicBezTo>
                    <a:cubicBezTo>
                      <a:pt x="130" y="66"/>
                      <a:pt x="130" y="65"/>
                      <a:pt x="129" y="65"/>
                    </a:cubicBezTo>
                    <a:cubicBezTo>
                      <a:pt x="127" y="65"/>
                      <a:pt x="124" y="64"/>
                      <a:pt x="123" y="64"/>
                    </a:cubicBezTo>
                    <a:cubicBezTo>
                      <a:pt x="122" y="64"/>
                      <a:pt x="121" y="65"/>
                      <a:pt x="120" y="65"/>
                    </a:cubicBezTo>
                    <a:cubicBezTo>
                      <a:pt x="119" y="66"/>
                      <a:pt x="117" y="68"/>
                      <a:pt x="116" y="70"/>
                    </a:cubicBezTo>
                    <a:cubicBezTo>
                      <a:pt x="116" y="71"/>
                      <a:pt x="116" y="72"/>
                      <a:pt x="116" y="73"/>
                    </a:cubicBezTo>
                    <a:cubicBezTo>
                      <a:pt x="117" y="74"/>
                      <a:pt x="117" y="76"/>
                      <a:pt x="117" y="78"/>
                    </a:cubicBezTo>
                    <a:cubicBezTo>
                      <a:pt x="117" y="79"/>
                      <a:pt x="119" y="79"/>
                      <a:pt x="118" y="81"/>
                    </a:cubicBezTo>
                    <a:cubicBezTo>
                      <a:pt x="117" y="82"/>
                      <a:pt x="117" y="83"/>
                      <a:pt x="116" y="83"/>
                    </a:cubicBezTo>
                    <a:cubicBezTo>
                      <a:pt x="115" y="85"/>
                      <a:pt x="114" y="87"/>
                      <a:pt x="112" y="87"/>
                    </a:cubicBezTo>
                    <a:cubicBezTo>
                      <a:pt x="111" y="87"/>
                      <a:pt x="111" y="86"/>
                      <a:pt x="111" y="85"/>
                    </a:cubicBezTo>
                    <a:cubicBezTo>
                      <a:pt x="110" y="85"/>
                      <a:pt x="109" y="85"/>
                      <a:pt x="109" y="84"/>
                    </a:cubicBezTo>
                    <a:cubicBezTo>
                      <a:pt x="109" y="83"/>
                      <a:pt x="109" y="82"/>
                      <a:pt x="108" y="80"/>
                    </a:cubicBezTo>
                    <a:cubicBezTo>
                      <a:pt x="109" y="79"/>
                      <a:pt x="108" y="78"/>
                      <a:pt x="108" y="76"/>
                    </a:cubicBezTo>
                    <a:cubicBezTo>
                      <a:pt x="109" y="75"/>
                      <a:pt x="110" y="75"/>
                      <a:pt x="111" y="74"/>
                    </a:cubicBezTo>
                    <a:cubicBezTo>
                      <a:pt x="111" y="71"/>
                      <a:pt x="108" y="71"/>
                      <a:pt x="109" y="68"/>
                    </a:cubicBezTo>
                    <a:cubicBezTo>
                      <a:pt x="110" y="67"/>
                      <a:pt x="111" y="67"/>
                      <a:pt x="112" y="66"/>
                    </a:cubicBezTo>
                    <a:cubicBezTo>
                      <a:pt x="113" y="66"/>
                      <a:pt x="114" y="66"/>
                      <a:pt x="116" y="65"/>
                    </a:cubicBezTo>
                    <a:cubicBezTo>
                      <a:pt x="116" y="65"/>
                      <a:pt x="116" y="65"/>
                      <a:pt x="116" y="65"/>
                    </a:cubicBezTo>
                    <a:cubicBezTo>
                      <a:pt x="116" y="65"/>
                      <a:pt x="117" y="65"/>
                      <a:pt x="117" y="65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9" y="62"/>
                      <a:pt x="120" y="58"/>
                      <a:pt x="121" y="57"/>
                    </a:cubicBezTo>
                    <a:cubicBezTo>
                      <a:pt x="123" y="57"/>
                      <a:pt x="125" y="57"/>
                      <a:pt x="127" y="57"/>
                    </a:cubicBezTo>
                    <a:cubicBezTo>
                      <a:pt x="129" y="57"/>
                      <a:pt x="133" y="56"/>
                      <a:pt x="134" y="56"/>
                    </a:cubicBezTo>
                    <a:cubicBezTo>
                      <a:pt x="135" y="55"/>
                      <a:pt x="137" y="53"/>
                      <a:pt x="137" y="52"/>
                    </a:cubicBezTo>
                    <a:cubicBezTo>
                      <a:pt x="138" y="51"/>
                      <a:pt x="140" y="50"/>
                      <a:pt x="140" y="49"/>
                    </a:cubicBezTo>
                    <a:cubicBezTo>
                      <a:pt x="141" y="49"/>
                      <a:pt x="141" y="49"/>
                      <a:pt x="141" y="48"/>
                    </a:cubicBezTo>
                    <a:cubicBezTo>
                      <a:pt x="142" y="47"/>
                      <a:pt x="144" y="45"/>
                      <a:pt x="145" y="44"/>
                    </a:cubicBezTo>
                    <a:cubicBezTo>
                      <a:pt x="146" y="44"/>
                      <a:pt x="147" y="43"/>
                      <a:pt x="147" y="43"/>
                    </a:cubicBezTo>
                    <a:cubicBezTo>
                      <a:pt x="149" y="42"/>
                      <a:pt x="150" y="40"/>
                      <a:pt x="151" y="38"/>
                    </a:cubicBezTo>
                    <a:cubicBezTo>
                      <a:pt x="151" y="38"/>
                      <a:pt x="152" y="38"/>
                      <a:pt x="152" y="38"/>
                    </a:cubicBezTo>
                    <a:cubicBezTo>
                      <a:pt x="155" y="36"/>
                      <a:pt x="157" y="35"/>
                      <a:pt x="159" y="34"/>
                    </a:cubicBezTo>
                    <a:cubicBezTo>
                      <a:pt x="160" y="33"/>
                      <a:pt x="161" y="33"/>
                      <a:pt x="162" y="32"/>
                    </a:cubicBezTo>
                    <a:cubicBezTo>
                      <a:pt x="163" y="32"/>
                      <a:pt x="164" y="31"/>
                      <a:pt x="165" y="31"/>
                    </a:cubicBezTo>
                    <a:cubicBezTo>
                      <a:pt x="166" y="30"/>
                      <a:pt x="167" y="30"/>
                      <a:pt x="167" y="30"/>
                    </a:cubicBezTo>
                    <a:cubicBezTo>
                      <a:pt x="168" y="30"/>
                      <a:pt x="168" y="29"/>
                      <a:pt x="168" y="29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69" y="29"/>
                      <a:pt x="170" y="29"/>
                      <a:pt x="170" y="28"/>
                    </a:cubicBezTo>
                    <a:cubicBezTo>
                      <a:pt x="171" y="28"/>
                      <a:pt x="172" y="27"/>
                      <a:pt x="172" y="26"/>
                    </a:cubicBezTo>
                    <a:cubicBezTo>
                      <a:pt x="172" y="25"/>
                      <a:pt x="171" y="24"/>
                      <a:pt x="170" y="24"/>
                    </a:cubicBezTo>
                    <a:cubicBezTo>
                      <a:pt x="169" y="23"/>
                      <a:pt x="168" y="24"/>
                      <a:pt x="167" y="24"/>
                    </a:cubicBezTo>
                    <a:cubicBezTo>
                      <a:pt x="165" y="24"/>
                      <a:pt x="162" y="23"/>
                      <a:pt x="160" y="23"/>
                    </a:cubicBezTo>
                    <a:cubicBezTo>
                      <a:pt x="158" y="23"/>
                      <a:pt x="157" y="24"/>
                      <a:pt x="156" y="24"/>
                    </a:cubicBezTo>
                    <a:cubicBezTo>
                      <a:pt x="154" y="24"/>
                      <a:pt x="154" y="23"/>
                      <a:pt x="153" y="23"/>
                    </a:cubicBezTo>
                    <a:cubicBezTo>
                      <a:pt x="152" y="23"/>
                      <a:pt x="151" y="24"/>
                      <a:pt x="150" y="24"/>
                    </a:cubicBezTo>
                    <a:cubicBezTo>
                      <a:pt x="146" y="25"/>
                      <a:pt x="144" y="26"/>
                      <a:pt x="141" y="27"/>
                    </a:cubicBezTo>
                    <a:cubicBezTo>
                      <a:pt x="141" y="26"/>
                      <a:pt x="141" y="26"/>
                      <a:pt x="140" y="26"/>
                    </a:cubicBezTo>
                    <a:cubicBezTo>
                      <a:pt x="161" y="19"/>
                      <a:pt x="182" y="15"/>
                      <a:pt x="205" y="15"/>
                    </a:cubicBezTo>
                    <a:cubicBezTo>
                      <a:pt x="245" y="15"/>
                      <a:pt x="281" y="27"/>
                      <a:pt x="312" y="47"/>
                    </a:cubicBezTo>
                    <a:cubicBezTo>
                      <a:pt x="310" y="48"/>
                      <a:pt x="310" y="49"/>
                      <a:pt x="309" y="50"/>
                    </a:cubicBezTo>
                    <a:cubicBezTo>
                      <a:pt x="308" y="51"/>
                      <a:pt x="307" y="52"/>
                      <a:pt x="307" y="52"/>
                    </a:cubicBezTo>
                    <a:cubicBezTo>
                      <a:pt x="306" y="53"/>
                      <a:pt x="307" y="53"/>
                      <a:pt x="306" y="54"/>
                    </a:cubicBezTo>
                    <a:cubicBezTo>
                      <a:pt x="306" y="56"/>
                      <a:pt x="304" y="58"/>
                      <a:pt x="304" y="59"/>
                    </a:cubicBezTo>
                    <a:cubicBezTo>
                      <a:pt x="304" y="59"/>
                      <a:pt x="305" y="60"/>
                      <a:pt x="304" y="60"/>
                    </a:cubicBezTo>
                    <a:cubicBezTo>
                      <a:pt x="306" y="62"/>
                      <a:pt x="308" y="64"/>
                      <a:pt x="309" y="65"/>
                    </a:cubicBezTo>
                    <a:cubicBezTo>
                      <a:pt x="311" y="66"/>
                      <a:pt x="314" y="66"/>
                      <a:pt x="315" y="65"/>
                    </a:cubicBezTo>
                    <a:cubicBezTo>
                      <a:pt x="314" y="62"/>
                      <a:pt x="313" y="63"/>
                      <a:pt x="312" y="61"/>
                    </a:cubicBezTo>
                    <a:cubicBezTo>
                      <a:pt x="312" y="59"/>
                      <a:pt x="312" y="56"/>
                      <a:pt x="312" y="55"/>
                    </a:cubicBezTo>
                    <a:cubicBezTo>
                      <a:pt x="312" y="55"/>
                      <a:pt x="313" y="54"/>
                      <a:pt x="314" y="53"/>
                    </a:cubicBezTo>
                    <a:cubicBezTo>
                      <a:pt x="314" y="52"/>
                      <a:pt x="315" y="51"/>
                      <a:pt x="316" y="50"/>
                    </a:cubicBezTo>
                    <a:cubicBezTo>
                      <a:pt x="321" y="54"/>
                      <a:pt x="326" y="58"/>
                      <a:pt x="331" y="62"/>
                    </a:cubicBezTo>
                    <a:cubicBezTo>
                      <a:pt x="330" y="63"/>
                      <a:pt x="330" y="63"/>
                      <a:pt x="330" y="64"/>
                    </a:cubicBezTo>
                    <a:cubicBezTo>
                      <a:pt x="329" y="66"/>
                      <a:pt x="330" y="68"/>
                      <a:pt x="330" y="69"/>
                    </a:cubicBezTo>
                    <a:cubicBezTo>
                      <a:pt x="330" y="70"/>
                      <a:pt x="331" y="71"/>
                      <a:pt x="331" y="72"/>
                    </a:cubicBezTo>
                    <a:cubicBezTo>
                      <a:pt x="330" y="71"/>
                      <a:pt x="330" y="71"/>
                      <a:pt x="329" y="71"/>
                    </a:cubicBezTo>
                    <a:cubicBezTo>
                      <a:pt x="329" y="70"/>
                      <a:pt x="329" y="70"/>
                      <a:pt x="328" y="69"/>
                    </a:cubicBezTo>
                    <a:cubicBezTo>
                      <a:pt x="328" y="69"/>
                      <a:pt x="327" y="69"/>
                      <a:pt x="327" y="69"/>
                    </a:cubicBezTo>
                    <a:cubicBezTo>
                      <a:pt x="325" y="68"/>
                      <a:pt x="324" y="68"/>
                      <a:pt x="322" y="68"/>
                    </a:cubicBezTo>
                    <a:cubicBezTo>
                      <a:pt x="321" y="68"/>
                      <a:pt x="319" y="66"/>
                      <a:pt x="318" y="67"/>
                    </a:cubicBezTo>
                    <a:cubicBezTo>
                      <a:pt x="318" y="70"/>
                      <a:pt x="320" y="69"/>
                      <a:pt x="320" y="71"/>
                    </a:cubicBezTo>
                    <a:cubicBezTo>
                      <a:pt x="319" y="73"/>
                      <a:pt x="318" y="72"/>
                      <a:pt x="316" y="72"/>
                    </a:cubicBezTo>
                    <a:cubicBezTo>
                      <a:pt x="315" y="72"/>
                      <a:pt x="313" y="72"/>
                      <a:pt x="311" y="72"/>
                    </a:cubicBezTo>
                    <a:cubicBezTo>
                      <a:pt x="310" y="72"/>
                      <a:pt x="309" y="73"/>
                      <a:pt x="308" y="73"/>
                    </a:cubicBezTo>
                    <a:cubicBezTo>
                      <a:pt x="308" y="74"/>
                      <a:pt x="307" y="74"/>
                      <a:pt x="306" y="74"/>
                    </a:cubicBezTo>
                    <a:cubicBezTo>
                      <a:pt x="305" y="74"/>
                      <a:pt x="305" y="75"/>
                      <a:pt x="304" y="75"/>
                    </a:cubicBezTo>
                    <a:cubicBezTo>
                      <a:pt x="304" y="75"/>
                      <a:pt x="303" y="75"/>
                      <a:pt x="303" y="75"/>
                    </a:cubicBezTo>
                    <a:cubicBezTo>
                      <a:pt x="303" y="76"/>
                      <a:pt x="303" y="76"/>
                      <a:pt x="303" y="76"/>
                    </a:cubicBezTo>
                    <a:cubicBezTo>
                      <a:pt x="303" y="76"/>
                      <a:pt x="302" y="76"/>
                      <a:pt x="302" y="76"/>
                    </a:cubicBezTo>
                    <a:cubicBezTo>
                      <a:pt x="301" y="77"/>
                      <a:pt x="301" y="79"/>
                      <a:pt x="298" y="79"/>
                    </a:cubicBezTo>
                    <a:cubicBezTo>
                      <a:pt x="297" y="78"/>
                      <a:pt x="298" y="75"/>
                      <a:pt x="295" y="75"/>
                    </a:cubicBezTo>
                    <a:cubicBezTo>
                      <a:pt x="293" y="75"/>
                      <a:pt x="295" y="79"/>
                      <a:pt x="293" y="79"/>
                    </a:cubicBezTo>
                    <a:cubicBezTo>
                      <a:pt x="292" y="80"/>
                      <a:pt x="291" y="79"/>
                      <a:pt x="290" y="80"/>
                    </a:cubicBezTo>
                    <a:cubicBezTo>
                      <a:pt x="290" y="80"/>
                      <a:pt x="288" y="82"/>
                      <a:pt x="288" y="82"/>
                    </a:cubicBezTo>
                    <a:cubicBezTo>
                      <a:pt x="288" y="83"/>
                      <a:pt x="288" y="83"/>
                      <a:pt x="287" y="84"/>
                    </a:cubicBezTo>
                    <a:cubicBezTo>
                      <a:pt x="287" y="84"/>
                      <a:pt x="287" y="84"/>
                      <a:pt x="286" y="85"/>
                    </a:cubicBezTo>
                    <a:cubicBezTo>
                      <a:pt x="286" y="86"/>
                      <a:pt x="285" y="88"/>
                      <a:pt x="284" y="88"/>
                    </a:cubicBezTo>
                    <a:cubicBezTo>
                      <a:pt x="283" y="88"/>
                      <a:pt x="279" y="85"/>
                      <a:pt x="280" y="82"/>
                    </a:cubicBezTo>
                    <a:cubicBezTo>
                      <a:pt x="280" y="81"/>
                      <a:pt x="279" y="81"/>
                      <a:pt x="279" y="80"/>
                    </a:cubicBezTo>
                    <a:cubicBezTo>
                      <a:pt x="278" y="80"/>
                      <a:pt x="277" y="80"/>
                      <a:pt x="277" y="78"/>
                    </a:cubicBezTo>
                    <a:cubicBezTo>
                      <a:pt x="279" y="78"/>
                      <a:pt x="281" y="80"/>
                      <a:pt x="283" y="80"/>
                    </a:cubicBezTo>
                    <a:cubicBezTo>
                      <a:pt x="286" y="80"/>
                      <a:pt x="289" y="79"/>
                      <a:pt x="289" y="77"/>
                    </a:cubicBezTo>
                    <a:cubicBezTo>
                      <a:pt x="289" y="76"/>
                      <a:pt x="288" y="74"/>
                      <a:pt x="287" y="73"/>
                    </a:cubicBezTo>
                    <a:cubicBezTo>
                      <a:pt x="287" y="73"/>
                      <a:pt x="286" y="73"/>
                      <a:pt x="286" y="73"/>
                    </a:cubicBezTo>
                    <a:cubicBezTo>
                      <a:pt x="286" y="73"/>
                      <a:pt x="286" y="73"/>
                      <a:pt x="286" y="72"/>
                    </a:cubicBezTo>
                    <a:cubicBezTo>
                      <a:pt x="284" y="71"/>
                      <a:pt x="281" y="70"/>
                      <a:pt x="279" y="69"/>
                    </a:cubicBezTo>
                    <a:cubicBezTo>
                      <a:pt x="279" y="69"/>
                      <a:pt x="279" y="69"/>
                      <a:pt x="278" y="68"/>
                    </a:cubicBezTo>
                    <a:cubicBezTo>
                      <a:pt x="277" y="68"/>
                      <a:pt x="276" y="68"/>
                      <a:pt x="276" y="68"/>
                    </a:cubicBezTo>
                    <a:cubicBezTo>
                      <a:pt x="275" y="68"/>
                      <a:pt x="275" y="67"/>
                      <a:pt x="275" y="67"/>
                    </a:cubicBezTo>
                    <a:cubicBezTo>
                      <a:pt x="275" y="67"/>
                      <a:pt x="274" y="67"/>
                      <a:pt x="274" y="66"/>
                    </a:cubicBezTo>
                    <a:cubicBezTo>
                      <a:pt x="273" y="66"/>
                      <a:pt x="273" y="66"/>
                      <a:pt x="273" y="66"/>
                    </a:cubicBezTo>
                    <a:cubicBezTo>
                      <a:pt x="273" y="66"/>
                      <a:pt x="273" y="66"/>
                      <a:pt x="272" y="65"/>
                    </a:cubicBezTo>
                    <a:cubicBezTo>
                      <a:pt x="272" y="65"/>
                      <a:pt x="272" y="65"/>
                      <a:pt x="272" y="64"/>
                    </a:cubicBezTo>
                    <a:cubicBezTo>
                      <a:pt x="270" y="63"/>
                      <a:pt x="269" y="61"/>
                      <a:pt x="268" y="61"/>
                    </a:cubicBezTo>
                    <a:cubicBezTo>
                      <a:pt x="264" y="61"/>
                      <a:pt x="259" y="61"/>
                      <a:pt x="257" y="62"/>
                    </a:cubicBezTo>
                    <a:cubicBezTo>
                      <a:pt x="256" y="63"/>
                      <a:pt x="254" y="63"/>
                      <a:pt x="253" y="63"/>
                    </a:cubicBezTo>
                    <a:cubicBezTo>
                      <a:pt x="251" y="64"/>
                      <a:pt x="250" y="67"/>
                      <a:pt x="248" y="68"/>
                    </a:cubicBezTo>
                    <a:cubicBezTo>
                      <a:pt x="246" y="70"/>
                      <a:pt x="244" y="70"/>
                      <a:pt x="243" y="73"/>
                    </a:cubicBezTo>
                    <a:cubicBezTo>
                      <a:pt x="244" y="74"/>
                      <a:pt x="247" y="73"/>
                      <a:pt x="247" y="75"/>
                    </a:cubicBezTo>
                    <a:cubicBezTo>
                      <a:pt x="244" y="79"/>
                      <a:pt x="241" y="82"/>
                      <a:pt x="238" y="85"/>
                    </a:cubicBezTo>
                    <a:cubicBezTo>
                      <a:pt x="235" y="86"/>
                      <a:pt x="233" y="89"/>
                      <a:pt x="231" y="91"/>
                    </a:cubicBezTo>
                    <a:cubicBezTo>
                      <a:pt x="230" y="92"/>
                      <a:pt x="229" y="92"/>
                      <a:pt x="228" y="93"/>
                    </a:cubicBezTo>
                    <a:cubicBezTo>
                      <a:pt x="227" y="99"/>
                      <a:pt x="228" y="104"/>
                      <a:pt x="231" y="106"/>
                    </a:cubicBezTo>
                    <a:cubicBezTo>
                      <a:pt x="231" y="106"/>
                      <a:pt x="232" y="106"/>
                      <a:pt x="232" y="106"/>
                    </a:cubicBezTo>
                    <a:cubicBezTo>
                      <a:pt x="233" y="106"/>
                      <a:pt x="233" y="105"/>
                      <a:pt x="234" y="105"/>
                    </a:cubicBezTo>
                    <a:cubicBezTo>
                      <a:pt x="235" y="105"/>
                      <a:pt x="235" y="105"/>
                      <a:pt x="236" y="105"/>
                    </a:cubicBezTo>
                    <a:cubicBezTo>
                      <a:pt x="236" y="105"/>
                      <a:pt x="236" y="104"/>
                      <a:pt x="237" y="104"/>
                    </a:cubicBezTo>
                    <a:cubicBezTo>
                      <a:pt x="237" y="104"/>
                      <a:pt x="238" y="104"/>
                      <a:pt x="238" y="104"/>
                    </a:cubicBezTo>
                    <a:cubicBezTo>
                      <a:pt x="239" y="104"/>
                      <a:pt x="239" y="106"/>
                      <a:pt x="239" y="106"/>
                    </a:cubicBezTo>
                    <a:cubicBezTo>
                      <a:pt x="240" y="107"/>
                      <a:pt x="240" y="108"/>
                      <a:pt x="240" y="109"/>
                    </a:cubicBezTo>
                    <a:cubicBezTo>
                      <a:pt x="241" y="110"/>
                      <a:pt x="242" y="112"/>
                      <a:pt x="243" y="113"/>
                    </a:cubicBezTo>
                    <a:cubicBezTo>
                      <a:pt x="244" y="113"/>
                      <a:pt x="245" y="112"/>
                      <a:pt x="246" y="111"/>
                    </a:cubicBezTo>
                    <a:cubicBezTo>
                      <a:pt x="247" y="111"/>
                      <a:pt x="248" y="112"/>
                      <a:pt x="248" y="111"/>
                    </a:cubicBezTo>
                    <a:cubicBezTo>
                      <a:pt x="249" y="109"/>
                      <a:pt x="248" y="107"/>
                      <a:pt x="249" y="105"/>
                    </a:cubicBezTo>
                    <a:cubicBezTo>
                      <a:pt x="249" y="103"/>
                      <a:pt x="251" y="104"/>
                      <a:pt x="252" y="102"/>
                    </a:cubicBezTo>
                    <a:cubicBezTo>
                      <a:pt x="250" y="100"/>
                      <a:pt x="249" y="100"/>
                      <a:pt x="249" y="98"/>
                    </a:cubicBezTo>
                    <a:cubicBezTo>
                      <a:pt x="249" y="97"/>
                      <a:pt x="249" y="96"/>
                      <a:pt x="249" y="94"/>
                    </a:cubicBezTo>
                    <a:cubicBezTo>
                      <a:pt x="250" y="91"/>
                      <a:pt x="251" y="89"/>
                      <a:pt x="253" y="88"/>
                    </a:cubicBezTo>
                    <a:cubicBezTo>
                      <a:pt x="255" y="87"/>
                      <a:pt x="255" y="87"/>
                      <a:pt x="256" y="86"/>
                    </a:cubicBezTo>
                    <a:cubicBezTo>
                      <a:pt x="256" y="85"/>
                      <a:pt x="256" y="83"/>
                      <a:pt x="257" y="82"/>
                    </a:cubicBezTo>
                    <a:cubicBezTo>
                      <a:pt x="257" y="82"/>
                      <a:pt x="257" y="82"/>
                      <a:pt x="257" y="82"/>
                    </a:cubicBezTo>
                    <a:cubicBezTo>
                      <a:pt x="258" y="80"/>
                      <a:pt x="262" y="79"/>
                      <a:pt x="262" y="82"/>
                    </a:cubicBezTo>
                    <a:cubicBezTo>
                      <a:pt x="262" y="83"/>
                      <a:pt x="262" y="83"/>
                      <a:pt x="261" y="84"/>
                    </a:cubicBezTo>
                    <a:cubicBezTo>
                      <a:pt x="260" y="87"/>
                      <a:pt x="258" y="89"/>
                      <a:pt x="257" y="91"/>
                    </a:cubicBezTo>
                    <a:cubicBezTo>
                      <a:pt x="257" y="92"/>
                      <a:pt x="257" y="94"/>
                      <a:pt x="257" y="96"/>
                    </a:cubicBezTo>
                    <a:cubicBezTo>
                      <a:pt x="259" y="97"/>
                      <a:pt x="259" y="100"/>
                      <a:pt x="261" y="100"/>
                    </a:cubicBezTo>
                    <a:cubicBezTo>
                      <a:pt x="262" y="100"/>
                      <a:pt x="263" y="99"/>
                      <a:pt x="265" y="98"/>
                    </a:cubicBezTo>
                    <a:cubicBezTo>
                      <a:pt x="265" y="98"/>
                      <a:pt x="266" y="98"/>
                      <a:pt x="267" y="98"/>
                    </a:cubicBezTo>
                    <a:cubicBezTo>
                      <a:pt x="267" y="98"/>
                      <a:pt x="267" y="97"/>
                      <a:pt x="267" y="97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70" y="96"/>
                      <a:pt x="270" y="96"/>
                      <a:pt x="271" y="95"/>
                    </a:cubicBezTo>
                    <a:cubicBezTo>
                      <a:pt x="273" y="95"/>
                      <a:pt x="273" y="95"/>
                      <a:pt x="274" y="96"/>
                    </a:cubicBezTo>
                    <a:cubicBezTo>
                      <a:pt x="274" y="96"/>
                      <a:pt x="275" y="96"/>
                      <a:pt x="275" y="97"/>
                    </a:cubicBezTo>
                    <a:cubicBezTo>
                      <a:pt x="274" y="99"/>
                      <a:pt x="273" y="99"/>
                      <a:pt x="271" y="100"/>
                    </a:cubicBezTo>
                    <a:cubicBezTo>
                      <a:pt x="271" y="100"/>
                      <a:pt x="271" y="101"/>
                      <a:pt x="270" y="101"/>
                    </a:cubicBezTo>
                    <a:cubicBezTo>
                      <a:pt x="270" y="101"/>
                      <a:pt x="269" y="101"/>
                      <a:pt x="269" y="101"/>
                    </a:cubicBezTo>
                    <a:cubicBezTo>
                      <a:pt x="268" y="101"/>
                      <a:pt x="267" y="102"/>
                      <a:pt x="266" y="102"/>
                    </a:cubicBezTo>
                    <a:cubicBezTo>
                      <a:pt x="265" y="102"/>
                      <a:pt x="265" y="103"/>
                      <a:pt x="264" y="103"/>
                    </a:cubicBezTo>
                    <a:cubicBezTo>
                      <a:pt x="263" y="104"/>
                      <a:pt x="261" y="103"/>
                      <a:pt x="261" y="104"/>
                    </a:cubicBezTo>
                    <a:cubicBezTo>
                      <a:pt x="261" y="105"/>
                      <a:pt x="262" y="107"/>
                      <a:pt x="260" y="108"/>
                    </a:cubicBezTo>
                    <a:cubicBezTo>
                      <a:pt x="259" y="109"/>
                      <a:pt x="259" y="108"/>
                      <a:pt x="257" y="108"/>
                    </a:cubicBezTo>
                    <a:cubicBezTo>
                      <a:pt x="256" y="109"/>
                      <a:pt x="256" y="111"/>
                      <a:pt x="255" y="112"/>
                    </a:cubicBezTo>
                    <a:cubicBezTo>
                      <a:pt x="255" y="113"/>
                      <a:pt x="253" y="115"/>
                      <a:pt x="252" y="116"/>
                    </a:cubicBezTo>
                    <a:cubicBezTo>
                      <a:pt x="251" y="117"/>
                      <a:pt x="249" y="117"/>
                      <a:pt x="247" y="118"/>
                    </a:cubicBezTo>
                    <a:cubicBezTo>
                      <a:pt x="247" y="118"/>
                      <a:pt x="246" y="118"/>
                      <a:pt x="246" y="119"/>
                    </a:cubicBezTo>
                    <a:cubicBezTo>
                      <a:pt x="245" y="119"/>
                      <a:pt x="244" y="118"/>
                      <a:pt x="243" y="119"/>
                    </a:cubicBezTo>
                    <a:cubicBezTo>
                      <a:pt x="242" y="119"/>
                      <a:pt x="241" y="119"/>
                      <a:pt x="240" y="119"/>
                    </a:cubicBezTo>
                    <a:cubicBezTo>
                      <a:pt x="239" y="120"/>
                      <a:pt x="237" y="120"/>
                      <a:pt x="235" y="120"/>
                    </a:cubicBezTo>
                    <a:cubicBezTo>
                      <a:pt x="234" y="120"/>
                      <a:pt x="234" y="120"/>
                      <a:pt x="232" y="121"/>
                    </a:cubicBezTo>
                    <a:cubicBezTo>
                      <a:pt x="231" y="121"/>
                      <a:pt x="229" y="121"/>
                      <a:pt x="228" y="121"/>
                    </a:cubicBezTo>
                    <a:cubicBezTo>
                      <a:pt x="228" y="122"/>
                      <a:pt x="227" y="123"/>
                      <a:pt x="227" y="123"/>
                    </a:cubicBezTo>
                    <a:cubicBezTo>
                      <a:pt x="226" y="124"/>
                      <a:pt x="226" y="125"/>
                      <a:pt x="226" y="125"/>
                    </a:cubicBezTo>
                    <a:cubicBezTo>
                      <a:pt x="225" y="126"/>
                      <a:pt x="224" y="127"/>
                      <a:pt x="223" y="127"/>
                    </a:cubicBezTo>
                    <a:cubicBezTo>
                      <a:pt x="221" y="129"/>
                      <a:pt x="219" y="130"/>
                      <a:pt x="218" y="132"/>
                    </a:cubicBezTo>
                    <a:cubicBezTo>
                      <a:pt x="217" y="132"/>
                      <a:pt x="215" y="133"/>
                      <a:pt x="214" y="134"/>
                    </a:cubicBezTo>
                    <a:cubicBezTo>
                      <a:pt x="213" y="133"/>
                      <a:pt x="210" y="134"/>
                      <a:pt x="210" y="135"/>
                    </a:cubicBezTo>
                    <a:cubicBezTo>
                      <a:pt x="210" y="137"/>
                      <a:pt x="212" y="137"/>
                      <a:pt x="214" y="139"/>
                    </a:cubicBezTo>
                    <a:cubicBezTo>
                      <a:pt x="214" y="140"/>
                      <a:pt x="214" y="141"/>
                      <a:pt x="215" y="141"/>
                    </a:cubicBezTo>
                    <a:cubicBezTo>
                      <a:pt x="216" y="142"/>
                      <a:pt x="216" y="143"/>
                      <a:pt x="216" y="143"/>
                    </a:cubicBezTo>
                    <a:cubicBezTo>
                      <a:pt x="217" y="145"/>
                      <a:pt x="217" y="148"/>
                      <a:pt x="214" y="149"/>
                    </a:cubicBezTo>
                    <a:cubicBezTo>
                      <a:pt x="211" y="148"/>
                      <a:pt x="205" y="148"/>
                      <a:pt x="202" y="149"/>
                    </a:cubicBezTo>
                    <a:cubicBezTo>
                      <a:pt x="202" y="149"/>
                      <a:pt x="202" y="149"/>
                      <a:pt x="201" y="150"/>
                    </a:cubicBezTo>
                    <a:cubicBezTo>
                      <a:pt x="201" y="152"/>
                      <a:pt x="202" y="154"/>
                      <a:pt x="202" y="157"/>
                    </a:cubicBezTo>
                    <a:cubicBezTo>
                      <a:pt x="202" y="158"/>
                      <a:pt x="201" y="159"/>
                      <a:pt x="201" y="160"/>
                    </a:cubicBezTo>
                    <a:cubicBezTo>
                      <a:pt x="201" y="162"/>
                      <a:pt x="201" y="164"/>
                      <a:pt x="202" y="166"/>
                    </a:cubicBezTo>
                    <a:cubicBezTo>
                      <a:pt x="203" y="166"/>
                      <a:pt x="204" y="166"/>
                      <a:pt x="205" y="166"/>
                    </a:cubicBezTo>
                    <a:cubicBezTo>
                      <a:pt x="206" y="166"/>
                      <a:pt x="207" y="168"/>
                      <a:pt x="208" y="168"/>
                    </a:cubicBezTo>
                    <a:cubicBezTo>
                      <a:pt x="209" y="167"/>
                      <a:pt x="210" y="166"/>
                      <a:pt x="213" y="167"/>
                    </a:cubicBezTo>
                    <a:cubicBezTo>
                      <a:pt x="213" y="166"/>
                      <a:pt x="214" y="166"/>
                      <a:pt x="214" y="165"/>
                    </a:cubicBezTo>
                    <a:cubicBezTo>
                      <a:pt x="215" y="165"/>
                      <a:pt x="215" y="165"/>
                      <a:pt x="215" y="165"/>
                    </a:cubicBezTo>
                    <a:cubicBezTo>
                      <a:pt x="216" y="164"/>
                      <a:pt x="217" y="164"/>
                      <a:pt x="217" y="163"/>
                    </a:cubicBezTo>
                    <a:cubicBezTo>
                      <a:pt x="218" y="163"/>
                      <a:pt x="218" y="162"/>
                      <a:pt x="218" y="162"/>
                    </a:cubicBezTo>
                    <a:cubicBezTo>
                      <a:pt x="218" y="161"/>
                      <a:pt x="218" y="160"/>
                      <a:pt x="219" y="158"/>
                    </a:cubicBezTo>
                    <a:cubicBezTo>
                      <a:pt x="220" y="157"/>
                      <a:pt x="220" y="156"/>
                      <a:pt x="221" y="155"/>
                    </a:cubicBezTo>
                    <a:cubicBezTo>
                      <a:pt x="222" y="155"/>
                      <a:pt x="222" y="154"/>
                      <a:pt x="223" y="154"/>
                    </a:cubicBezTo>
                    <a:cubicBezTo>
                      <a:pt x="223" y="154"/>
                      <a:pt x="223" y="153"/>
                      <a:pt x="224" y="153"/>
                    </a:cubicBezTo>
                    <a:cubicBezTo>
                      <a:pt x="224" y="151"/>
                      <a:pt x="225" y="149"/>
                      <a:pt x="226" y="149"/>
                    </a:cubicBezTo>
                    <a:cubicBezTo>
                      <a:pt x="227" y="149"/>
                      <a:pt x="228" y="150"/>
                      <a:pt x="229" y="150"/>
                    </a:cubicBezTo>
                    <a:cubicBezTo>
                      <a:pt x="231" y="149"/>
                      <a:pt x="232" y="147"/>
                      <a:pt x="235" y="147"/>
                    </a:cubicBezTo>
                    <a:cubicBezTo>
                      <a:pt x="236" y="148"/>
                      <a:pt x="237" y="149"/>
                      <a:pt x="238" y="150"/>
                    </a:cubicBezTo>
                    <a:cubicBezTo>
                      <a:pt x="238" y="153"/>
                      <a:pt x="239" y="154"/>
                      <a:pt x="241" y="155"/>
                    </a:cubicBezTo>
                    <a:cubicBezTo>
                      <a:pt x="244" y="157"/>
                      <a:pt x="246" y="158"/>
                      <a:pt x="247" y="161"/>
                    </a:cubicBezTo>
                    <a:cubicBezTo>
                      <a:pt x="246" y="162"/>
                      <a:pt x="246" y="162"/>
                      <a:pt x="245" y="163"/>
                    </a:cubicBezTo>
                    <a:cubicBezTo>
                      <a:pt x="245" y="164"/>
                      <a:pt x="244" y="163"/>
                      <a:pt x="244" y="164"/>
                    </a:cubicBezTo>
                    <a:cubicBezTo>
                      <a:pt x="244" y="165"/>
                      <a:pt x="244" y="166"/>
                      <a:pt x="245" y="166"/>
                    </a:cubicBezTo>
                    <a:cubicBezTo>
                      <a:pt x="246" y="166"/>
                      <a:pt x="246" y="165"/>
                      <a:pt x="247" y="164"/>
                    </a:cubicBezTo>
                    <a:cubicBezTo>
                      <a:pt x="247" y="163"/>
                      <a:pt x="248" y="163"/>
                      <a:pt x="249" y="162"/>
                    </a:cubicBezTo>
                    <a:cubicBezTo>
                      <a:pt x="249" y="161"/>
                      <a:pt x="249" y="160"/>
                      <a:pt x="249" y="159"/>
                    </a:cubicBezTo>
                    <a:cubicBezTo>
                      <a:pt x="249" y="158"/>
                      <a:pt x="251" y="159"/>
                      <a:pt x="251" y="158"/>
                    </a:cubicBezTo>
                    <a:cubicBezTo>
                      <a:pt x="250" y="156"/>
                      <a:pt x="248" y="155"/>
                      <a:pt x="246" y="154"/>
                    </a:cubicBezTo>
                    <a:cubicBezTo>
                      <a:pt x="246" y="154"/>
                      <a:pt x="246" y="153"/>
                      <a:pt x="246" y="153"/>
                    </a:cubicBezTo>
                    <a:cubicBezTo>
                      <a:pt x="246" y="153"/>
                      <a:pt x="246" y="153"/>
                      <a:pt x="245" y="153"/>
                    </a:cubicBezTo>
                    <a:cubicBezTo>
                      <a:pt x="244" y="152"/>
                      <a:pt x="244" y="152"/>
                      <a:pt x="243" y="150"/>
                    </a:cubicBezTo>
                    <a:cubicBezTo>
                      <a:pt x="242" y="149"/>
                      <a:pt x="239" y="147"/>
                      <a:pt x="241" y="144"/>
                    </a:cubicBezTo>
                    <a:cubicBezTo>
                      <a:pt x="244" y="144"/>
                      <a:pt x="245" y="148"/>
                      <a:pt x="248" y="149"/>
                    </a:cubicBezTo>
                    <a:cubicBezTo>
                      <a:pt x="249" y="150"/>
                      <a:pt x="249" y="150"/>
                      <a:pt x="250" y="151"/>
                    </a:cubicBezTo>
                    <a:cubicBezTo>
                      <a:pt x="252" y="152"/>
                      <a:pt x="253" y="153"/>
                      <a:pt x="253" y="154"/>
                    </a:cubicBezTo>
                    <a:cubicBezTo>
                      <a:pt x="254" y="155"/>
                      <a:pt x="253" y="156"/>
                      <a:pt x="253" y="157"/>
                    </a:cubicBezTo>
                    <a:cubicBezTo>
                      <a:pt x="254" y="159"/>
                      <a:pt x="255" y="160"/>
                      <a:pt x="255" y="161"/>
                    </a:cubicBezTo>
                    <a:cubicBezTo>
                      <a:pt x="256" y="163"/>
                      <a:pt x="256" y="166"/>
                      <a:pt x="259" y="167"/>
                    </a:cubicBezTo>
                    <a:cubicBezTo>
                      <a:pt x="261" y="166"/>
                      <a:pt x="263" y="166"/>
                      <a:pt x="263" y="164"/>
                    </a:cubicBezTo>
                    <a:cubicBezTo>
                      <a:pt x="264" y="162"/>
                      <a:pt x="261" y="161"/>
                      <a:pt x="261" y="159"/>
                    </a:cubicBezTo>
                    <a:cubicBezTo>
                      <a:pt x="261" y="158"/>
                      <a:pt x="263" y="156"/>
                      <a:pt x="264" y="157"/>
                    </a:cubicBezTo>
                    <a:cubicBezTo>
                      <a:pt x="266" y="157"/>
                      <a:pt x="266" y="158"/>
                      <a:pt x="267" y="159"/>
                    </a:cubicBezTo>
                    <a:cubicBezTo>
                      <a:pt x="268" y="161"/>
                      <a:pt x="267" y="164"/>
                      <a:pt x="268" y="165"/>
                    </a:cubicBezTo>
                    <a:cubicBezTo>
                      <a:pt x="269" y="165"/>
                      <a:pt x="269" y="166"/>
                      <a:pt x="269" y="166"/>
                    </a:cubicBezTo>
                    <a:cubicBezTo>
                      <a:pt x="270" y="166"/>
                      <a:pt x="270" y="167"/>
                      <a:pt x="270" y="167"/>
                    </a:cubicBezTo>
                    <a:cubicBezTo>
                      <a:pt x="271" y="167"/>
                      <a:pt x="271" y="168"/>
                      <a:pt x="272" y="168"/>
                    </a:cubicBezTo>
                    <a:cubicBezTo>
                      <a:pt x="273" y="169"/>
                      <a:pt x="274" y="168"/>
                      <a:pt x="276" y="167"/>
                    </a:cubicBezTo>
                    <a:cubicBezTo>
                      <a:pt x="277" y="168"/>
                      <a:pt x="278" y="169"/>
                      <a:pt x="279" y="169"/>
                    </a:cubicBezTo>
                    <a:cubicBezTo>
                      <a:pt x="281" y="169"/>
                      <a:pt x="282" y="167"/>
                      <a:pt x="283" y="168"/>
                    </a:cubicBezTo>
                    <a:cubicBezTo>
                      <a:pt x="284" y="168"/>
                      <a:pt x="283" y="169"/>
                      <a:pt x="283" y="170"/>
                    </a:cubicBezTo>
                    <a:cubicBezTo>
                      <a:pt x="284" y="174"/>
                      <a:pt x="283" y="176"/>
                      <a:pt x="282" y="179"/>
                    </a:cubicBezTo>
                    <a:cubicBezTo>
                      <a:pt x="281" y="180"/>
                      <a:pt x="281" y="181"/>
                      <a:pt x="280" y="181"/>
                    </a:cubicBezTo>
                    <a:cubicBezTo>
                      <a:pt x="278" y="181"/>
                      <a:pt x="277" y="181"/>
                      <a:pt x="275" y="181"/>
                    </a:cubicBezTo>
                    <a:cubicBezTo>
                      <a:pt x="275" y="181"/>
                      <a:pt x="274" y="181"/>
                      <a:pt x="273" y="181"/>
                    </a:cubicBezTo>
                    <a:cubicBezTo>
                      <a:pt x="271" y="182"/>
                      <a:pt x="269" y="181"/>
                      <a:pt x="268" y="181"/>
                    </a:cubicBezTo>
                    <a:cubicBezTo>
                      <a:pt x="268" y="181"/>
                      <a:pt x="267" y="180"/>
                      <a:pt x="267" y="180"/>
                    </a:cubicBezTo>
                    <a:cubicBezTo>
                      <a:pt x="266" y="180"/>
                      <a:pt x="266" y="180"/>
                      <a:pt x="265" y="180"/>
                    </a:cubicBezTo>
                    <a:cubicBezTo>
                      <a:pt x="264" y="180"/>
                      <a:pt x="264" y="179"/>
                      <a:pt x="263" y="179"/>
                    </a:cubicBezTo>
                    <a:cubicBezTo>
                      <a:pt x="260" y="178"/>
                      <a:pt x="258" y="177"/>
                      <a:pt x="257" y="177"/>
                    </a:cubicBezTo>
                    <a:cubicBezTo>
                      <a:pt x="256" y="177"/>
                      <a:pt x="255" y="179"/>
                      <a:pt x="254" y="179"/>
                    </a:cubicBezTo>
                    <a:cubicBezTo>
                      <a:pt x="255" y="182"/>
                      <a:pt x="253" y="183"/>
                      <a:pt x="250" y="182"/>
                    </a:cubicBezTo>
                    <a:cubicBezTo>
                      <a:pt x="248" y="181"/>
                      <a:pt x="247" y="181"/>
                      <a:pt x="246" y="180"/>
                    </a:cubicBezTo>
                    <a:cubicBezTo>
                      <a:pt x="246" y="179"/>
                      <a:pt x="245" y="178"/>
                      <a:pt x="244" y="178"/>
                    </a:cubicBezTo>
                    <a:cubicBezTo>
                      <a:pt x="243" y="177"/>
                      <a:pt x="240" y="177"/>
                      <a:pt x="240" y="177"/>
                    </a:cubicBezTo>
                    <a:cubicBezTo>
                      <a:pt x="239" y="176"/>
                      <a:pt x="237" y="175"/>
                      <a:pt x="237" y="173"/>
                    </a:cubicBezTo>
                    <a:cubicBezTo>
                      <a:pt x="238" y="172"/>
                      <a:pt x="238" y="168"/>
                      <a:pt x="238" y="166"/>
                    </a:cubicBezTo>
                    <a:cubicBezTo>
                      <a:pt x="237" y="165"/>
                      <a:pt x="235" y="166"/>
                      <a:pt x="233" y="166"/>
                    </a:cubicBezTo>
                    <a:cubicBezTo>
                      <a:pt x="230" y="166"/>
                      <a:pt x="228" y="166"/>
                      <a:pt x="225" y="166"/>
                    </a:cubicBezTo>
                    <a:cubicBezTo>
                      <a:pt x="224" y="166"/>
                      <a:pt x="222" y="166"/>
                      <a:pt x="221" y="166"/>
                    </a:cubicBezTo>
                    <a:cubicBezTo>
                      <a:pt x="220" y="167"/>
                      <a:pt x="220" y="167"/>
                      <a:pt x="219" y="167"/>
                    </a:cubicBezTo>
                    <a:cubicBezTo>
                      <a:pt x="218" y="168"/>
                      <a:pt x="217" y="168"/>
                      <a:pt x="216" y="169"/>
                    </a:cubicBezTo>
                    <a:cubicBezTo>
                      <a:pt x="215" y="169"/>
                      <a:pt x="215" y="170"/>
                      <a:pt x="214" y="170"/>
                    </a:cubicBezTo>
                    <a:cubicBezTo>
                      <a:pt x="212" y="170"/>
                      <a:pt x="211" y="170"/>
                      <a:pt x="210" y="170"/>
                    </a:cubicBezTo>
                    <a:cubicBezTo>
                      <a:pt x="209" y="170"/>
                      <a:pt x="209" y="169"/>
                      <a:pt x="208" y="169"/>
                    </a:cubicBezTo>
                    <a:cubicBezTo>
                      <a:pt x="206" y="170"/>
                      <a:pt x="206" y="173"/>
                      <a:pt x="205" y="174"/>
                    </a:cubicBezTo>
                    <a:cubicBezTo>
                      <a:pt x="204" y="174"/>
                      <a:pt x="203" y="175"/>
                      <a:pt x="203" y="175"/>
                    </a:cubicBezTo>
                    <a:cubicBezTo>
                      <a:pt x="201" y="176"/>
                      <a:pt x="201" y="177"/>
                      <a:pt x="200" y="179"/>
                    </a:cubicBezTo>
                    <a:cubicBezTo>
                      <a:pt x="200" y="179"/>
                      <a:pt x="200" y="180"/>
                      <a:pt x="199" y="181"/>
                    </a:cubicBezTo>
                    <a:cubicBezTo>
                      <a:pt x="199" y="181"/>
                      <a:pt x="200" y="183"/>
                      <a:pt x="200" y="184"/>
                    </a:cubicBezTo>
                    <a:cubicBezTo>
                      <a:pt x="199" y="186"/>
                      <a:pt x="197" y="188"/>
                      <a:pt x="195" y="189"/>
                    </a:cubicBezTo>
                    <a:cubicBezTo>
                      <a:pt x="195" y="190"/>
                      <a:pt x="195" y="190"/>
                      <a:pt x="194" y="190"/>
                    </a:cubicBezTo>
                    <a:cubicBezTo>
                      <a:pt x="193" y="191"/>
                      <a:pt x="192" y="192"/>
                      <a:pt x="191" y="193"/>
                    </a:cubicBezTo>
                    <a:cubicBezTo>
                      <a:pt x="191" y="194"/>
                      <a:pt x="190" y="195"/>
                      <a:pt x="190" y="196"/>
                    </a:cubicBezTo>
                    <a:cubicBezTo>
                      <a:pt x="189" y="197"/>
                      <a:pt x="188" y="198"/>
                      <a:pt x="188" y="200"/>
                    </a:cubicBezTo>
                    <a:cubicBezTo>
                      <a:pt x="187" y="202"/>
                      <a:pt x="186" y="202"/>
                      <a:pt x="186" y="204"/>
                    </a:cubicBezTo>
                    <a:cubicBezTo>
                      <a:pt x="185" y="207"/>
                      <a:pt x="186" y="207"/>
                      <a:pt x="186" y="209"/>
                    </a:cubicBezTo>
                    <a:cubicBezTo>
                      <a:pt x="187" y="211"/>
                      <a:pt x="188" y="214"/>
                      <a:pt x="187" y="217"/>
                    </a:cubicBezTo>
                    <a:cubicBezTo>
                      <a:pt x="187" y="218"/>
                      <a:pt x="186" y="220"/>
                      <a:pt x="186" y="222"/>
                    </a:cubicBezTo>
                    <a:cubicBezTo>
                      <a:pt x="186" y="222"/>
                      <a:pt x="187" y="226"/>
                      <a:pt x="187" y="226"/>
                    </a:cubicBezTo>
                    <a:cubicBezTo>
                      <a:pt x="187" y="227"/>
                      <a:pt x="188" y="228"/>
                      <a:pt x="188" y="228"/>
                    </a:cubicBezTo>
                    <a:cubicBezTo>
                      <a:pt x="189" y="228"/>
                      <a:pt x="189" y="229"/>
                      <a:pt x="189" y="229"/>
                    </a:cubicBezTo>
                    <a:cubicBezTo>
                      <a:pt x="189" y="229"/>
                      <a:pt x="189" y="229"/>
                      <a:pt x="189" y="229"/>
                    </a:cubicBezTo>
                    <a:cubicBezTo>
                      <a:pt x="190" y="230"/>
                      <a:pt x="189" y="230"/>
                      <a:pt x="190" y="230"/>
                    </a:cubicBezTo>
                    <a:cubicBezTo>
                      <a:pt x="190" y="230"/>
                      <a:pt x="190" y="230"/>
                      <a:pt x="190" y="231"/>
                    </a:cubicBezTo>
                    <a:cubicBezTo>
                      <a:pt x="191" y="231"/>
                      <a:pt x="191" y="232"/>
                      <a:pt x="192" y="233"/>
                    </a:cubicBezTo>
                    <a:cubicBezTo>
                      <a:pt x="192" y="234"/>
                      <a:pt x="193" y="236"/>
                      <a:pt x="193" y="238"/>
                    </a:cubicBezTo>
                    <a:cubicBezTo>
                      <a:pt x="194" y="239"/>
                      <a:pt x="197" y="241"/>
                      <a:pt x="198" y="242"/>
                    </a:cubicBezTo>
                    <a:cubicBezTo>
                      <a:pt x="200" y="244"/>
                      <a:pt x="202" y="246"/>
                      <a:pt x="204" y="246"/>
                    </a:cubicBezTo>
                    <a:cubicBezTo>
                      <a:pt x="205" y="246"/>
                      <a:pt x="206" y="244"/>
                      <a:pt x="208" y="244"/>
                    </a:cubicBezTo>
                    <a:cubicBezTo>
                      <a:pt x="209" y="244"/>
                      <a:pt x="210" y="245"/>
                      <a:pt x="212" y="245"/>
                    </a:cubicBezTo>
                    <a:cubicBezTo>
                      <a:pt x="214" y="244"/>
                      <a:pt x="217" y="243"/>
                      <a:pt x="219" y="243"/>
                    </a:cubicBezTo>
                    <a:cubicBezTo>
                      <a:pt x="221" y="242"/>
                      <a:pt x="223" y="241"/>
                      <a:pt x="224" y="241"/>
                    </a:cubicBezTo>
                    <a:cubicBezTo>
                      <a:pt x="227" y="241"/>
                      <a:pt x="227" y="244"/>
                      <a:pt x="229" y="246"/>
                    </a:cubicBezTo>
                    <a:cubicBezTo>
                      <a:pt x="231" y="246"/>
                      <a:pt x="232" y="246"/>
                      <a:pt x="233" y="246"/>
                    </a:cubicBezTo>
                    <a:cubicBezTo>
                      <a:pt x="236" y="248"/>
                      <a:pt x="236" y="249"/>
                      <a:pt x="235" y="252"/>
                    </a:cubicBezTo>
                    <a:cubicBezTo>
                      <a:pt x="235" y="253"/>
                      <a:pt x="235" y="254"/>
                      <a:pt x="235" y="255"/>
                    </a:cubicBezTo>
                    <a:cubicBezTo>
                      <a:pt x="235" y="256"/>
                      <a:pt x="234" y="258"/>
                      <a:pt x="234" y="259"/>
                    </a:cubicBezTo>
                    <a:cubicBezTo>
                      <a:pt x="234" y="261"/>
                      <a:pt x="236" y="262"/>
                      <a:pt x="237" y="264"/>
                    </a:cubicBezTo>
                    <a:cubicBezTo>
                      <a:pt x="239" y="267"/>
                      <a:pt x="240" y="270"/>
                      <a:pt x="241" y="273"/>
                    </a:cubicBezTo>
                    <a:cubicBezTo>
                      <a:pt x="242" y="275"/>
                      <a:pt x="242" y="277"/>
                      <a:pt x="242" y="280"/>
                    </a:cubicBezTo>
                    <a:cubicBezTo>
                      <a:pt x="242" y="281"/>
                      <a:pt x="243" y="283"/>
                      <a:pt x="243" y="284"/>
                    </a:cubicBezTo>
                    <a:cubicBezTo>
                      <a:pt x="243" y="286"/>
                      <a:pt x="241" y="287"/>
                      <a:pt x="241" y="289"/>
                    </a:cubicBezTo>
                    <a:cubicBezTo>
                      <a:pt x="241" y="290"/>
                      <a:pt x="241" y="291"/>
                      <a:pt x="241" y="292"/>
                    </a:cubicBezTo>
                    <a:cubicBezTo>
                      <a:pt x="240" y="293"/>
                      <a:pt x="239" y="293"/>
                      <a:pt x="239" y="294"/>
                    </a:cubicBezTo>
                    <a:cubicBezTo>
                      <a:pt x="239" y="296"/>
                      <a:pt x="240" y="298"/>
                      <a:pt x="239" y="300"/>
                    </a:cubicBezTo>
                    <a:cubicBezTo>
                      <a:pt x="241" y="301"/>
                      <a:pt x="241" y="304"/>
                      <a:pt x="242" y="306"/>
                    </a:cubicBezTo>
                    <a:cubicBezTo>
                      <a:pt x="242" y="307"/>
                      <a:pt x="243" y="308"/>
                      <a:pt x="243" y="309"/>
                    </a:cubicBezTo>
                    <a:cubicBezTo>
                      <a:pt x="244" y="312"/>
                      <a:pt x="244" y="316"/>
                      <a:pt x="245" y="320"/>
                    </a:cubicBezTo>
                    <a:cubicBezTo>
                      <a:pt x="245" y="322"/>
                      <a:pt x="246" y="323"/>
                      <a:pt x="246" y="325"/>
                    </a:cubicBezTo>
                    <a:cubicBezTo>
                      <a:pt x="247" y="326"/>
                      <a:pt x="248" y="326"/>
                      <a:pt x="248" y="327"/>
                    </a:cubicBezTo>
                    <a:cubicBezTo>
                      <a:pt x="248" y="328"/>
                      <a:pt x="248" y="330"/>
                      <a:pt x="249" y="331"/>
                    </a:cubicBezTo>
                    <a:cubicBezTo>
                      <a:pt x="249" y="332"/>
                      <a:pt x="250" y="333"/>
                      <a:pt x="250" y="334"/>
                    </a:cubicBezTo>
                    <a:cubicBezTo>
                      <a:pt x="250" y="335"/>
                      <a:pt x="249" y="336"/>
                      <a:pt x="249" y="338"/>
                    </a:cubicBezTo>
                    <a:cubicBezTo>
                      <a:pt x="249" y="338"/>
                      <a:pt x="250" y="340"/>
                      <a:pt x="251" y="340"/>
                    </a:cubicBezTo>
                    <a:cubicBezTo>
                      <a:pt x="253" y="341"/>
                      <a:pt x="256" y="339"/>
                      <a:pt x="258" y="339"/>
                    </a:cubicBezTo>
                    <a:cubicBezTo>
                      <a:pt x="261" y="339"/>
                      <a:pt x="262" y="339"/>
                      <a:pt x="263" y="338"/>
                    </a:cubicBezTo>
                    <a:cubicBezTo>
                      <a:pt x="265" y="338"/>
                      <a:pt x="265" y="338"/>
                      <a:pt x="266" y="336"/>
                    </a:cubicBezTo>
                    <a:cubicBezTo>
                      <a:pt x="268" y="335"/>
                      <a:pt x="269" y="334"/>
                      <a:pt x="270" y="332"/>
                    </a:cubicBezTo>
                    <a:cubicBezTo>
                      <a:pt x="271" y="331"/>
                      <a:pt x="271" y="331"/>
                      <a:pt x="271" y="330"/>
                    </a:cubicBezTo>
                    <a:cubicBezTo>
                      <a:pt x="272" y="330"/>
                      <a:pt x="272" y="329"/>
                      <a:pt x="272" y="328"/>
                    </a:cubicBezTo>
                    <a:cubicBezTo>
                      <a:pt x="274" y="326"/>
                      <a:pt x="275" y="326"/>
                      <a:pt x="275" y="324"/>
                    </a:cubicBezTo>
                    <a:cubicBezTo>
                      <a:pt x="275" y="322"/>
                      <a:pt x="276" y="320"/>
                      <a:pt x="276" y="318"/>
                    </a:cubicBezTo>
                    <a:cubicBezTo>
                      <a:pt x="277" y="317"/>
                      <a:pt x="279" y="317"/>
                      <a:pt x="280" y="315"/>
                    </a:cubicBezTo>
                    <a:cubicBezTo>
                      <a:pt x="281" y="311"/>
                      <a:pt x="280" y="308"/>
                      <a:pt x="279" y="305"/>
                    </a:cubicBezTo>
                    <a:cubicBezTo>
                      <a:pt x="280" y="303"/>
                      <a:pt x="281" y="301"/>
                      <a:pt x="283" y="300"/>
                    </a:cubicBezTo>
                    <a:cubicBezTo>
                      <a:pt x="285" y="299"/>
                      <a:pt x="286" y="299"/>
                      <a:pt x="287" y="298"/>
                    </a:cubicBezTo>
                    <a:cubicBezTo>
                      <a:pt x="287" y="298"/>
                      <a:pt x="287" y="297"/>
                      <a:pt x="287" y="297"/>
                    </a:cubicBezTo>
                    <a:cubicBezTo>
                      <a:pt x="288" y="297"/>
                      <a:pt x="288" y="297"/>
                      <a:pt x="288" y="297"/>
                    </a:cubicBezTo>
                    <a:cubicBezTo>
                      <a:pt x="289" y="296"/>
                      <a:pt x="290" y="295"/>
                      <a:pt x="290" y="295"/>
                    </a:cubicBezTo>
                    <a:cubicBezTo>
                      <a:pt x="290" y="293"/>
                      <a:pt x="290" y="292"/>
                      <a:pt x="291" y="290"/>
                    </a:cubicBezTo>
                    <a:cubicBezTo>
                      <a:pt x="291" y="287"/>
                      <a:pt x="291" y="285"/>
                      <a:pt x="291" y="281"/>
                    </a:cubicBezTo>
                    <a:cubicBezTo>
                      <a:pt x="290" y="280"/>
                      <a:pt x="289" y="279"/>
                      <a:pt x="289" y="278"/>
                    </a:cubicBezTo>
                    <a:cubicBezTo>
                      <a:pt x="289" y="277"/>
                      <a:pt x="290" y="275"/>
                      <a:pt x="290" y="274"/>
                    </a:cubicBezTo>
                    <a:cubicBezTo>
                      <a:pt x="290" y="272"/>
                      <a:pt x="289" y="271"/>
                      <a:pt x="289" y="270"/>
                    </a:cubicBezTo>
                    <a:cubicBezTo>
                      <a:pt x="289" y="269"/>
                      <a:pt x="290" y="267"/>
                      <a:pt x="290" y="266"/>
                    </a:cubicBezTo>
                    <a:cubicBezTo>
                      <a:pt x="291" y="264"/>
                      <a:pt x="291" y="264"/>
                      <a:pt x="292" y="263"/>
                    </a:cubicBezTo>
                    <a:cubicBezTo>
                      <a:pt x="293" y="262"/>
                      <a:pt x="294" y="261"/>
                      <a:pt x="294" y="260"/>
                    </a:cubicBezTo>
                    <a:cubicBezTo>
                      <a:pt x="295" y="259"/>
                      <a:pt x="295" y="259"/>
                      <a:pt x="295" y="258"/>
                    </a:cubicBezTo>
                    <a:cubicBezTo>
                      <a:pt x="295" y="258"/>
                      <a:pt x="296" y="257"/>
                      <a:pt x="296" y="257"/>
                    </a:cubicBezTo>
                    <a:cubicBezTo>
                      <a:pt x="297" y="256"/>
                      <a:pt x="297" y="255"/>
                      <a:pt x="298" y="254"/>
                    </a:cubicBezTo>
                    <a:cubicBezTo>
                      <a:pt x="299" y="254"/>
                      <a:pt x="299" y="254"/>
                      <a:pt x="299" y="253"/>
                    </a:cubicBezTo>
                    <a:cubicBezTo>
                      <a:pt x="300" y="253"/>
                      <a:pt x="300" y="253"/>
                      <a:pt x="300" y="253"/>
                    </a:cubicBezTo>
                    <a:cubicBezTo>
                      <a:pt x="300" y="252"/>
                      <a:pt x="300" y="253"/>
                      <a:pt x="301" y="252"/>
                    </a:cubicBezTo>
                    <a:cubicBezTo>
                      <a:pt x="303" y="251"/>
                      <a:pt x="304" y="248"/>
                      <a:pt x="306" y="246"/>
                    </a:cubicBezTo>
                    <a:cubicBezTo>
                      <a:pt x="306" y="246"/>
                      <a:pt x="307" y="245"/>
                      <a:pt x="307" y="244"/>
                    </a:cubicBezTo>
                    <a:cubicBezTo>
                      <a:pt x="307" y="243"/>
                      <a:pt x="307" y="243"/>
                      <a:pt x="308" y="242"/>
                    </a:cubicBezTo>
                    <a:cubicBezTo>
                      <a:pt x="308" y="241"/>
                      <a:pt x="308" y="240"/>
                      <a:pt x="309" y="239"/>
                    </a:cubicBezTo>
                    <a:cubicBezTo>
                      <a:pt x="309" y="238"/>
                      <a:pt x="310" y="236"/>
                      <a:pt x="311" y="235"/>
                    </a:cubicBezTo>
                    <a:cubicBezTo>
                      <a:pt x="311" y="233"/>
                      <a:pt x="312" y="231"/>
                      <a:pt x="311" y="229"/>
                    </a:cubicBezTo>
                    <a:cubicBezTo>
                      <a:pt x="310" y="229"/>
                      <a:pt x="310" y="229"/>
                      <a:pt x="309" y="229"/>
                    </a:cubicBezTo>
                    <a:cubicBezTo>
                      <a:pt x="308" y="230"/>
                      <a:pt x="307" y="230"/>
                      <a:pt x="306" y="230"/>
                    </a:cubicBezTo>
                    <a:cubicBezTo>
                      <a:pt x="305" y="230"/>
                      <a:pt x="305" y="231"/>
                      <a:pt x="304" y="231"/>
                    </a:cubicBezTo>
                    <a:cubicBezTo>
                      <a:pt x="302" y="231"/>
                      <a:pt x="301" y="231"/>
                      <a:pt x="299" y="231"/>
                    </a:cubicBezTo>
                    <a:cubicBezTo>
                      <a:pt x="298" y="230"/>
                      <a:pt x="298" y="229"/>
                      <a:pt x="297" y="228"/>
                    </a:cubicBezTo>
                    <a:cubicBezTo>
                      <a:pt x="298" y="227"/>
                      <a:pt x="299" y="227"/>
                      <a:pt x="301" y="226"/>
                    </a:cubicBezTo>
                    <a:cubicBezTo>
                      <a:pt x="301" y="225"/>
                      <a:pt x="302" y="224"/>
                      <a:pt x="304" y="223"/>
                    </a:cubicBezTo>
                    <a:cubicBezTo>
                      <a:pt x="304" y="223"/>
                      <a:pt x="305" y="223"/>
                      <a:pt x="306" y="223"/>
                    </a:cubicBezTo>
                    <a:cubicBezTo>
                      <a:pt x="308" y="222"/>
                      <a:pt x="309" y="222"/>
                      <a:pt x="310" y="222"/>
                    </a:cubicBezTo>
                    <a:cubicBezTo>
                      <a:pt x="312" y="220"/>
                      <a:pt x="313" y="220"/>
                      <a:pt x="314" y="218"/>
                    </a:cubicBezTo>
                    <a:cubicBezTo>
                      <a:pt x="316" y="216"/>
                      <a:pt x="316" y="216"/>
                      <a:pt x="317" y="216"/>
                    </a:cubicBezTo>
                    <a:cubicBezTo>
                      <a:pt x="317" y="215"/>
                      <a:pt x="318" y="215"/>
                      <a:pt x="318" y="215"/>
                    </a:cubicBezTo>
                    <a:cubicBezTo>
                      <a:pt x="319" y="214"/>
                      <a:pt x="320" y="214"/>
                      <a:pt x="320" y="213"/>
                    </a:cubicBezTo>
                    <a:cubicBezTo>
                      <a:pt x="321" y="213"/>
                      <a:pt x="321" y="212"/>
                      <a:pt x="322" y="211"/>
                    </a:cubicBezTo>
                    <a:cubicBezTo>
                      <a:pt x="323" y="210"/>
                      <a:pt x="324" y="209"/>
                      <a:pt x="324" y="209"/>
                    </a:cubicBezTo>
                    <a:cubicBezTo>
                      <a:pt x="328" y="205"/>
                      <a:pt x="329" y="203"/>
                      <a:pt x="326" y="200"/>
                    </a:cubicBezTo>
                    <a:cubicBezTo>
                      <a:pt x="325" y="199"/>
                      <a:pt x="324" y="199"/>
                      <a:pt x="323" y="198"/>
                    </a:cubicBezTo>
                    <a:cubicBezTo>
                      <a:pt x="322" y="198"/>
                      <a:pt x="320" y="197"/>
                      <a:pt x="319" y="197"/>
                    </a:cubicBezTo>
                    <a:cubicBezTo>
                      <a:pt x="318" y="197"/>
                      <a:pt x="317" y="198"/>
                      <a:pt x="316" y="198"/>
                    </a:cubicBezTo>
                    <a:cubicBezTo>
                      <a:pt x="313" y="198"/>
                      <a:pt x="312" y="197"/>
                      <a:pt x="310" y="196"/>
                    </a:cubicBezTo>
                    <a:cubicBezTo>
                      <a:pt x="310" y="194"/>
                      <a:pt x="309" y="192"/>
                      <a:pt x="308" y="190"/>
                    </a:cubicBezTo>
                    <a:cubicBezTo>
                      <a:pt x="308" y="190"/>
                      <a:pt x="307" y="189"/>
                      <a:pt x="307" y="188"/>
                    </a:cubicBezTo>
                    <a:cubicBezTo>
                      <a:pt x="307" y="187"/>
                      <a:pt x="306" y="186"/>
                      <a:pt x="306" y="185"/>
                    </a:cubicBezTo>
                    <a:cubicBezTo>
                      <a:pt x="307" y="184"/>
                      <a:pt x="308" y="184"/>
                      <a:pt x="309" y="184"/>
                    </a:cubicBezTo>
                    <a:cubicBezTo>
                      <a:pt x="310" y="184"/>
                      <a:pt x="311" y="186"/>
                      <a:pt x="311" y="187"/>
                    </a:cubicBezTo>
                    <a:cubicBezTo>
                      <a:pt x="312" y="188"/>
                      <a:pt x="312" y="189"/>
                      <a:pt x="313" y="190"/>
                    </a:cubicBezTo>
                    <a:cubicBezTo>
                      <a:pt x="313" y="190"/>
                      <a:pt x="314" y="191"/>
                      <a:pt x="314" y="191"/>
                    </a:cubicBezTo>
                    <a:cubicBezTo>
                      <a:pt x="315" y="192"/>
                      <a:pt x="316" y="193"/>
                      <a:pt x="317" y="193"/>
                    </a:cubicBezTo>
                    <a:cubicBezTo>
                      <a:pt x="318" y="193"/>
                      <a:pt x="320" y="192"/>
                      <a:pt x="322" y="192"/>
                    </a:cubicBezTo>
                    <a:cubicBezTo>
                      <a:pt x="323" y="192"/>
                      <a:pt x="324" y="194"/>
                      <a:pt x="325" y="194"/>
                    </a:cubicBezTo>
                    <a:cubicBezTo>
                      <a:pt x="325" y="195"/>
                      <a:pt x="327" y="196"/>
                      <a:pt x="327" y="196"/>
                    </a:cubicBezTo>
                    <a:cubicBezTo>
                      <a:pt x="328" y="196"/>
                      <a:pt x="329" y="195"/>
                      <a:pt x="330" y="196"/>
                    </a:cubicBezTo>
                    <a:cubicBezTo>
                      <a:pt x="330" y="196"/>
                      <a:pt x="331" y="196"/>
                      <a:pt x="331" y="196"/>
                    </a:cubicBezTo>
                    <a:cubicBezTo>
                      <a:pt x="331" y="196"/>
                      <a:pt x="330" y="197"/>
                      <a:pt x="330" y="197"/>
                    </a:cubicBezTo>
                    <a:cubicBezTo>
                      <a:pt x="331" y="199"/>
                      <a:pt x="332" y="200"/>
                      <a:pt x="333" y="201"/>
                    </a:cubicBezTo>
                    <a:cubicBezTo>
                      <a:pt x="333" y="202"/>
                      <a:pt x="334" y="202"/>
                      <a:pt x="334" y="203"/>
                    </a:cubicBezTo>
                    <a:cubicBezTo>
                      <a:pt x="334" y="204"/>
                      <a:pt x="334" y="205"/>
                      <a:pt x="334" y="206"/>
                    </a:cubicBezTo>
                    <a:cubicBezTo>
                      <a:pt x="335" y="206"/>
                      <a:pt x="335" y="207"/>
                      <a:pt x="336" y="208"/>
                    </a:cubicBezTo>
                    <a:cubicBezTo>
                      <a:pt x="337" y="208"/>
                      <a:pt x="338" y="207"/>
                      <a:pt x="339" y="208"/>
                    </a:cubicBezTo>
                    <a:cubicBezTo>
                      <a:pt x="340" y="209"/>
                      <a:pt x="339" y="210"/>
                      <a:pt x="339" y="211"/>
                    </a:cubicBezTo>
                    <a:cubicBezTo>
                      <a:pt x="339" y="211"/>
                      <a:pt x="339" y="212"/>
                      <a:pt x="339" y="212"/>
                    </a:cubicBezTo>
                    <a:cubicBezTo>
                      <a:pt x="340" y="214"/>
                      <a:pt x="339" y="216"/>
                      <a:pt x="340" y="217"/>
                    </a:cubicBezTo>
                    <a:cubicBezTo>
                      <a:pt x="340" y="219"/>
                      <a:pt x="341" y="221"/>
                      <a:pt x="341" y="223"/>
                    </a:cubicBezTo>
                    <a:cubicBezTo>
                      <a:pt x="341" y="225"/>
                      <a:pt x="341" y="228"/>
                      <a:pt x="342" y="229"/>
                    </a:cubicBezTo>
                    <a:cubicBezTo>
                      <a:pt x="343" y="231"/>
                      <a:pt x="343" y="233"/>
                      <a:pt x="343" y="234"/>
                    </a:cubicBezTo>
                    <a:cubicBezTo>
                      <a:pt x="344" y="236"/>
                      <a:pt x="344" y="237"/>
                      <a:pt x="345" y="237"/>
                    </a:cubicBezTo>
                    <a:cubicBezTo>
                      <a:pt x="346" y="237"/>
                      <a:pt x="346" y="237"/>
                      <a:pt x="347" y="236"/>
                    </a:cubicBezTo>
                    <a:cubicBezTo>
                      <a:pt x="347" y="235"/>
                      <a:pt x="348" y="235"/>
                      <a:pt x="349" y="235"/>
                    </a:cubicBezTo>
                    <a:cubicBezTo>
                      <a:pt x="349" y="234"/>
                      <a:pt x="349" y="233"/>
                      <a:pt x="349" y="233"/>
                    </a:cubicBezTo>
                    <a:cubicBezTo>
                      <a:pt x="349" y="232"/>
                      <a:pt x="349" y="232"/>
                      <a:pt x="349" y="232"/>
                    </a:cubicBezTo>
                    <a:cubicBezTo>
                      <a:pt x="349" y="232"/>
                      <a:pt x="350" y="229"/>
                      <a:pt x="350" y="228"/>
                    </a:cubicBezTo>
                    <a:cubicBezTo>
                      <a:pt x="350" y="226"/>
                      <a:pt x="350" y="224"/>
                      <a:pt x="350" y="222"/>
                    </a:cubicBezTo>
                    <a:cubicBezTo>
                      <a:pt x="352" y="220"/>
                      <a:pt x="353" y="219"/>
                      <a:pt x="355" y="218"/>
                    </a:cubicBezTo>
                    <a:cubicBezTo>
                      <a:pt x="355" y="217"/>
                      <a:pt x="356" y="217"/>
                      <a:pt x="356" y="216"/>
                    </a:cubicBezTo>
                    <a:cubicBezTo>
                      <a:pt x="358" y="215"/>
                      <a:pt x="360" y="212"/>
                      <a:pt x="362" y="211"/>
                    </a:cubicBezTo>
                    <a:cubicBezTo>
                      <a:pt x="363" y="210"/>
                      <a:pt x="364" y="209"/>
                      <a:pt x="365" y="208"/>
                    </a:cubicBezTo>
                    <a:cubicBezTo>
                      <a:pt x="367" y="208"/>
                      <a:pt x="368" y="206"/>
                      <a:pt x="370" y="206"/>
                    </a:cubicBezTo>
                    <a:cubicBezTo>
                      <a:pt x="371" y="207"/>
                      <a:pt x="371" y="209"/>
                      <a:pt x="371" y="210"/>
                    </a:cubicBezTo>
                    <a:cubicBezTo>
                      <a:pt x="373" y="212"/>
                      <a:pt x="374" y="213"/>
                      <a:pt x="374" y="216"/>
                    </a:cubicBezTo>
                    <a:cubicBezTo>
                      <a:pt x="375" y="217"/>
                      <a:pt x="376" y="216"/>
                      <a:pt x="377" y="217"/>
                    </a:cubicBezTo>
                    <a:cubicBezTo>
                      <a:pt x="377" y="217"/>
                      <a:pt x="378" y="218"/>
                      <a:pt x="378" y="219"/>
                    </a:cubicBezTo>
                    <a:cubicBezTo>
                      <a:pt x="378" y="219"/>
                      <a:pt x="379" y="220"/>
                      <a:pt x="379" y="221"/>
                    </a:cubicBezTo>
                    <a:cubicBezTo>
                      <a:pt x="379" y="221"/>
                      <a:pt x="379" y="222"/>
                      <a:pt x="379" y="223"/>
                    </a:cubicBezTo>
                    <a:cubicBezTo>
                      <a:pt x="380" y="224"/>
                      <a:pt x="379" y="224"/>
                      <a:pt x="380" y="225"/>
                    </a:cubicBezTo>
                    <a:cubicBezTo>
                      <a:pt x="380" y="226"/>
                      <a:pt x="380" y="227"/>
                      <a:pt x="380" y="227"/>
                    </a:cubicBezTo>
                    <a:cubicBezTo>
                      <a:pt x="380" y="228"/>
                      <a:pt x="380" y="229"/>
                      <a:pt x="380" y="230"/>
                    </a:cubicBezTo>
                    <a:cubicBezTo>
                      <a:pt x="380" y="232"/>
                      <a:pt x="381" y="232"/>
                      <a:pt x="381" y="233"/>
                    </a:cubicBezTo>
                    <a:cubicBezTo>
                      <a:pt x="380" y="235"/>
                      <a:pt x="379" y="236"/>
                      <a:pt x="380" y="238"/>
                    </a:cubicBezTo>
                    <a:cubicBezTo>
                      <a:pt x="380" y="240"/>
                      <a:pt x="381" y="241"/>
                      <a:pt x="382" y="243"/>
                    </a:cubicBezTo>
                    <a:cubicBezTo>
                      <a:pt x="382" y="244"/>
                      <a:pt x="382" y="245"/>
                      <a:pt x="382" y="246"/>
                    </a:cubicBezTo>
                    <a:cubicBezTo>
                      <a:pt x="382" y="247"/>
                      <a:pt x="382" y="247"/>
                      <a:pt x="382" y="248"/>
                    </a:cubicBezTo>
                    <a:cubicBezTo>
                      <a:pt x="382" y="249"/>
                      <a:pt x="382" y="250"/>
                      <a:pt x="383" y="250"/>
                    </a:cubicBezTo>
                    <a:cubicBezTo>
                      <a:pt x="383" y="251"/>
                      <a:pt x="383" y="251"/>
                      <a:pt x="383" y="251"/>
                    </a:cubicBezTo>
                    <a:cubicBezTo>
                      <a:pt x="384" y="253"/>
                      <a:pt x="385" y="254"/>
                      <a:pt x="386" y="254"/>
                    </a:cubicBezTo>
                    <a:cubicBezTo>
                      <a:pt x="387" y="252"/>
                      <a:pt x="386" y="251"/>
                      <a:pt x="386" y="250"/>
                    </a:cubicBezTo>
                    <a:cubicBezTo>
                      <a:pt x="386" y="249"/>
                      <a:pt x="387" y="248"/>
                      <a:pt x="387" y="247"/>
                    </a:cubicBezTo>
                    <a:cubicBezTo>
                      <a:pt x="386" y="246"/>
                      <a:pt x="385" y="245"/>
                      <a:pt x="385" y="243"/>
                    </a:cubicBezTo>
                    <a:cubicBezTo>
                      <a:pt x="384" y="243"/>
                      <a:pt x="384" y="242"/>
                      <a:pt x="383" y="241"/>
                    </a:cubicBezTo>
                    <a:cubicBezTo>
                      <a:pt x="383" y="241"/>
                      <a:pt x="383" y="240"/>
                      <a:pt x="382" y="240"/>
                    </a:cubicBezTo>
                    <a:cubicBezTo>
                      <a:pt x="382" y="240"/>
                      <a:pt x="382" y="239"/>
                      <a:pt x="382" y="238"/>
                    </a:cubicBezTo>
                    <a:cubicBezTo>
                      <a:pt x="381" y="236"/>
                      <a:pt x="382" y="234"/>
                      <a:pt x="382" y="232"/>
                    </a:cubicBezTo>
                    <a:cubicBezTo>
                      <a:pt x="383" y="231"/>
                      <a:pt x="383" y="229"/>
                      <a:pt x="384" y="229"/>
                    </a:cubicBezTo>
                    <a:cubicBezTo>
                      <a:pt x="385" y="229"/>
                      <a:pt x="386" y="230"/>
                      <a:pt x="386" y="232"/>
                    </a:cubicBezTo>
                    <a:cubicBezTo>
                      <a:pt x="387" y="233"/>
                      <a:pt x="388" y="235"/>
                      <a:pt x="389" y="235"/>
                    </a:cubicBezTo>
                    <a:cubicBezTo>
                      <a:pt x="389" y="235"/>
                      <a:pt x="389" y="236"/>
                      <a:pt x="389" y="236"/>
                    </a:cubicBezTo>
                    <a:cubicBezTo>
                      <a:pt x="390" y="237"/>
                      <a:pt x="392" y="236"/>
                      <a:pt x="393" y="235"/>
                    </a:cubicBezTo>
                    <a:cubicBezTo>
                      <a:pt x="391" y="247"/>
                      <a:pt x="388" y="259"/>
                      <a:pt x="384" y="271"/>
                    </a:cubicBezTo>
                    <a:cubicBezTo>
                      <a:pt x="383" y="270"/>
                      <a:pt x="382" y="270"/>
                      <a:pt x="382" y="269"/>
                    </a:cubicBezTo>
                    <a:cubicBezTo>
                      <a:pt x="382" y="268"/>
                      <a:pt x="383" y="267"/>
                      <a:pt x="383" y="266"/>
                    </a:cubicBezTo>
                    <a:cubicBezTo>
                      <a:pt x="383" y="264"/>
                      <a:pt x="382" y="263"/>
                      <a:pt x="381" y="262"/>
                    </a:cubicBezTo>
                    <a:cubicBezTo>
                      <a:pt x="381" y="261"/>
                      <a:pt x="381" y="261"/>
                      <a:pt x="381" y="260"/>
                    </a:cubicBezTo>
                    <a:cubicBezTo>
                      <a:pt x="380" y="259"/>
                      <a:pt x="379" y="258"/>
                      <a:pt x="379" y="257"/>
                    </a:cubicBezTo>
                    <a:cubicBezTo>
                      <a:pt x="378" y="257"/>
                      <a:pt x="378" y="256"/>
                      <a:pt x="377" y="255"/>
                    </a:cubicBezTo>
                    <a:cubicBezTo>
                      <a:pt x="377" y="255"/>
                      <a:pt x="377" y="254"/>
                      <a:pt x="377" y="254"/>
                    </a:cubicBezTo>
                    <a:cubicBezTo>
                      <a:pt x="377" y="254"/>
                      <a:pt x="377" y="254"/>
                      <a:pt x="377" y="254"/>
                    </a:cubicBezTo>
                    <a:cubicBezTo>
                      <a:pt x="376" y="252"/>
                      <a:pt x="375" y="251"/>
                      <a:pt x="375" y="250"/>
                    </a:cubicBezTo>
                    <a:cubicBezTo>
                      <a:pt x="374" y="250"/>
                      <a:pt x="373" y="249"/>
                      <a:pt x="372" y="249"/>
                    </a:cubicBezTo>
                    <a:cubicBezTo>
                      <a:pt x="372" y="249"/>
                      <a:pt x="372" y="249"/>
                      <a:pt x="372" y="249"/>
                    </a:cubicBezTo>
                    <a:cubicBezTo>
                      <a:pt x="372" y="250"/>
                      <a:pt x="372" y="250"/>
                      <a:pt x="372" y="250"/>
                    </a:cubicBezTo>
                    <a:cubicBezTo>
                      <a:pt x="372" y="252"/>
                      <a:pt x="373" y="254"/>
                      <a:pt x="374" y="256"/>
                    </a:cubicBezTo>
                    <a:cubicBezTo>
                      <a:pt x="374" y="257"/>
                      <a:pt x="374" y="258"/>
                      <a:pt x="374" y="258"/>
                    </a:cubicBezTo>
                    <a:cubicBezTo>
                      <a:pt x="374" y="260"/>
                      <a:pt x="376" y="261"/>
                      <a:pt x="376" y="262"/>
                    </a:cubicBezTo>
                    <a:cubicBezTo>
                      <a:pt x="377" y="263"/>
                      <a:pt x="377" y="264"/>
                      <a:pt x="377" y="265"/>
                    </a:cubicBezTo>
                    <a:cubicBezTo>
                      <a:pt x="378" y="266"/>
                      <a:pt x="378" y="267"/>
                      <a:pt x="379" y="268"/>
                    </a:cubicBezTo>
                    <a:cubicBezTo>
                      <a:pt x="379" y="269"/>
                      <a:pt x="379" y="269"/>
                      <a:pt x="379" y="270"/>
                    </a:cubicBezTo>
                    <a:cubicBezTo>
                      <a:pt x="380" y="270"/>
                      <a:pt x="380" y="271"/>
                      <a:pt x="380" y="271"/>
                    </a:cubicBezTo>
                    <a:cubicBezTo>
                      <a:pt x="380" y="271"/>
                      <a:pt x="380" y="271"/>
                      <a:pt x="380" y="271"/>
                    </a:cubicBezTo>
                    <a:cubicBezTo>
                      <a:pt x="380" y="271"/>
                      <a:pt x="380" y="272"/>
                      <a:pt x="380" y="272"/>
                    </a:cubicBezTo>
                    <a:cubicBezTo>
                      <a:pt x="380" y="272"/>
                      <a:pt x="381" y="272"/>
                      <a:pt x="381" y="272"/>
                    </a:cubicBezTo>
                    <a:cubicBezTo>
                      <a:pt x="382" y="273"/>
                      <a:pt x="382" y="273"/>
                      <a:pt x="383" y="274"/>
                    </a:cubicBezTo>
                    <a:cubicBezTo>
                      <a:pt x="376" y="292"/>
                      <a:pt x="366" y="310"/>
                      <a:pt x="353" y="325"/>
                    </a:cubicBezTo>
                    <a:cubicBezTo>
                      <a:pt x="353" y="324"/>
                      <a:pt x="352" y="324"/>
                      <a:pt x="351" y="323"/>
                    </a:cubicBezTo>
                    <a:cubicBezTo>
                      <a:pt x="351" y="321"/>
                      <a:pt x="351" y="317"/>
                      <a:pt x="349" y="318"/>
                    </a:cubicBezTo>
                    <a:cubicBezTo>
                      <a:pt x="348" y="318"/>
                      <a:pt x="348" y="320"/>
                      <a:pt x="348" y="321"/>
                    </a:cubicBezTo>
                    <a:cubicBezTo>
                      <a:pt x="348" y="322"/>
                      <a:pt x="347" y="323"/>
                      <a:pt x="347" y="324"/>
                    </a:cubicBezTo>
                    <a:cubicBezTo>
                      <a:pt x="347" y="325"/>
                      <a:pt x="347" y="325"/>
                      <a:pt x="347" y="326"/>
                    </a:cubicBezTo>
                    <a:cubicBezTo>
                      <a:pt x="346" y="327"/>
                      <a:pt x="346" y="328"/>
                      <a:pt x="345" y="329"/>
                    </a:cubicBezTo>
                    <a:cubicBezTo>
                      <a:pt x="344" y="330"/>
                      <a:pt x="345" y="331"/>
                      <a:pt x="343" y="331"/>
                    </a:cubicBezTo>
                    <a:cubicBezTo>
                      <a:pt x="342" y="332"/>
                      <a:pt x="341" y="329"/>
                      <a:pt x="339" y="328"/>
                    </a:cubicBezTo>
                    <a:cubicBezTo>
                      <a:pt x="339" y="328"/>
                      <a:pt x="338" y="328"/>
                      <a:pt x="338" y="327"/>
                    </a:cubicBezTo>
                    <a:cubicBezTo>
                      <a:pt x="336" y="326"/>
                      <a:pt x="337" y="324"/>
                      <a:pt x="338" y="323"/>
                    </a:cubicBezTo>
                    <a:cubicBezTo>
                      <a:pt x="339" y="322"/>
                      <a:pt x="340" y="321"/>
                      <a:pt x="340" y="320"/>
                    </a:cubicBezTo>
                    <a:cubicBezTo>
                      <a:pt x="339" y="319"/>
                      <a:pt x="337" y="319"/>
                      <a:pt x="336" y="319"/>
                    </a:cubicBezTo>
                    <a:cubicBezTo>
                      <a:pt x="334" y="318"/>
                      <a:pt x="332" y="318"/>
                      <a:pt x="330" y="319"/>
                    </a:cubicBezTo>
                    <a:cubicBezTo>
                      <a:pt x="329" y="319"/>
                      <a:pt x="329" y="320"/>
                      <a:pt x="328" y="320"/>
                    </a:cubicBezTo>
                    <a:cubicBezTo>
                      <a:pt x="327" y="322"/>
                      <a:pt x="326" y="324"/>
                      <a:pt x="325" y="325"/>
                    </a:cubicBezTo>
                    <a:cubicBezTo>
                      <a:pt x="323" y="325"/>
                      <a:pt x="322" y="324"/>
                      <a:pt x="321" y="324"/>
                    </a:cubicBezTo>
                    <a:cubicBezTo>
                      <a:pt x="319" y="324"/>
                      <a:pt x="315" y="329"/>
                      <a:pt x="313" y="330"/>
                    </a:cubicBezTo>
                    <a:cubicBezTo>
                      <a:pt x="313" y="331"/>
                      <a:pt x="312" y="331"/>
                      <a:pt x="312" y="331"/>
                    </a:cubicBezTo>
                    <a:cubicBezTo>
                      <a:pt x="311" y="332"/>
                      <a:pt x="311" y="332"/>
                      <a:pt x="311" y="332"/>
                    </a:cubicBezTo>
                    <a:cubicBezTo>
                      <a:pt x="310" y="334"/>
                      <a:pt x="311" y="334"/>
                      <a:pt x="310" y="335"/>
                    </a:cubicBezTo>
                    <a:cubicBezTo>
                      <a:pt x="310" y="336"/>
                      <a:pt x="309" y="337"/>
                      <a:pt x="308" y="338"/>
                    </a:cubicBezTo>
                    <a:cubicBezTo>
                      <a:pt x="306" y="338"/>
                      <a:pt x="305" y="338"/>
                      <a:pt x="304" y="338"/>
                    </a:cubicBezTo>
                    <a:cubicBezTo>
                      <a:pt x="302" y="339"/>
                      <a:pt x="300" y="340"/>
                      <a:pt x="298" y="341"/>
                    </a:cubicBezTo>
                    <a:cubicBezTo>
                      <a:pt x="297" y="343"/>
                      <a:pt x="295" y="344"/>
                      <a:pt x="294" y="346"/>
                    </a:cubicBezTo>
                    <a:cubicBezTo>
                      <a:pt x="293" y="349"/>
                      <a:pt x="292" y="353"/>
                      <a:pt x="292" y="355"/>
                    </a:cubicBezTo>
                    <a:cubicBezTo>
                      <a:pt x="292" y="356"/>
                      <a:pt x="293" y="357"/>
                      <a:pt x="293" y="358"/>
                    </a:cubicBezTo>
                    <a:cubicBezTo>
                      <a:pt x="293" y="359"/>
                      <a:pt x="293" y="359"/>
                      <a:pt x="293" y="359"/>
                    </a:cubicBezTo>
                    <a:cubicBezTo>
                      <a:pt x="293" y="360"/>
                      <a:pt x="294" y="360"/>
                      <a:pt x="294" y="361"/>
                    </a:cubicBezTo>
                    <a:cubicBezTo>
                      <a:pt x="294" y="361"/>
                      <a:pt x="293" y="362"/>
                      <a:pt x="293" y="363"/>
                    </a:cubicBezTo>
                    <a:cubicBezTo>
                      <a:pt x="293" y="364"/>
                      <a:pt x="293" y="365"/>
                      <a:pt x="293" y="366"/>
                    </a:cubicBezTo>
                    <a:cubicBezTo>
                      <a:pt x="293" y="369"/>
                      <a:pt x="292" y="370"/>
                      <a:pt x="291" y="372"/>
                    </a:cubicBezTo>
                    <a:cubicBezTo>
                      <a:pt x="292" y="373"/>
                      <a:pt x="292" y="374"/>
                      <a:pt x="293" y="374"/>
                    </a:cubicBezTo>
                    <a:cubicBezTo>
                      <a:pt x="267" y="388"/>
                      <a:pt x="237" y="395"/>
                      <a:pt x="205" y="395"/>
                    </a:cubicBezTo>
                    <a:cubicBezTo>
                      <a:pt x="170" y="395"/>
                      <a:pt x="137" y="386"/>
                      <a:pt x="108" y="369"/>
                    </a:cubicBezTo>
                    <a:close/>
                    <a:moveTo>
                      <a:pt x="285" y="203"/>
                    </a:moveTo>
                    <a:cubicBezTo>
                      <a:pt x="285" y="202"/>
                      <a:pt x="284" y="201"/>
                      <a:pt x="284" y="201"/>
                    </a:cubicBezTo>
                    <a:cubicBezTo>
                      <a:pt x="284" y="200"/>
                      <a:pt x="284" y="198"/>
                      <a:pt x="283" y="197"/>
                    </a:cubicBezTo>
                    <a:cubicBezTo>
                      <a:pt x="283" y="197"/>
                      <a:pt x="283" y="195"/>
                      <a:pt x="282" y="195"/>
                    </a:cubicBezTo>
                    <a:cubicBezTo>
                      <a:pt x="281" y="194"/>
                      <a:pt x="280" y="191"/>
                      <a:pt x="279" y="189"/>
                    </a:cubicBezTo>
                    <a:cubicBezTo>
                      <a:pt x="279" y="189"/>
                      <a:pt x="280" y="188"/>
                      <a:pt x="280" y="188"/>
                    </a:cubicBezTo>
                    <a:cubicBezTo>
                      <a:pt x="280" y="188"/>
                      <a:pt x="280" y="188"/>
                      <a:pt x="280" y="188"/>
                    </a:cubicBezTo>
                    <a:cubicBezTo>
                      <a:pt x="282" y="188"/>
                      <a:pt x="282" y="189"/>
                      <a:pt x="283" y="190"/>
                    </a:cubicBezTo>
                    <a:cubicBezTo>
                      <a:pt x="283" y="190"/>
                      <a:pt x="284" y="190"/>
                      <a:pt x="284" y="190"/>
                    </a:cubicBezTo>
                    <a:cubicBezTo>
                      <a:pt x="284" y="191"/>
                      <a:pt x="285" y="192"/>
                      <a:pt x="286" y="194"/>
                    </a:cubicBezTo>
                    <a:cubicBezTo>
                      <a:pt x="286" y="194"/>
                      <a:pt x="286" y="196"/>
                      <a:pt x="287" y="197"/>
                    </a:cubicBezTo>
                    <a:cubicBezTo>
                      <a:pt x="288" y="198"/>
                      <a:pt x="290" y="200"/>
                      <a:pt x="290" y="201"/>
                    </a:cubicBezTo>
                    <a:cubicBezTo>
                      <a:pt x="290" y="202"/>
                      <a:pt x="289" y="204"/>
                      <a:pt x="290" y="205"/>
                    </a:cubicBezTo>
                    <a:cubicBezTo>
                      <a:pt x="290" y="205"/>
                      <a:pt x="290" y="207"/>
                      <a:pt x="290" y="207"/>
                    </a:cubicBezTo>
                    <a:cubicBezTo>
                      <a:pt x="291" y="209"/>
                      <a:pt x="293" y="210"/>
                      <a:pt x="294" y="211"/>
                    </a:cubicBezTo>
                    <a:cubicBezTo>
                      <a:pt x="294" y="211"/>
                      <a:pt x="294" y="212"/>
                      <a:pt x="294" y="213"/>
                    </a:cubicBezTo>
                    <a:cubicBezTo>
                      <a:pt x="295" y="214"/>
                      <a:pt x="295" y="215"/>
                      <a:pt x="296" y="216"/>
                    </a:cubicBezTo>
                    <a:cubicBezTo>
                      <a:pt x="296" y="217"/>
                      <a:pt x="297" y="218"/>
                      <a:pt x="297" y="219"/>
                    </a:cubicBezTo>
                    <a:cubicBezTo>
                      <a:pt x="298" y="221"/>
                      <a:pt x="299" y="223"/>
                      <a:pt x="297" y="225"/>
                    </a:cubicBezTo>
                    <a:cubicBezTo>
                      <a:pt x="295" y="225"/>
                      <a:pt x="294" y="222"/>
                      <a:pt x="293" y="221"/>
                    </a:cubicBezTo>
                    <a:cubicBezTo>
                      <a:pt x="292" y="219"/>
                      <a:pt x="290" y="218"/>
                      <a:pt x="290" y="215"/>
                    </a:cubicBezTo>
                    <a:cubicBezTo>
                      <a:pt x="289" y="213"/>
                      <a:pt x="288" y="211"/>
                      <a:pt x="287" y="210"/>
                    </a:cubicBezTo>
                    <a:cubicBezTo>
                      <a:pt x="287" y="207"/>
                      <a:pt x="286" y="204"/>
                      <a:pt x="285" y="203"/>
                    </a:cubicBezTo>
                    <a:close/>
                    <a:moveTo>
                      <a:pt x="281" y="142"/>
                    </a:moveTo>
                    <a:cubicBezTo>
                      <a:pt x="282" y="141"/>
                      <a:pt x="283" y="141"/>
                      <a:pt x="284" y="140"/>
                    </a:cubicBezTo>
                    <a:cubicBezTo>
                      <a:pt x="285" y="140"/>
                      <a:pt x="286" y="139"/>
                      <a:pt x="287" y="139"/>
                    </a:cubicBezTo>
                    <a:cubicBezTo>
                      <a:pt x="287" y="138"/>
                      <a:pt x="289" y="138"/>
                      <a:pt x="289" y="139"/>
                    </a:cubicBezTo>
                    <a:cubicBezTo>
                      <a:pt x="290" y="142"/>
                      <a:pt x="286" y="142"/>
                      <a:pt x="286" y="145"/>
                    </a:cubicBezTo>
                    <a:cubicBezTo>
                      <a:pt x="286" y="146"/>
                      <a:pt x="287" y="146"/>
                      <a:pt x="288" y="147"/>
                    </a:cubicBezTo>
                    <a:cubicBezTo>
                      <a:pt x="289" y="148"/>
                      <a:pt x="290" y="149"/>
                      <a:pt x="291" y="150"/>
                    </a:cubicBezTo>
                    <a:cubicBezTo>
                      <a:pt x="291" y="150"/>
                      <a:pt x="292" y="150"/>
                      <a:pt x="293" y="151"/>
                    </a:cubicBezTo>
                    <a:cubicBezTo>
                      <a:pt x="293" y="151"/>
                      <a:pt x="294" y="152"/>
                      <a:pt x="294" y="153"/>
                    </a:cubicBezTo>
                    <a:cubicBezTo>
                      <a:pt x="294" y="156"/>
                      <a:pt x="289" y="157"/>
                      <a:pt x="287" y="155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55"/>
                      <a:pt x="286" y="155"/>
                      <a:pt x="285" y="155"/>
                    </a:cubicBezTo>
                    <a:cubicBezTo>
                      <a:pt x="284" y="154"/>
                      <a:pt x="283" y="154"/>
                      <a:pt x="282" y="153"/>
                    </a:cubicBezTo>
                    <a:cubicBezTo>
                      <a:pt x="281" y="153"/>
                      <a:pt x="279" y="153"/>
                      <a:pt x="278" y="154"/>
                    </a:cubicBezTo>
                    <a:cubicBezTo>
                      <a:pt x="277" y="154"/>
                      <a:pt x="276" y="155"/>
                      <a:pt x="276" y="155"/>
                    </a:cubicBezTo>
                    <a:cubicBezTo>
                      <a:pt x="274" y="155"/>
                      <a:pt x="273" y="155"/>
                      <a:pt x="271" y="155"/>
                    </a:cubicBezTo>
                    <a:cubicBezTo>
                      <a:pt x="271" y="154"/>
                      <a:pt x="270" y="154"/>
                      <a:pt x="269" y="153"/>
                    </a:cubicBezTo>
                    <a:cubicBezTo>
                      <a:pt x="269" y="151"/>
                      <a:pt x="270" y="148"/>
                      <a:pt x="271" y="146"/>
                    </a:cubicBezTo>
                    <a:cubicBezTo>
                      <a:pt x="272" y="143"/>
                      <a:pt x="274" y="140"/>
                      <a:pt x="277" y="142"/>
                    </a:cubicBezTo>
                    <a:cubicBezTo>
                      <a:pt x="278" y="143"/>
                      <a:pt x="278" y="144"/>
                      <a:pt x="278" y="146"/>
                    </a:cubicBezTo>
                    <a:cubicBezTo>
                      <a:pt x="278" y="146"/>
                      <a:pt x="279" y="147"/>
                      <a:pt x="279" y="147"/>
                    </a:cubicBezTo>
                    <a:cubicBezTo>
                      <a:pt x="281" y="147"/>
                      <a:pt x="282" y="146"/>
                      <a:pt x="283" y="145"/>
                    </a:cubicBezTo>
                    <a:cubicBezTo>
                      <a:pt x="284" y="143"/>
                      <a:pt x="281" y="144"/>
                      <a:pt x="281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73"/>
              <p:cNvSpPr/>
              <p:nvPr/>
            </p:nvSpPr>
            <p:spPr bwMode="auto">
              <a:xfrm>
                <a:off x="4046" y="2354"/>
                <a:ext cx="35" cy="74"/>
              </a:xfrm>
              <a:custGeom>
                <a:avLst/>
                <a:gdLst>
                  <a:gd name="T0" fmla="*/ 1 w 15"/>
                  <a:gd name="T1" fmla="*/ 29 h 31"/>
                  <a:gd name="T2" fmla="*/ 4 w 15"/>
                  <a:gd name="T3" fmla="*/ 31 h 31"/>
                  <a:gd name="T4" fmla="*/ 8 w 15"/>
                  <a:gd name="T5" fmla="*/ 26 h 31"/>
                  <a:gd name="T6" fmla="*/ 10 w 15"/>
                  <a:gd name="T7" fmla="*/ 19 h 31"/>
                  <a:gd name="T8" fmla="*/ 11 w 15"/>
                  <a:gd name="T9" fmla="*/ 15 h 31"/>
                  <a:gd name="T10" fmla="*/ 12 w 15"/>
                  <a:gd name="T11" fmla="*/ 13 h 31"/>
                  <a:gd name="T12" fmla="*/ 13 w 15"/>
                  <a:gd name="T13" fmla="*/ 11 h 31"/>
                  <a:gd name="T14" fmla="*/ 14 w 15"/>
                  <a:gd name="T15" fmla="*/ 6 h 31"/>
                  <a:gd name="T16" fmla="*/ 13 w 15"/>
                  <a:gd name="T17" fmla="*/ 0 h 31"/>
                  <a:gd name="T18" fmla="*/ 12 w 15"/>
                  <a:gd name="T19" fmla="*/ 0 h 31"/>
                  <a:gd name="T20" fmla="*/ 11 w 15"/>
                  <a:gd name="T21" fmla="*/ 1 h 31"/>
                  <a:gd name="T22" fmla="*/ 9 w 15"/>
                  <a:gd name="T23" fmla="*/ 4 h 31"/>
                  <a:gd name="T24" fmla="*/ 9 w 15"/>
                  <a:gd name="T25" fmla="*/ 5 h 31"/>
                  <a:gd name="T26" fmla="*/ 5 w 15"/>
                  <a:gd name="T27" fmla="*/ 8 h 31"/>
                  <a:gd name="T28" fmla="*/ 3 w 15"/>
                  <a:gd name="T29" fmla="*/ 9 h 31"/>
                  <a:gd name="T30" fmla="*/ 3 w 15"/>
                  <a:gd name="T31" fmla="*/ 10 h 31"/>
                  <a:gd name="T32" fmla="*/ 3 w 15"/>
                  <a:gd name="T33" fmla="*/ 17 h 31"/>
                  <a:gd name="T34" fmla="*/ 0 w 15"/>
                  <a:gd name="T35" fmla="*/ 23 h 31"/>
                  <a:gd name="T36" fmla="*/ 1 w 15"/>
                  <a:gd name="T37" fmla="*/ 28 h 31"/>
                  <a:gd name="T38" fmla="*/ 1 w 15"/>
                  <a:gd name="T3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31">
                    <a:moveTo>
                      <a:pt x="1" y="29"/>
                    </a:moveTo>
                    <a:cubicBezTo>
                      <a:pt x="2" y="30"/>
                      <a:pt x="3" y="31"/>
                      <a:pt x="4" y="31"/>
                    </a:cubicBezTo>
                    <a:cubicBezTo>
                      <a:pt x="6" y="31"/>
                      <a:pt x="7" y="29"/>
                      <a:pt x="8" y="26"/>
                    </a:cubicBezTo>
                    <a:cubicBezTo>
                      <a:pt x="9" y="24"/>
                      <a:pt x="10" y="21"/>
                      <a:pt x="10" y="19"/>
                    </a:cubicBezTo>
                    <a:cubicBezTo>
                      <a:pt x="10" y="18"/>
                      <a:pt x="11" y="17"/>
                      <a:pt x="11" y="15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3" y="11"/>
                    </a:cubicBezTo>
                    <a:cubicBezTo>
                      <a:pt x="13" y="9"/>
                      <a:pt x="13" y="7"/>
                      <a:pt x="14" y="6"/>
                    </a:cubicBezTo>
                    <a:cubicBezTo>
                      <a:pt x="14" y="4"/>
                      <a:pt x="15" y="1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0"/>
                      <a:pt x="11" y="1"/>
                    </a:cubicBezTo>
                    <a:cubicBezTo>
                      <a:pt x="11" y="3"/>
                      <a:pt x="10" y="4"/>
                      <a:pt x="9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7"/>
                      <a:pt x="7" y="7"/>
                      <a:pt x="5" y="8"/>
                    </a:cubicBezTo>
                    <a:cubicBezTo>
                      <a:pt x="5" y="8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12"/>
                      <a:pt x="2" y="14"/>
                      <a:pt x="3" y="17"/>
                    </a:cubicBezTo>
                    <a:cubicBezTo>
                      <a:pt x="2" y="19"/>
                      <a:pt x="0" y="20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74"/>
              <p:cNvSpPr/>
              <p:nvPr/>
            </p:nvSpPr>
            <p:spPr bwMode="auto">
              <a:xfrm>
                <a:off x="3710" y="1726"/>
                <a:ext cx="172" cy="169"/>
              </a:xfrm>
              <a:custGeom>
                <a:avLst/>
                <a:gdLst>
                  <a:gd name="T0" fmla="*/ 36 w 72"/>
                  <a:gd name="T1" fmla="*/ 57 h 71"/>
                  <a:gd name="T2" fmla="*/ 41 w 72"/>
                  <a:gd name="T3" fmla="*/ 55 h 71"/>
                  <a:gd name="T4" fmla="*/ 46 w 72"/>
                  <a:gd name="T5" fmla="*/ 52 h 71"/>
                  <a:gd name="T6" fmla="*/ 50 w 72"/>
                  <a:gd name="T7" fmla="*/ 48 h 71"/>
                  <a:gd name="T8" fmla="*/ 53 w 72"/>
                  <a:gd name="T9" fmla="*/ 47 h 71"/>
                  <a:gd name="T10" fmla="*/ 57 w 72"/>
                  <a:gd name="T11" fmla="*/ 46 h 71"/>
                  <a:gd name="T12" fmla="*/ 62 w 72"/>
                  <a:gd name="T13" fmla="*/ 41 h 71"/>
                  <a:gd name="T14" fmla="*/ 64 w 72"/>
                  <a:gd name="T15" fmla="*/ 35 h 71"/>
                  <a:gd name="T16" fmla="*/ 66 w 72"/>
                  <a:gd name="T17" fmla="*/ 26 h 71"/>
                  <a:gd name="T18" fmla="*/ 66 w 72"/>
                  <a:gd name="T19" fmla="*/ 18 h 71"/>
                  <a:gd name="T20" fmla="*/ 69 w 72"/>
                  <a:gd name="T21" fmla="*/ 15 h 71"/>
                  <a:gd name="T22" fmla="*/ 72 w 72"/>
                  <a:gd name="T23" fmla="*/ 11 h 71"/>
                  <a:gd name="T24" fmla="*/ 69 w 72"/>
                  <a:gd name="T25" fmla="*/ 8 h 71"/>
                  <a:gd name="T26" fmla="*/ 66 w 72"/>
                  <a:gd name="T27" fmla="*/ 8 h 71"/>
                  <a:gd name="T28" fmla="*/ 66 w 72"/>
                  <a:gd name="T29" fmla="*/ 5 h 71"/>
                  <a:gd name="T30" fmla="*/ 60 w 72"/>
                  <a:gd name="T31" fmla="*/ 1 h 71"/>
                  <a:gd name="T32" fmla="*/ 56 w 72"/>
                  <a:gd name="T33" fmla="*/ 1 h 71"/>
                  <a:gd name="T34" fmla="*/ 46 w 72"/>
                  <a:gd name="T35" fmla="*/ 1 h 71"/>
                  <a:gd name="T36" fmla="*/ 40 w 72"/>
                  <a:gd name="T37" fmla="*/ 4 h 71"/>
                  <a:gd name="T38" fmla="*/ 36 w 72"/>
                  <a:gd name="T39" fmla="*/ 6 h 71"/>
                  <a:gd name="T40" fmla="*/ 34 w 72"/>
                  <a:gd name="T41" fmla="*/ 9 h 71"/>
                  <a:gd name="T42" fmla="*/ 32 w 72"/>
                  <a:gd name="T43" fmla="*/ 7 h 71"/>
                  <a:gd name="T44" fmla="*/ 25 w 72"/>
                  <a:gd name="T45" fmla="*/ 8 h 71"/>
                  <a:gd name="T46" fmla="*/ 21 w 72"/>
                  <a:gd name="T47" fmla="*/ 9 h 71"/>
                  <a:gd name="T48" fmla="*/ 16 w 72"/>
                  <a:gd name="T49" fmla="*/ 11 h 71"/>
                  <a:gd name="T50" fmla="*/ 13 w 72"/>
                  <a:gd name="T51" fmla="*/ 13 h 71"/>
                  <a:gd name="T52" fmla="*/ 11 w 72"/>
                  <a:gd name="T53" fmla="*/ 14 h 71"/>
                  <a:gd name="T54" fmla="*/ 10 w 72"/>
                  <a:gd name="T55" fmla="*/ 18 h 71"/>
                  <a:gd name="T56" fmla="*/ 2 w 72"/>
                  <a:gd name="T57" fmla="*/ 21 h 71"/>
                  <a:gd name="T58" fmla="*/ 1 w 72"/>
                  <a:gd name="T59" fmla="*/ 25 h 71"/>
                  <a:gd name="T60" fmla="*/ 2 w 72"/>
                  <a:gd name="T61" fmla="*/ 29 h 71"/>
                  <a:gd name="T62" fmla="*/ 9 w 72"/>
                  <a:gd name="T63" fmla="*/ 28 h 71"/>
                  <a:gd name="T64" fmla="*/ 14 w 72"/>
                  <a:gd name="T65" fmla="*/ 29 h 71"/>
                  <a:gd name="T66" fmla="*/ 17 w 72"/>
                  <a:gd name="T67" fmla="*/ 32 h 71"/>
                  <a:gd name="T68" fmla="*/ 17 w 72"/>
                  <a:gd name="T69" fmla="*/ 33 h 71"/>
                  <a:gd name="T70" fmla="*/ 18 w 72"/>
                  <a:gd name="T71" fmla="*/ 35 h 71"/>
                  <a:gd name="T72" fmla="*/ 21 w 72"/>
                  <a:gd name="T73" fmla="*/ 41 h 71"/>
                  <a:gd name="T74" fmla="*/ 23 w 72"/>
                  <a:gd name="T75" fmla="*/ 47 h 71"/>
                  <a:gd name="T76" fmla="*/ 20 w 72"/>
                  <a:gd name="T77" fmla="*/ 50 h 71"/>
                  <a:gd name="T78" fmla="*/ 18 w 72"/>
                  <a:gd name="T79" fmla="*/ 55 h 71"/>
                  <a:gd name="T80" fmla="*/ 18 w 72"/>
                  <a:gd name="T81" fmla="*/ 59 h 71"/>
                  <a:gd name="T82" fmla="*/ 20 w 72"/>
                  <a:gd name="T83" fmla="*/ 63 h 71"/>
                  <a:gd name="T84" fmla="*/ 22 w 72"/>
                  <a:gd name="T85" fmla="*/ 67 h 71"/>
                  <a:gd name="T86" fmla="*/ 26 w 72"/>
                  <a:gd name="T87" fmla="*/ 69 h 71"/>
                  <a:gd name="T88" fmla="*/ 31 w 72"/>
                  <a:gd name="T89" fmla="*/ 68 h 71"/>
                  <a:gd name="T90" fmla="*/ 33 w 72"/>
                  <a:gd name="T91" fmla="*/ 64 h 71"/>
                  <a:gd name="T92" fmla="*/ 35 w 72"/>
                  <a:gd name="T93" fmla="*/ 6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2" h="71">
                    <a:moveTo>
                      <a:pt x="35" y="61"/>
                    </a:moveTo>
                    <a:cubicBezTo>
                      <a:pt x="35" y="60"/>
                      <a:pt x="36" y="58"/>
                      <a:pt x="36" y="57"/>
                    </a:cubicBezTo>
                    <a:cubicBezTo>
                      <a:pt x="37" y="57"/>
                      <a:pt x="37" y="56"/>
                      <a:pt x="38" y="56"/>
                    </a:cubicBezTo>
                    <a:cubicBezTo>
                      <a:pt x="39" y="55"/>
                      <a:pt x="40" y="56"/>
                      <a:pt x="41" y="55"/>
                    </a:cubicBezTo>
                    <a:cubicBezTo>
                      <a:pt x="42" y="55"/>
                      <a:pt x="43" y="54"/>
                      <a:pt x="43" y="53"/>
                    </a:cubicBezTo>
                    <a:cubicBezTo>
                      <a:pt x="44" y="53"/>
                      <a:pt x="45" y="52"/>
                      <a:pt x="46" y="52"/>
                    </a:cubicBezTo>
                    <a:cubicBezTo>
                      <a:pt x="47" y="51"/>
                      <a:pt x="47" y="50"/>
                      <a:pt x="48" y="50"/>
                    </a:cubicBezTo>
                    <a:cubicBezTo>
                      <a:pt x="49" y="49"/>
                      <a:pt x="49" y="48"/>
                      <a:pt x="50" y="48"/>
                    </a:cubicBezTo>
                    <a:cubicBezTo>
                      <a:pt x="50" y="48"/>
                      <a:pt x="51" y="48"/>
                      <a:pt x="52" y="48"/>
                    </a:cubicBezTo>
                    <a:cubicBezTo>
                      <a:pt x="52" y="48"/>
                      <a:pt x="53" y="47"/>
                      <a:pt x="53" y="47"/>
                    </a:cubicBezTo>
                    <a:cubicBezTo>
                      <a:pt x="54" y="47"/>
                      <a:pt x="56" y="47"/>
                      <a:pt x="57" y="47"/>
                    </a:cubicBezTo>
                    <a:cubicBezTo>
                      <a:pt x="57" y="47"/>
                      <a:pt x="57" y="46"/>
                      <a:pt x="57" y="46"/>
                    </a:cubicBezTo>
                    <a:cubicBezTo>
                      <a:pt x="59" y="46"/>
                      <a:pt x="59" y="45"/>
                      <a:pt x="60" y="43"/>
                    </a:cubicBezTo>
                    <a:cubicBezTo>
                      <a:pt x="61" y="42"/>
                      <a:pt x="62" y="42"/>
                      <a:pt x="62" y="41"/>
                    </a:cubicBezTo>
                    <a:cubicBezTo>
                      <a:pt x="63" y="40"/>
                      <a:pt x="62" y="39"/>
                      <a:pt x="62" y="39"/>
                    </a:cubicBezTo>
                    <a:cubicBezTo>
                      <a:pt x="62" y="37"/>
                      <a:pt x="63" y="37"/>
                      <a:pt x="64" y="35"/>
                    </a:cubicBezTo>
                    <a:cubicBezTo>
                      <a:pt x="64" y="34"/>
                      <a:pt x="64" y="32"/>
                      <a:pt x="65" y="30"/>
                    </a:cubicBezTo>
                    <a:cubicBezTo>
                      <a:pt x="65" y="29"/>
                      <a:pt x="65" y="27"/>
                      <a:pt x="66" y="26"/>
                    </a:cubicBezTo>
                    <a:cubicBezTo>
                      <a:pt x="66" y="25"/>
                      <a:pt x="65" y="24"/>
                      <a:pt x="64" y="23"/>
                    </a:cubicBezTo>
                    <a:cubicBezTo>
                      <a:pt x="65" y="22"/>
                      <a:pt x="66" y="20"/>
                      <a:pt x="66" y="18"/>
                    </a:cubicBezTo>
                    <a:cubicBezTo>
                      <a:pt x="67" y="17"/>
                      <a:pt x="68" y="16"/>
                      <a:pt x="68" y="16"/>
                    </a:cubicBezTo>
                    <a:cubicBezTo>
                      <a:pt x="68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4"/>
                    </a:cubicBezTo>
                    <a:cubicBezTo>
                      <a:pt x="70" y="13"/>
                      <a:pt x="71" y="13"/>
                      <a:pt x="72" y="11"/>
                    </a:cubicBezTo>
                    <a:cubicBezTo>
                      <a:pt x="72" y="10"/>
                      <a:pt x="72" y="9"/>
                      <a:pt x="72" y="7"/>
                    </a:cubicBezTo>
                    <a:cubicBezTo>
                      <a:pt x="71" y="7"/>
                      <a:pt x="70" y="7"/>
                      <a:pt x="69" y="8"/>
                    </a:cubicBezTo>
                    <a:cubicBezTo>
                      <a:pt x="69" y="8"/>
                      <a:pt x="68" y="8"/>
                      <a:pt x="68" y="8"/>
                    </a:cubicBezTo>
                    <a:cubicBezTo>
                      <a:pt x="68" y="8"/>
                      <a:pt x="67" y="8"/>
                      <a:pt x="66" y="8"/>
                    </a:cubicBezTo>
                    <a:cubicBezTo>
                      <a:pt x="66" y="8"/>
                      <a:pt x="64" y="9"/>
                      <a:pt x="64" y="8"/>
                    </a:cubicBezTo>
                    <a:cubicBezTo>
                      <a:pt x="64" y="7"/>
                      <a:pt x="66" y="6"/>
                      <a:pt x="66" y="5"/>
                    </a:cubicBezTo>
                    <a:cubicBezTo>
                      <a:pt x="65" y="3"/>
                      <a:pt x="64" y="3"/>
                      <a:pt x="63" y="2"/>
                    </a:cubicBezTo>
                    <a:cubicBezTo>
                      <a:pt x="62" y="2"/>
                      <a:pt x="61" y="1"/>
                      <a:pt x="60" y="1"/>
                    </a:cubicBezTo>
                    <a:cubicBezTo>
                      <a:pt x="60" y="1"/>
                      <a:pt x="59" y="2"/>
                      <a:pt x="59" y="1"/>
                    </a:cubicBezTo>
                    <a:cubicBezTo>
                      <a:pt x="58" y="1"/>
                      <a:pt x="57" y="1"/>
                      <a:pt x="56" y="1"/>
                    </a:cubicBezTo>
                    <a:cubicBezTo>
                      <a:pt x="55" y="0"/>
                      <a:pt x="53" y="1"/>
                      <a:pt x="51" y="1"/>
                    </a:cubicBezTo>
                    <a:cubicBezTo>
                      <a:pt x="50" y="1"/>
                      <a:pt x="48" y="1"/>
                      <a:pt x="46" y="1"/>
                    </a:cubicBezTo>
                    <a:cubicBezTo>
                      <a:pt x="45" y="2"/>
                      <a:pt x="43" y="4"/>
                      <a:pt x="42" y="4"/>
                    </a:cubicBezTo>
                    <a:cubicBezTo>
                      <a:pt x="41" y="4"/>
                      <a:pt x="41" y="4"/>
                      <a:pt x="40" y="4"/>
                    </a:cubicBezTo>
                    <a:cubicBezTo>
                      <a:pt x="39" y="3"/>
                      <a:pt x="38" y="4"/>
                      <a:pt x="37" y="5"/>
                    </a:cubicBezTo>
                    <a:cubicBezTo>
                      <a:pt x="37" y="5"/>
                      <a:pt x="36" y="5"/>
                      <a:pt x="36" y="6"/>
                    </a:cubicBezTo>
                    <a:cubicBezTo>
                      <a:pt x="35" y="6"/>
                      <a:pt x="34" y="7"/>
                      <a:pt x="34" y="7"/>
                    </a:cubicBezTo>
                    <a:cubicBezTo>
                      <a:pt x="33" y="8"/>
                      <a:pt x="35" y="8"/>
                      <a:pt x="34" y="9"/>
                    </a:cubicBezTo>
                    <a:cubicBezTo>
                      <a:pt x="35" y="9"/>
                      <a:pt x="34" y="10"/>
                      <a:pt x="34" y="10"/>
                    </a:cubicBezTo>
                    <a:cubicBezTo>
                      <a:pt x="33" y="10"/>
                      <a:pt x="33" y="8"/>
                      <a:pt x="32" y="7"/>
                    </a:cubicBezTo>
                    <a:cubicBezTo>
                      <a:pt x="31" y="7"/>
                      <a:pt x="30" y="7"/>
                      <a:pt x="29" y="8"/>
                    </a:cubicBezTo>
                    <a:cubicBezTo>
                      <a:pt x="28" y="8"/>
                      <a:pt x="26" y="8"/>
                      <a:pt x="25" y="8"/>
                    </a:cubicBezTo>
                    <a:cubicBezTo>
                      <a:pt x="25" y="8"/>
                      <a:pt x="24" y="9"/>
                      <a:pt x="23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0" y="9"/>
                      <a:pt x="19" y="9"/>
                      <a:pt x="19" y="10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1"/>
                      <a:pt x="15" y="12"/>
                      <a:pt x="14" y="12"/>
                    </a:cubicBezTo>
                    <a:cubicBezTo>
                      <a:pt x="14" y="12"/>
                      <a:pt x="14" y="13"/>
                      <a:pt x="13" y="13"/>
                    </a:cubicBezTo>
                    <a:cubicBezTo>
                      <a:pt x="13" y="13"/>
                      <a:pt x="13" y="13"/>
                      <a:pt x="12" y="13"/>
                    </a:cubicBezTo>
                    <a:cubicBezTo>
                      <a:pt x="12" y="13"/>
                      <a:pt x="12" y="14"/>
                      <a:pt x="11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9" y="17"/>
                      <a:pt x="11" y="16"/>
                      <a:pt x="10" y="18"/>
                    </a:cubicBezTo>
                    <a:cubicBezTo>
                      <a:pt x="10" y="20"/>
                      <a:pt x="8" y="19"/>
                      <a:pt x="6" y="20"/>
                    </a:cubicBezTo>
                    <a:cubicBezTo>
                      <a:pt x="5" y="20"/>
                      <a:pt x="3" y="21"/>
                      <a:pt x="2" y="21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4"/>
                      <a:pt x="2" y="24"/>
                      <a:pt x="1" y="25"/>
                    </a:cubicBezTo>
                    <a:cubicBezTo>
                      <a:pt x="1" y="26"/>
                      <a:pt x="0" y="26"/>
                      <a:pt x="0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6" y="28"/>
                      <a:pt x="8" y="29"/>
                      <a:pt x="9" y="28"/>
                    </a:cubicBezTo>
                    <a:cubicBezTo>
                      <a:pt x="11" y="28"/>
                      <a:pt x="13" y="28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4" y="29"/>
                      <a:pt x="15" y="29"/>
                      <a:pt x="15" y="29"/>
                    </a:cubicBezTo>
                    <a:cubicBezTo>
                      <a:pt x="16" y="30"/>
                      <a:pt x="17" y="31"/>
                      <a:pt x="17" y="32"/>
                    </a:cubicBezTo>
                    <a:cubicBezTo>
                      <a:pt x="17" y="32"/>
                      <a:pt x="17" y="32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4"/>
                      <a:pt x="17" y="34"/>
                      <a:pt x="17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7"/>
                      <a:pt x="17" y="39"/>
                      <a:pt x="17" y="40"/>
                    </a:cubicBezTo>
                    <a:cubicBezTo>
                      <a:pt x="19" y="40"/>
                      <a:pt x="20" y="40"/>
                      <a:pt x="21" y="41"/>
                    </a:cubicBezTo>
                    <a:cubicBezTo>
                      <a:pt x="22" y="41"/>
                      <a:pt x="22" y="41"/>
                      <a:pt x="23" y="42"/>
                    </a:cubicBezTo>
                    <a:cubicBezTo>
                      <a:pt x="24" y="43"/>
                      <a:pt x="23" y="45"/>
                      <a:pt x="23" y="47"/>
                    </a:cubicBezTo>
                    <a:cubicBezTo>
                      <a:pt x="22" y="48"/>
                      <a:pt x="22" y="48"/>
                      <a:pt x="21" y="48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50"/>
                      <a:pt x="19" y="51"/>
                    </a:cubicBezTo>
                    <a:cubicBezTo>
                      <a:pt x="18" y="52"/>
                      <a:pt x="18" y="53"/>
                      <a:pt x="18" y="55"/>
                    </a:cubicBezTo>
                    <a:cubicBezTo>
                      <a:pt x="18" y="55"/>
                      <a:pt x="18" y="56"/>
                      <a:pt x="18" y="57"/>
                    </a:cubicBezTo>
                    <a:cubicBezTo>
                      <a:pt x="18" y="58"/>
                      <a:pt x="18" y="59"/>
                      <a:pt x="18" y="59"/>
                    </a:cubicBezTo>
                    <a:cubicBezTo>
                      <a:pt x="19" y="60"/>
                      <a:pt x="19" y="61"/>
                      <a:pt x="19" y="62"/>
                    </a:cubicBezTo>
                    <a:cubicBezTo>
                      <a:pt x="20" y="62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1" y="64"/>
                    </a:cubicBezTo>
                    <a:cubicBezTo>
                      <a:pt x="21" y="65"/>
                      <a:pt x="22" y="66"/>
                      <a:pt x="22" y="67"/>
                    </a:cubicBezTo>
                    <a:cubicBezTo>
                      <a:pt x="23" y="68"/>
                      <a:pt x="23" y="68"/>
                      <a:pt x="24" y="69"/>
                    </a:cubicBezTo>
                    <a:cubicBezTo>
                      <a:pt x="25" y="69"/>
                      <a:pt x="26" y="69"/>
                      <a:pt x="26" y="69"/>
                    </a:cubicBezTo>
                    <a:cubicBezTo>
                      <a:pt x="28" y="69"/>
                      <a:pt x="28" y="71"/>
                      <a:pt x="30" y="71"/>
                    </a:cubicBezTo>
                    <a:cubicBezTo>
                      <a:pt x="31" y="70"/>
                      <a:pt x="31" y="69"/>
                      <a:pt x="31" y="68"/>
                    </a:cubicBezTo>
                    <a:cubicBezTo>
                      <a:pt x="32" y="67"/>
                      <a:pt x="32" y="66"/>
                      <a:pt x="33" y="65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3"/>
                      <a:pt x="34" y="63"/>
                      <a:pt x="34" y="63"/>
                    </a:cubicBezTo>
                    <a:cubicBezTo>
                      <a:pt x="34" y="62"/>
                      <a:pt x="34" y="61"/>
                      <a:pt x="3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75"/>
              <p:cNvSpPr/>
              <p:nvPr/>
            </p:nvSpPr>
            <p:spPr bwMode="auto">
              <a:xfrm>
                <a:off x="3591" y="1790"/>
                <a:ext cx="24" cy="21"/>
              </a:xfrm>
              <a:custGeom>
                <a:avLst/>
                <a:gdLst>
                  <a:gd name="T0" fmla="*/ 8 w 10"/>
                  <a:gd name="T1" fmla="*/ 1 h 9"/>
                  <a:gd name="T2" fmla="*/ 6 w 10"/>
                  <a:gd name="T3" fmla="*/ 1 h 9"/>
                  <a:gd name="T4" fmla="*/ 4 w 10"/>
                  <a:gd name="T5" fmla="*/ 0 h 9"/>
                  <a:gd name="T6" fmla="*/ 0 w 10"/>
                  <a:gd name="T7" fmla="*/ 2 h 9"/>
                  <a:gd name="T8" fmla="*/ 0 w 10"/>
                  <a:gd name="T9" fmla="*/ 6 h 9"/>
                  <a:gd name="T10" fmla="*/ 4 w 10"/>
                  <a:gd name="T11" fmla="*/ 8 h 9"/>
                  <a:gd name="T12" fmla="*/ 7 w 10"/>
                  <a:gd name="T13" fmla="*/ 8 h 9"/>
                  <a:gd name="T14" fmla="*/ 8 w 10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8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3" y="6"/>
                      <a:pt x="2" y="8"/>
                      <a:pt x="4" y="8"/>
                    </a:cubicBezTo>
                    <a:cubicBezTo>
                      <a:pt x="4" y="9"/>
                      <a:pt x="6" y="9"/>
                      <a:pt x="7" y="8"/>
                    </a:cubicBezTo>
                    <a:cubicBezTo>
                      <a:pt x="9" y="5"/>
                      <a:pt x="10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76"/>
              <p:cNvSpPr/>
              <p:nvPr/>
            </p:nvSpPr>
            <p:spPr bwMode="auto">
              <a:xfrm>
                <a:off x="3824" y="1947"/>
                <a:ext cx="17" cy="29"/>
              </a:xfrm>
              <a:custGeom>
                <a:avLst/>
                <a:gdLst>
                  <a:gd name="T0" fmla="*/ 7 w 7"/>
                  <a:gd name="T1" fmla="*/ 2 h 12"/>
                  <a:gd name="T2" fmla="*/ 5 w 7"/>
                  <a:gd name="T3" fmla="*/ 0 h 12"/>
                  <a:gd name="T4" fmla="*/ 3 w 7"/>
                  <a:gd name="T5" fmla="*/ 1 h 12"/>
                  <a:gd name="T6" fmla="*/ 3 w 7"/>
                  <a:gd name="T7" fmla="*/ 2 h 12"/>
                  <a:gd name="T8" fmla="*/ 2 w 7"/>
                  <a:gd name="T9" fmla="*/ 2 h 12"/>
                  <a:gd name="T10" fmla="*/ 2 w 7"/>
                  <a:gd name="T11" fmla="*/ 5 h 12"/>
                  <a:gd name="T12" fmla="*/ 1 w 7"/>
                  <a:gd name="T13" fmla="*/ 7 h 12"/>
                  <a:gd name="T14" fmla="*/ 0 w 7"/>
                  <a:gd name="T15" fmla="*/ 9 h 12"/>
                  <a:gd name="T16" fmla="*/ 5 w 7"/>
                  <a:gd name="T17" fmla="*/ 10 h 12"/>
                  <a:gd name="T18" fmla="*/ 6 w 7"/>
                  <a:gd name="T19" fmla="*/ 9 h 12"/>
                  <a:gd name="T20" fmla="*/ 7 w 7"/>
                  <a:gd name="T21" fmla="*/ 7 h 12"/>
                  <a:gd name="T22" fmla="*/ 6 w 7"/>
                  <a:gd name="T23" fmla="*/ 4 h 12"/>
                  <a:gd name="T24" fmla="*/ 7 w 7"/>
                  <a:gd name="T2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2">
                    <a:moveTo>
                      <a:pt x="7" y="2"/>
                    </a:move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2"/>
                      <a:pt x="4" y="11"/>
                      <a:pt x="5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8"/>
                      <a:pt x="7" y="7"/>
                    </a:cubicBezTo>
                    <a:cubicBezTo>
                      <a:pt x="6" y="7"/>
                      <a:pt x="6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77"/>
              <p:cNvSpPr/>
              <p:nvPr/>
            </p:nvSpPr>
            <p:spPr bwMode="auto">
              <a:xfrm>
                <a:off x="3663" y="2021"/>
                <a:ext cx="28" cy="31"/>
              </a:xfrm>
              <a:custGeom>
                <a:avLst/>
                <a:gdLst>
                  <a:gd name="T0" fmla="*/ 10 w 12"/>
                  <a:gd name="T1" fmla="*/ 7 h 13"/>
                  <a:gd name="T2" fmla="*/ 8 w 12"/>
                  <a:gd name="T3" fmla="*/ 3 h 13"/>
                  <a:gd name="T4" fmla="*/ 7 w 12"/>
                  <a:gd name="T5" fmla="*/ 0 h 13"/>
                  <a:gd name="T6" fmla="*/ 6 w 12"/>
                  <a:gd name="T7" fmla="*/ 0 h 13"/>
                  <a:gd name="T8" fmla="*/ 4 w 12"/>
                  <a:gd name="T9" fmla="*/ 3 h 13"/>
                  <a:gd name="T10" fmla="*/ 0 w 12"/>
                  <a:gd name="T11" fmla="*/ 7 h 13"/>
                  <a:gd name="T12" fmla="*/ 5 w 12"/>
                  <a:gd name="T13" fmla="*/ 9 h 13"/>
                  <a:gd name="T14" fmla="*/ 11 w 12"/>
                  <a:gd name="T15" fmla="*/ 12 h 13"/>
                  <a:gd name="T16" fmla="*/ 11 w 12"/>
                  <a:gd name="T17" fmla="*/ 8 h 13"/>
                  <a:gd name="T18" fmla="*/ 10 w 12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10" y="7"/>
                    </a:moveTo>
                    <a:cubicBezTo>
                      <a:pt x="9" y="6"/>
                      <a:pt x="9" y="4"/>
                      <a:pt x="8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4" y="3"/>
                    </a:cubicBezTo>
                    <a:cubicBezTo>
                      <a:pt x="3" y="4"/>
                      <a:pt x="1" y="5"/>
                      <a:pt x="0" y="7"/>
                    </a:cubicBezTo>
                    <a:cubicBezTo>
                      <a:pt x="0" y="9"/>
                      <a:pt x="3" y="8"/>
                      <a:pt x="5" y="9"/>
                    </a:cubicBezTo>
                    <a:cubicBezTo>
                      <a:pt x="7" y="10"/>
                      <a:pt x="9" y="13"/>
                      <a:pt x="11" y="12"/>
                    </a:cubicBezTo>
                    <a:cubicBezTo>
                      <a:pt x="12" y="10"/>
                      <a:pt x="11" y="9"/>
                      <a:pt x="11" y="8"/>
                    </a:cubicBezTo>
                    <a:cubicBezTo>
                      <a:pt x="11" y="8"/>
                      <a:pt x="10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78"/>
              <p:cNvSpPr/>
              <p:nvPr/>
            </p:nvSpPr>
            <p:spPr bwMode="auto">
              <a:xfrm>
                <a:off x="3817" y="1859"/>
                <a:ext cx="46" cy="26"/>
              </a:xfrm>
              <a:custGeom>
                <a:avLst/>
                <a:gdLst>
                  <a:gd name="T0" fmla="*/ 10 w 19"/>
                  <a:gd name="T1" fmla="*/ 11 h 11"/>
                  <a:gd name="T2" fmla="*/ 13 w 19"/>
                  <a:gd name="T3" fmla="*/ 9 h 11"/>
                  <a:gd name="T4" fmla="*/ 17 w 19"/>
                  <a:gd name="T5" fmla="*/ 7 h 11"/>
                  <a:gd name="T6" fmla="*/ 19 w 19"/>
                  <a:gd name="T7" fmla="*/ 4 h 11"/>
                  <a:gd name="T8" fmla="*/ 16 w 19"/>
                  <a:gd name="T9" fmla="*/ 0 h 11"/>
                  <a:gd name="T10" fmla="*/ 9 w 19"/>
                  <a:gd name="T11" fmla="*/ 1 h 11"/>
                  <a:gd name="T12" fmla="*/ 6 w 19"/>
                  <a:gd name="T13" fmla="*/ 3 h 11"/>
                  <a:gd name="T14" fmla="*/ 5 w 19"/>
                  <a:gd name="T15" fmla="*/ 2 h 11"/>
                  <a:gd name="T16" fmla="*/ 3 w 19"/>
                  <a:gd name="T17" fmla="*/ 1 h 11"/>
                  <a:gd name="T18" fmla="*/ 0 w 19"/>
                  <a:gd name="T19" fmla="*/ 5 h 11"/>
                  <a:gd name="T20" fmla="*/ 4 w 19"/>
                  <a:gd name="T21" fmla="*/ 10 h 11"/>
                  <a:gd name="T22" fmla="*/ 10 w 19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1">
                    <a:moveTo>
                      <a:pt x="10" y="11"/>
                    </a:moveTo>
                    <a:cubicBezTo>
                      <a:pt x="11" y="11"/>
                      <a:pt x="12" y="10"/>
                      <a:pt x="13" y="9"/>
                    </a:cubicBezTo>
                    <a:cubicBezTo>
                      <a:pt x="15" y="8"/>
                      <a:pt x="16" y="7"/>
                      <a:pt x="17" y="7"/>
                    </a:cubicBezTo>
                    <a:cubicBezTo>
                      <a:pt x="18" y="6"/>
                      <a:pt x="19" y="5"/>
                      <a:pt x="19" y="4"/>
                    </a:cubicBezTo>
                    <a:cubicBezTo>
                      <a:pt x="19" y="2"/>
                      <a:pt x="17" y="1"/>
                      <a:pt x="16" y="0"/>
                    </a:cubicBezTo>
                    <a:cubicBezTo>
                      <a:pt x="14" y="0"/>
                      <a:pt x="11" y="1"/>
                      <a:pt x="9" y="1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8"/>
                      <a:pt x="2" y="9"/>
                      <a:pt x="4" y="10"/>
                    </a:cubicBezTo>
                    <a:cubicBezTo>
                      <a:pt x="6" y="10"/>
                      <a:pt x="8" y="11"/>
                      <a:pt x="1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79"/>
              <p:cNvSpPr/>
              <p:nvPr/>
            </p:nvSpPr>
            <p:spPr bwMode="auto">
              <a:xfrm>
                <a:off x="3836" y="1919"/>
                <a:ext cx="43" cy="66"/>
              </a:xfrm>
              <a:custGeom>
                <a:avLst/>
                <a:gdLst>
                  <a:gd name="T0" fmla="*/ 14 w 18"/>
                  <a:gd name="T1" fmla="*/ 17 h 28"/>
                  <a:gd name="T2" fmla="*/ 14 w 18"/>
                  <a:gd name="T3" fmla="*/ 16 h 28"/>
                  <a:gd name="T4" fmla="*/ 11 w 18"/>
                  <a:gd name="T5" fmla="*/ 12 h 28"/>
                  <a:gd name="T6" fmla="*/ 10 w 18"/>
                  <a:gd name="T7" fmla="*/ 6 h 28"/>
                  <a:gd name="T8" fmla="*/ 8 w 18"/>
                  <a:gd name="T9" fmla="*/ 3 h 28"/>
                  <a:gd name="T10" fmla="*/ 7 w 18"/>
                  <a:gd name="T11" fmla="*/ 1 h 28"/>
                  <a:gd name="T12" fmla="*/ 2 w 18"/>
                  <a:gd name="T13" fmla="*/ 2 h 28"/>
                  <a:gd name="T14" fmla="*/ 0 w 18"/>
                  <a:gd name="T15" fmla="*/ 6 h 28"/>
                  <a:gd name="T16" fmla="*/ 4 w 18"/>
                  <a:gd name="T17" fmla="*/ 13 h 28"/>
                  <a:gd name="T18" fmla="*/ 8 w 18"/>
                  <a:gd name="T19" fmla="*/ 16 h 28"/>
                  <a:gd name="T20" fmla="*/ 5 w 18"/>
                  <a:gd name="T21" fmla="*/ 18 h 28"/>
                  <a:gd name="T22" fmla="*/ 4 w 18"/>
                  <a:gd name="T23" fmla="*/ 21 h 28"/>
                  <a:gd name="T24" fmla="*/ 4 w 18"/>
                  <a:gd name="T25" fmla="*/ 22 h 28"/>
                  <a:gd name="T26" fmla="*/ 3 w 18"/>
                  <a:gd name="T27" fmla="*/ 26 h 28"/>
                  <a:gd name="T28" fmla="*/ 4 w 18"/>
                  <a:gd name="T29" fmla="*/ 27 h 28"/>
                  <a:gd name="T30" fmla="*/ 9 w 18"/>
                  <a:gd name="T31" fmla="*/ 25 h 28"/>
                  <a:gd name="T32" fmla="*/ 12 w 18"/>
                  <a:gd name="T33" fmla="*/ 25 h 28"/>
                  <a:gd name="T34" fmla="*/ 13 w 18"/>
                  <a:gd name="T35" fmla="*/ 24 h 28"/>
                  <a:gd name="T36" fmla="*/ 15 w 18"/>
                  <a:gd name="T37" fmla="*/ 24 h 28"/>
                  <a:gd name="T38" fmla="*/ 14 w 18"/>
                  <a:gd name="T39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8">
                    <a:moveTo>
                      <a:pt x="14" y="17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5"/>
                      <a:pt x="12" y="14"/>
                      <a:pt x="11" y="12"/>
                    </a:cubicBezTo>
                    <a:cubicBezTo>
                      <a:pt x="10" y="10"/>
                      <a:pt x="8" y="8"/>
                      <a:pt x="10" y="6"/>
                    </a:cubicBezTo>
                    <a:cubicBezTo>
                      <a:pt x="10" y="4"/>
                      <a:pt x="8" y="4"/>
                      <a:pt x="8" y="3"/>
                    </a:cubicBezTo>
                    <a:cubicBezTo>
                      <a:pt x="7" y="2"/>
                      <a:pt x="8" y="2"/>
                      <a:pt x="7" y="1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9"/>
                      <a:pt x="3" y="11"/>
                      <a:pt x="4" y="13"/>
                    </a:cubicBezTo>
                    <a:cubicBezTo>
                      <a:pt x="6" y="13"/>
                      <a:pt x="8" y="13"/>
                      <a:pt x="8" y="16"/>
                    </a:cubicBezTo>
                    <a:cubicBezTo>
                      <a:pt x="7" y="17"/>
                      <a:pt x="6" y="17"/>
                      <a:pt x="5" y="18"/>
                    </a:cubicBezTo>
                    <a:cubicBezTo>
                      <a:pt x="5" y="19"/>
                      <a:pt x="4" y="20"/>
                      <a:pt x="4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3" y="23"/>
                      <a:pt x="2" y="24"/>
                      <a:pt x="3" y="26"/>
                    </a:cubicBezTo>
                    <a:cubicBezTo>
                      <a:pt x="3" y="26"/>
                      <a:pt x="4" y="27"/>
                      <a:pt x="4" y="27"/>
                    </a:cubicBezTo>
                    <a:cubicBezTo>
                      <a:pt x="5" y="28"/>
                      <a:pt x="7" y="26"/>
                      <a:pt x="9" y="25"/>
                    </a:cubicBezTo>
                    <a:cubicBezTo>
                      <a:pt x="10" y="25"/>
                      <a:pt x="11" y="26"/>
                      <a:pt x="12" y="25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18" y="21"/>
                      <a:pt x="17" y="19"/>
                      <a:pt x="1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80"/>
              <p:cNvSpPr/>
              <p:nvPr/>
            </p:nvSpPr>
            <p:spPr bwMode="auto">
              <a:xfrm>
                <a:off x="3520" y="2159"/>
                <a:ext cx="31" cy="31"/>
              </a:xfrm>
              <a:custGeom>
                <a:avLst/>
                <a:gdLst>
                  <a:gd name="T0" fmla="*/ 9 w 13"/>
                  <a:gd name="T1" fmla="*/ 6 h 13"/>
                  <a:gd name="T2" fmla="*/ 8 w 13"/>
                  <a:gd name="T3" fmla="*/ 5 h 13"/>
                  <a:gd name="T4" fmla="*/ 7 w 13"/>
                  <a:gd name="T5" fmla="*/ 4 h 13"/>
                  <a:gd name="T6" fmla="*/ 6 w 13"/>
                  <a:gd name="T7" fmla="*/ 3 h 13"/>
                  <a:gd name="T8" fmla="*/ 3 w 13"/>
                  <a:gd name="T9" fmla="*/ 1 h 13"/>
                  <a:gd name="T10" fmla="*/ 0 w 13"/>
                  <a:gd name="T11" fmla="*/ 2 h 13"/>
                  <a:gd name="T12" fmla="*/ 6 w 13"/>
                  <a:gd name="T13" fmla="*/ 7 h 13"/>
                  <a:gd name="T14" fmla="*/ 8 w 13"/>
                  <a:gd name="T15" fmla="*/ 10 h 13"/>
                  <a:gd name="T16" fmla="*/ 9 w 13"/>
                  <a:gd name="T17" fmla="*/ 12 h 13"/>
                  <a:gd name="T18" fmla="*/ 13 w 13"/>
                  <a:gd name="T19" fmla="*/ 11 h 13"/>
                  <a:gd name="T20" fmla="*/ 10 w 13"/>
                  <a:gd name="T21" fmla="*/ 7 h 13"/>
                  <a:gd name="T22" fmla="*/ 9 w 13"/>
                  <a:gd name="T2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9" y="6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2"/>
                      <a:pt x="4" y="1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5"/>
                      <a:pt x="4" y="5"/>
                      <a:pt x="6" y="7"/>
                    </a:cubicBezTo>
                    <a:cubicBezTo>
                      <a:pt x="7" y="8"/>
                      <a:pt x="8" y="9"/>
                      <a:pt x="8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11" y="12"/>
                      <a:pt x="12" y="13"/>
                      <a:pt x="13" y="11"/>
                    </a:cubicBezTo>
                    <a:cubicBezTo>
                      <a:pt x="13" y="10"/>
                      <a:pt x="11" y="9"/>
                      <a:pt x="10" y="7"/>
                    </a:cubicBezTo>
                    <a:cubicBezTo>
                      <a:pt x="10" y="7"/>
                      <a:pt x="10" y="6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81"/>
              <p:cNvSpPr/>
              <p:nvPr/>
            </p:nvSpPr>
            <p:spPr bwMode="auto">
              <a:xfrm>
                <a:off x="3965" y="1759"/>
                <a:ext cx="59" cy="45"/>
              </a:xfrm>
              <a:custGeom>
                <a:avLst/>
                <a:gdLst>
                  <a:gd name="T0" fmla="*/ 3 w 25"/>
                  <a:gd name="T1" fmla="*/ 16 h 19"/>
                  <a:gd name="T2" fmla="*/ 6 w 25"/>
                  <a:gd name="T3" fmla="*/ 17 h 19"/>
                  <a:gd name="T4" fmla="*/ 10 w 25"/>
                  <a:gd name="T5" fmla="*/ 17 h 19"/>
                  <a:gd name="T6" fmla="*/ 12 w 25"/>
                  <a:gd name="T7" fmla="*/ 14 h 19"/>
                  <a:gd name="T8" fmla="*/ 13 w 25"/>
                  <a:gd name="T9" fmla="*/ 13 h 19"/>
                  <a:gd name="T10" fmla="*/ 16 w 25"/>
                  <a:gd name="T11" fmla="*/ 16 h 19"/>
                  <a:gd name="T12" fmla="*/ 20 w 25"/>
                  <a:gd name="T13" fmla="*/ 14 h 19"/>
                  <a:gd name="T14" fmla="*/ 16 w 25"/>
                  <a:gd name="T15" fmla="*/ 11 h 19"/>
                  <a:gd name="T16" fmla="*/ 12 w 25"/>
                  <a:gd name="T17" fmla="*/ 7 h 19"/>
                  <a:gd name="T18" fmla="*/ 22 w 25"/>
                  <a:gd name="T19" fmla="*/ 8 h 19"/>
                  <a:gd name="T20" fmla="*/ 25 w 25"/>
                  <a:gd name="T21" fmla="*/ 5 h 19"/>
                  <a:gd name="T22" fmla="*/ 11 w 25"/>
                  <a:gd name="T23" fmla="*/ 2 h 19"/>
                  <a:gd name="T24" fmla="*/ 9 w 25"/>
                  <a:gd name="T25" fmla="*/ 4 h 19"/>
                  <a:gd name="T26" fmla="*/ 8 w 25"/>
                  <a:gd name="T27" fmla="*/ 3 h 19"/>
                  <a:gd name="T28" fmla="*/ 5 w 25"/>
                  <a:gd name="T29" fmla="*/ 4 h 19"/>
                  <a:gd name="T30" fmla="*/ 2 w 25"/>
                  <a:gd name="T31" fmla="*/ 4 h 19"/>
                  <a:gd name="T32" fmla="*/ 0 w 25"/>
                  <a:gd name="T33" fmla="*/ 7 h 19"/>
                  <a:gd name="T34" fmla="*/ 2 w 25"/>
                  <a:gd name="T35" fmla="*/ 12 h 19"/>
                  <a:gd name="T36" fmla="*/ 3 w 25"/>
                  <a:gd name="T37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9">
                    <a:moveTo>
                      <a:pt x="3" y="16"/>
                    </a:moveTo>
                    <a:cubicBezTo>
                      <a:pt x="4" y="17"/>
                      <a:pt x="5" y="17"/>
                      <a:pt x="6" y="17"/>
                    </a:cubicBezTo>
                    <a:cubicBezTo>
                      <a:pt x="8" y="19"/>
                      <a:pt x="9" y="19"/>
                      <a:pt x="10" y="17"/>
                    </a:cubicBezTo>
                    <a:cubicBezTo>
                      <a:pt x="11" y="16"/>
                      <a:pt x="11" y="16"/>
                      <a:pt x="12" y="14"/>
                    </a:cubicBezTo>
                    <a:cubicBezTo>
                      <a:pt x="12" y="14"/>
                      <a:pt x="12" y="12"/>
                      <a:pt x="13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8" y="16"/>
                      <a:pt x="20" y="16"/>
                      <a:pt x="20" y="14"/>
                    </a:cubicBezTo>
                    <a:cubicBezTo>
                      <a:pt x="19" y="13"/>
                      <a:pt x="18" y="12"/>
                      <a:pt x="16" y="11"/>
                    </a:cubicBezTo>
                    <a:cubicBezTo>
                      <a:pt x="15" y="10"/>
                      <a:pt x="13" y="10"/>
                      <a:pt x="12" y="7"/>
                    </a:cubicBezTo>
                    <a:cubicBezTo>
                      <a:pt x="16" y="7"/>
                      <a:pt x="19" y="9"/>
                      <a:pt x="22" y="8"/>
                    </a:cubicBezTo>
                    <a:cubicBezTo>
                      <a:pt x="23" y="7"/>
                      <a:pt x="25" y="6"/>
                      <a:pt x="25" y="5"/>
                    </a:cubicBezTo>
                    <a:cubicBezTo>
                      <a:pt x="23" y="0"/>
                      <a:pt x="14" y="1"/>
                      <a:pt x="11" y="2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0" y="9"/>
                      <a:pt x="1" y="10"/>
                      <a:pt x="2" y="12"/>
                    </a:cubicBezTo>
                    <a:cubicBezTo>
                      <a:pt x="3" y="13"/>
                      <a:pt x="3" y="15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82"/>
              <p:cNvSpPr/>
              <p:nvPr/>
            </p:nvSpPr>
            <p:spPr bwMode="auto">
              <a:xfrm>
                <a:off x="3553" y="2187"/>
                <a:ext cx="19" cy="19"/>
              </a:xfrm>
              <a:custGeom>
                <a:avLst/>
                <a:gdLst>
                  <a:gd name="T0" fmla="*/ 0 w 8"/>
                  <a:gd name="T1" fmla="*/ 5 h 8"/>
                  <a:gd name="T2" fmla="*/ 5 w 8"/>
                  <a:gd name="T3" fmla="*/ 7 h 8"/>
                  <a:gd name="T4" fmla="*/ 8 w 8"/>
                  <a:gd name="T5" fmla="*/ 6 h 8"/>
                  <a:gd name="T6" fmla="*/ 0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1" y="6"/>
                      <a:pt x="4" y="7"/>
                      <a:pt x="5" y="7"/>
                    </a:cubicBezTo>
                    <a:cubicBezTo>
                      <a:pt x="6" y="7"/>
                      <a:pt x="8" y="8"/>
                      <a:pt x="8" y="6"/>
                    </a:cubicBezTo>
                    <a:cubicBezTo>
                      <a:pt x="7" y="3"/>
                      <a:pt x="1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717" name="稻壳儿小白白(http://dwz.cn/Wu2UP)"/>
            <p:cNvSpPr>
              <a:spLocks noEditPoints="1"/>
            </p:cNvSpPr>
            <p:nvPr/>
          </p:nvSpPr>
          <p:spPr>
            <a:xfrm>
              <a:off x="3322" y="8335"/>
              <a:ext cx="725" cy="7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0" name="稻壳儿小白白(http://dwz.cn/Wu2UP)"/>
            <p:cNvGrpSpPr/>
            <p:nvPr/>
          </p:nvGrpSpPr>
          <p:grpSpPr>
            <a:xfrm>
              <a:off x="3320" y="9796"/>
              <a:ext cx="540" cy="725"/>
              <a:chOff x="7192963" y="2706688"/>
              <a:chExt cx="268288" cy="360363"/>
            </a:xfrm>
            <a:solidFill>
              <a:schemeClr val="bg1"/>
            </a:solidFill>
          </p:grpSpPr>
          <p:sp>
            <p:nvSpPr>
              <p:cNvPr id="1165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7259638" y="2771776"/>
                <a:ext cx="134938" cy="134938"/>
              </a:xfrm>
              <a:custGeom>
                <a:avLst/>
                <a:gdLst/>
                <a:ahLst/>
                <a:cxnLst>
                  <a:cxn ang="0">
                    <a:pos x="23" y="46"/>
                  </a:cxn>
                  <a:cxn ang="0">
                    <a:pos x="46" y="23"/>
                  </a:cxn>
                  <a:cxn ang="0">
                    <a:pos x="23" y="0"/>
                  </a:cxn>
                  <a:cxn ang="0">
                    <a:pos x="0" y="23"/>
                  </a:cxn>
                  <a:cxn ang="0">
                    <a:pos x="23" y="46"/>
                  </a:cxn>
                  <a:cxn ang="0">
                    <a:pos x="23" y="4"/>
                  </a:cxn>
                  <a:cxn ang="0">
                    <a:pos x="42" y="23"/>
                  </a:cxn>
                  <a:cxn ang="0">
                    <a:pos x="23" y="42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4"/>
                  </a:cxn>
                </a:cxnLst>
                <a:rect l="0" t="0" r="r" b="b"/>
                <a:pathLst>
                  <a:path w="46" h="46">
                    <a:moveTo>
                      <a:pt x="23" y="46"/>
                    </a:moveTo>
                    <a:cubicBezTo>
                      <a:pt x="35" y="46"/>
                      <a:pt x="46" y="36"/>
                      <a:pt x="46" y="23"/>
                    </a:cubicBezTo>
                    <a:cubicBezTo>
                      <a:pt x="46" y="11"/>
                      <a:pt x="35" y="0"/>
                      <a:pt x="23" y="0"/>
                    </a:cubicBezTo>
                    <a:cubicBezTo>
                      <a:pt x="10" y="0"/>
                      <a:pt x="0" y="11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  <a:moveTo>
                      <a:pt x="23" y="4"/>
                    </a:moveTo>
                    <a:cubicBezTo>
                      <a:pt x="33" y="4"/>
                      <a:pt x="42" y="13"/>
                      <a:pt x="42" y="23"/>
                    </a:cubicBezTo>
                    <a:cubicBezTo>
                      <a:pt x="42" y="34"/>
                      <a:pt x="33" y="42"/>
                      <a:pt x="23" y="42"/>
                    </a:cubicBezTo>
                    <a:cubicBezTo>
                      <a:pt x="12" y="42"/>
                      <a:pt x="4" y="34"/>
                      <a:pt x="4" y="23"/>
                    </a:cubicBezTo>
                    <a:cubicBezTo>
                      <a:pt x="4" y="13"/>
                      <a:pt x="12" y="4"/>
                      <a:pt x="23" y="4"/>
                    </a:cubicBezTo>
                    <a:close/>
                    <a:moveTo>
                      <a:pt x="23" y="4"/>
                    </a:moveTo>
                    <a:cubicBezTo>
                      <a:pt x="23" y="4"/>
                      <a:pt x="23" y="4"/>
                      <a:pt x="23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6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7192963" y="2706688"/>
                <a:ext cx="268288" cy="3603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6"/>
                  </a:cxn>
                  <a:cxn ang="0">
                    <a:pos x="40" y="120"/>
                  </a:cxn>
                  <a:cxn ang="0">
                    <a:pos x="46" y="123"/>
                  </a:cxn>
                  <a:cxn ang="0">
                    <a:pos x="46" y="123"/>
                  </a:cxn>
                  <a:cxn ang="0">
                    <a:pos x="52" y="120"/>
                  </a:cxn>
                  <a:cxn ang="0">
                    <a:pos x="92" y="46"/>
                  </a:cxn>
                  <a:cxn ang="0">
                    <a:pos x="46" y="0"/>
                  </a:cxn>
                  <a:cxn ang="0">
                    <a:pos x="46" y="115"/>
                  </a:cxn>
                  <a:cxn ang="0">
                    <a:pos x="46" y="115"/>
                  </a:cxn>
                  <a:cxn ang="0">
                    <a:pos x="45" y="115"/>
                  </a:cxn>
                  <a:cxn ang="0">
                    <a:pos x="7" y="46"/>
                  </a:cxn>
                  <a:cxn ang="0">
                    <a:pos x="46" y="8"/>
                  </a:cxn>
                  <a:cxn ang="0">
                    <a:pos x="84" y="46"/>
                  </a:cxn>
                  <a:cxn ang="0">
                    <a:pos x="46" y="115"/>
                  </a:cxn>
                  <a:cxn ang="0">
                    <a:pos x="46" y="115"/>
                  </a:cxn>
                  <a:cxn ang="0">
                    <a:pos x="46" y="115"/>
                  </a:cxn>
                </a:cxnLst>
                <a:rect l="0" t="0" r="r" b="b"/>
                <a:pathLst>
                  <a:path w="92" h="123">
                    <a:moveTo>
                      <a:pt x="46" y="0"/>
                    </a:moveTo>
                    <a:cubicBezTo>
                      <a:pt x="20" y="0"/>
                      <a:pt x="0" y="21"/>
                      <a:pt x="0" y="46"/>
                    </a:cubicBezTo>
                    <a:cubicBezTo>
                      <a:pt x="0" y="73"/>
                      <a:pt x="23" y="101"/>
                      <a:pt x="40" y="120"/>
                    </a:cubicBezTo>
                    <a:cubicBezTo>
                      <a:pt x="40" y="120"/>
                      <a:pt x="42" y="123"/>
                      <a:pt x="46" y="123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9" y="123"/>
                      <a:pt x="52" y="120"/>
                      <a:pt x="52" y="120"/>
                    </a:cubicBezTo>
                    <a:cubicBezTo>
                      <a:pt x="69" y="101"/>
                      <a:pt x="92" y="73"/>
                      <a:pt x="92" y="46"/>
                    </a:cubicBezTo>
                    <a:cubicBezTo>
                      <a:pt x="92" y="21"/>
                      <a:pt x="71" y="0"/>
                      <a:pt x="46" y="0"/>
                    </a:cubicBezTo>
                    <a:close/>
                    <a:moveTo>
                      <a:pt x="46" y="115"/>
                    </a:moveTo>
                    <a:cubicBezTo>
                      <a:pt x="46" y="115"/>
                      <a:pt x="46" y="115"/>
                      <a:pt x="46" y="115"/>
                    </a:cubicBezTo>
                    <a:cubicBezTo>
                      <a:pt x="46" y="115"/>
                      <a:pt x="45" y="115"/>
                      <a:pt x="45" y="115"/>
                    </a:cubicBezTo>
                    <a:cubicBezTo>
                      <a:pt x="31" y="98"/>
                      <a:pt x="7" y="71"/>
                      <a:pt x="7" y="46"/>
                    </a:cubicBezTo>
                    <a:cubicBezTo>
                      <a:pt x="7" y="25"/>
                      <a:pt x="25" y="8"/>
                      <a:pt x="46" y="8"/>
                    </a:cubicBezTo>
                    <a:cubicBezTo>
                      <a:pt x="67" y="8"/>
                      <a:pt x="84" y="25"/>
                      <a:pt x="84" y="46"/>
                    </a:cubicBezTo>
                    <a:cubicBezTo>
                      <a:pt x="84" y="71"/>
                      <a:pt x="60" y="98"/>
                      <a:pt x="46" y="115"/>
                    </a:cubicBezTo>
                    <a:close/>
                    <a:moveTo>
                      <a:pt x="46" y="115"/>
                    </a:moveTo>
                    <a:cubicBezTo>
                      <a:pt x="46" y="115"/>
                      <a:pt x="46" y="115"/>
                      <a:pt x="46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TextBox 1210"/>
          <p:cNvSpPr/>
          <p:nvPr/>
        </p:nvSpPr>
        <p:spPr>
          <a:xfrm>
            <a:off x="845185" y="1938655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000" b="1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1" name="TextBox 1210"/>
          <p:cNvSpPr/>
          <p:nvPr/>
        </p:nvSpPr>
        <p:spPr>
          <a:xfrm>
            <a:off x="269240" y="2245360"/>
            <a:ext cx="385191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210"/>
          <p:cNvSpPr/>
          <p:nvPr/>
        </p:nvSpPr>
        <p:spPr>
          <a:xfrm>
            <a:off x="845185" y="3886200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000" b="1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3" name="TextBox 1210"/>
          <p:cNvSpPr/>
          <p:nvPr/>
        </p:nvSpPr>
        <p:spPr>
          <a:xfrm>
            <a:off x="269240" y="4190365"/>
            <a:ext cx="385191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210"/>
          <p:cNvSpPr/>
          <p:nvPr/>
        </p:nvSpPr>
        <p:spPr>
          <a:xfrm>
            <a:off x="7879715" y="2019300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 noProof="0" dirty="0">
                <a:ln>
                  <a:noFill/>
                </a:ln>
                <a:solidFill>
                  <a:srgbClr val="4DA992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5" name="TextBox 1210"/>
          <p:cNvSpPr/>
          <p:nvPr/>
        </p:nvSpPr>
        <p:spPr>
          <a:xfrm>
            <a:off x="7879715" y="2326005"/>
            <a:ext cx="385191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210"/>
          <p:cNvSpPr/>
          <p:nvPr/>
        </p:nvSpPr>
        <p:spPr>
          <a:xfrm>
            <a:off x="7879715" y="3908425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7" name="TextBox 1210"/>
          <p:cNvSpPr/>
          <p:nvPr/>
        </p:nvSpPr>
        <p:spPr>
          <a:xfrm>
            <a:off x="7879715" y="4212590"/>
            <a:ext cx="385191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-28575" y="1952625"/>
            <a:ext cx="3263900" cy="3099435"/>
            <a:chOff x="-30" y="3075"/>
            <a:chExt cx="4522" cy="4294"/>
          </a:xfrm>
          <a:solidFill>
            <a:srgbClr val="41A8B1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-30" y="3075"/>
              <a:ext cx="4522" cy="4294"/>
              <a:chOff x="-30" y="3075"/>
              <a:chExt cx="4522" cy="4294"/>
            </a:xfrm>
            <a:grpFill/>
          </p:grpSpPr>
          <p:sp>
            <p:nvSpPr>
              <p:cNvPr id="8197" name="Freeform 5"/>
              <p:cNvSpPr>
                <a:spLocks noEditPoints="1"/>
              </p:cNvSpPr>
              <p:nvPr/>
            </p:nvSpPr>
            <p:spPr bwMode="auto">
              <a:xfrm>
                <a:off x="484" y="6149"/>
                <a:ext cx="206" cy="3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8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0">
                    <a:moveTo>
                      <a:pt x="80" y="0"/>
                    </a:moveTo>
                    <a:lnTo>
                      <a:pt x="78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rgbClr val="469278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198" name="Freeform 6"/>
              <p:cNvSpPr/>
              <p:nvPr/>
            </p:nvSpPr>
            <p:spPr bwMode="auto">
              <a:xfrm>
                <a:off x="2193" y="3075"/>
                <a:ext cx="920" cy="1301"/>
              </a:xfrm>
              <a:custGeom>
                <a:avLst/>
                <a:gdLst/>
                <a:ahLst/>
                <a:cxnLst>
                  <a:cxn ang="0">
                    <a:pos x="183" y="260"/>
                  </a:cxn>
                  <a:cxn ang="0">
                    <a:pos x="119" y="260"/>
                  </a:cxn>
                  <a:cxn ang="0">
                    <a:pos x="124" y="244"/>
                  </a:cxn>
                  <a:cxn ang="0">
                    <a:pos x="115" y="223"/>
                  </a:cxn>
                  <a:cxn ang="0">
                    <a:pos x="95" y="215"/>
                  </a:cxn>
                  <a:cxn ang="0">
                    <a:pos x="76" y="222"/>
                  </a:cxn>
                  <a:cxn ang="0">
                    <a:pos x="74" y="223"/>
                  </a:cxn>
                  <a:cxn ang="0">
                    <a:pos x="66" y="244"/>
                  </a:cxn>
                  <a:cxn ang="0">
                    <a:pos x="71" y="260"/>
                  </a:cxn>
                  <a:cxn ang="0">
                    <a:pos x="0" y="260"/>
                  </a:cxn>
                  <a:cxn ang="0">
                    <a:pos x="11" y="226"/>
                  </a:cxn>
                  <a:cxn ang="0">
                    <a:pos x="31" y="92"/>
                  </a:cxn>
                  <a:cxn ang="0">
                    <a:pos x="63" y="0"/>
                  </a:cxn>
                  <a:cxn ang="0">
                    <a:pos x="167" y="92"/>
                  </a:cxn>
                  <a:cxn ang="0">
                    <a:pos x="184" y="226"/>
                  </a:cxn>
                  <a:cxn ang="0">
                    <a:pos x="183" y="260"/>
                  </a:cxn>
                </a:cxnLst>
                <a:rect l="0" t="0" r="r" b="b"/>
                <a:pathLst>
                  <a:path w="184" h="260">
                    <a:moveTo>
                      <a:pt x="183" y="260"/>
                    </a:moveTo>
                    <a:cubicBezTo>
                      <a:pt x="119" y="260"/>
                      <a:pt x="119" y="260"/>
                      <a:pt x="119" y="260"/>
                    </a:cubicBezTo>
                    <a:cubicBezTo>
                      <a:pt x="122" y="255"/>
                      <a:pt x="124" y="250"/>
                      <a:pt x="124" y="244"/>
                    </a:cubicBezTo>
                    <a:cubicBezTo>
                      <a:pt x="124" y="236"/>
                      <a:pt x="121" y="229"/>
                      <a:pt x="115" y="223"/>
                    </a:cubicBezTo>
                    <a:cubicBezTo>
                      <a:pt x="110" y="218"/>
                      <a:pt x="103" y="215"/>
                      <a:pt x="95" y="215"/>
                    </a:cubicBezTo>
                    <a:cubicBezTo>
                      <a:pt x="87" y="215"/>
                      <a:pt x="81" y="217"/>
                      <a:pt x="76" y="222"/>
                    </a:cubicBezTo>
                    <a:cubicBezTo>
                      <a:pt x="75" y="222"/>
                      <a:pt x="75" y="223"/>
                      <a:pt x="74" y="223"/>
                    </a:cubicBezTo>
                    <a:cubicBezTo>
                      <a:pt x="69" y="229"/>
                      <a:pt x="66" y="236"/>
                      <a:pt x="66" y="244"/>
                    </a:cubicBezTo>
                    <a:cubicBezTo>
                      <a:pt x="66" y="250"/>
                      <a:pt x="67" y="255"/>
                      <a:pt x="71" y="260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4" y="249"/>
                      <a:pt x="8" y="237"/>
                      <a:pt x="11" y="226"/>
                    </a:cubicBezTo>
                    <a:cubicBezTo>
                      <a:pt x="25" y="181"/>
                      <a:pt x="31" y="136"/>
                      <a:pt x="31" y="92"/>
                    </a:cubicBezTo>
                    <a:cubicBezTo>
                      <a:pt x="24" y="32"/>
                      <a:pt x="35" y="1"/>
                      <a:pt x="63" y="0"/>
                    </a:cubicBezTo>
                    <a:cubicBezTo>
                      <a:pt x="114" y="6"/>
                      <a:pt x="148" y="37"/>
                      <a:pt x="167" y="92"/>
                    </a:cubicBezTo>
                    <a:cubicBezTo>
                      <a:pt x="179" y="128"/>
                      <a:pt x="184" y="173"/>
                      <a:pt x="184" y="226"/>
                    </a:cubicBezTo>
                    <a:cubicBezTo>
                      <a:pt x="184" y="237"/>
                      <a:pt x="184" y="248"/>
                      <a:pt x="183" y="260"/>
                    </a:cubicBezTo>
                    <a:close/>
                  </a:path>
                </a:pathLst>
              </a:custGeom>
              <a:solidFill>
                <a:srgbClr val="4DA992"/>
              </a:solidFill>
              <a:ln w="19050">
                <a:solidFill>
                  <a:srgbClr val="4DA99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199" name="Freeform 7"/>
              <p:cNvSpPr>
                <a:spLocks noEditPoints="1"/>
              </p:cNvSpPr>
              <p:nvPr/>
            </p:nvSpPr>
            <p:spPr bwMode="auto">
              <a:xfrm>
                <a:off x="1198" y="4149"/>
                <a:ext cx="1909" cy="1450"/>
              </a:xfrm>
              <a:custGeom>
                <a:avLst/>
                <a:gdLst/>
                <a:ahLst/>
                <a:cxnLst>
                  <a:cxn ang="0">
                    <a:pos x="372" y="145"/>
                  </a:cxn>
                  <a:cxn ang="0">
                    <a:pos x="372" y="184"/>
                  </a:cxn>
                  <a:cxn ang="0">
                    <a:pos x="353" y="191"/>
                  </a:cxn>
                  <a:cxn ang="0">
                    <a:pos x="351" y="193"/>
                  </a:cxn>
                  <a:cxn ang="0">
                    <a:pos x="343" y="213"/>
                  </a:cxn>
                  <a:cxn ang="0">
                    <a:pos x="351" y="234"/>
                  </a:cxn>
                  <a:cxn ang="0">
                    <a:pos x="353" y="235"/>
                  </a:cxn>
                  <a:cxn ang="0">
                    <a:pos x="372" y="242"/>
                  </a:cxn>
                  <a:cxn ang="0">
                    <a:pos x="372" y="273"/>
                  </a:cxn>
                  <a:cxn ang="0">
                    <a:pos x="372" y="290"/>
                  </a:cxn>
                  <a:cxn ang="0">
                    <a:pos x="353" y="290"/>
                  </a:cxn>
                  <a:cxn ang="0">
                    <a:pos x="280" y="290"/>
                  </a:cxn>
                  <a:cxn ang="0">
                    <a:pos x="284" y="287"/>
                  </a:cxn>
                  <a:cxn ang="0">
                    <a:pos x="293" y="266"/>
                  </a:cxn>
                  <a:cxn ang="0">
                    <a:pos x="284" y="246"/>
                  </a:cxn>
                  <a:cxn ang="0">
                    <a:pos x="264" y="237"/>
                  </a:cxn>
                  <a:cxn ang="0">
                    <a:pos x="243" y="246"/>
                  </a:cxn>
                  <a:cxn ang="0">
                    <a:pos x="235" y="266"/>
                  </a:cxn>
                  <a:cxn ang="0">
                    <a:pos x="243" y="287"/>
                  </a:cxn>
                  <a:cxn ang="0">
                    <a:pos x="247" y="290"/>
                  </a:cxn>
                  <a:cxn ang="0">
                    <a:pos x="162" y="290"/>
                  </a:cxn>
                  <a:cxn ang="0">
                    <a:pos x="100" y="290"/>
                  </a:cxn>
                  <a:cxn ang="0">
                    <a:pos x="104" y="287"/>
                  </a:cxn>
                  <a:cxn ang="0">
                    <a:pos x="112" y="266"/>
                  </a:cxn>
                  <a:cxn ang="0">
                    <a:pos x="104" y="246"/>
                  </a:cxn>
                  <a:cxn ang="0">
                    <a:pos x="83" y="237"/>
                  </a:cxn>
                  <a:cxn ang="0">
                    <a:pos x="63" y="246"/>
                  </a:cxn>
                  <a:cxn ang="0">
                    <a:pos x="54" y="266"/>
                  </a:cxn>
                  <a:cxn ang="0">
                    <a:pos x="63" y="287"/>
                  </a:cxn>
                  <a:cxn ang="0">
                    <a:pos x="67" y="290"/>
                  </a:cxn>
                  <a:cxn ang="0">
                    <a:pos x="0" y="290"/>
                  </a:cxn>
                  <a:cxn ang="0">
                    <a:pos x="0" y="225"/>
                  </a:cxn>
                  <a:cxn ang="0">
                    <a:pos x="157" y="134"/>
                  </a:cxn>
                  <a:cxn ang="0">
                    <a:pos x="199" y="45"/>
                  </a:cxn>
                  <a:cxn ang="0">
                    <a:pos x="270" y="45"/>
                  </a:cxn>
                  <a:cxn ang="0">
                    <a:pos x="265" y="29"/>
                  </a:cxn>
                  <a:cxn ang="0">
                    <a:pos x="273" y="8"/>
                  </a:cxn>
                  <a:cxn ang="0">
                    <a:pos x="275" y="7"/>
                  </a:cxn>
                  <a:cxn ang="0">
                    <a:pos x="294" y="0"/>
                  </a:cxn>
                  <a:cxn ang="0">
                    <a:pos x="314" y="8"/>
                  </a:cxn>
                  <a:cxn ang="0">
                    <a:pos x="323" y="29"/>
                  </a:cxn>
                  <a:cxn ang="0">
                    <a:pos x="318" y="45"/>
                  </a:cxn>
                  <a:cxn ang="0">
                    <a:pos x="382" y="45"/>
                  </a:cxn>
                  <a:cxn ang="0">
                    <a:pos x="372" y="145"/>
                  </a:cxn>
                  <a:cxn ang="0">
                    <a:pos x="353" y="278"/>
                  </a:cxn>
                  <a:cxn ang="0">
                    <a:pos x="353" y="277"/>
                  </a:cxn>
                  <a:cxn ang="0">
                    <a:pos x="352" y="278"/>
                  </a:cxn>
                  <a:cxn ang="0">
                    <a:pos x="353" y="278"/>
                  </a:cxn>
                </a:cxnLst>
                <a:rect l="0" t="0" r="r" b="b"/>
                <a:pathLst>
                  <a:path w="382" h="290">
                    <a:moveTo>
                      <a:pt x="372" y="145"/>
                    </a:moveTo>
                    <a:cubicBezTo>
                      <a:pt x="372" y="184"/>
                      <a:pt x="372" y="184"/>
                      <a:pt x="372" y="184"/>
                    </a:cubicBezTo>
                    <a:cubicBezTo>
                      <a:pt x="365" y="184"/>
                      <a:pt x="358" y="187"/>
                      <a:pt x="353" y="191"/>
                    </a:cubicBezTo>
                    <a:cubicBezTo>
                      <a:pt x="352" y="192"/>
                      <a:pt x="352" y="192"/>
                      <a:pt x="351" y="193"/>
                    </a:cubicBezTo>
                    <a:cubicBezTo>
                      <a:pt x="346" y="198"/>
                      <a:pt x="343" y="205"/>
                      <a:pt x="343" y="213"/>
                    </a:cubicBezTo>
                    <a:cubicBezTo>
                      <a:pt x="343" y="221"/>
                      <a:pt x="346" y="228"/>
                      <a:pt x="351" y="234"/>
                    </a:cubicBezTo>
                    <a:cubicBezTo>
                      <a:pt x="352" y="234"/>
                      <a:pt x="352" y="235"/>
                      <a:pt x="353" y="235"/>
                    </a:cubicBezTo>
                    <a:cubicBezTo>
                      <a:pt x="358" y="240"/>
                      <a:pt x="365" y="242"/>
                      <a:pt x="372" y="242"/>
                    </a:cubicBezTo>
                    <a:cubicBezTo>
                      <a:pt x="372" y="273"/>
                      <a:pt x="372" y="273"/>
                      <a:pt x="372" y="273"/>
                    </a:cubicBezTo>
                    <a:cubicBezTo>
                      <a:pt x="372" y="290"/>
                      <a:pt x="372" y="290"/>
                      <a:pt x="372" y="290"/>
                    </a:cubicBezTo>
                    <a:cubicBezTo>
                      <a:pt x="353" y="290"/>
                      <a:pt x="353" y="290"/>
                      <a:pt x="353" y="290"/>
                    </a:cubicBezTo>
                    <a:cubicBezTo>
                      <a:pt x="280" y="290"/>
                      <a:pt x="280" y="290"/>
                      <a:pt x="280" y="290"/>
                    </a:cubicBezTo>
                    <a:cubicBezTo>
                      <a:pt x="281" y="289"/>
                      <a:pt x="283" y="288"/>
                      <a:pt x="284" y="287"/>
                    </a:cubicBezTo>
                    <a:cubicBezTo>
                      <a:pt x="290" y="281"/>
                      <a:pt x="293" y="274"/>
                      <a:pt x="293" y="266"/>
                    </a:cubicBezTo>
                    <a:cubicBezTo>
                      <a:pt x="293" y="258"/>
                      <a:pt x="290" y="252"/>
                      <a:pt x="284" y="246"/>
                    </a:cubicBezTo>
                    <a:cubicBezTo>
                      <a:pt x="278" y="240"/>
                      <a:pt x="272" y="237"/>
                      <a:pt x="264" y="237"/>
                    </a:cubicBezTo>
                    <a:cubicBezTo>
                      <a:pt x="256" y="237"/>
                      <a:pt x="249" y="240"/>
                      <a:pt x="243" y="246"/>
                    </a:cubicBezTo>
                    <a:cubicBezTo>
                      <a:pt x="237" y="252"/>
                      <a:pt x="235" y="258"/>
                      <a:pt x="235" y="266"/>
                    </a:cubicBezTo>
                    <a:cubicBezTo>
                      <a:pt x="235" y="274"/>
                      <a:pt x="237" y="281"/>
                      <a:pt x="243" y="287"/>
                    </a:cubicBezTo>
                    <a:cubicBezTo>
                      <a:pt x="244" y="288"/>
                      <a:pt x="246" y="289"/>
                      <a:pt x="247" y="290"/>
                    </a:cubicBezTo>
                    <a:cubicBezTo>
                      <a:pt x="162" y="290"/>
                      <a:pt x="162" y="290"/>
                      <a:pt x="162" y="290"/>
                    </a:cubicBezTo>
                    <a:cubicBezTo>
                      <a:pt x="100" y="290"/>
                      <a:pt x="100" y="290"/>
                      <a:pt x="100" y="290"/>
                    </a:cubicBezTo>
                    <a:cubicBezTo>
                      <a:pt x="101" y="289"/>
                      <a:pt x="103" y="288"/>
                      <a:pt x="104" y="287"/>
                    </a:cubicBezTo>
                    <a:cubicBezTo>
                      <a:pt x="110" y="281"/>
                      <a:pt x="112" y="274"/>
                      <a:pt x="112" y="266"/>
                    </a:cubicBezTo>
                    <a:cubicBezTo>
                      <a:pt x="112" y="258"/>
                      <a:pt x="110" y="252"/>
                      <a:pt x="104" y="246"/>
                    </a:cubicBezTo>
                    <a:cubicBezTo>
                      <a:pt x="98" y="240"/>
                      <a:pt x="91" y="237"/>
                      <a:pt x="83" y="237"/>
                    </a:cubicBezTo>
                    <a:cubicBezTo>
                      <a:pt x="75" y="237"/>
                      <a:pt x="69" y="240"/>
                      <a:pt x="63" y="246"/>
                    </a:cubicBezTo>
                    <a:cubicBezTo>
                      <a:pt x="57" y="252"/>
                      <a:pt x="54" y="258"/>
                      <a:pt x="54" y="266"/>
                    </a:cubicBezTo>
                    <a:cubicBezTo>
                      <a:pt x="54" y="274"/>
                      <a:pt x="57" y="281"/>
                      <a:pt x="63" y="287"/>
                    </a:cubicBezTo>
                    <a:cubicBezTo>
                      <a:pt x="64" y="288"/>
                      <a:pt x="65" y="289"/>
                      <a:pt x="67" y="290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77" y="219"/>
                      <a:pt x="129" y="188"/>
                      <a:pt x="157" y="134"/>
                    </a:cubicBezTo>
                    <a:cubicBezTo>
                      <a:pt x="174" y="104"/>
                      <a:pt x="188" y="74"/>
                      <a:pt x="199" y="45"/>
                    </a:cubicBezTo>
                    <a:cubicBezTo>
                      <a:pt x="270" y="45"/>
                      <a:pt x="270" y="45"/>
                      <a:pt x="270" y="45"/>
                    </a:cubicBezTo>
                    <a:cubicBezTo>
                      <a:pt x="266" y="40"/>
                      <a:pt x="265" y="35"/>
                      <a:pt x="265" y="29"/>
                    </a:cubicBezTo>
                    <a:cubicBezTo>
                      <a:pt x="265" y="21"/>
                      <a:pt x="268" y="14"/>
                      <a:pt x="273" y="8"/>
                    </a:cubicBezTo>
                    <a:cubicBezTo>
                      <a:pt x="274" y="8"/>
                      <a:pt x="274" y="7"/>
                      <a:pt x="275" y="7"/>
                    </a:cubicBezTo>
                    <a:cubicBezTo>
                      <a:pt x="280" y="2"/>
                      <a:pt x="286" y="0"/>
                      <a:pt x="294" y="0"/>
                    </a:cubicBezTo>
                    <a:cubicBezTo>
                      <a:pt x="302" y="0"/>
                      <a:pt x="309" y="3"/>
                      <a:pt x="314" y="8"/>
                    </a:cubicBezTo>
                    <a:cubicBezTo>
                      <a:pt x="320" y="14"/>
                      <a:pt x="323" y="21"/>
                      <a:pt x="323" y="29"/>
                    </a:cubicBezTo>
                    <a:cubicBezTo>
                      <a:pt x="323" y="35"/>
                      <a:pt x="321" y="40"/>
                      <a:pt x="318" y="45"/>
                    </a:cubicBezTo>
                    <a:cubicBezTo>
                      <a:pt x="382" y="45"/>
                      <a:pt x="382" y="45"/>
                      <a:pt x="382" y="45"/>
                    </a:cubicBezTo>
                    <a:cubicBezTo>
                      <a:pt x="380" y="76"/>
                      <a:pt x="377" y="109"/>
                      <a:pt x="372" y="145"/>
                    </a:cubicBezTo>
                    <a:close/>
                    <a:moveTo>
                      <a:pt x="353" y="278"/>
                    </a:moveTo>
                    <a:cubicBezTo>
                      <a:pt x="353" y="277"/>
                      <a:pt x="353" y="277"/>
                      <a:pt x="353" y="277"/>
                    </a:cubicBezTo>
                    <a:cubicBezTo>
                      <a:pt x="353" y="277"/>
                      <a:pt x="352" y="277"/>
                      <a:pt x="352" y="278"/>
                    </a:cubicBezTo>
                    <a:lnTo>
                      <a:pt x="353" y="278"/>
                    </a:lnTo>
                    <a:close/>
                  </a:path>
                </a:pathLst>
              </a:custGeom>
              <a:solidFill>
                <a:srgbClr val="4DA992"/>
              </a:solidFill>
              <a:ln w="19050">
                <a:solidFill>
                  <a:srgbClr val="4DA99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00" name="Freeform 8"/>
              <p:cNvSpPr/>
              <p:nvPr/>
            </p:nvSpPr>
            <p:spPr bwMode="auto">
              <a:xfrm>
                <a:off x="-30" y="4735"/>
                <a:ext cx="1480" cy="1660"/>
              </a:xfrm>
              <a:custGeom>
                <a:avLst/>
                <a:gdLst/>
                <a:ahLst/>
                <a:cxnLst>
                  <a:cxn ang="0">
                    <a:pos x="246" y="108"/>
                  </a:cxn>
                  <a:cxn ang="0">
                    <a:pos x="246" y="173"/>
                  </a:cxn>
                  <a:cxn ang="0">
                    <a:pos x="246" y="219"/>
                  </a:cxn>
                  <a:cxn ang="0">
                    <a:pos x="247" y="219"/>
                  </a:cxn>
                  <a:cxn ang="0">
                    <a:pos x="267" y="211"/>
                  </a:cxn>
                  <a:cxn ang="0">
                    <a:pos x="288" y="219"/>
                  </a:cxn>
                  <a:cxn ang="0">
                    <a:pos x="296" y="240"/>
                  </a:cxn>
                  <a:cxn ang="0">
                    <a:pos x="288" y="260"/>
                  </a:cxn>
                  <a:cxn ang="0">
                    <a:pos x="284" y="263"/>
                  </a:cxn>
                  <a:cxn ang="0">
                    <a:pos x="267" y="269"/>
                  </a:cxn>
                  <a:cxn ang="0">
                    <a:pos x="251" y="263"/>
                  </a:cxn>
                  <a:cxn ang="0">
                    <a:pos x="247" y="260"/>
                  </a:cxn>
                  <a:cxn ang="0">
                    <a:pos x="246" y="260"/>
                  </a:cxn>
                  <a:cxn ang="0">
                    <a:pos x="246" y="283"/>
                  </a:cxn>
                  <a:cxn ang="0">
                    <a:pos x="144" y="283"/>
                  </a:cxn>
                  <a:cxn ang="0">
                    <a:pos x="143" y="283"/>
                  </a:cxn>
                  <a:cxn ang="0">
                    <a:pos x="144" y="283"/>
                  </a:cxn>
                  <a:cxn ang="0">
                    <a:pos x="152" y="303"/>
                  </a:cxn>
                  <a:cxn ang="0">
                    <a:pos x="144" y="324"/>
                  </a:cxn>
                  <a:cxn ang="0">
                    <a:pos x="123" y="332"/>
                  </a:cxn>
                  <a:cxn ang="0">
                    <a:pos x="103" y="324"/>
                  </a:cxn>
                  <a:cxn ang="0">
                    <a:pos x="94" y="303"/>
                  </a:cxn>
                  <a:cxn ang="0">
                    <a:pos x="103" y="283"/>
                  </a:cxn>
                  <a:cxn ang="0">
                    <a:pos x="103" y="283"/>
                  </a:cxn>
                  <a:cxn ang="0">
                    <a:pos x="103" y="283"/>
                  </a:cxn>
                  <a:cxn ang="0">
                    <a:pos x="0" y="283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198" y="0"/>
                  </a:cxn>
                  <a:cxn ang="0">
                    <a:pos x="246" y="48"/>
                  </a:cxn>
                  <a:cxn ang="0">
                    <a:pos x="246" y="108"/>
                  </a:cxn>
                </a:cxnLst>
                <a:rect l="0" t="0" r="r" b="b"/>
                <a:pathLst>
                  <a:path w="296" h="332">
                    <a:moveTo>
                      <a:pt x="246" y="108"/>
                    </a:moveTo>
                    <a:cubicBezTo>
                      <a:pt x="246" y="173"/>
                      <a:pt x="246" y="173"/>
                      <a:pt x="246" y="173"/>
                    </a:cubicBezTo>
                    <a:cubicBezTo>
                      <a:pt x="246" y="219"/>
                      <a:pt x="246" y="219"/>
                      <a:pt x="246" y="219"/>
                    </a:cubicBezTo>
                    <a:cubicBezTo>
                      <a:pt x="246" y="219"/>
                      <a:pt x="247" y="219"/>
                      <a:pt x="247" y="219"/>
                    </a:cubicBezTo>
                    <a:cubicBezTo>
                      <a:pt x="252" y="213"/>
                      <a:pt x="259" y="211"/>
                      <a:pt x="267" y="211"/>
                    </a:cubicBezTo>
                    <a:cubicBezTo>
                      <a:pt x="275" y="211"/>
                      <a:pt x="282" y="213"/>
                      <a:pt x="288" y="219"/>
                    </a:cubicBezTo>
                    <a:cubicBezTo>
                      <a:pt x="293" y="225"/>
                      <a:pt x="296" y="232"/>
                      <a:pt x="296" y="240"/>
                    </a:cubicBezTo>
                    <a:cubicBezTo>
                      <a:pt x="296" y="248"/>
                      <a:pt x="293" y="254"/>
                      <a:pt x="288" y="260"/>
                    </a:cubicBezTo>
                    <a:cubicBezTo>
                      <a:pt x="286" y="261"/>
                      <a:pt x="285" y="262"/>
                      <a:pt x="284" y="263"/>
                    </a:cubicBezTo>
                    <a:cubicBezTo>
                      <a:pt x="279" y="267"/>
                      <a:pt x="273" y="269"/>
                      <a:pt x="267" y="269"/>
                    </a:cubicBezTo>
                    <a:cubicBezTo>
                      <a:pt x="261" y="269"/>
                      <a:pt x="255" y="267"/>
                      <a:pt x="251" y="263"/>
                    </a:cubicBezTo>
                    <a:cubicBezTo>
                      <a:pt x="249" y="262"/>
                      <a:pt x="248" y="261"/>
                      <a:pt x="247" y="260"/>
                    </a:cubicBezTo>
                    <a:cubicBezTo>
                      <a:pt x="247" y="260"/>
                      <a:pt x="246" y="260"/>
                      <a:pt x="246" y="260"/>
                    </a:cubicBezTo>
                    <a:cubicBezTo>
                      <a:pt x="246" y="283"/>
                      <a:pt x="246" y="283"/>
                      <a:pt x="246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3" y="283"/>
                      <a:pt x="143" y="283"/>
                      <a:pt x="143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9" y="289"/>
                      <a:pt x="152" y="295"/>
                      <a:pt x="152" y="303"/>
                    </a:cubicBezTo>
                    <a:cubicBezTo>
                      <a:pt x="152" y="311"/>
                      <a:pt x="149" y="318"/>
                      <a:pt x="144" y="324"/>
                    </a:cubicBezTo>
                    <a:cubicBezTo>
                      <a:pt x="138" y="330"/>
                      <a:pt x="131" y="332"/>
                      <a:pt x="123" y="332"/>
                    </a:cubicBezTo>
                    <a:cubicBezTo>
                      <a:pt x="115" y="332"/>
                      <a:pt x="108" y="330"/>
                      <a:pt x="103" y="324"/>
                    </a:cubicBezTo>
                    <a:cubicBezTo>
                      <a:pt x="97" y="318"/>
                      <a:pt x="94" y="311"/>
                      <a:pt x="94" y="303"/>
                    </a:cubicBezTo>
                    <a:cubicBezTo>
                      <a:pt x="94" y="295"/>
                      <a:pt x="97" y="289"/>
                      <a:pt x="103" y="283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"/>
                      <a:pt x="16" y="0"/>
                      <a:pt x="48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30" y="0"/>
                      <a:pt x="246" y="16"/>
                      <a:pt x="246" y="48"/>
                    </a:cubicBezTo>
                    <a:lnTo>
                      <a:pt x="246" y="108"/>
                    </a:lnTo>
                    <a:close/>
                  </a:path>
                </a:pathLst>
              </a:custGeom>
              <a:solidFill>
                <a:srgbClr val="41A8B1"/>
              </a:solidFill>
              <a:ln w="19050">
                <a:solidFill>
                  <a:srgbClr val="41A8B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01" name="Freeform 9"/>
              <p:cNvSpPr/>
              <p:nvPr/>
            </p:nvSpPr>
            <p:spPr bwMode="auto">
              <a:xfrm>
                <a:off x="-30" y="6149"/>
                <a:ext cx="1480" cy="1221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0"/>
                  </a:cxn>
                  <a:cxn ang="0">
                    <a:pos x="94" y="20"/>
                  </a:cxn>
                  <a:cxn ang="0">
                    <a:pos x="103" y="41"/>
                  </a:cxn>
                  <a:cxn ang="0">
                    <a:pos x="123" y="49"/>
                  </a:cxn>
                  <a:cxn ang="0">
                    <a:pos x="144" y="41"/>
                  </a:cxn>
                  <a:cxn ang="0">
                    <a:pos x="152" y="20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246" y="0"/>
                  </a:cxn>
                  <a:cxn ang="0">
                    <a:pos x="246" y="58"/>
                  </a:cxn>
                  <a:cxn ang="0">
                    <a:pos x="247" y="58"/>
                  </a:cxn>
                  <a:cxn ang="0">
                    <a:pos x="267" y="50"/>
                  </a:cxn>
                  <a:cxn ang="0">
                    <a:pos x="288" y="58"/>
                  </a:cxn>
                  <a:cxn ang="0">
                    <a:pos x="296" y="79"/>
                  </a:cxn>
                  <a:cxn ang="0">
                    <a:pos x="288" y="99"/>
                  </a:cxn>
                  <a:cxn ang="0">
                    <a:pos x="284" y="103"/>
                  </a:cxn>
                  <a:cxn ang="0">
                    <a:pos x="267" y="108"/>
                  </a:cxn>
                  <a:cxn ang="0">
                    <a:pos x="251" y="103"/>
                  </a:cxn>
                  <a:cxn ang="0">
                    <a:pos x="247" y="99"/>
                  </a:cxn>
                  <a:cxn ang="0">
                    <a:pos x="246" y="99"/>
                  </a:cxn>
                  <a:cxn ang="0">
                    <a:pos x="246" y="103"/>
                  </a:cxn>
                  <a:cxn ang="0">
                    <a:pos x="246" y="155"/>
                  </a:cxn>
                  <a:cxn ang="0">
                    <a:pos x="246" y="196"/>
                  </a:cxn>
                  <a:cxn ang="0">
                    <a:pos x="198" y="244"/>
                  </a:cxn>
                  <a:cxn ang="0">
                    <a:pos x="48" y="244"/>
                  </a:cxn>
                  <a:cxn ang="0">
                    <a:pos x="0" y="196"/>
                  </a:cxn>
                  <a:cxn ang="0">
                    <a:pos x="0" y="0"/>
                  </a:cxn>
                  <a:cxn ang="0">
                    <a:pos x="103" y="0"/>
                  </a:cxn>
                </a:cxnLst>
                <a:rect l="0" t="0" r="r" b="b"/>
                <a:pathLst>
                  <a:path w="296" h="244">
                    <a:moveTo>
                      <a:pt x="103" y="0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97" y="6"/>
                      <a:pt x="94" y="12"/>
                      <a:pt x="94" y="20"/>
                    </a:cubicBezTo>
                    <a:cubicBezTo>
                      <a:pt x="94" y="28"/>
                      <a:pt x="97" y="35"/>
                      <a:pt x="103" y="41"/>
                    </a:cubicBezTo>
                    <a:cubicBezTo>
                      <a:pt x="108" y="47"/>
                      <a:pt x="115" y="49"/>
                      <a:pt x="123" y="49"/>
                    </a:cubicBezTo>
                    <a:cubicBezTo>
                      <a:pt x="131" y="49"/>
                      <a:pt x="138" y="47"/>
                      <a:pt x="144" y="41"/>
                    </a:cubicBezTo>
                    <a:cubicBezTo>
                      <a:pt x="149" y="35"/>
                      <a:pt x="152" y="28"/>
                      <a:pt x="152" y="20"/>
                    </a:cubicBezTo>
                    <a:cubicBezTo>
                      <a:pt x="152" y="12"/>
                      <a:pt x="149" y="6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58"/>
                      <a:pt x="246" y="58"/>
                      <a:pt x="246" y="58"/>
                    </a:cubicBezTo>
                    <a:cubicBezTo>
                      <a:pt x="246" y="58"/>
                      <a:pt x="247" y="58"/>
                      <a:pt x="247" y="58"/>
                    </a:cubicBezTo>
                    <a:cubicBezTo>
                      <a:pt x="252" y="53"/>
                      <a:pt x="259" y="50"/>
                      <a:pt x="267" y="50"/>
                    </a:cubicBezTo>
                    <a:cubicBezTo>
                      <a:pt x="275" y="50"/>
                      <a:pt x="282" y="53"/>
                      <a:pt x="288" y="58"/>
                    </a:cubicBezTo>
                    <a:cubicBezTo>
                      <a:pt x="293" y="64"/>
                      <a:pt x="296" y="71"/>
                      <a:pt x="296" y="79"/>
                    </a:cubicBezTo>
                    <a:cubicBezTo>
                      <a:pt x="296" y="87"/>
                      <a:pt x="293" y="94"/>
                      <a:pt x="288" y="99"/>
                    </a:cubicBezTo>
                    <a:cubicBezTo>
                      <a:pt x="286" y="101"/>
                      <a:pt x="285" y="102"/>
                      <a:pt x="284" y="103"/>
                    </a:cubicBezTo>
                    <a:cubicBezTo>
                      <a:pt x="279" y="106"/>
                      <a:pt x="273" y="108"/>
                      <a:pt x="267" y="108"/>
                    </a:cubicBezTo>
                    <a:cubicBezTo>
                      <a:pt x="261" y="108"/>
                      <a:pt x="255" y="106"/>
                      <a:pt x="251" y="103"/>
                    </a:cubicBezTo>
                    <a:cubicBezTo>
                      <a:pt x="249" y="102"/>
                      <a:pt x="248" y="101"/>
                      <a:pt x="247" y="99"/>
                    </a:cubicBezTo>
                    <a:cubicBezTo>
                      <a:pt x="247" y="99"/>
                      <a:pt x="246" y="99"/>
                      <a:pt x="246" y="99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6" y="155"/>
                      <a:pt x="246" y="155"/>
                      <a:pt x="246" y="155"/>
                    </a:cubicBezTo>
                    <a:cubicBezTo>
                      <a:pt x="246" y="196"/>
                      <a:pt x="246" y="196"/>
                      <a:pt x="246" y="196"/>
                    </a:cubicBezTo>
                    <a:cubicBezTo>
                      <a:pt x="246" y="228"/>
                      <a:pt x="230" y="244"/>
                      <a:pt x="198" y="244"/>
                    </a:cubicBezTo>
                    <a:cubicBezTo>
                      <a:pt x="48" y="244"/>
                      <a:pt x="48" y="244"/>
                      <a:pt x="48" y="244"/>
                    </a:cubicBezTo>
                    <a:cubicBezTo>
                      <a:pt x="16" y="244"/>
                      <a:pt x="0" y="228"/>
                      <a:pt x="0" y="19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41A8B1"/>
              </a:solidFill>
              <a:ln w="19050">
                <a:solidFill>
                  <a:srgbClr val="41A8B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02" name="Freeform 10"/>
              <p:cNvSpPr/>
              <p:nvPr/>
            </p:nvSpPr>
            <p:spPr bwMode="auto">
              <a:xfrm>
                <a:off x="1198" y="5334"/>
                <a:ext cx="810" cy="2000"/>
              </a:xfrm>
              <a:custGeom>
                <a:avLst/>
                <a:gdLst/>
                <a:ahLst/>
                <a:cxnLst>
                  <a:cxn ang="0">
                    <a:pos x="162" y="400"/>
                  </a:cxn>
                  <a:cxn ang="0">
                    <a:pos x="78" y="324"/>
                  </a:cxn>
                  <a:cxn ang="0">
                    <a:pos x="3" y="318"/>
                  </a:cxn>
                  <a:cxn ang="0">
                    <a:pos x="0" y="318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21" y="271"/>
                  </a:cxn>
                  <a:cxn ang="0">
                    <a:pos x="38" y="266"/>
                  </a:cxn>
                  <a:cxn ang="0">
                    <a:pos x="42" y="262"/>
                  </a:cxn>
                  <a:cxn ang="0">
                    <a:pos x="50" y="242"/>
                  </a:cxn>
                  <a:cxn ang="0">
                    <a:pos x="42" y="221"/>
                  </a:cxn>
                  <a:cxn ang="0">
                    <a:pos x="21" y="213"/>
                  </a:cxn>
                  <a:cxn ang="0">
                    <a:pos x="1" y="221"/>
                  </a:cxn>
                  <a:cxn ang="0">
                    <a:pos x="0" y="221"/>
                  </a:cxn>
                  <a:cxn ang="0">
                    <a:pos x="0" y="163"/>
                  </a:cxn>
                  <a:cxn ang="0">
                    <a:pos x="0" y="140"/>
                  </a:cxn>
                  <a:cxn ang="0">
                    <a:pos x="1" y="140"/>
                  </a:cxn>
                  <a:cxn ang="0">
                    <a:pos x="5" y="143"/>
                  </a:cxn>
                  <a:cxn ang="0">
                    <a:pos x="21" y="149"/>
                  </a:cxn>
                  <a:cxn ang="0">
                    <a:pos x="38" y="143"/>
                  </a:cxn>
                  <a:cxn ang="0">
                    <a:pos x="42" y="140"/>
                  </a:cxn>
                  <a:cxn ang="0">
                    <a:pos x="50" y="120"/>
                  </a:cxn>
                  <a:cxn ang="0">
                    <a:pos x="42" y="99"/>
                  </a:cxn>
                  <a:cxn ang="0">
                    <a:pos x="21" y="91"/>
                  </a:cxn>
                  <a:cxn ang="0">
                    <a:pos x="1" y="99"/>
                  </a:cxn>
                  <a:cxn ang="0">
                    <a:pos x="0" y="99"/>
                  </a:cxn>
                  <a:cxn ang="0">
                    <a:pos x="0" y="53"/>
                  </a:cxn>
                  <a:cxn ang="0">
                    <a:pos x="67" y="53"/>
                  </a:cxn>
                  <a:cxn ang="0">
                    <a:pos x="63" y="50"/>
                  </a:cxn>
                  <a:cxn ang="0">
                    <a:pos x="54" y="29"/>
                  </a:cxn>
                  <a:cxn ang="0">
                    <a:pos x="63" y="9"/>
                  </a:cxn>
                  <a:cxn ang="0">
                    <a:pos x="83" y="0"/>
                  </a:cxn>
                  <a:cxn ang="0">
                    <a:pos x="104" y="9"/>
                  </a:cxn>
                  <a:cxn ang="0">
                    <a:pos x="112" y="29"/>
                  </a:cxn>
                  <a:cxn ang="0">
                    <a:pos x="104" y="50"/>
                  </a:cxn>
                  <a:cxn ang="0">
                    <a:pos x="100" y="53"/>
                  </a:cxn>
                  <a:cxn ang="0">
                    <a:pos x="162" y="53"/>
                  </a:cxn>
                  <a:cxn ang="0">
                    <a:pos x="162" y="195"/>
                  </a:cxn>
                  <a:cxn ang="0">
                    <a:pos x="147" y="190"/>
                  </a:cxn>
                  <a:cxn ang="0">
                    <a:pos x="127" y="199"/>
                  </a:cxn>
                  <a:cxn ang="0">
                    <a:pos x="127" y="199"/>
                  </a:cxn>
                  <a:cxn ang="0">
                    <a:pos x="118" y="219"/>
                  </a:cxn>
                  <a:cxn ang="0">
                    <a:pos x="127" y="240"/>
                  </a:cxn>
                  <a:cxn ang="0">
                    <a:pos x="127" y="240"/>
                  </a:cxn>
                  <a:cxn ang="0">
                    <a:pos x="131" y="243"/>
                  </a:cxn>
                  <a:cxn ang="0">
                    <a:pos x="147" y="248"/>
                  </a:cxn>
                  <a:cxn ang="0">
                    <a:pos x="162" y="244"/>
                  </a:cxn>
                  <a:cxn ang="0">
                    <a:pos x="162" y="400"/>
                  </a:cxn>
                </a:cxnLst>
                <a:rect l="0" t="0" r="r" b="b"/>
                <a:pathLst>
                  <a:path w="162" h="400">
                    <a:moveTo>
                      <a:pt x="162" y="400"/>
                    </a:moveTo>
                    <a:cubicBezTo>
                      <a:pt x="142" y="371"/>
                      <a:pt x="114" y="346"/>
                      <a:pt x="78" y="324"/>
                    </a:cubicBezTo>
                    <a:cubicBezTo>
                      <a:pt x="53" y="314"/>
                      <a:pt x="28" y="312"/>
                      <a:pt x="3" y="318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9" y="269"/>
                      <a:pt x="15" y="271"/>
                      <a:pt x="21" y="271"/>
                    </a:cubicBezTo>
                    <a:cubicBezTo>
                      <a:pt x="27" y="271"/>
                      <a:pt x="33" y="269"/>
                      <a:pt x="38" y="266"/>
                    </a:cubicBezTo>
                    <a:cubicBezTo>
                      <a:pt x="39" y="265"/>
                      <a:pt x="40" y="264"/>
                      <a:pt x="42" y="262"/>
                    </a:cubicBezTo>
                    <a:cubicBezTo>
                      <a:pt x="47" y="257"/>
                      <a:pt x="50" y="250"/>
                      <a:pt x="50" y="242"/>
                    </a:cubicBezTo>
                    <a:cubicBezTo>
                      <a:pt x="50" y="234"/>
                      <a:pt x="47" y="227"/>
                      <a:pt x="42" y="221"/>
                    </a:cubicBezTo>
                    <a:cubicBezTo>
                      <a:pt x="36" y="216"/>
                      <a:pt x="29" y="213"/>
                      <a:pt x="21" y="213"/>
                    </a:cubicBezTo>
                    <a:cubicBezTo>
                      <a:pt x="13" y="213"/>
                      <a:pt x="6" y="216"/>
                      <a:pt x="1" y="221"/>
                    </a:cubicBezTo>
                    <a:cubicBezTo>
                      <a:pt x="1" y="221"/>
                      <a:pt x="0" y="221"/>
                      <a:pt x="0" y="221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0"/>
                      <a:pt x="1" y="140"/>
                      <a:pt x="1" y="140"/>
                    </a:cubicBezTo>
                    <a:cubicBezTo>
                      <a:pt x="2" y="141"/>
                      <a:pt x="3" y="142"/>
                      <a:pt x="5" y="143"/>
                    </a:cubicBezTo>
                    <a:cubicBezTo>
                      <a:pt x="9" y="147"/>
                      <a:pt x="15" y="149"/>
                      <a:pt x="21" y="149"/>
                    </a:cubicBezTo>
                    <a:cubicBezTo>
                      <a:pt x="27" y="149"/>
                      <a:pt x="33" y="147"/>
                      <a:pt x="38" y="143"/>
                    </a:cubicBezTo>
                    <a:cubicBezTo>
                      <a:pt x="39" y="142"/>
                      <a:pt x="40" y="141"/>
                      <a:pt x="42" y="140"/>
                    </a:cubicBezTo>
                    <a:cubicBezTo>
                      <a:pt x="47" y="134"/>
                      <a:pt x="50" y="128"/>
                      <a:pt x="50" y="120"/>
                    </a:cubicBezTo>
                    <a:cubicBezTo>
                      <a:pt x="50" y="112"/>
                      <a:pt x="47" y="105"/>
                      <a:pt x="42" y="99"/>
                    </a:cubicBezTo>
                    <a:cubicBezTo>
                      <a:pt x="36" y="93"/>
                      <a:pt x="29" y="91"/>
                      <a:pt x="21" y="91"/>
                    </a:cubicBezTo>
                    <a:cubicBezTo>
                      <a:pt x="13" y="91"/>
                      <a:pt x="6" y="93"/>
                      <a:pt x="1" y="99"/>
                    </a:cubicBezTo>
                    <a:cubicBezTo>
                      <a:pt x="1" y="99"/>
                      <a:pt x="0" y="99"/>
                      <a:pt x="0" y="9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5" y="52"/>
                      <a:pt x="64" y="51"/>
                      <a:pt x="63" y="50"/>
                    </a:cubicBezTo>
                    <a:cubicBezTo>
                      <a:pt x="57" y="44"/>
                      <a:pt x="54" y="37"/>
                      <a:pt x="54" y="29"/>
                    </a:cubicBezTo>
                    <a:cubicBezTo>
                      <a:pt x="54" y="21"/>
                      <a:pt x="57" y="15"/>
                      <a:pt x="63" y="9"/>
                    </a:cubicBezTo>
                    <a:cubicBezTo>
                      <a:pt x="69" y="3"/>
                      <a:pt x="75" y="0"/>
                      <a:pt x="83" y="0"/>
                    </a:cubicBezTo>
                    <a:cubicBezTo>
                      <a:pt x="91" y="0"/>
                      <a:pt x="98" y="3"/>
                      <a:pt x="104" y="9"/>
                    </a:cubicBezTo>
                    <a:cubicBezTo>
                      <a:pt x="110" y="15"/>
                      <a:pt x="112" y="21"/>
                      <a:pt x="112" y="29"/>
                    </a:cubicBezTo>
                    <a:cubicBezTo>
                      <a:pt x="112" y="37"/>
                      <a:pt x="110" y="44"/>
                      <a:pt x="104" y="50"/>
                    </a:cubicBezTo>
                    <a:cubicBezTo>
                      <a:pt x="103" y="51"/>
                      <a:pt x="101" y="52"/>
                      <a:pt x="100" y="53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62" y="195"/>
                      <a:pt x="162" y="195"/>
                      <a:pt x="162" y="195"/>
                    </a:cubicBezTo>
                    <a:cubicBezTo>
                      <a:pt x="158" y="192"/>
                      <a:pt x="153" y="190"/>
                      <a:pt x="147" y="190"/>
                    </a:cubicBezTo>
                    <a:cubicBezTo>
                      <a:pt x="139" y="190"/>
                      <a:pt x="133" y="193"/>
                      <a:pt x="127" y="199"/>
                    </a:cubicBezTo>
                    <a:cubicBezTo>
                      <a:pt x="127" y="199"/>
                      <a:pt x="127" y="199"/>
                      <a:pt x="127" y="199"/>
                    </a:cubicBezTo>
                    <a:cubicBezTo>
                      <a:pt x="121" y="205"/>
                      <a:pt x="118" y="212"/>
                      <a:pt x="118" y="219"/>
                    </a:cubicBezTo>
                    <a:cubicBezTo>
                      <a:pt x="118" y="227"/>
                      <a:pt x="121" y="234"/>
                      <a:pt x="127" y="240"/>
                    </a:cubicBezTo>
                    <a:cubicBezTo>
                      <a:pt x="127" y="240"/>
                      <a:pt x="127" y="240"/>
                      <a:pt x="127" y="240"/>
                    </a:cubicBezTo>
                    <a:cubicBezTo>
                      <a:pt x="128" y="241"/>
                      <a:pt x="129" y="242"/>
                      <a:pt x="131" y="243"/>
                    </a:cubicBezTo>
                    <a:cubicBezTo>
                      <a:pt x="136" y="247"/>
                      <a:pt x="141" y="248"/>
                      <a:pt x="147" y="248"/>
                    </a:cubicBezTo>
                    <a:cubicBezTo>
                      <a:pt x="153" y="248"/>
                      <a:pt x="158" y="247"/>
                      <a:pt x="162" y="244"/>
                    </a:cubicBezTo>
                    <a:lnTo>
                      <a:pt x="162" y="400"/>
                    </a:lnTo>
                    <a:close/>
                  </a:path>
                </a:pathLst>
              </a:custGeom>
              <a:solidFill>
                <a:srgbClr val="4DA992"/>
              </a:solidFill>
              <a:ln w="19050">
                <a:solidFill>
                  <a:srgbClr val="4DA99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03" name="Freeform 11"/>
              <p:cNvSpPr/>
              <p:nvPr/>
            </p:nvSpPr>
            <p:spPr bwMode="auto">
              <a:xfrm>
                <a:off x="1789" y="5334"/>
                <a:ext cx="1413" cy="2000"/>
              </a:xfrm>
              <a:custGeom>
                <a:avLst/>
                <a:gdLst/>
                <a:ahLst/>
                <a:cxnLst>
                  <a:cxn ang="0">
                    <a:pos x="235" y="400"/>
                  </a:cxn>
                  <a:cxn ang="0">
                    <a:pos x="44" y="400"/>
                  </a:cxn>
                  <a:cxn ang="0">
                    <a:pos x="44" y="244"/>
                  </a:cxn>
                  <a:cxn ang="0">
                    <a:pos x="29" y="248"/>
                  </a:cxn>
                  <a:cxn ang="0">
                    <a:pos x="13" y="243"/>
                  </a:cxn>
                  <a:cxn ang="0">
                    <a:pos x="9" y="240"/>
                  </a:cxn>
                  <a:cxn ang="0">
                    <a:pos x="9" y="240"/>
                  </a:cxn>
                  <a:cxn ang="0">
                    <a:pos x="0" y="219"/>
                  </a:cxn>
                  <a:cxn ang="0">
                    <a:pos x="9" y="199"/>
                  </a:cxn>
                  <a:cxn ang="0">
                    <a:pos x="9" y="199"/>
                  </a:cxn>
                  <a:cxn ang="0">
                    <a:pos x="29" y="190"/>
                  </a:cxn>
                  <a:cxn ang="0">
                    <a:pos x="44" y="195"/>
                  </a:cxn>
                  <a:cxn ang="0">
                    <a:pos x="44" y="53"/>
                  </a:cxn>
                  <a:cxn ang="0">
                    <a:pos x="129" y="53"/>
                  </a:cxn>
                  <a:cxn ang="0">
                    <a:pos x="125" y="50"/>
                  </a:cxn>
                  <a:cxn ang="0">
                    <a:pos x="117" y="29"/>
                  </a:cxn>
                  <a:cxn ang="0">
                    <a:pos x="125" y="9"/>
                  </a:cxn>
                  <a:cxn ang="0">
                    <a:pos x="146" y="0"/>
                  </a:cxn>
                  <a:cxn ang="0">
                    <a:pos x="166" y="9"/>
                  </a:cxn>
                  <a:cxn ang="0">
                    <a:pos x="175" y="29"/>
                  </a:cxn>
                  <a:cxn ang="0">
                    <a:pos x="166" y="50"/>
                  </a:cxn>
                  <a:cxn ang="0">
                    <a:pos x="162" y="53"/>
                  </a:cxn>
                  <a:cxn ang="0">
                    <a:pos x="235" y="53"/>
                  </a:cxn>
                  <a:cxn ang="0">
                    <a:pos x="235" y="82"/>
                  </a:cxn>
                  <a:cxn ang="0">
                    <a:pos x="254" y="75"/>
                  </a:cxn>
                  <a:cxn ang="0">
                    <a:pos x="274" y="83"/>
                  </a:cxn>
                  <a:cxn ang="0">
                    <a:pos x="283" y="104"/>
                  </a:cxn>
                  <a:cxn ang="0">
                    <a:pos x="274" y="124"/>
                  </a:cxn>
                  <a:cxn ang="0">
                    <a:pos x="254" y="133"/>
                  </a:cxn>
                  <a:cxn ang="0">
                    <a:pos x="235" y="126"/>
                  </a:cxn>
                  <a:cxn ang="0">
                    <a:pos x="235" y="154"/>
                  </a:cxn>
                  <a:cxn ang="0">
                    <a:pos x="235" y="196"/>
                  </a:cxn>
                  <a:cxn ang="0">
                    <a:pos x="218" y="190"/>
                  </a:cxn>
                  <a:cxn ang="0">
                    <a:pos x="197" y="199"/>
                  </a:cxn>
                  <a:cxn ang="0">
                    <a:pos x="191" y="207"/>
                  </a:cxn>
                  <a:cxn ang="0">
                    <a:pos x="189" y="219"/>
                  </a:cxn>
                  <a:cxn ang="0">
                    <a:pos x="194" y="236"/>
                  </a:cxn>
                  <a:cxn ang="0">
                    <a:pos x="197" y="240"/>
                  </a:cxn>
                  <a:cxn ang="0">
                    <a:pos x="218" y="248"/>
                  </a:cxn>
                  <a:cxn ang="0">
                    <a:pos x="235" y="243"/>
                  </a:cxn>
                  <a:cxn ang="0">
                    <a:pos x="235" y="274"/>
                  </a:cxn>
                  <a:cxn ang="0">
                    <a:pos x="235" y="317"/>
                  </a:cxn>
                  <a:cxn ang="0">
                    <a:pos x="218" y="312"/>
                  </a:cxn>
                  <a:cxn ang="0">
                    <a:pos x="210" y="313"/>
                  </a:cxn>
                  <a:cxn ang="0">
                    <a:pos x="197" y="320"/>
                  </a:cxn>
                  <a:cxn ang="0">
                    <a:pos x="189" y="341"/>
                  </a:cxn>
                  <a:cxn ang="0">
                    <a:pos x="197" y="361"/>
                  </a:cxn>
                  <a:cxn ang="0">
                    <a:pos x="215" y="370"/>
                  </a:cxn>
                  <a:cxn ang="0">
                    <a:pos x="218" y="370"/>
                  </a:cxn>
                  <a:cxn ang="0">
                    <a:pos x="235" y="364"/>
                  </a:cxn>
                  <a:cxn ang="0">
                    <a:pos x="235" y="400"/>
                  </a:cxn>
                </a:cxnLst>
                <a:rect l="0" t="0" r="r" b="b"/>
                <a:pathLst>
                  <a:path w="283" h="400">
                    <a:moveTo>
                      <a:pt x="235" y="400"/>
                    </a:moveTo>
                    <a:cubicBezTo>
                      <a:pt x="44" y="400"/>
                      <a:pt x="44" y="400"/>
                      <a:pt x="44" y="400"/>
                    </a:cubicBezTo>
                    <a:cubicBezTo>
                      <a:pt x="44" y="244"/>
                      <a:pt x="44" y="244"/>
                      <a:pt x="44" y="244"/>
                    </a:cubicBezTo>
                    <a:cubicBezTo>
                      <a:pt x="40" y="247"/>
                      <a:pt x="35" y="248"/>
                      <a:pt x="29" y="248"/>
                    </a:cubicBezTo>
                    <a:cubicBezTo>
                      <a:pt x="23" y="248"/>
                      <a:pt x="18" y="247"/>
                      <a:pt x="13" y="243"/>
                    </a:cubicBezTo>
                    <a:cubicBezTo>
                      <a:pt x="11" y="242"/>
                      <a:pt x="10" y="241"/>
                      <a:pt x="9" y="240"/>
                    </a:cubicBezTo>
                    <a:cubicBezTo>
                      <a:pt x="9" y="240"/>
                      <a:pt x="9" y="240"/>
                      <a:pt x="9" y="240"/>
                    </a:cubicBezTo>
                    <a:cubicBezTo>
                      <a:pt x="3" y="234"/>
                      <a:pt x="0" y="227"/>
                      <a:pt x="0" y="219"/>
                    </a:cubicBezTo>
                    <a:cubicBezTo>
                      <a:pt x="0" y="212"/>
                      <a:pt x="3" y="205"/>
                      <a:pt x="9" y="199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15" y="193"/>
                      <a:pt x="21" y="190"/>
                      <a:pt x="29" y="190"/>
                    </a:cubicBezTo>
                    <a:cubicBezTo>
                      <a:pt x="35" y="190"/>
                      <a:pt x="40" y="192"/>
                      <a:pt x="44" y="19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28" y="52"/>
                      <a:pt x="126" y="51"/>
                      <a:pt x="125" y="50"/>
                    </a:cubicBezTo>
                    <a:cubicBezTo>
                      <a:pt x="119" y="44"/>
                      <a:pt x="117" y="37"/>
                      <a:pt x="117" y="29"/>
                    </a:cubicBezTo>
                    <a:cubicBezTo>
                      <a:pt x="117" y="21"/>
                      <a:pt x="119" y="15"/>
                      <a:pt x="125" y="9"/>
                    </a:cubicBezTo>
                    <a:cubicBezTo>
                      <a:pt x="131" y="3"/>
                      <a:pt x="138" y="0"/>
                      <a:pt x="146" y="0"/>
                    </a:cubicBezTo>
                    <a:cubicBezTo>
                      <a:pt x="154" y="0"/>
                      <a:pt x="160" y="3"/>
                      <a:pt x="166" y="9"/>
                    </a:cubicBezTo>
                    <a:cubicBezTo>
                      <a:pt x="172" y="15"/>
                      <a:pt x="175" y="21"/>
                      <a:pt x="175" y="29"/>
                    </a:cubicBezTo>
                    <a:cubicBezTo>
                      <a:pt x="175" y="37"/>
                      <a:pt x="172" y="44"/>
                      <a:pt x="166" y="50"/>
                    </a:cubicBezTo>
                    <a:cubicBezTo>
                      <a:pt x="165" y="51"/>
                      <a:pt x="163" y="52"/>
                      <a:pt x="162" y="53"/>
                    </a:cubicBezTo>
                    <a:cubicBezTo>
                      <a:pt x="235" y="53"/>
                      <a:pt x="235" y="53"/>
                      <a:pt x="235" y="53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40" y="77"/>
                      <a:pt x="247" y="75"/>
                      <a:pt x="254" y="75"/>
                    </a:cubicBezTo>
                    <a:cubicBezTo>
                      <a:pt x="262" y="75"/>
                      <a:pt x="269" y="78"/>
                      <a:pt x="274" y="83"/>
                    </a:cubicBezTo>
                    <a:cubicBezTo>
                      <a:pt x="280" y="89"/>
                      <a:pt x="283" y="96"/>
                      <a:pt x="283" y="104"/>
                    </a:cubicBezTo>
                    <a:cubicBezTo>
                      <a:pt x="283" y="112"/>
                      <a:pt x="280" y="119"/>
                      <a:pt x="274" y="124"/>
                    </a:cubicBezTo>
                    <a:cubicBezTo>
                      <a:pt x="269" y="130"/>
                      <a:pt x="262" y="133"/>
                      <a:pt x="254" y="133"/>
                    </a:cubicBezTo>
                    <a:cubicBezTo>
                      <a:pt x="247" y="133"/>
                      <a:pt x="240" y="130"/>
                      <a:pt x="235" y="126"/>
                    </a:cubicBezTo>
                    <a:cubicBezTo>
                      <a:pt x="235" y="154"/>
                      <a:pt x="235" y="154"/>
                      <a:pt x="235" y="154"/>
                    </a:cubicBezTo>
                    <a:cubicBezTo>
                      <a:pt x="235" y="196"/>
                      <a:pt x="235" y="196"/>
                      <a:pt x="235" y="196"/>
                    </a:cubicBezTo>
                    <a:cubicBezTo>
                      <a:pt x="230" y="192"/>
                      <a:pt x="224" y="190"/>
                      <a:pt x="218" y="190"/>
                    </a:cubicBezTo>
                    <a:cubicBezTo>
                      <a:pt x="210" y="190"/>
                      <a:pt x="203" y="193"/>
                      <a:pt x="197" y="199"/>
                    </a:cubicBezTo>
                    <a:cubicBezTo>
                      <a:pt x="195" y="201"/>
                      <a:pt x="193" y="204"/>
                      <a:pt x="191" y="207"/>
                    </a:cubicBezTo>
                    <a:cubicBezTo>
                      <a:pt x="190" y="211"/>
                      <a:pt x="189" y="215"/>
                      <a:pt x="189" y="219"/>
                    </a:cubicBezTo>
                    <a:cubicBezTo>
                      <a:pt x="189" y="226"/>
                      <a:pt x="191" y="231"/>
                      <a:pt x="194" y="236"/>
                    </a:cubicBezTo>
                    <a:cubicBezTo>
                      <a:pt x="195" y="237"/>
                      <a:pt x="196" y="239"/>
                      <a:pt x="197" y="240"/>
                    </a:cubicBezTo>
                    <a:cubicBezTo>
                      <a:pt x="203" y="246"/>
                      <a:pt x="210" y="248"/>
                      <a:pt x="218" y="248"/>
                    </a:cubicBezTo>
                    <a:cubicBezTo>
                      <a:pt x="224" y="248"/>
                      <a:pt x="230" y="247"/>
                      <a:pt x="235" y="243"/>
                    </a:cubicBezTo>
                    <a:cubicBezTo>
                      <a:pt x="235" y="274"/>
                      <a:pt x="235" y="274"/>
                      <a:pt x="235" y="274"/>
                    </a:cubicBezTo>
                    <a:cubicBezTo>
                      <a:pt x="235" y="317"/>
                      <a:pt x="235" y="317"/>
                      <a:pt x="235" y="317"/>
                    </a:cubicBezTo>
                    <a:cubicBezTo>
                      <a:pt x="230" y="313"/>
                      <a:pt x="224" y="312"/>
                      <a:pt x="218" y="312"/>
                    </a:cubicBezTo>
                    <a:cubicBezTo>
                      <a:pt x="215" y="312"/>
                      <a:pt x="213" y="312"/>
                      <a:pt x="210" y="313"/>
                    </a:cubicBezTo>
                    <a:cubicBezTo>
                      <a:pt x="205" y="314"/>
                      <a:pt x="201" y="316"/>
                      <a:pt x="197" y="320"/>
                    </a:cubicBezTo>
                    <a:cubicBezTo>
                      <a:pt x="192" y="326"/>
                      <a:pt x="189" y="333"/>
                      <a:pt x="189" y="341"/>
                    </a:cubicBezTo>
                    <a:cubicBezTo>
                      <a:pt x="189" y="349"/>
                      <a:pt x="192" y="355"/>
                      <a:pt x="197" y="361"/>
                    </a:cubicBezTo>
                    <a:cubicBezTo>
                      <a:pt x="202" y="366"/>
                      <a:pt x="208" y="369"/>
                      <a:pt x="215" y="370"/>
                    </a:cubicBezTo>
                    <a:cubicBezTo>
                      <a:pt x="216" y="370"/>
                      <a:pt x="217" y="370"/>
                      <a:pt x="218" y="370"/>
                    </a:cubicBezTo>
                    <a:cubicBezTo>
                      <a:pt x="224" y="370"/>
                      <a:pt x="230" y="368"/>
                      <a:pt x="235" y="364"/>
                    </a:cubicBezTo>
                    <a:lnTo>
                      <a:pt x="235" y="400"/>
                    </a:lnTo>
                    <a:close/>
                  </a:path>
                </a:pathLst>
              </a:custGeom>
              <a:solidFill>
                <a:srgbClr val="4DA992"/>
              </a:solidFill>
              <a:ln w="19050">
                <a:solidFill>
                  <a:srgbClr val="4DA99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04" name="Freeform 12"/>
              <p:cNvSpPr/>
              <p:nvPr/>
            </p:nvSpPr>
            <p:spPr bwMode="auto">
              <a:xfrm>
                <a:off x="2732" y="6105"/>
                <a:ext cx="1686" cy="619"/>
              </a:xfrm>
              <a:custGeom>
                <a:avLst/>
                <a:gdLst/>
                <a:ahLst/>
                <a:cxnLst>
                  <a:cxn ang="0">
                    <a:pos x="292" y="2"/>
                  </a:cxn>
                  <a:cxn ang="0">
                    <a:pos x="319" y="18"/>
                  </a:cxn>
                  <a:cxn ang="0">
                    <a:pos x="337" y="62"/>
                  </a:cxn>
                  <a:cxn ang="0">
                    <a:pos x="319" y="105"/>
                  </a:cxn>
                  <a:cxn ang="0">
                    <a:pos x="276" y="124"/>
                  </a:cxn>
                  <a:cxn ang="0">
                    <a:pos x="260" y="124"/>
                  </a:cxn>
                  <a:cxn ang="0">
                    <a:pos x="237" y="120"/>
                  </a:cxn>
                  <a:cxn ang="0">
                    <a:pos x="145" y="120"/>
                  </a:cxn>
                  <a:cxn ang="0">
                    <a:pos x="150" y="103"/>
                  </a:cxn>
                  <a:cxn ang="0">
                    <a:pos x="141" y="83"/>
                  </a:cxn>
                  <a:cxn ang="0">
                    <a:pos x="121" y="74"/>
                  </a:cxn>
                  <a:cxn ang="0">
                    <a:pos x="100" y="83"/>
                  </a:cxn>
                  <a:cxn ang="0">
                    <a:pos x="92" y="103"/>
                  </a:cxn>
                  <a:cxn ang="0">
                    <a:pos x="97" y="120"/>
                  </a:cxn>
                  <a:cxn ang="0">
                    <a:pos x="46" y="120"/>
                  </a:cxn>
                  <a:cxn ang="0">
                    <a:pos x="46" y="89"/>
                  </a:cxn>
                  <a:cxn ang="0">
                    <a:pos x="29" y="94"/>
                  </a:cxn>
                  <a:cxn ang="0">
                    <a:pos x="8" y="86"/>
                  </a:cxn>
                  <a:cxn ang="0">
                    <a:pos x="5" y="82"/>
                  </a:cxn>
                  <a:cxn ang="0">
                    <a:pos x="0" y="65"/>
                  </a:cxn>
                  <a:cxn ang="0">
                    <a:pos x="2" y="53"/>
                  </a:cxn>
                  <a:cxn ang="0">
                    <a:pos x="8" y="45"/>
                  </a:cxn>
                  <a:cxn ang="0">
                    <a:pos x="29" y="36"/>
                  </a:cxn>
                  <a:cxn ang="0">
                    <a:pos x="46" y="42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52" y="1"/>
                  </a:cxn>
                  <a:cxn ang="0">
                    <a:pos x="54" y="1"/>
                  </a:cxn>
                  <a:cxn ang="0">
                    <a:pos x="62" y="0"/>
                  </a:cxn>
                  <a:cxn ang="0">
                    <a:pos x="189" y="0"/>
                  </a:cxn>
                  <a:cxn ang="0">
                    <a:pos x="181" y="20"/>
                  </a:cxn>
                  <a:cxn ang="0">
                    <a:pos x="189" y="40"/>
                  </a:cxn>
                  <a:cxn ang="0">
                    <a:pos x="210" y="49"/>
                  </a:cxn>
                  <a:cxn ang="0">
                    <a:pos x="230" y="40"/>
                  </a:cxn>
                  <a:cxn ang="0">
                    <a:pos x="239" y="20"/>
                  </a:cxn>
                  <a:cxn ang="0">
                    <a:pos x="231" y="0"/>
                  </a:cxn>
                  <a:cxn ang="0">
                    <a:pos x="276" y="0"/>
                  </a:cxn>
                  <a:cxn ang="0">
                    <a:pos x="292" y="2"/>
                  </a:cxn>
                </a:cxnLst>
                <a:rect l="0" t="0" r="r" b="b"/>
                <a:pathLst>
                  <a:path w="337" h="124">
                    <a:moveTo>
                      <a:pt x="292" y="2"/>
                    </a:moveTo>
                    <a:cubicBezTo>
                      <a:pt x="302" y="5"/>
                      <a:pt x="311" y="10"/>
                      <a:pt x="319" y="18"/>
                    </a:cubicBezTo>
                    <a:cubicBezTo>
                      <a:pt x="331" y="31"/>
                      <a:pt x="337" y="45"/>
                      <a:pt x="337" y="62"/>
                    </a:cubicBezTo>
                    <a:cubicBezTo>
                      <a:pt x="337" y="79"/>
                      <a:pt x="331" y="93"/>
                      <a:pt x="319" y="105"/>
                    </a:cubicBezTo>
                    <a:cubicBezTo>
                      <a:pt x="307" y="118"/>
                      <a:pt x="293" y="124"/>
                      <a:pt x="276" y="124"/>
                    </a:cubicBez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53" y="121"/>
                      <a:pt x="245" y="120"/>
                      <a:pt x="237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8" y="115"/>
                      <a:pt x="150" y="109"/>
                      <a:pt x="150" y="103"/>
                    </a:cubicBezTo>
                    <a:cubicBezTo>
                      <a:pt x="150" y="95"/>
                      <a:pt x="147" y="89"/>
                      <a:pt x="141" y="83"/>
                    </a:cubicBezTo>
                    <a:cubicBezTo>
                      <a:pt x="136" y="77"/>
                      <a:pt x="129" y="74"/>
                      <a:pt x="121" y="74"/>
                    </a:cubicBezTo>
                    <a:cubicBezTo>
                      <a:pt x="113" y="74"/>
                      <a:pt x="106" y="77"/>
                      <a:pt x="100" y="83"/>
                    </a:cubicBezTo>
                    <a:cubicBezTo>
                      <a:pt x="95" y="89"/>
                      <a:pt x="92" y="95"/>
                      <a:pt x="92" y="103"/>
                    </a:cubicBezTo>
                    <a:cubicBezTo>
                      <a:pt x="92" y="109"/>
                      <a:pt x="94" y="115"/>
                      <a:pt x="97" y="12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1" y="93"/>
                      <a:pt x="35" y="94"/>
                      <a:pt x="29" y="94"/>
                    </a:cubicBezTo>
                    <a:cubicBezTo>
                      <a:pt x="21" y="94"/>
                      <a:pt x="14" y="92"/>
                      <a:pt x="8" y="86"/>
                    </a:cubicBezTo>
                    <a:cubicBezTo>
                      <a:pt x="7" y="85"/>
                      <a:pt x="6" y="83"/>
                      <a:pt x="5" y="82"/>
                    </a:cubicBezTo>
                    <a:cubicBezTo>
                      <a:pt x="2" y="77"/>
                      <a:pt x="0" y="72"/>
                      <a:pt x="0" y="65"/>
                    </a:cubicBezTo>
                    <a:cubicBezTo>
                      <a:pt x="0" y="61"/>
                      <a:pt x="1" y="57"/>
                      <a:pt x="2" y="53"/>
                    </a:cubicBezTo>
                    <a:cubicBezTo>
                      <a:pt x="4" y="50"/>
                      <a:pt x="6" y="47"/>
                      <a:pt x="8" y="45"/>
                    </a:cubicBezTo>
                    <a:cubicBezTo>
                      <a:pt x="14" y="39"/>
                      <a:pt x="21" y="36"/>
                      <a:pt x="29" y="36"/>
                    </a:cubicBezTo>
                    <a:cubicBezTo>
                      <a:pt x="35" y="36"/>
                      <a:pt x="41" y="38"/>
                      <a:pt x="46" y="4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1"/>
                      <a:pt x="54" y="1"/>
                      <a:pt x="54" y="1"/>
                    </a:cubicBezTo>
                    <a:cubicBezTo>
                      <a:pt x="57" y="1"/>
                      <a:pt x="60" y="0"/>
                      <a:pt x="62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4" y="6"/>
                      <a:pt x="181" y="12"/>
                      <a:pt x="181" y="20"/>
                    </a:cubicBezTo>
                    <a:cubicBezTo>
                      <a:pt x="181" y="28"/>
                      <a:pt x="184" y="35"/>
                      <a:pt x="189" y="40"/>
                    </a:cubicBezTo>
                    <a:cubicBezTo>
                      <a:pt x="195" y="46"/>
                      <a:pt x="202" y="49"/>
                      <a:pt x="210" y="49"/>
                    </a:cubicBezTo>
                    <a:cubicBezTo>
                      <a:pt x="218" y="49"/>
                      <a:pt x="225" y="46"/>
                      <a:pt x="230" y="40"/>
                    </a:cubicBezTo>
                    <a:cubicBezTo>
                      <a:pt x="236" y="35"/>
                      <a:pt x="239" y="28"/>
                      <a:pt x="239" y="20"/>
                    </a:cubicBezTo>
                    <a:cubicBezTo>
                      <a:pt x="239" y="12"/>
                      <a:pt x="236" y="6"/>
                      <a:pt x="231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1" y="0"/>
                      <a:pt x="287" y="1"/>
                      <a:pt x="292" y="2"/>
                    </a:cubicBezTo>
                    <a:close/>
                  </a:path>
                </a:pathLst>
              </a:custGeom>
              <a:solidFill>
                <a:srgbClr val="4DA992"/>
              </a:solidFill>
              <a:ln w="19050">
                <a:solidFill>
                  <a:srgbClr val="4DA99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05" name="Freeform 13"/>
              <p:cNvSpPr/>
              <p:nvPr/>
            </p:nvSpPr>
            <p:spPr bwMode="auto">
              <a:xfrm>
                <a:off x="2964" y="5275"/>
                <a:ext cx="1529" cy="1074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0" y="138"/>
                  </a:cxn>
                  <a:cxn ang="0">
                    <a:pos x="19" y="145"/>
                  </a:cxn>
                  <a:cxn ang="0">
                    <a:pos x="39" y="136"/>
                  </a:cxn>
                  <a:cxn ang="0">
                    <a:pos x="48" y="116"/>
                  </a:cxn>
                  <a:cxn ang="0">
                    <a:pos x="39" y="95"/>
                  </a:cxn>
                  <a:cxn ang="0">
                    <a:pos x="19" y="87"/>
                  </a:cxn>
                  <a:cxn ang="0">
                    <a:pos x="0" y="94"/>
                  </a:cxn>
                  <a:cxn ang="0">
                    <a:pos x="0" y="65"/>
                  </a:cxn>
                  <a:cxn ang="0">
                    <a:pos x="19" y="65"/>
                  </a:cxn>
                  <a:cxn ang="0">
                    <a:pos x="19" y="48"/>
                  </a:cxn>
                  <a:cxn ang="0">
                    <a:pos x="22" y="48"/>
                  </a:cxn>
                  <a:cxn ang="0">
                    <a:pos x="182" y="48"/>
                  </a:cxn>
                  <a:cxn ang="0">
                    <a:pos x="175" y="29"/>
                  </a:cxn>
                  <a:cxn ang="0">
                    <a:pos x="184" y="9"/>
                  </a:cxn>
                  <a:cxn ang="0">
                    <a:pos x="204" y="0"/>
                  </a:cxn>
                  <a:cxn ang="0">
                    <a:pos x="225" y="9"/>
                  </a:cxn>
                  <a:cxn ang="0">
                    <a:pos x="233" y="29"/>
                  </a:cxn>
                  <a:cxn ang="0">
                    <a:pos x="226" y="48"/>
                  </a:cxn>
                  <a:cxn ang="0">
                    <a:pos x="246" y="48"/>
                  </a:cxn>
                  <a:cxn ang="0">
                    <a:pos x="262" y="50"/>
                  </a:cxn>
                  <a:cxn ang="0">
                    <a:pos x="288" y="65"/>
                  </a:cxn>
                  <a:cxn ang="0">
                    <a:pos x="289" y="66"/>
                  </a:cxn>
                  <a:cxn ang="0">
                    <a:pos x="306" y="108"/>
                  </a:cxn>
                  <a:cxn ang="0">
                    <a:pos x="306" y="108"/>
                  </a:cxn>
                  <a:cxn ang="0">
                    <a:pos x="289" y="151"/>
                  </a:cxn>
                  <a:cxn ang="0">
                    <a:pos x="246" y="168"/>
                  </a:cxn>
                  <a:cxn ang="0">
                    <a:pos x="246" y="168"/>
                  </a:cxn>
                  <a:cxn ang="0">
                    <a:pos x="230" y="166"/>
                  </a:cxn>
                  <a:cxn ang="0">
                    <a:pos x="185" y="166"/>
                  </a:cxn>
                  <a:cxn ang="0">
                    <a:pos x="193" y="186"/>
                  </a:cxn>
                  <a:cxn ang="0">
                    <a:pos x="184" y="206"/>
                  </a:cxn>
                  <a:cxn ang="0">
                    <a:pos x="164" y="215"/>
                  </a:cxn>
                  <a:cxn ang="0">
                    <a:pos x="143" y="206"/>
                  </a:cxn>
                  <a:cxn ang="0">
                    <a:pos x="135" y="186"/>
                  </a:cxn>
                  <a:cxn ang="0">
                    <a:pos x="143" y="166"/>
                  </a:cxn>
                  <a:cxn ang="0">
                    <a:pos x="16" y="166"/>
                  </a:cxn>
                  <a:cxn ang="0">
                    <a:pos x="8" y="167"/>
                  </a:cxn>
                  <a:cxn ang="0">
                    <a:pos x="6" y="167"/>
                  </a:cxn>
                  <a:cxn ang="0">
                    <a:pos x="6" y="166"/>
                  </a:cxn>
                  <a:cxn ang="0">
                    <a:pos x="0" y="166"/>
                  </a:cxn>
                </a:cxnLst>
                <a:rect l="0" t="0" r="r" b="b"/>
                <a:pathLst>
                  <a:path w="306" h="215">
                    <a:moveTo>
                      <a:pt x="0" y="166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5" y="142"/>
                      <a:pt x="12" y="145"/>
                      <a:pt x="19" y="145"/>
                    </a:cubicBezTo>
                    <a:cubicBezTo>
                      <a:pt x="27" y="145"/>
                      <a:pt x="34" y="142"/>
                      <a:pt x="39" y="136"/>
                    </a:cubicBezTo>
                    <a:cubicBezTo>
                      <a:pt x="45" y="131"/>
                      <a:pt x="48" y="124"/>
                      <a:pt x="48" y="116"/>
                    </a:cubicBezTo>
                    <a:cubicBezTo>
                      <a:pt x="48" y="108"/>
                      <a:pt x="45" y="101"/>
                      <a:pt x="39" y="95"/>
                    </a:cubicBezTo>
                    <a:cubicBezTo>
                      <a:pt x="34" y="90"/>
                      <a:pt x="27" y="87"/>
                      <a:pt x="19" y="87"/>
                    </a:cubicBezTo>
                    <a:cubicBezTo>
                      <a:pt x="12" y="87"/>
                      <a:pt x="5" y="89"/>
                      <a:pt x="0" y="9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8"/>
                      <a:pt x="21" y="48"/>
                      <a:pt x="22" y="48"/>
                    </a:cubicBezTo>
                    <a:cubicBezTo>
                      <a:pt x="182" y="48"/>
                      <a:pt x="182" y="48"/>
                      <a:pt x="182" y="48"/>
                    </a:cubicBezTo>
                    <a:cubicBezTo>
                      <a:pt x="178" y="43"/>
                      <a:pt x="175" y="37"/>
                      <a:pt x="175" y="29"/>
                    </a:cubicBezTo>
                    <a:cubicBezTo>
                      <a:pt x="175" y="21"/>
                      <a:pt x="178" y="15"/>
                      <a:pt x="184" y="9"/>
                    </a:cubicBezTo>
                    <a:cubicBezTo>
                      <a:pt x="189" y="3"/>
                      <a:pt x="196" y="0"/>
                      <a:pt x="204" y="0"/>
                    </a:cubicBezTo>
                    <a:cubicBezTo>
                      <a:pt x="212" y="0"/>
                      <a:pt x="219" y="3"/>
                      <a:pt x="225" y="9"/>
                    </a:cubicBezTo>
                    <a:cubicBezTo>
                      <a:pt x="230" y="15"/>
                      <a:pt x="233" y="21"/>
                      <a:pt x="233" y="29"/>
                    </a:cubicBezTo>
                    <a:cubicBezTo>
                      <a:pt x="233" y="37"/>
                      <a:pt x="231" y="43"/>
                      <a:pt x="226" y="48"/>
                    </a:cubicBezTo>
                    <a:cubicBezTo>
                      <a:pt x="246" y="48"/>
                      <a:pt x="246" y="48"/>
                      <a:pt x="246" y="48"/>
                    </a:cubicBezTo>
                    <a:cubicBezTo>
                      <a:pt x="252" y="48"/>
                      <a:pt x="257" y="49"/>
                      <a:pt x="262" y="50"/>
                    </a:cubicBezTo>
                    <a:cubicBezTo>
                      <a:pt x="272" y="53"/>
                      <a:pt x="280" y="58"/>
                      <a:pt x="288" y="65"/>
                    </a:cubicBezTo>
                    <a:cubicBezTo>
                      <a:pt x="288" y="65"/>
                      <a:pt x="289" y="66"/>
                      <a:pt x="289" y="66"/>
                    </a:cubicBezTo>
                    <a:cubicBezTo>
                      <a:pt x="301" y="78"/>
                      <a:pt x="306" y="92"/>
                      <a:pt x="306" y="108"/>
                    </a:cubicBezTo>
                    <a:cubicBezTo>
                      <a:pt x="306" y="108"/>
                      <a:pt x="306" y="108"/>
                      <a:pt x="306" y="108"/>
                    </a:cubicBezTo>
                    <a:cubicBezTo>
                      <a:pt x="306" y="125"/>
                      <a:pt x="301" y="139"/>
                      <a:pt x="289" y="151"/>
                    </a:cubicBezTo>
                    <a:cubicBezTo>
                      <a:pt x="277" y="163"/>
                      <a:pt x="263" y="168"/>
                      <a:pt x="246" y="168"/>
                    </a:cubicBezTo>
                    <a:cubicBezTo>
                      <a:pt x="246" y="168"/>
                      <a:pt x="246" y="168"/>
                      <a:pt x="246" y="168"/>
                    </a:cubicBezTo>
                    <a:cubicBezTo>
                      <a:pt x="241" y="167"/>
                      <a:pt x="235" y="166"/>
                      <a:pt x="230" y="166"/>
                    </a:cubicBezTo>
                    <a:cubicBezTo>
                      <a:pt x="185" y="166"/>
                      <a:pt x="185" y="166"/>
                      <a:pt x="185" y="166"/>
                    </a:cubicBezTo>
                    <a:cubicBezTo>
                      <a:pt x="190" y="172"/>
                      <a:pt x="193" y="178"/>
                      <a:pt x="193" y="186"/>
                    </a:cubicBezTo>
                    <a:cubicBezTo>
                      <a:pt x="193" y="194"/>
                      <a:pt x="190" y="201"/>
                      <a:pt x="184" y="206"/>
                    </a:cubicBezTo>
                    <a:cubicBezTo>
                      <a:pt x="179" y="212"/>
                      <a:pt x="172" y="215"/>
                      <a:pt x="164" y="215"/>
                    </a:cubicBezTo>
                    <a:cubicBezTo>
                      <a:pt x="156" y="215"/>
                      <a:pt x="149" y="212"/>
                      <a:pt x="143" y="206"/>
                    </a:cubicBezTo>
                    <a:cubicBezTo>
                      <a:pt x="138" y="201"/>
                      <a:pt x="135" y="194"/>
                      <a:pt x="135" y="186"/>
                    </a:cubicBezTo>
                    <a:cubicBezTo>
                      <a:pt x="135" y="178"/>
                      <a:pt x="138" y="172"/>
                      <a:pt x="143" y="166"/>
                    </a:cubicBezTo>
                    <a:cubicBezTo>
                      <a:pt x="16" y="166"/>
                      <a:pt x="16" y="166"/>
                      <a:pt x="16" y="166"/>
                    </a:cubicBezTo>
                    <a:cubicBezTo>
                      <a:pt x="14" y="166"/>
                      <a:pt x="11" y="167"/>
                      <a:pt x="8" y="167"/>
                    </a:cubicBezTo>
                    <a:cubicBezTo>
                      <a:pt x="8" y="167"/>
                      <a:pt x="7" y="167"/>
                      <a:pt x="6" y="167"/>
                    </a:cubicBezTo>
                    <a:cubicBezTo>
                      <a:pt x="6" y="166"/>
                      <a:pt x="6" y="166"/>
                      <a:pt x="6" y="166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4DA992"/>
              </a:solidFill>
              <a:ln w="19050">
                <a:solidFill>
                  <a:srgbClr val="4DA99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06" name="Freeform 14"/>
              <p:cNvSpPr/>
              <p:nvPr/>
            </p:nvSpPr>
            <p:spPr bwMode="auto">
              <a:xfrm>
                <a:off x="2912" y="4874"/>
                <a:ext cx="1575" cy="650"/>
              </a:xfrm>
              <a:custGeom>
                <a:avLst/>
                <a:gdLst/>
                <a:ahLst/>
                <a:cxnLst>
                  <a:cxn ang="0">
                    <a:pos x="272" y="130"/>
                  </a:cxn>
                  <a:cxn ang="0">
                    <a:pos x="256" y="128"/>
                  </a:cxn>
                  <a:cxn ang="0">
                    <a:pos x="236" y="128"/>
                  </a:cxn>
                  <a:cxn ang="0">
                    <a:pos x="243" y="109"/>
                  </a:cxn>
                  <a:cxn ang="0">
                    <a:pos x="235" y="89"/>
                  </a:cxn>
                  <a:cxn ang="0">
                    <a:pos x="214" y="80"/>
                  </a:cxn>
                  <a:cxn ang="0">
                    <a:pos x="194" y="89"/>
                  </a:cxn>
                  <a:cxn ang="0">
                    <a:pos x="185" y="109"/>
                  </a:cxn>
                  <a:cxn ang="0">
                    <a:pos x="192" y="128"/>
                  </a:cxn>
                  <a:cxn ang="0">
                    <a:pos x="32" y="128"/>
                  </a:cxn>
                  <a:cxn ang="0">
                    <a:pos x="29" y="128"/>
                  </a:cxn>
                  <a:cxn ang="0">
                    <a:pos x="29" y="97"/>
                  </a:cxn>
                  <a:cxn ang="0">
                    <a:pos x="10" y="90"/>
                  </a:cxn>
                  <a:cxn ang="0">
                    <a:pos x="8" y="89"/>
                  </a:cxn>
                  <a:cxn ang="0">
                    <a:pos x="0" y="68"/>
                  </a:cxn>
                  <a:cxn ang="0">
                    <a:pos x="8" y="48"/>
                  </a:cxn>
                  <a:cxn ang="0">
                    <a:pos x="10" y="46"/>
                  </a:cxn>
                  <a:cxn ang="0">
                    <a:pos x="29" y="39"/>
                  </a:cxn>
                  <a:cxn ang="0">
                    <a:pos x="29" y="0"/>
                  </a:cxn>
                  <a:cxn ang="0">
                    <a:pos x="248" y="0"/>
                  </a:cxn>
                  <a:cxn ang="0">
                    <a:pos x="296" y="20"/>
                  </a:cxn>
                  <a:cxn ang="0">
                    <a:pos x="315" y="67"/>
                  </a:cxn>
                  <a:cxn ang="0">
                    <a:pos x="315" y="67"/>
                  </a:cxn>
                  <a:cxn ang="0">
                    <a:pos x="296" y="115"/>
                  </a:cxn>
                  <a:cxn ang="0">
                    <a:pos x="272" y="130"/>
                  </a:cxn>
                </a:cxnLst>
                <a:rect l="0" t="0" r="r" b="b"/>
                <a:pathLst>
                  <a:path w="315" h="130">
                    <a:moveTo>
                      <a:pt x="272" y="130"/>
                    </a:moveTo>
                    <a:cubicBezTo>
                      <a:pt x="267" y="129"/>
                      <a:pt x="262" y="128"/>
                      <a:pt x="256" y="128"/>
                    </a:cubicBezTo>
                    <a:cubicBezTo>
                      <a:pt x="236" y="128"/>
                      <a:pt x="236" y="128"/>
                      <a:pt x="236" y="128"/>
                    </a:cubicBezTo>
                    <a:cubicBezTo>
                      <a:pt x="241" y="123"/>
                      <a:pt x="243" y="117"/>
                      <a:pt x="243" y="109"/>
                    </a:cubicBezTo>
                    <a:cubicBezTo>
                      <a:pt x="243" y="101"/>
                      <a:pt x="240" y="95"/>
                      <a:pt x="235" y="89"/>
                    </a:cubicBezTo>
                    <a:cubicBezTo>
                      <a:pt x="229" y="83"/>
                      <a:pt x="222" y="80"/>
                      <a:pt x="214" y="80"/>
                    </a:cubicBezTo>
                    <a:cubicBezTo>
                      <a:pt x="206" y="80"/>
                      <a:pt x="199" y="83"/>
                      <a:pt x="194" y="89"/>
                    </a:cubicBezTo>
                    <a:cubicBezTo>
                      <a:pt x="188" y="95"/>
                      <a:pt x="185" y="101"/>
                      <a:pt x="185" y="109"/>
                    </a:cubicBezTo>
                    <a:cubicBezTo>
                      <a:pt x="185" y="117"/>
                      <a:pt x="188" y="123"/>
                      <a:pt x="19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1" y="128"/>
                      <a:pt x="30" y="128"/>
                      <a:pt x="29" y="128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2" y="97"/>
                      <a:pt x="15" y="95"/>
                      <a:pt x="10" y="90"/>
                    </a:cubicBezTo>
                    <a:cubicBezTo>
                      <a:pt x="9" y="90"/>
                      <a:pt x="9" y="89"/>
                      <a:pt x="8" y="89"/>
                    </a:cubicBezTo>
                    <a:cubicBezTo>
                      <a:pt x="3" y="83"/>
                      <a:pt x="0" y="76"/>
                      <a:pt x="0" y="68"/>
                    </a:cubicBezTo>
                    <a:cubicBezTo>
                      <a:pt x="0" y="60"/>
                      <a:pt x="3" y="53"/>
                      <a:pt x="8" y="48"/>
                    </a:cubicBezTo>
                    <a:cubicBezTo>
                      <a:pt x="9" y="47"/>
                      <a:pt x="9" y="47"/>
                      <a:pt x="10" y="46"/>
                    </a:cubicBezTo>
                    <a:cubicBezTo>
                      <a:pt x="15" y="42"/>
                      <a:pt x="22" y="39"/>
                      <a:pt x="29" y="39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67" y="0"/>
                      <a:pt x="283" y="7"/>
                      <a:pt x="296" y="20"/>
                    </a:cubicBezTo>
                    <a:cubicBezTo>
                      <a:pt x="309" y="33"/>
                      <a:pt x="315" y="48"/>
                      <a:pt x="315" y="67"/>
                    </a:cubicBezTo>
                    <a:cubicBezTo>
                      <a:pt x="315" y="67"/>
                      <a:pt x="315" y="67"/>
                      <a:pt x="315" y="67"/>
                    </a:cubicBezTo>
                    <a:cubicBezTo>
                      <a:pt x="315" y="86"/>
                      <a:pt x="309" y="102"/>
                      <a:pt x="296" y="115"/>
                    </a:cubicBezTo>
                    <a:cubicBezTo>
                      <a:pt x="289" y="122"/>
                      <a:pt x="281" y="127"/>
                      <a:pt x="272" y="130"/>
                    </a:cubicBezTo>
                    <a:close/>
                  </a:path>
                </a:pathLst>
              </a:custGeom>
              <a:solidFill>
                <a:srgbClr val="4DA992"/>
              </a:solidFill>
              <a:ln w="19050">
                <a:solidFill>
                  <a:srgbClr val="4DA99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8207" name="Freeform 15"/>
            <p:cNvSpPr/>
            <p:nvPr/>
          </p:nvSpPr>
          <p:spPr bwMode="auto">
            <a:xfrm>
              <a:off x="2732" y="6475"/>
              <a:ext cx="1501" cy="858"/>
            </a:xfrm>
            <a:custGeom>
              <a:avLst/>
              <a:gdLst/>
              <a:ahLst/>
              <a:cxnLst>
                <a:cxn ang="0">
                  <a:pos x="46" y="172"/>
                </a:cxn>
                <a:cxn ang="0">
                  <a:pos x="46" y="136"/>
                </a:cxn>
                <a:cxn ang="0">
                  <a:pos x="29" y="142"/>
                </a:cxn>
                <a:cxn ang="0">
                  <a:pos x="26" y="142"/>
                </a:cxn>
                <a:cxn ang="0">
                  <a:pos x="8" y="133"/>
                </a:cxn>
                <a:cxn ang="0">
                  <a:pos x="0" y="113"/>
                </a:cxn>
                <a:cxn ang="0">
                  <a:pos x="8" y="92"/>
                </a:cxn>
                <a:cxn ang="0">
                  <a:pos x="21" y="85"/>
                </a:cxn>
                <a:cxn ang="0">
                  <a:pos x="29" y="84"/>
                </a:cxn>
                <a:cxn ang="0">
                  <a:pos x="46" y="89"/>
                </a:cxn>
                <a:cxn ang="0">
                  <a:pos x="46" y="46"/>
                </a:cxn>
                <a:cxn ang="0">
                  <a:pos x="97" y="46"/>
                </a:cxn>
                <a:cxn ang="0">
                  <a:pos x="92" y="29"/>
                </a:cxn>
                <a:cxn ang="0">
                  <a:pos x="100" y="9"/>
                </a:cxn>
                <a:cxn ang="0">
                  <a:pos x="121" y="0"/>
                </a:cxn>
                <a:cxn ang="0">
                  <a:pos x="141" y="9"/>
                </a:cxn>
                <a:cxn ang="0">
                  <a:pos x="150" y="29"/>
                </a:cxn>
                <a:cxn ang="0">
                  <a:pos x="145" y="46"/>
                </a:cxn>
                <a:cxn ang="0">
                  <a:pos x="237" y="46"/>
                </a:cxn>
                <a:cxn ang="0">
                  <a:pos x="260" y="50"/>
                </a:cxn>
                <a:cxn ang="0">
                  <a:pos x="282" y="64"/>
                </a:cxn>
                <a:cxn ang="0">
                  <a:pos x="300" y="109"/>
                </a:cxn>
                <a:cxn ang="0">
                  <a:pos x="300" y="109"/>
                </a:cxn>
                <a:cxn ang="0">
                  <a:pos x="282" y="153"/>
                </a:cxn>
                <a:cxn ang="0">
                  <a:pos x="239" y="172"/>
                </a:cxn>
                <a:cxn ang="0">
                  <a:pos x="46" y="172"/>
                </a:cxn>
              </a:cxnLst>
              <a:rect l="0" t="0" r="r" b="b"/>
              <a:pathLst>
                <a:path w="300" h="172">
                  <a:moveTo>
                    <a:pt x="46" y="172"/>
                  </a:moveTo>
                  <a:cubicBezTo>
                    <a:pt x="46" y="136"/>
                    <a:pt x="46" y="136"/>
                    <a:pt x="46" y="136"/>
                  </a:cubicBezTo>
                  <a:cubicBezTo>
                    <a:pt x="41" y="140"/>
                    <a:pt x="35" y="142"/>
                    <a:pt x="29" y="142"/>
                  </a:cubicBezTo>
                  <a:cubicBezTo>
                    <a:pt x="28" y="142"/>
                    <a:pt x="27" y="142"/>
                    <a:pt x="26" y="142"/>
                  </a:cubicBezTo>
                  <a:cubicBezTo>
                    <a:pt x="19" y="141"/>
                    <a:pt x="13" y="138"/>
                    <a:pt x="8" y="133"/>
                  </a:cubicBezTo>
                  <a:cubicBezTo>
                    <a:pt x="3" y="127"/>
                    <a:pt x="0" y="121"/>
                    <a:pt x="0" y="113"/>
                  </a:cubicBezTo>
                  <a:cubicBezTo>
                    <a:pt x="0" y="105"/>
                    <a:pt x="3" y="98"/>
                    <a:pt x="8" y="92"/>
                  </a:cubicBezTo>
                  <a:cubicBezTo>
                    <a:pt x="12" y="88"/>
                    <a:pt x="16" y="86"/>
                    <a:pt x="21" y="85"/>
                  </a:cubicBezTo>
                  <a:cubicBezTo>
                    <a:pt x="24" y="84"/>
                    <a:pt x="26" y="84"/>
                    <a:pt x="29" y="84"/>
                  </a:cubicBezTo>
                  <a:cubicBezTo>
                    <a:pt x="35" y="84"/>
                    <a:pt x="41" y="85"/>
                    <a:pt x="46" y="89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1"/>
                    <a:pt x="92" y="35"/>
                    <a:pt x="92" y="29"/>
                  </a:cubicBezTo>
                  <a:cubicBezTo>
                    <a:pt x="92" y="21"/>
                    <a:pt x="95" y="15"/>
                    <a:pt x="100" y="9"/>
                  </a:cubicBezTo>
                  <a:cubicBezTo>
                    <a:pt x="106" y="3"/>
                    <a:pt x="113" y="0"/>
                    <a:pt x="121" y="0"/>
                  </a:cubicBezTo>
                  <a:cubicBezTo>
                    <a:pt x="129" y="0"/>
                    <a:pt x="136" y="3"/>
                    <a:pt x="141" y="9"/>
                  </a:cubicBezTo>
                  <a:cubicBezTo>
                    <a:pt x="147" y="15"/>
                    <a:pt x="150" y="21"/>
                    <a:pt x="150" y="29"/>
                  </a:cubicBezTo>
                  <a:cubicBezTo>
                    <a:pt x="150" y="35"/>
                    <a:pt x="148" y="41"/>
                    <a:pt x="145" y="46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5" y="46"/>
                    <a:pt x="253" y="47"/>
                    <a:pt x="260" y="50"/>
                  </a:cubicBezTo>
                  <a:cubicBezTo>
                    <a:pt x="268" y="53"/>
                    <a:pt x="275" y="57"/>
                    <a:pt x="282" y="64"/>
                  </a:cubicBezTo>
                  <a:cubicBezTo>
                    <a:pt x="294" y="76"/>
                    <a:pt x="300" y="91"/>
                    <a:pt x="300" y="109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26"/>
                    <a:pt x="294" y="141"/>
                    <a:pt x="282" y="153"/>
                  </a:cubicBezTo>
                  <a:cubicBezTo>
                    <a:pt x="270" y="165"/>
                    <a:pt x="255" y="171"/>
                    <a:pt x="239" y="172"/>
                  </a:cubicBezTo>
                  <a:lnTo>
                    <a:pt x="46" y="172"/>
                  </a:lnTo>
                  <a:close/>
                </a:path>
              </a:pathLst>
            </a:custGeom>
            <a:solidFill>
              <a:srgbClr val="4DA992"/>
            </a:solidFill>
            <a:ln w="19050">
              <a:solidFill>
                <a:srgbClr val="4DA9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" name="TextBox 1210"/>
          <p:cNvSpPr/>
          <p:nvPr/>
        </p:nvSpPr>
        <p:spPr>
          <a:xfrm>
            <a:off x="4281170" y="1247140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 noProof="0" dirty="0">
                <a:ln>
                  <a:noFill/>
                </a:ln>
                <a:solidFill>
                  <a:srgbClr val="41A8B1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8" name="TextBox 1210"/>
          <p:cNvSpPr/>
          <p:nvPr/>
        </p:nvSpPr>
        <p:spPr>
          <a:xfrm>
            <a:off x="4281170" y="1553845"/>
            <a:ext cx="6771640" cy="102521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4085" y="2983865"/>
            <a:ext cx="1017270" cy="1017270"/>
            <a:chOff x="1275" y="3150"/>
            <a:chExt cx="1696" cy="1696"/>
          </a:xfrm>
        </p:grpSpPr>
        <p:sp>
          <p:nvSpPr>
            <p:cNvPr id="9" name="Oval 8"/>
            <p:cNvSpPr/>
            <p:nvPr/>
          </p:nvSpPr>
          <p:spPr>
            <a:xfrm>
              <a:off x="1275" y="3150"/>
              <a:ext cx="1696" cy="1696"/>
            </a:xfrm>
            <a:prstGeom prst="ellipse">
              <a:avLst/>
            </a:prstGeom>
            <a:solidFill>
              <a:srgbClr val="4DA992"/>
            </a:solidFill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AutoShape 688"/>
            <p:cNvSpPr/>
            <p:nvPr/>
          </p:nvSpPr>
          <p:spPr bwMode="auto">
            <a:xfrm>
              <a:off x="1811" y="3654"/>
              <a:ext cx="664" cy="669"/>
            </a:xfrm>
            <a:custGeom>
              <a:avLst/>
              <a:gdLst>
                <a:gd name="T0" fmla="*/ 26686541 w 21600"/>
                <a:gd name="T1" fmla="*/ 4552396 h 21600"/>
                <a:gd name="T2" fmla="*/ 22220269 w 21600"/>
                <a:gd name="T3" fmla="*/ 0 h 21600"/>
                <a:gd name="T4" fmla="*/ 17753986 w 21600"/>
                <a:gd name="T5" fmla="*/ 4552396 h 21600"/>
                <a:gd name="T6" fmla="*/ 21110775 w 21600"/>
                <a:gd name="T7" fmla="*/ 8959696 h 21600"/>
                <a:gd name="T8" fmla="*/ 21110775 w 21600"/>
                <a:gd name="T9" fmla="*/ 12495671 h 21600"/>
                <a:gd name="T10" fmla="*/ 17667522 w 21600"/>
                <a:gd name="T11" fmla="*/ 12495671 h 21600"/>
                <a:gd name="T12" fmla="*/ 13318575 w 21600"/>
                <a:gd name="T13" fmla="*/ 9047942 h 21600"/>
                <a:gd name="T14" fmla="*/ 8968362 w 21600"/>
                <a:gd name="T15" fmla="*/ 12495671 h 21600"/>
                <a:gd name="T16" fmla="*/ 3291387 w 21600"/>
                <a:gd name="T17" fmla="*/ 12495671 h 21600"/>
                <a:gd name="T18" fmla="*/ 3291387 w 21600"/>
                <a:gd name="T19" fmla="*/ 18345667 h 21600"/>
                <a:gd name="T20" fmla="*/ 0 w 21600"/>
                <a:gd name="T21" fmla="*/ 22712583 h 21600"/>
                <a:gd name="T22" fmla="*/ 4439103 w 21600"/>
                <a:gd name="T23" fmla="*/ 27238488 h 21600"/>
                <a:gd name="T24" fmla="*/ 8878206 w 21600"/>
                <a:gd name="T25" fmla="*/ 22712583 h 21600"/>
                <a:gd name="T26" fmla="*/ 5518885 w 21600"/>
                <a:gd name="T27" fmla="*/ 18327927 h 21600"/>
                <a:gd name="T28" fmla="*/ 5518885 w 21600"/>
                <a:gd name="T29" fmla="*/ 14766737 h 21600"/>
                <a:gd name="T30" fmla="*/ 8969628 w 21600"/>
                <a:gd name="T31" fmla="*/ 14766737 h 21600"/>
                <a:gd name="T32" fmla="*/ 13318575 w 21600"/>
                <a:gd name="T33" fmla="*/ 18210739 h 21600"/>
                <a:gd name="T34" fmla="*/ 17666255 w 21600"/>
                <a:gd name="T35" fmla="*/ 14766737 h 21600"/>
                <a:gd name="T36" fmla="*/ 23338390 w 21600"/>
                <a:gd name="T37" fmla="*/ 14766737 h 21600"/>
                <a:gd name="T38" fmla="*/ 23338390 w 21600"/>
                <a:gd name="T39" fmla="*/ 8957136 h 21600"/>
                <a:gd name="T40" fmla="*/ 26686541 w 21600"/>
                <a:gd name="T41" fmla="*/ 4552396 h 21600"/>
                <a:gd name="T42" fmla="*/ 6649442 w 21600"/>
                <a:gd name="T43" fmla="*/ 22712583 h 21600"/>
                <a:gd name="T44" fmla="*/ 4437837 w 21600"/>
                <a:gd name="T45" fmla="*/ 24968589 h 21600"/>
                <a:gd name="T46" fmla="*/ 2226349 w 21600"/>
                <a:gd name="T47" fmla="*/ 22712583 h 21600"/>
                <a:gd name="T48" fmla="*/ 4437837 w 21600"/>
                <a:gd name="T49" fmla="*/ 20457863 h 21600"/>
                <a:gd name="T50" fmla="*/ 6649442 w 21600"/>
                <a:gd name="T51" fmla="*/ 22712583 h 21600"/>
                <a:gd name="T52" fmla="*/ 5518885 w 21600"/>
                <a:gd name="T53" fmla="*/ 19449037 h 21600"/>
                <a:gd name="T54" fmla="*/ 5518885 w 21600"/>
                <a:gd name="T55" fmla="*/ 19449037 h 21600"/>
                <a:gd name="T56" fmla="*/ 13317309 w 21600"/>
                <a:gd name="T57" fmla="*/ 15940839 h 21600"/>
                <a:gd name="T58" fmla="*/ 11051472 w 21600"/>
                <a:gd name="T59" fmla="*/ 13630566 h 21600"/>
                <a:gd name="T60" fmla="*/ 13317309 w 21600"/>
                <a:gd name="T61" fmla="*/ 11319116 h 21600"/>
                <a:gd name="T62" fmla="*/ 15583263 w 21600"/>
                <a:gd name="T63" fmla="*/ 13630566 h 21600"/>
                <a:gd name="T64" fmla="*/ 13317309 w 21600"/>
                <a:gd name="T65" fmla="*/ 15940839 h 21600"/>
                <a:gd name="T66" fmla="*/ 22220269 w 21600"/>
                <a:gd name="T67" fmla="*/ 6836059 h 21600"/>
                <a:gd name="T68" fmla="*/ 19981602 w 21600"/>
                <a:gd name="T69" fmla="*/ 4552396 h 21600"/>
                <a:gd name="T70" fmla="*/ 22220269 w 21600"/>
                <a:gd name="T71" fmla="*/ 2269888 h 21600"/>
                <a:gd name="T72" fmla="*/ 24460192 w 21600"/>
                <a:gd name="T73" fmla="*/ 4552396 h 21600"/>
                <a:gd name="T74" fmla="*/ 22220269 w 21600"/>
                <a:gd name="T75" fmla="*/ 6836059 h 21600"/>
                <a:gd name="T76" fmla="*/ 22220269 w 21600"/>
                <a:gd name="T77" fmla="*/ 6836059 h 216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00" h="21600">
                  <a:moveTo>
                    <a:pt x="21600" y="3610"/>
                  </a:moveTo>
                  <a:cubicBezTo>
                    <a:pt x="21600" y="1616"/>
                    <a:pt x="19981" y="0"/>
                    <a:pt x="17985" y="0"/>
                  </a:cubicBezTo>
                  <a:cubicBezTo>
                    <a:pt x="15988" y="0"/>
                    <a:pt x="14370" y="1616"/>
                    <a:pt x="14370" y="3610"/>
                  </a:cubicBezTo>
                  <a:cubicBezTo>
                    <a:pt x="14370" y="5294"/>
                    <a:pt x="15526" y="6705"/>
                    <a:pt x="17087" y="7105"/>
                  </a:cubicBezTo>
                  <a:lnTo>
                    <a:pt x="17087" y="9909"/>
                  </a:lnTo>
                  <a:lnTo>
                    <a:pt x="14300" y="9909"/>
                  </a:lnTo>
                  <a:cubicBezTo>
                    <a:pt x="13898" y="8338"/>
                    <a:pt x="12477" y="7175"/>
                    <a:pt x="10780" y="7175"/>
                  </a:cubicBezTo>
                  <a:cubicBezTo>
                    <a:pt x="9082" y="7175"/>
                    <a:pt x="7660" y="8338"/>
                    <a:pt x="7259" y="9909"/>
                  </a:cubicBezTo>
                  <a:lnTo>
                    <a:pt x="2664" y="9909"/>
                  </a:lnTo>
                  <a:lnTo>
                    <a:pt x="2664" y="14548"/>
                  </a:lnTo>
                  <a:cubicBezTo>
                    <a:pt x="1131" y="14957"/>
                    <a:pt x="0" y="16351"/>
                    <a:pt x="0" y="18011"/>
                  </a:cubicBezTo>
                  <a:cubicBezTo>
                    <a:pt x="0" y="19993"/>
                    <a:pt x="1609" y="21600"/>
                    <a:pt x="3593" y="21600"/>
                  </a:cubicBezTo>
                  <a:cubicBezTo>
                    <a:pt x="5577" y="21600"/>
                    <a:pt x="7186" y="19994"/>
                    <a:pt x="7186" y="18011"/>
                  </a:cubicBezTo>
                  <a:cubicBezTo>
                    <a:pt x="7186" y="16331"/>
                    <a:pt x="6028" y="14925"/>
                    <a:pt x="4467" y="14534"/>
                  </a:cubicBezTo>
                  <a:lnTo>
                    <a:pt x="4467" y="11710"/>
                  </a:lnTo>
                  <a:lnTo>
                    <a:pt x="7260" y="11710"/>
                  </a:lnTo>
                  <a:cubicBezTo>
                    <a:pt x="7662" y="13279"/>
                    <a:pt x="9083" y="14441"/>
                    <a:pt x="10780" y="14441"/>
                  </a:cubicBezTo>
                  <a:cubicBezTo>
                    <a:pt x="12476" y="14441"/>
                    <a:pt x="13897" y="13279"/>
                    <a:pt x="14299" y="11710"/>
                  </a:cubicBezTo>
                  <a:lnTo>
                    <a:pt x="18890" y="11710"/>
                  </a:lnTo>
                  <a:lnTo>
                    <a:pt x="18890" y="7103"/>
                  </a:lnTo>
                  <a:cubicBezTo>
                    <a:pt x="20447" y="6701"/>
                    <a:pt x="21600" y="5293"/>
                    <a:pt x="21600" y="3610"/>
                  </a:cubicBezTo>
                  <a:close/>
                  <a:moveTo>
                    <a:pt x="5382" y="18011"/>
                  </a:moveTo>
                  <a:cubicBezTo>
                    <a:pt x="5382" y="18997"/>
                    <a:pt x="4580" y="19800"/>
                    <a:pt x="3592" y="19800"/>
                  </a:cubicBezTo>
                  <a:cubicBezTo>
                    <a:pt x="2605" y="19800"/>
                    <a:pt x="1802" y="18997"/>
                    <a:pt x="1802" y="18011"/>
                  </a:cubicBezTo>
                  <a:cubicBezTo>
                    <a:pt x="1802" y="17025"/>
                    <a:pt x="2605" y="16223"/>
                    <a:pt x="3592" y="16223"/>
                  </a:cubicBezTo>
                  <a:cubicBezTo>
                    <a:pt x="4580" y="16223"/>
                    <a:pt x="5382" y="17025"/>
                    <a:pt x="5382" y="18011"/>
                  </a:cubicBezTo>
                  <a:close/>
                  <a:moveTo>
                    <a:pt x="4467" y="15423"/>
                  </a:moveTo>
                  <a:lnTo>
                    <a:pt x="4467" y="15423"/>
                  </a:lnTo>
                  <a:close/>
                  <a:moveTo>
                    <a:pt x="10779" y="12641"/>
                  </a:moveTo>
                  <a:cubicBezTo>
                    <a:pt x="9768" y="12641"/>
                    <a:pt x="8945" y="11819"/>
                    <a:pt x="8945" y="10809"/>
                  </a:cubicBezTo>
                  <a:cubicBezTo>
                    <a:pt x="8945" y="9798"/>
                    <a:pt x="9768" y="8976"/>
                    <a:pt x="10779" y="8976"/>
                  </a:cubicBezTo>
                  <a:cubicBezTo>
                    <a:pt x="11791" y="8976"/>
                    <a:pt x="12613" y="9798"/>
                    <a:pt x="12613" y="10809"/>
                  </a:cubicBezTo>
                  <a:cubicBezTo>
                    <a:pt x="12614" y="11819"/>
                    <a:pt x="11791" y="12641"/>
                    <a:pt x="10779" y="12641"/>
                  </a:cubicBezTo>
                  <a:close/>
                  <a:moveTo>
                    <a:pt x="17985" y="5421"/>
                  </a:moveTo>
                  <a:cubicBezTo>
                    <a:pt x="16986" y="5421"/>
                    <a:pt x="16173" y="4609"/>
                    <a:pt x="16173" y="3610"/>
                  </a:cubicBezTo>
                  <a:cubicBezTo>
                    <a:pt x="16173" y="2613"/>
                    <a:pt x="16986" y="1800"/>
                    <a:pt x="17985" y="1800"/>
                  </a:cubicBezTo>
                  <a:cubicBezTo>
                    <a:pt x="18984" y="1800"/>
                    <a:pt x="19798" y="2613"/>
                    <a:pt x="19798" y="3610"/>
                  </a:cubicBezTo>
                  <a:cubicBezTo>
                    <a:pt x="19798" y="4609"/>
                    <a:pt x="18984" y="5421"/>
                    <a:pt x="17985" y="5421"/>
                  </a:cubicBezTo>
                  <a:close/>
                  <a:moveTo>
                    <a:pt x="17985" y="5421"/>
                  </a:move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93585" y="2983865"/>
            <a:ext cx="1017270" cy="1017270"/>
            <a:chOff x="5008" y="3150"/>
            <a:chExt cx="1696" cy="1696"/>
          </a:xfrm>
          <a:solidFill>
            <a:srgbClr val="91A05C"/>
          </a:solidFill>
        </p:grpSpPr>
        <p:sp>
          <p:nvSpPr>
            <p:cNvPr id="2" name="Oval 14"/>
            <p:cNvSpPr/>
            <p:nvPr/>
          </p:nvSpPr>
          <p:spPr>
            <a:xfrm>
              <a:off x="5008" y="3150"/>
              <a:ext cx="1696" cy="1696"/>
            </a:xfrm>
            <a:prstGeom prst="ellipse">
              <a:avLst/>
            </a:prstGeom>
            <a:solidFill>
              <a:srgbClr val="41A8B1"/>
            </a:solidFill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Group 425"/>
            <p:cNvGrpSpPr/>
            <p:nvPr/>
          </p:nvGrpSpPr>
          <p:grpSpPr bwMode="auto">
            <a:xfrm>
              <a:off x="5547" y="3741"/>
              <a:ext cx="660" cy="510"/>
              <a:chOff x="0" y="0"/>
              <a:chExt cx="572" cy="440"/>
            </a:xfrm>
            <a:grpFill/>
          </p:grpSpPr>
          <p:sp>
            <p:nvSpPr>
              <p:cNvPr id="11" name="AutoShape 422"/>
              <p:cNvSpPr/>
              <p:nvPr/>
            </p:nvSpPr>
            <p:spPr bwMode="auto">
              <a:xfrm>
                <a:off x="56" y="0"/>
                <a:ext cx="450" cy="2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1905"/>
                    </a:moveTo>
                    <a:cubicBezTo>
                      <a:pt x="21600" y="610"/>
                      <a:pt x="21195" y="0"/>
                      <a:pt x="20336" y="0"/>
                    </a:cubicBezTo>
                    <a:lnTo>
                      <a:pt x="1264" y="0"/>
                    </a:lnTo>
                    <a:cubicBezTo>
                      <a:pt x="405" y="0"/>
                      <a:pt x="0" y="610"/>
                      <a:pt x="0" y="190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05"/>
                    </a:lnTo>
                    <a:close/>
                    <a:moveTo>
                      <a:pt x="19849" y="18962"/>
                    </a:moveTo>
                    <a:lnTo>
                      <a:pt x="1751" y="18962"/>
                    </a:lnTo>
                    <a:lnTo>
                      <a:pt x="1751" y="2638"/>
                    </a:lnTo>
                    <a:lnTo>
                      <a:pt x="19849" y="2638"/>
                    </a:lnTo>
                    <a:lnTo>
                      <a:pt x="19849" y="18962"/>
                    </a:lnTo>
                    <a:close/>
                    <a:moveTo>
                      <a:pt x="19849" y="18962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AutoShape 423"/>
              <p:cNvSpPr/>
              <p:nvPr/>
            </p:nvSpPr>
            <p:spPr bwMode="auto">
              <a:xfrm>
                <a:off x="0" y="328"/>
                <a:ext cx="572" cy="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9302" y="0"/>
                    </a:moveTo>
                    <a:lnTo>
                      <a:pt x="2298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302" y="0"/>
                    </a:lnTo>
                    <a:close/>
                    <a:moveTo>
                      <a:pt x="8272" y="14893"/>
                    </a:moveTo>
                    <a:lnTo>
                      <a:pt x="9191" y="7037"/>
                    </a:lnTo>
                    <a:lnTo>
                      <a:pt x="12408" y="7037"/>
                    </a:lnTo>
                    <a:lnTo>
                      <a:pt x="13328" y="14893"/>
                    </a:lnTo>
                    <a:lnTo>
                      <a:pt x="8272" y="14893"/>
                    </a:lnTo>
                    <a:close/>
                    <a:moveTo>
                      <a:pt x="8272" y="14893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424"/>
              <p:cNvSpPr/>
              <p:nvPr/>
            </p:nvSpPr>
            <p:spPr bwMode="auto">
              <a:xfrm>
                <a:off x="0" y="416"/>
                <a:ext cx="572" cy="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690" y="21600"/>
                    </a:moveTo>
                    <a:cubicBezTo>
                      <a:pt x="1465" y="21600"/>
                      <a:pt x="20318" y="21600"/>
                      <a:pt x="20911" y="21600"/>
                    </a:cubicBezTo>
                    <a:cubicBezTo>
                      <a:pt x="21552" y="21600"/>
                      <a:pt x="21600" y="0"/>
                      <a:pt x="21600" y="0"/>
                    </a:cubicBezTo>
                    <a:lnTo>
                      <a:pt x="0" y="0"/>
                    </a:lnTo>
                    <a:cubicBezTo>
                      <a:pt x="0" y="0"/>
                      <a:pt x="18" y="21600"/>
                      <a:pt x="690" y="21600"/>
                    </a:cubicBezTo>
                    <a:close/>
                    <a:moveTo>
                      <a:pt x="690" y="21600"/>
                    </a:move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9505950" y="2983865"/>
            <a:ext cx="1017270" cy="1017270"/>
            <a:chOff x="8742" y="3150"/>
            <a:chExt cx="1696" cy="1696"/>
          </a:xfrm>
        </p:grpSpPr>
        <p:sp>
          <p:nvSpPr>
            <p:cNvPr id="24" name="Oval 23"/>
            <p:cNvSpPr/>
            <p:nvPr/>
          </p:nvSpPr>
          <p:spPr>
            <a:xfrm>
              <a:off x="8742" y="3150"/>
              <a:ext cx="1696" cy="1696"/>
            </a:xfrm>
            <a:prstGeom prst="ellipse">
              <a:avLst/>
            </a:prstGeom>
            <a:solidFill>
              <a:srgbClr val="66B9A5"/>
            </a:solidFill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Group 593"/>
            <p:cNvGrpSpPr/>
            <p:nvPr/>
          </p:nvGrpSpPr>
          <p:grpSpPr bwMode="auto">
            <a:xfrm>
              <a:off x="9259" y="3712"/>
              <a:ext cx="669" cy="555"/>
              <a:chOff x="0" y="0"/>
              <a:chExt cx="575" cy="480"/>
            </a:xfrm>
            <a:solidFill>
              <a:srgbClr val="90A613"/>
            </a:solidFill>
          </p:grpSpPr>
          <p:sp>
            <p:nvSpPr>
              <p:cNvPr id="25" name="AutoShape 590"/>
              <p:cNvSpPr/>
              <p:nvPr/>
            </p:nvSpPr>
            <p:spPr bwMode="auto">
              <a:xfrm>
                <a:off x="0" y="0"/>
                <a:ext cx="575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7905" y="6300"/>
                    </a:moveTo>
                    <a:lnTo>
                      <a:pt x="15882" y="0"/>
                    </a:lnTo>
                    <a:lnTo>
                      <a:pt x="0" y="7315"/>
                    </a:lnTo>
                    <a:lnTo>
                      <a:pt x="4584" y="21593"/>
                    </a:lnTo>
                    <a:lnTo>
                      <a:pt x="4584" y="21600"/>
                    </a:lnTo>
                    <a:lnTo>
                      <a:pt x="21600" y="21600"/>
                    </a:lnTo>
                    <a:lnTo>
                      <a:pt x="21600" y="6301"/>
                    </a:lnTo>
                    <a:lnTo>
                      <a:pt x="17905" y="6301"/>
                    </a:lnTo>
                    <a:lnTo>
                      <a:pt x="17905" y="6300"/>
                    </a:lnTo>
                    <a:close/>
                    <a:moveTo>
                      <a:pt x="16384" y="6300"/>
                    </a:moveTo>
                    <a:lnTo>
                      <a:pt x="6158" y="6300"/>
                    </a:lnTo>
                    <a:lnTo>
                      <a:pt x="15067" y="2197"/>
                    </a:lnTo>
                    <a:lnTo>
                      <a:pt x="16384" y="6300"/>
                    </a:lnTo>
                    <a:close/>
                    <a:moveTo>
                      <a:pt x="1835" y="8292"/>
                    </a:moveTo>
                    <a:lnTo>
                      <a:pt x="4585" y="7025"/>
                    </a:lnTo>
                    <a:lnTo>
                      <a:pt x="4585" y="16856"/>
                    </a:lnTo>
                    <a:lnTo>
                      <a:pt x="1835" y="8292"/>
                    </a:lnTo>
                    <a:close/>
                    <a:moveTo>
                      <a:pt x="6004" y="19900"/>
                    </a:moveTo>
                    <a:lnTo>
                      <a:pt x="6004" y="8001"/>
                    </a:lnTo>
                    <a:lnTo>
                      <a:pt x="20180" y="8001"/>
                    </a:lnTo>
                    <a:lnTo>
                      <a:pt x="20180" y="19900"/>
                    </a:lnTo>
                    <a:lnTo>
                      <a:pt x="6004" y="19900"/>
                    </a:lnTo>
                    <a:close/>
                    <a:moveTo>
                      <a:pt x="6004" y="19900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AutoShape 591"/>
              <p:cNvSpPr/>
              <p:nvPr/>
            </p:nvSpPr>
            <p:spPr bwMode="auto">
              <a:xfrm>
                <a:off x="208" y="240"/>
                <a:ext cx="298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8676" y="4990"/>
                    </a:moveTo>
                    <a:lnTo>
                      <a:pt x="16483" y="6268"/>
                    </a:lnTo>
                    <a:lnTo>
                      <a:pt x="14584" y="0"/>
                    </a:lnTo>
                    <a:lnTo>
                      <a:pt x="8443" y="15510"/>
                    </a:lnTo>
                    <a:lnTo>
                      <a:pt x="5154" y="11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676" y="4990"/>
                    </a:lnTo>
                    <a:close/>
                    <a:moveTo>
                      <a:pt x="18676" y="4990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AutoShape 592"/>
              <p:cNvSpPr/>
              <p:nvPr/>
            </p:nvSpPr>
            <p:spPr bwMode="auto">
              <a:xfrm>
                <a:off x="208" y="223"/>
                <a:ext cx="71" cy="72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4263390" y="4111625"/>
            <a:ext cx="197802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12255" y="4111625"/>
            <a:ext cx="197802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74785" y="4111625"/>
            <a:ext cx="197802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 217"/>
          <p:cNvSpPr/>
          <p:nvPr/>
        </p:nvSpPr>
        <p:spPr>
          <a:xfrm>
            <a:off x="3736975" y="1729105"/>
            <a:ext cx="1304925" cy="1304925"/>
          </a:xfrm>
          <a:prstGeom prst="teardrop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 217"/>
          <p:cNvSpPr/>
          <p:nvPr/>
        </p:nvSpPr>
        <p:spPr>
          <a:xfrm>
            <a:off x="6570980" y="2547620"/>
            <a:ext cx="1304925" cy="1304925"/>
          </a:xfrm>
          <a:prstGeom prst="teardrop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 217"/>
          <p:cNvSpPr/>
          <p:nvPr/>
        </p:nvSpPr>
        <p:spPr>
          <a:xfrm>
            <a:off x="9302115" y="1658620"/>
            <a:ext cx="1304925" cy="1304925"/>
          </a:xfrm>
          <a:prstGeom prst="teardrop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127500" y="2018665"/>
            <a:ext cx="69762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B55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22135" y="2877820"/>
            <a:ext cx="69762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B55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18980" y="1988820"/>
            <a:ext cx="70564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B55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9" name="TextBox 1210"/>
          <p:cNvSpPr/>
          <p:nvPr/>
        </p:nvSpPr>
        <p:spPr>
          <a:xfrm>
            <a:off x="3542665" y="3267710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0" name="TextBox 1210"/>
          <p:cNvSpPr/>
          <p:nvPr/>
        </p:nvSpPr>
        <p:spPr>
          <a:xfrm>
            <a:off x="3134905" y="3619500"/>
            <a:ext cx="280552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10"/>
          <p:cNvSpPr/>
          <p:nvPr/>
        </p:nvSpPr>
        <p:spPr>
          <a:xfrm>
            <a:off x="6337300" y="3989705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8" name="TextBox 1210"/>
          <p:cNvSpPr/>
          <p:nvPr/>
        </p:nvSpPr>
        <p:spPr>
          <a:xfrm>
            <a:off x="5929540" y="4341495"/>
            <a:ext cx="280552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9068435" y="3129280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2" name="TextBox 1210"/>
          <p:cNvSpPr/>
          <p:nvPr/>
        </p:nvSpPr>
        <p:spPr>
          <a:xfrm>
            <a:off x="8660675" y="3481070"/>
            <a:ext cx="280552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 217"/>
          <p:cNvSpPr/>
          <p:nvPr/>
        </p:nvSpPr>
        <p:spPr>
          <a:xfrm>
            <a:off x="920115" y="2466975"/>
            <a:ext cx="1304925" cy="1304925"/>
          </a:xfrm>
          <a:prstGeom prst="teardrop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10640" y="2756535"/>
            <a:ext cx="61908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B55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4" name="TextBox 1210"/>
          <p:cNvSpPr/>
          <p:nvPr/>
        </p:nvSpPr>
        <p:spPr>
          <a:xfrm>
            <a:off x="725805" y="4005580"/>
            <a:ext cx="1772285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5" name="TextBox 1210"/>
          <p:cNvSpPr/>
          <p:nvPr/>
        </p:nvSpPr>
        <p:spPr>
          <a:xfrm>
            <a:off x="318045" y="4357370"/>
            <a:ext cx="2805520" cy="7020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-560705" y="90805"/>
            <a:ext cx="7059930" cy="714756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角三角形 1"/>
          <p:cNvSpPr/>
          <p:nvPr/>
        </p:nvSpPr>
        <p:spPr>
          <a:xfrm rot="10800000">
            <a:off x="3037205" y="3726180"/>
            <a:ext cx="1457960" cy="1457960"/>
          </a:xfrm>
          <a:prstGeom prst="rtTriangle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直角三角形 2"/>
          <p:cNvSpPr/>
          <p:nvPr/>
        </p:nvSpPr>
        <p:spPr>
          <a:xfrm rot="10800000">
            <a:off x="4495165" y="5184140"/>
            <a:ext cx="1457960" cy="1457960"/>
          </a:xfrm>
          <a:prstGeom prst="rtTriangle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1590675" y="2268220"/>
            <a:ext cx="1457960" cy="1457960"/>
          </a:xfrm>
          <a:prstGeom prst="rtTriangle">
            <a:avLst/>
          </a:prstGeom>
          <a:solidFill>
            <a:srgbClr val="4DA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直角三角形 4"/>
          <p:cNvSpPr/>
          <p:nvPr/>
        </p:nvSpPr>
        <p:spPr>
          <a:xfrm rot="10800000">
            <a:off x="144145" y="810260"/>
            <a:ext cx="1457960" cy="1457960"/>
          </a:xfrm>
          <a:prstGeom prst="rtTriangle">
            <a:avLst/>
          </a:prstGeom>
          <a:solidFill>
            <a:srgbClr val="41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8" name="MH_Other_15"/>
          <p:cNvSpPr>
            <a:spLocks noEditPoints="1"/>
          </p:cNvSpPr>
          <p:nvPr/>
        </p:nvSpPr>
        <p:spPr>
          <a:xfrm rot="10800000" flipV="1">
            <a:off x="5318760" y="5473700"/>
            <a:ext cx="412750" cy="406400"/>
          </a:xfrm>
          <a:custGeom>
            <a:avLst/>
            <a:gdLst>
              <a:gd name="txL" fmla="*/ 0 w 113"/>
              <a:gd name="txT" fmla="*/ 0 h 112"/>
              <a:gd name="txR" fmla="*/ 113 w 113"/>
              <a:gd name="txB" fmla="*/ 112 h 11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Group 274"/>
          <p:cNvGrpSpPr/>
          <p:nvPr/>
        </p:nvGrpSpPr>
        <p:grpSpPr>
          <a:xfrm rot="10800000" flipV="1">
            <a:off x="3850640" y="3986530"/>
            <a:ext cx="430530" cy="427355"/>
            <a:chOff x="2936875" y="2108200"/>
            <a:chExt cx="430213" cy="427038"/>
          </a:xfrm>
          <a:solidFill>
            <a:schemeClr val="bg1"/>
          </a:solidFill>
        </p:grpSpPr>
        <p:sp>
          <p:nvSpPr>
            <p:cNvPr id="34" name="Freeform 253"/>
            <p:cNvSpPr/>
            <p:nvPr/>
          </p:nvSpPr>
          <p:spPr bwMode="auto">
            <a:xfrm>
              <a:off x="3036888" y="2108200"/>
              <a:ext cx="223838" cy="93663"/>
            </a:xfrm>
            <a:custGeom>
              <a:avLst/>
              <a:gdLst>
                <a:gd name="T0" fmla="*/ 6 w 292"/>
                <a:gd name="T1" fmla="*/ 34 h 122"/>
                <a:gd name="T2" fmla="*/ 13 w 292"/>
                <a:gd name="T3" fmla="*/ 23 h 122"/>
                <a:gd name="T4" fmla="*/ 51 w 292"/>
                <a:gd name="T5" fmla="*/ 36 h 122"/>
                <a:gd name="T6" fmla="*/ 74 w 292"/>
                <a:gd name="T7" fmla="*/ 0 h 122"/>
                <a:gd name="T8" fmla="*/ 133 w 292"/>
                <a:gd name="T9" fmla="*/ 33 h 122"/>
                <a:gd name="T10" fmla="*/ 174 w 292"/>
                <a:gd name="T11" fmla="*/ 7 h 122"/>
                <a:gd name="T12" fmla="*/ 279 w 292"/>
                <a:gd name="T13" fmla="*/ 23 h 122"/>
                <a:gd name="T14" fmla="*/ 287 w 292"/>
                <a:gd name="T15" fmla="*/ 34 h 122"/>
                <a:gd name="T16" fmla="*/ 167 w 292"/>
                <a:gd name="T17" fmla="*/ 122 h 122"/>
                <a:gd name="T18" fmla="*/ 125 w 292"/>
                <a:gd name="T19" fmla="*/ 122 h 122"/>
                <a:gd name="T20" fmla="*/ 6 w 292"/>
                <a:gd name="T21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22">
                  <a:moveTo>
                    <a:pt x="6" y="34"/>
                  </a:moveTo>
                  <a:cubicBezTo>
                    <a:pt x="0" y="21"/>
                    <a:pt x="10" y="23"/>
                    <a:pt x="13" y="23"/>
                  </a:cubicBezTo>
                  <a:cubicBezTo>
                    <a:pt x="22" y="23"/>
                    <a:pt x="43" y="36"/>
                    <a:pt x="51" y="36"/>
                  </a:cubicBezTo>
                  <a:cubicBezTo>
                    <a:pt x="64" y="36"/>
                    <a:pt x="62" y="0"/>
                    <a:pt x="74" y="0"/>
                  </a:cubicBezTo>
                  <a:cubicBezTo>
                    <a:pt x="89" y="0"/>
                    <a:pt x="117" y="33"/>
                    <a:pt x="133" y="33"/>
                  </a:cubicBezTo>
                  <a:cubicBezTo>
                    <a:pt x="151" y="33"/>
                    <a:pt x="155" y="7"/>
                    <a:pt x="174" y="7"/>
                  </a:cubicBezTo>
                  <a:cubicBezTo>
                    <a:pt x="186" y="7"/>
                    <a:pt x="195" y="53"/>
                    <a:pt x="279" y="23"/>
                  </a:cubicBezTo>
                  <a:cubicBezTo>
                    <a:pt x="282" y="22"/>
                    <a:pt x="292" y="21"/>
                    <a:pt x="287" y="34"/>
                  </a:cubicBezTo>
                  <a:cubicBezTo>
                    <a:pt x="287" y="34"/>
                    <a:pt x="238" y="118"/>
                    <a:pt x="16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55" y="118"/>
                    <a:pt x="6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>
                <a:cs typeface="+mn-ea"/>
                <a:sym typeface="+mn-lt"/>
              </a:endParaRPr>
            </a:p>
          </p:txBody>
        </p:sp>
        <p:sp>
          <p:nvSpPr>
            <p:cNvPr id="35" name="Freeform 254"/>
            <p:cNvSpPr>
              <a:spLocks noEditPoints="1"/>
            </p:cNvSpPr>
            <p:nvPr/>
          </p:nvSpPr>
          <p:spPr bwMode="auto">
            <a:xfrm>
              <a:off x="2936875" y="2193925"/>
              <a:ext cx="430213" cy="341313"/>
            </a:xfrm>
            <a:custGeom>
              <a:avLst/>
              <a:gdLst>
                <a:gd name="T0" fmla="*/ 518 w 559"/>
                <a:gd name="T1" fmla="*/ 284 h 444"/>
                <a:gd name="T2" fmla="*/ 336 w 559"/>
                <a:gd name="T3" fmla="*/ 36 h 444"/>
                <a:gd name="T4" fmla="*/ 307 w 559"/>
                <a:gd name="T5" fmla="*/ 28 h 444"/>
                <a:gd name="T6" fmla="*/ 287 w 559"/>
                <a:gd name="T7" fmla="*/ 26 h 444"/>
                <a:gd name="T8" fmla="*/ 41 w 559"/>
                <a:gd name="T9" fmla="*/ 285 h 444"/>
                <a:gd name="T10" fmla="*/ 55 w 559"/>
                <a:gd name="T11" fmla="*/ 440 h 444"/>
                <a:gd name="T12" fmla="*/ 132 w 559"/>
                <a:gd name="T13" fmla="*/ 442 h 444"/>
                <a:gd name="T14" fmla="*/ 477 w 559"/>
                <a:gd name="T15" fmla="*/ 442 h 444"/>
                <a:gd name="T16" fmla="*/ 488 w 559"/>
                <a:gd name="T17" fmla="*/ 440 h 444"/>
                <a:gd name="T18" fmla="*/ 504 w 559"/>
                <a:gd name="T19" fmla="*/ 439 h 444"/>
                <a:gd name="T20" fmla="*/ 518 w 559"/>
                <a:gd name="T21" fmla="*/ 284 h 444"/>
                <a:gd name="T22" fmla="*/ 294 w 559"/>
                <a:gd name="T23" fmla="*/ 327 h 444"/>
                <a:gd name="T24" fmla="*/ 294 w 559"/>
                <a:gd name="T25" fmla="*/ 356 h 444"/>
                <a:gd name="T26" fmla="*/ 266 w 559"/>
                <a:gd name="T27" fmla="*/ 356 h 444"/>
                <a:gd name="T28" fmla="*/ 266 w 559"/>
                <a:gd name="T29" fmla="*/ 329 h 444"/>
                <a:gd name="T30" fmla="*/ 217 w 559"/>
                <a:gd name="T31" fmla="*/ 317 h 444"/>
                <a:gd name="T32" fmla="*/ 226 w 559"/>
                <a:gd name="T33" fmla="*/ 284 h 444"/>
                <a:gd name="T34" fmla="*/ 273 w 559"/>
                <a:gd name="T35" fmla="*/ 296 h 444"/>
                <a:gd name="T36" fmla="*/ 301 w 559"/>
                <a:gd name="T37" fmla="*/ 279 h 444"/>
                <a:gd name="T38" fmla="*/ 270 w 559"/>
                <a:gd name="T39" fmla="*/ 254 h 444"/>
                <a:gd name="T40" fmla="*/ 219 w 559"/>
                <a:gd name="T41" fmla="*/ 202 h 444"/>
                <a:gd name="T42" fmla="*/ 267 w 559"/>
                <a:gd name="T43" fmla="*/ 151 h 444"/>
                <a:gd name="T44" fmla="*/ 267 w 559"/>
                <a:gd name="T45" fmla="*/ 124 h 444"/>
                <a:gd name="T46" fmla="*/ 295 w 559"/>
                <a:gd name="T47" fmla="*/ 124 h 444"/>
                <a:gd name="T48" fmla="*/ 295 w 559"/>
                <a:gd name="T49" fmla="*/ 149 h 444"/>
                <a:gd name="T50" fmla="*/ 337 w 559"/>
                <a:gd name="T51" fmla="*/ 158 h 444"/>
                <a:gd name="T52" fmla="*/ 328 w 559"/>
                <a:gd name="T53" fmla="*/ 191 h 444"/>
                <a:gd name="T54" fmla="*/ 287 w 559"/>
                <a:gd name="T55" fmla="*/ 181 h 444"/>
                <a:gd name="T56" fmla="*/ 263 w 559"/>
                <a:gd name="T57" fmla="*/ 197 h 444"/>
                <a:gd name="T58" fmla="*/ 297 w 559"/>
                <a:gd name="T59" fmla="*/ 221 h 444"/>
                <a:gd name="T60" fmla="*/ 344 w 559"/>
                <a:gd name="T61" fmla="*/ 275 h 444"/>
                <a:gd name="T62" fmla="*/ 294 w 559"/>
                <a:gd name="T63" fmla="*/ 32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44">
                  <a:moveTo>
                    <a:pt x="518" y="284"/>
                  </a:moveTo>
                  <a:cubicBezTo>
                    <a:pt x="466" y="115"/>
                    <a:pt x="387" y="56"/>
                    <a:pt x="336" y="36"/>
                  </a:cubicBezTo>
                  <a:cubicBezTo>
                    <a:pt x="325" y="32"/>
                    <a:pt x="316" y="29"/>
                    <a:pt x="307" y="28"/>
                  </a:cubicBezTo>
                  <a:cubicBezTo>
                    <a:pt x="297" y="26"/>
                    <a:pt x="290" y="26"/>
                    <a:pt x="287" y="26"/>
                  </a:cubicBezTo>
                  <a:cubicBezTo>
                    <a:pt x="287" y="26"/>
                    <a:pt x="120" y="0"/>
                    <a:pt x="41" y="285"/>
                  </a:cubicBezTo>
                  <a:cubicBezTo>
                    <a:pt x="41" y="285"/>
                    <a:pt x="0" y="429"/>
                    <a:pt x="55" y="440"/>
                  </a:cubicBezTo>
                  <a:cubicBezTo>
                    <a:pt x="55" y="440"/>
                    <a:pt x="69" y="444"/>
                    <a:pt x="132" y="442"/>
                  </a:cubicBezTo>
                  <a:cubicBezTo>
                    <a:pt x="477" y="442"/>
                    <a:pt x="477" y="442"/>
                    <a:pt x="477" y="442"/>
                  </a:cubicBezTo>
                  <a:cubicBezTo>
                    <a:pt x="481" y="442"/>
                    <a:pt x="485" y="441"/>
                    <a:pt x="488" y="440"/>
                  </a:cubicBezTo>
                  <a:cubicBezTo>
                    <a:pt x="500" y="440"/>
                    <a:pt x="504" y="439"/>
                    <a:pt x="504" y="439"/>
                  </a:cubicBezTo>
                  <a:cubicBezTo>
                    <a:pt x="559" y="427"/>
                    <a:pt x="518" y="284"/>
                    <a:pt x="518" y="284"/>
                  </a:cubicBezTo>
                  <a:close/>
                  <a:moveTo>
                    <a:pt x="294" y="327"/>
                  </a:moveTo>
                  <a:cubicBezTo>
                    <a:pt x="294" y="356"/>
                    <a:pt x="294" y="356"/>
                    <a:pt x="294" y="356"/>
                  </a:cubicBezTo>
                  <a:cubicBezTo>
                    <a:pt x="266" y="356"/>
                    <a:pt x="266" y="356"/>
                    <a:pt x="266" y="356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47" y="328"/>
                    <a:pt x="228" y="323"/>
                    <a:pt x="217" y="317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38" y="290"/>
                    <a:pt x="255" y="296"/>
                    <a:pt x="273" y="296"/>
                  </a:cubicBezTo>
                  <a:cubicBezTo>
                    <a:pt x="290" y="296"/>
                    <a:pt x="301" y="290"/>
                    <a:pt x="301" y="279"/>
                  </a:cubicBezTo>
                  <a:cubicBezTo>
                    <a:pt x="301" y="268"/>
                    <a:pt x="292" y="261"/>
                    <a:pt x="270" y="254"/>
                  </a:cubicBezTo>
                  <a:cubicBezTo>
                    <a:pt x="240" y="244"/>
                    <a:pt x="219" y="229"/>
                    <a:pt x="219" y="202"/>
                  </a:cubicBezTo>
                  <a:cubicBezTo>
                    <a:pt x="219" y="176"/>
                    <a:pt x="237" y="157"/>
                    <a:pt x="267" y="151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49"/>
                    <a:pt x="295" y="149"/>
                    <a:pt x="295" y="149"/>
                  </a:cubicBezTo>
                  <a:cubicBezTo>
                    <a:pt x="314" y="150"/>
                    <a:pt x="327" y="154"/>
                    <a:pt x="337" y="158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1" y="187"/>
                    <a:pt x="308" y="181"/>
                    <a:pt x="287" y="181"/>
                  </a:cubicBezTo>
                  <a:cubicBezTo>
                    <a:pt x="269" y="181"/>
                    <a:pt x="263" y="189"/>
                    <a:pt x="263" y="197"/>
                  </a:cubicBezTo>
                  <a:cubicBezTo>
                    <a:pt x="263" y="206"/>
                    <a:pt x="273" y="212"/>
                    <a:pt x="297" y="221"/>
                  </a:cubicBezTo>
                  <a:cubicBezTo>
                    <a:pt x="331" y="233"/>
                    <a:pt x="344" y="249"/>
                    <a:pt x="344" y="275"/>
                  </a:cubicBezTo>
                  <a:cubicBezTo>
                    <a:pt x="344" y="300"/>
                    <a:pt x="327" y="322"/>
                    <a:pt x="294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>
                <a:cs typeface="+mn-ea"/>
                <a:sym typeface="+mn-lt"/>
              </a:endParaRPr>
            </a:p>
          </p:txBody>
        </p:sp>
      </p:grpSp>
      <p:sp>
        <p:nvSpPr>
          <p:cNvPr id="36" name="稻壳儿小白白(http://dwz.cn/Wu2UP)"/>
          <p:cNvSpPr>
            <a:spLocks noEditPoints="1"/>
          </p:cNvSpPr>
          <p:nvPr/>
        </p:nvSpPr>
        <p:spPr bwMode="auto">
          <a:xfrm rot="10800000" flipV="1">
            <a:off x="2331085" y="2494280"/>
            <a:ext cx="467995" cy="288290"/>
          </a:xfrm>
          <a:custGeom>
            <a:avLst/>
            <a:gdLst>
              <a:gd name="T0" fmla="*/ 2 w 44"/>
              <a:gd name="T1" fmla="*/ 2 h 27"/>
              <a:gd name="T2" fmla="*/ 20 w 44"/>
              <a:gd name="T3" fmla="*/ 12 h 27"/>
              <a:gd name="T4" fmla="*/ 22 w 44"/>
              <a:gd name="T5" fmla="*/ 12 h 27"/>
              <a:gd name="T6" fmla="*/ 24 w 44"/>
              <a:gd name="T7" fmla="*/ 12 h 27"/>
              <a:gd name="T8" fmla="*/ 42 w 44"/>
              <a:gd name="T9" fmla="*/ 2 h 27"/>
              <a:gd name="T10" fmla="*/ 42 w 44"/>
              <a:gd name="T11" fmla="*/ 0 h 27"/>
              <a:gd name="T12" fmla="*/ 2 w 44"/>
              <a:gd name="T13" fmla="*/ 0 h 27"/>
              <a:gd name="T14" fmla="*/ 2 w 44"/>
              <a:gd name="T15" fmla="*/ 2 h 27"/>
              <a:gd name="T16" fmla="*/ 42 w 44"/>
              <a:gd name="T17" fmla="*/ 7 h 27"/>
              <a:gd name="T18" fmla="*/ 24 w 44"/>
              <a:gd name="T19" fmla="*/ 16 h 27"/>
              <a:gd name="T20" fmla="*/ 22 w 44"/>
              <a:gd name="T21" fmla="*/ 17 h 27"/>
              <a:gd name="T22" fmla="*/ 20 w 44"/>
              <a:gd name="T23" fmla="*/ 16 h 27"/>
              <a:gd name="T24" fmla="*/ 2 w 44"/>
              <a:gd name="T25" fmla="*/ 7 h 27"/>
              <a:gd name="T26" fmla="*/ 1 w 44"/>
              <a:gd name="T27" fmla="*/ 7 h 27"/>
              <a:gd name="T28" fmla="*/ 1 w 44"/>
              <a:gd name="T29" fmla="*/ 25 h 27"/>
              <a:gd name="T30" fmla="*/ 3 w 44"/>
              <a:gd name="T31" fmla="*/ 27 h 27"/>
              <a:gd name="T32" fmla="*/ 41 w 44"/>
              <a:gd name="T33" fmla="*/ 27 h 27"/>
              <a:gd name="T34" fmla="*/ 43 w 44"/>
              <a:gd name="T35" fmla="*/ 25 h 27"/>
              <a:gd name="T36" fmla="*/ 43 w 44"/>
              <a:gd name="T37" fmla="*/ 7 h 27"/>
              <a:gd name="T38" fmla="*/ 42 w 44"/>
              <a:gd name="T3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7">
                <a:moveTo>
                  <a:pt x="2" y="2"/>
                </a:moveTo>
                <a:cubicBezTo>
                  <a:pt x="3" y="3"/>
                  <a:pt x="19" y="11"/>
                  <a:pt x="20" y="12"/>
                </a:cubicBezTo>
                <a:cubicBezTo>
                  <a:pt x="20" y="12"/>
                  <a:pt x="21" y="12"/>
                  <a:pt x="22" y="12"/>
                </a:cubicBezTo>
                <a:cubicBezTo>
                  <a:pt x="23" y="12"/>
                  <a:pt x="23" y="12"/>
                  <a:pt x="24" y="12"/>
                </a:cubicBezTo>
                <a:cubicBezTo>
                  <a:pt x="25" y="11"/>
                  <a:pt x="40" y="3"/>
                  <a:pt x="42" y="2"/>
                </a:cubicBezTo>
                <a:cubicBezTo>
                  <a:pt x="43" y="1"/>
                  <a:pt x="44" y="0"/>
                  <a:pt x="42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1" y="1"/>
                  <a:pt x="2" y="2"/>
                </a:cubicBezTo>
                <a:close/>
                <a:moveTo>
                  <a:pt x="42" y="7"/>
                </a:moveTo>
                <a:cubicBezTo>
                  <a:pt x="41" y="7"/>
                  <a:pt x="25" y="16"/>
                  <a:pt x="24" y="16"/>
                </a:cubicBezTo>
                <a:cubicBezTo>
                  <a:pt x="23" y="17"/>
                  <a:pt x="23" y="17"/>
                  <a:pt x="22" y="17"/>
                </a:cubicBezTo>
                <a:cubicBezTo>
                  <a:pt x="21" y="17"/>
                  <a:pt x="20" y="17"/>
                  <a:pt x="20" y="16"/>
                </a:cubicBezTo>
                <a:cubicBezTo>
                  <a:pt x="19" y="16"/>
                  <a:pt x="3" y="7"/>
                  <a:pt x="2" y="7"/>
                </a:cubicBezTo>
                <a:cubicBezTo>
                  <a:pt x="1" y="6"/>
                  <a:pt x="1" y="7"/>
                  <a:pt x="1" y="7"/>
                </a:cubicBezTo>
                <a:cubicBezTo>
                  <a:pt x="1" y="8"/>
                  <a:pt x="1" y="25"/>
                  <a:pt x="1" y="25"/>
                </a:cubicBezTo>
                <a:cubicBezTo>
                  <a:pt x="1" y="26"/>
                  <a:pt x="2" y="27"/>
                  <a:pt x="3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3" y="26"/>
                  <a:pt x="43" y="25"/>
                </a:cubicBezTo>
                <a:cubicBezTo>
                  <a:pt x="43" y="25"/>
                  <a:pt x="43" y="8"/>
                  <a:pt x="43" y="7"/>
                </a:cubicBezTo>
                <a:cubicBezTo>
                  <a:pt x="43" y="7"/>
                  <a:pt x="43" y="6"/>
                  <a:pt x="42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876" name="Freeform 10"/>
          <p:cNvSpPr>
            <a:spLocks noEditPoints="1"/>
          </p:cNvSpPr>
          <p:nvPr/>
        </p:nvSpPr>
        <p:spPr>
          <a:xfrm rot="10800000" flipV="1">
            <a:off x="964565" y="1033780"/>
            <a:ext cx="328295" cy="37274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49780" y="90758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49780" y="1156335"/>
            <a:ext cx="55524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0300" y="236554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70300" y="2614295"/>
            <a:ext cx="55524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02225" y="3823508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02225" y="4072255"/>
            <a:ext cx="55524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99225" y="5373543"/>
            <a:ext cx="231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99225" y="5622290"/>
            <a:ext cx="55524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58795" y="3230880"/>
            <a:ext cx="5768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4DA992"/>
                </a:solidFill>
                <a:cs typeface="+mn-ea"/>
                <a:sym typeface="+mn-lt"/>
              </a:rPr>
              <a:t>Add title text here</a:t>
            </a:r>
            <a:endParaRPr lang="zh-CN" altLang="en-US" sz="4000" noProof="0" dirty="0">
              <a:ln>
                <a:noFill/>
              </a:ln>
              <a:solidFill>
                <a:srgbClr val="4DA992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rcRect l="30430" t="12273" r="47290" b="21869"/>
          <a:stretch>
            <a:fillRect/>
          </a:stretch>
        </p:blipFill>
        <p:spPr>
          <a:xfrm>
            <a:off x="4888230" y="1752600"/>
            <a:ext cx="1064260" cy="147828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3685" y="-628650"/>
            <a:ext cx="4685665" cy="3634105"/>
          </a:xfrm>
          <a:prstGeom prst="rect">
            <a:avLst/>
          </a:prstGeom>
        </p:spPr>
      </p:pic>
      <p:sp>
        <p:nvSpPr>
          <p:cNvPr id="19" name="Shape 6922"/>
          <p:cNvSpPr/>
          <p:nvPr/>
        </p:nvSpPr>
        <p:spPr>
          <a:xfrm>
            <a:off x="3085148" y="3937635"/>
            <a:ext cx="5716270" cy="57355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5"/>
          <a:srcRect l="38379" t="4331" r="41145" b="59526"/>
          <a:stretch>
            <a:fillRect/>
          </a:stretch>
        </p:blipFill>
        <p:spPr>
          <a:xfrm>
            <a:off x="5812790" y="1696720"/>
            <a:ext cx="969645" cy="1534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aao2n3l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1905</Words>
  <Application>Microsoft Office PowerPoint</Application>
  <PresentationFormat>宽屏</PresentationFormat>
  <Paragraphs>209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Gill Sans</vt:lpstr>
      <vt:lpstr>微软雅黑</vt:lpstr>
      <vt:lpstr>微软雅黑 Light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蓝绿多边形</dc:title>
  <dc:creator>第一PPT</dc:creator>
  <cp:keywords>www.1ppt.com</cp:keywords>
  <dc:description>www.1ppt.com;</dc:description>
  <cp:lastModifiedBy>之灵</cp:lastModifiedBy>
  <cp:revision>27</cp:revision>
  <dcterms:created xsi:type="dcterms:W3CDTF">2015-05-05T08:02:00Z</dcterms:created>
  <dcterms:modified xsi:type="dcterms:W3CDTF">2023-03-24T15:22:34Z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